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40" r:id="rId1"/>
  </p:sldMasterIdLst>
  <p:notesMasterIdLst>
    <p:notesMasterId r:id="rId21"/>
  </p:notesMasterIdLst>
  <p:handoutMasterIdLst>
    <p:handoutMasterId r:id="rId22"/>
  </p:handoutMasterIdLst>
  <p:sldIdLst>
    <p:sldId id="283" r:id="rId2"/>
    <p:sldId id="284" r:id="rId3"/>
    <p:sldId id="277" r:id="rId4"/>
    <p:sldId id="285" r:id="rId5"/>
    <p:sldId id="288" r:id="rId6"/>
    <p:sldId id="286" r:id="rId7"/>
    <p:sldId id="287" r:id="rId8"/>
    <p:sldId id="289" r:id="rId9"/>
    <p:sldId id="290" r:id="rId10"/>
    <p:sldId id="291" r:id="rId11"/>
    <p:sldId id="295" r:id="rId12"/>
    <p:sldId id="292" r:id="rId13"/>
    <p:sldId id="293" r:id="rId14"/>
    <p:sldId id="296" r:id="rId15"/>
    <p:sldId id="294" r:id="rId16"/>
    <p:sldId id="297" r:id="rId17"/>
    <p:sldId id="298" r:id="rId18"/>
    <p:sldId id="281" r:id="rId19"/>
    <p:sldId id="282" r:id="rId20"/>
  </p:sldIdLst>
  <p:sldSz cx="9144000" cy="5143500" type="screen16x9"/>
  <p:notesSz cx="9926638" cy="14355763"/>
  <p:defaultTextStyle>
    <a:defPPr>
      <a:defRPr lang="zh-TW"/>
    </a:defPPr>
    <a:lvl1pPr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07309" indent="-17592"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815971" indent="-36536"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223279" indent="-54127"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631941" indent="-73072"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1948586" algn="l" defTabSz="779435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338304" algn="l" defTabSz="779435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2728021" algn="l" defTabSz="779435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117738" algn="l" defTabSz="779435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B0FB146-D9C5-44D1-B827-BDB60ED7B3B9}">
          <p14:sldIdLst>
            <p14:sldId id="283"/>
            <p14:sldId id="284"/>
            <p14:sldId id="277"/>
            <p14:sldId id="285"/>
            <p14:sldId id="288"/>
            <p14:sldId id="286"/>
            <p14:sldId id="287"/>
            <p14:sldId id="289"/>
            <p14:sldId id="290"/>
            <p14:sldId id="291"/>
            <p14:sldId id="295"/>
            <p14:sldId id="292"/>
            <p14:sldId id="293"/>
            <p14:sldId id="296"/>
            <p14:sldId id="294"/>
            <p14:sldId id="297"/>
            <p14:sldId id="298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6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B4"/>
    <a:srgbClr val="022169"/>
    <a:srgbClr val="0096D6"/>
    <a:srgbClr val="8EB4E3"/>
    <a:srgbClr val="002E5A"/>
    <a:srgbClr val="FECF13"/>
    <a:srgbClr val="003C84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2" autoAdjust="0"/>
    <p:restoredTop sz="94606" autoAdjust="0"/>
  </p:normalViewPr>
  <p:slideViewPr>
    <p:cSldViewPr showGuides="1">
      <p:cViewPr varScale="1">
        <p:scale>
          <a:sx n="154" d="100"/>
          <a:sy n="154" d="100"/>
        </p:scale>
        <p:origin x="192" y="784"/>
      </p:cViewPr>
      <p:guideLst>
        <p:guide orient="horz" pos="756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286" y="-108"/>
      </p:cViewPr>
      <p:guideLst>
        <p:guide orient="horz" pos="4521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22169"/>
              </a:solidFill>
            </c:spPr>
            <c:extLst>
              <c:ext xmlns:c16="http://schemas.microsoft.com/office/drawing/2014/chart" uri="{C3380CC4-5D6E-409C-BE32-E72D297353CC}">
                <c16:uniqueId val="{00000001-1ACE-3645-8C05-8E5C57FC2746}"/>
              </c:ext>
            </c:extLst>
          </c:dPt>
          <c:dPt>
            <c:idx val="1"/>
            <c:bubble3D val="0"/>
            <c:spPr>
              <a:solidFill>
                <a:srgbClr val="FECF13"/>
              </a:solidFill>
            </c:spPr>
            <c:extLst>
              <c:ext xmlns:c16="http://schemas.microsoft.com/office/drawing/2014/chart" uri="{C3380CC4-5D6E-409C-BE32-E72D297353CC}">
                <c16:uniqueId val="{00000003-1ACE-3645-8C05-8E5C57FC2746}"/>
              </c:ext>
            </c:extLst>
          </c:dPt>
          <c:dPt>
            <c:idx val="2"/>
            <c:bubble3D val="0"/>
            <c:spPr>
              <a:solidFill>
                <a:srgbClr val="006AB4"/>
              </a:solidFill>
            </c:spPr>
            <c:extLst>
              <c:ext xmlns:c16="http://schemas.microsoft.com/office/drawing/2014/chart" uri="{C3380CC4-5D6E-409C-BE32-E72D297353CC}">
                <c16:uniqueId val="{00000005-1ACE-3645-8C05-8E5C57FC2746}"/>
              </c:ext>
            </c:extLst>
          </c:dPt>
          <c:dPt>
            <c:idx val="3"/>
            <c:bubble3D val="0"/>
            <c:spPr>
              <a:solidFill>
                <a:srgbClr val="8EB4E3"/>
              </a:solidFill>
            </c:spPr>
            <c:extLst>
              <c:ext xmlns:c16="http://schemas.microsoft.com/office/drawing/2014/chart" uri="{C3380CC4-5D6E-409C-BE32-E72D297353CC}">
                <c16:uniqueId val="{00000007-1ACE-3645-8C05-8E5C57FC274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CE-3645-8C05-8E5C57FC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overlay val="0"/>
      <c:txPr>
        <a:bodyPr/>
        <a:lstStyle/>
        <a:p>
          <a:pPr>
            <a:defRPr sz="14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6AB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D4-844D-A1DB-B8FA3B1557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17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D4-844D-A1DB-B8FA3B1557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2216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</c:v>
                </c:pt>
                <c:pt idx="1">
                  <c:v>18</c:v>
                </c:pt>
                <c:pt idx="2">
                  <c:v>17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D4-844D-A1DB-B8FA3B1557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rgbClr val="8EB4E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</c:v>
                </c:pt>
                <c:pt idx="1">
                  <c:v>23</c:v>
                </c:pt>
                <c:pt idx="2">
                  <c:v>26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D4-844D-A1DB-B8FA3B1557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0772352"/>
        <c:axId val="93289216"/>
      </c:barChart>
      <c:catAx>
        <c:axId val="100772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289216"/>
        <c:crosses val="autoZero"/>
        <c:auto val="1"/>
        <c:lblAlgn val="ctr"/>
        <c:lblOffset val="100"/>
        <c:noMultiLvlLbl val="0"/>
      </c:catAx>
      <c:valAx>
        <c:axId val="932892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077235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+mn-lt"/>
              </a:defRPr>
            </a:pPr>
            <a:endParaRPr lang="en-US"/>
          </a:p>
        </c:txPr>
      </c:legendEntry>
      <c:layout>
        <c:manualLayout>
          <c:xMode val="edge"/>
          <c:yMode val="edge"/>
          <c:x val="0.78827284626563576"/>
          <c:y val="3.501844271844772E-3"/>
          <c:w val="0.21109150740612881"/>
          <c:h val="0.3405374222339033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C5578-FA80-7841-BFFA-A7F330D440C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7ED27-C4BD-8C4A-A513-643208A8894F}">
      <dgm:prSet phldrT="[Text]"/>
      <dgm:spPr/>
      <dgm:t>
        <a:bodyPr/>
        <a:lstStyle/>
        <a:p>
          <a:r>
            <a:rPr lang="en-US" dirty="0"/>
            <a:t>Quant</a:t>
          </a:r>
        </a:p>
        <a:p>
          <a:r>
            <a:rPr lang="en-US" altLang="zh-CN" dirty="0"/>
            <a:t>Model</a:t>
          </a:r>
          <a:endParaRPr lang="en-US" dirty="0"/>
        </a:p>
      </dgm:t>
    </dgm:pt>
    <dgm:pt modelId="{238F3BD6-41E1-6F44-90AE-8106F4C6D83E}" type="parTrans" cxnId="{D12A391B-423F-DA41-89BE-A2A1686F128A}">
      <dgm:prSet/>
      <dgm:spPr/>
      <dgm:t>
        <a:bodyPr/>
        <a:lstStyle/>
        <a:p>
          <a:endParaRPr lang="en-US"/>
        </a:p>
      </dgm:t>
    </dgm:pt>
    <dgm:pt modelId="{F021EC6F-BDD0-5E4F-AB18-25B93D8DC15C}" type="sibTrans" cxnId="{D12A391B-423F-DA41-89BE-A2A1686F128A}">
      <dgm:prSet/>
      <dgm:spPr/>
      <dgm:t>
        <a:bodyPr/>
        <a:lstStyle/>
        <a:p>
          <a:endParaRPr lang="en-US"/>
        </a:p>
      </dgm:t>
    </dgm:pt>
    <dgm:pt modelId="{2545CE69-903A-4745-ACEF-21D8C1A06C5B}">
      <dgm:prSet phldrT="[Text]"/>
      <dgm:spPr/>
      <dgm:t>
        <a:bodyPr/>
        <a:lstStyle/>
        <a:p>
          <a:r>
            <a:rPr lang="en-US" altLang="zh-CN" dirty="0"/>
            <a:t>Trader</a:t>
          </a:r>
          <a:endParaRPr lang="en-US" dirty="0"/>
        </a:p>
      </dgm:t>
    </dgm:pt>
    <dgm:pt modelId="{84C9C56B-4A36-F145-97E2-DCE6C4C8556D}" type="parTrans" cxnId="{A221DDA4-62AF-A949-953A-68B98B608B8C}">
      <dgm:prSet/>
      <dgm:spPr/>
      <dgm:t>
        <a:bodyPr/>
        <a:lstStyle/>
        <a:p>
          <a:endParaRPr lang="en-US"/>
        </a:p>
      </dgm:t>
    </dgm:pt>
    <dgm:pt modelId="{AF775F61-11F9-CC4D-B465-2D68140BF652}" type="sibTrans" cxnId="{A221DDA4-62AF-A949-953A-68B98B608B8C}">
      <dgm:prSet/>
      <dgm:spPr/>
      <dgm:t>
        <a:bodyPr/>
        <a:lstStyle/>
        <a:p>
          <a:endParaRPr lang="en-US"/>
        </a:p>
      </dgm:t>
    </dgm:pt>
    <dgm:pt modelId="{29B4DB1A-41CB-8F40-A86E-8A7BF8F9F9BE}">
      <dgm:prSet phldrT="[Text]"/>
      <dgm:spPr/>
      <dgm:t>
        <a:bodyPr/>
        <a:lstStyle/>
        <a:p>
          <a:r>
            <a:rPr lang="en-US" altLang="zh-CN" dirty="0"/>
            <a:t>Research</a:t>
          </a:r>
        </a:p>
        <a:p>
          <a:r>
            <a:rPr lang="en-US" altLang="zh-CN" dirty="0"/>
            <a:t>Data</a:t>
          </a:r>
          <a:endParaRPr lang="en-US" dirty="0"/>
        </a:p>
      </dgm:t>
    </dgm:pt>
    <dgm:pt modelId="{C3DBE3AD-3642-1948-8E86-55561678689D}" type="parTrans" cxnId="{6FC36AD7-32E9-7E4C-A9C1-BEC34CF8BA75}">
      <dgm:prSet/>
      <dgm:spPr/>
      <dgm:t>
        <a:bodyPr/>
        <a:lstStyle/>
        <a:p>
          <a:endParaRPr lang="en-US"/>
        </a:p>
      </dgm:t>
    </dgm:pt>
    <dgm:pt modelId="{DBF6592A-EC57-3F44-9945-E964A99C04F1}" type="sibTrans" cxnId="{6FC36AD7-32E9-7E4C-A9C1-BEC34CF8BA75}">
      <dgm:prSet/>
      <dgm:spPr/>
      <dgm:t>
        <a:bodyPr/>
        <a:lstStyle/>
        <a:p>
          <a:endParaRPr lang="en-US"/>
        </a:p>
      </dgm:t>
    </dgm:pt>
    <dgm:pt modelId="{ED82A2FA-CB2C-364A-88D4-83003EC6BC1B}">
      <dgm:prSet phldrT="[Text]"/>
      <dgm:spPr/>
      <dgm:t>
        <a:bodyPr/>
        <a:lstStyle/>
        <a:p>
          <a:r>
            <a:rPr lang="en-US" altLang="zh-CN" dirty="0"/>
            <a:t>Market</a:t>
          </a:r>
          <a:r>
            <a:rPr lang="zh-CN" altLang="en-US" dirty="0"/>
            <a:t> </a:t>
          </a:r>
          <a:endParaRPr lang="en-HK" altLang="zh-CN" dirty="0"/>
        </a:p>
        <a:p>
          <a:r>
            <a:rPr lang="en-US" altLang="zh-CN" dirty="0"/>
            <a:t>Data</a:t>
          </a:r>
          <a:endParaRPr lang="en-US" dirty="0"/>
        </a:p>
      </dgm:t>
    </dgm:pt>
    <dgm:pt modelId="{1315B350-9FA8-4244-BBD1-3D41553CEA46}" type="parTrans" cxnId="{AF1ED851-7227-BE49-98C8-A80D4B901592}">
      <dgm:prSet/>
      <dgm:spPr/>
      <dgm:t>
        <a:bodyPr/>
        <a:lstStyle/>
        <a:p>
          <a:endParaRPr lang="en-US"/>
        </a:p>
      </dgm:t>
    </dgm:pt>
    <dgm:pt modelId="{2BFC5387-EC66-C943-90F4-14BDA1AEE040}" type="sibTrans" cxnId="{AF1ED851-7227-BE49-98C8-A80D4B901592}">
      <dgm:prSet/>
      <dgm:spPr/>
      <dgm:t>
        <a:bodyPr/>
        <a:lstStyle/>
        <a:p>
          <a:endParaRPr lang="en-US"/>
        </a:p>
      </dgm:t>
    </dgm:pt>
    <dgm:pt modelId="{8F5FB9D2-8EF2-AD4C-9948-260A4D3B7ACE}" type="pres">
      <dgm:prSet presAssocID="{F7EC5578-FA80-7841-BFFA-A7F330D440C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9C2B91E-0B53-B24C-A923-674BDD7B6A27}" type="pres">
      <dgm:prSet presAssocID="{8AB7ED27-C4BD-8C4A-A513-643208A8894F}" presName="singleCycle" presStyleCnt="0"/>
      <dgm:spPr/>
    </dgm:pt>
    <dgm:pt modelId="{20046E26-C2F6-B64E-8AA0-DAFEAE32B44F}" type="pres">
      <dgm:prSet presAssocID="{8AB7ED27-C4BD-8C4A-A513-643208A8894F}" presName="singleCenter" presStyleLbl="node1" presStyleIdx="0" presStyleCnt="4" custScaleX="74074" custScaleY="91621" custLinFactNeighborX="147" custLinFactNeighborY="294">
        <dgm:presLayoutVars>
          <dgm:chMax val="7"/>
          <dgm:chPref val="7"/>
        </dgm:presLayoutVars>
      </dgm:prSet>
      <dgm:spPr/>
    </dgm:pt>
    <dgm:pt modelId="{7554E466-568F-FB4D-B054-A12DD4EA2A92}" type="pres">
      <dgm:prSet presAssocID="{84C9C56B-4A36-F145-97E2-DCE6C4C8556D}" presName="Name56" presStyleLbl="parChTrans1D2" presStyleIdx="0" presStyleCnt="3"/>
      <dgm:spPr/>
    </dgm:pt>
    <dgm:pt modelId="{06647D5B-FC97-EE45-BD58-CAF562AEFF4A}" type="pres">
      <dgm:prSet presAssocID="{2545CE69-903A-4745-ACEF-21D8C1A06C5B}" presName="text0" presStyleLbl="node1" presStyleIdx="1" presStyleCnt="4" custRadScaleRad="134571" custRadScaleInc="-851">
        <dgm:presLayoutVars>
          <dgm:bulletEnabled val="1"/>
        </dgm:presLayoutVars>
      </dgm:prSet>
      <dgm:spPr/>
    </dgm:pt>
    <dgm:pt modelId="{DCD94DAF-F6C3-7D40-85A6-288D360CF7CB}" type="pres">
      <dgm:prSet presAssocID="{C3DBE3AD-3642-1948-8E86-55561678689D}" presName="Name56" presStyleLbl="parChTrans1D2" presStyleIdx="1" presStyleCnt="3"/>
      <dgm:spPr/>
    </dgm:pt>
    <dgm:pt modelId="{D00D64A5-46E8-0C40-A4C2-E64BBE8483D3}" type="pres">
      <dgm:prSet presAssocID="{29B4DB1A-41CB-8F40-A86E-8A7BF8F9F9BE}" presName="text0" presStyleLbl="node1" presStyleIdx="2" presStyleCnt="4" custRadScaleRad="112582" custRadScaleInc="27262">
        <dgm:presLayoutVars>
          <dgm:bulletEnabled val="1"/>
        </dgm:presLayoutVars>
      </dgm:prSet>
      <dgm:spPr/>
    </dgm:pt>
    <dgm:pt modelId="{743495C6-8545-9942-AD23-30BA7BF961F4}" type="pres">
      <dgm:prSet presAssocID="{1315B350-9FA8-4244-BBD1-3D41553CEA46}" presName="Name56" presStyleLbl="parChTrans1D2" presStyleIdx="2" presStyleCnt="3"/>
      <dgm:spPr/>
    </dgm:pt>
    <dgm:pt modelId="{0FDF53C0-4DB8-BF45-AD42-F31B849A9884}" type="pres">
      <dgm:prSet presAssocID="{ED82A2FA-CB2C-364A-88D4-83003EC6BC1B}" presName="text0" presStyleLbl="node1" presStyleIdx="3" presStyleCnt="4" custRadScaleRad="115197" custRadScaleInc="-22794">
        <dgm:presLayoutVars>
          <dgm:bulletEnabled val="1"/>
        </dgm:presLayoutVars>
      </dgm:prSet>
      <dgm:spPr/>
    </dgm:pt>
  </dgm:ptLst>
  <dgm:cxnLst>
    <dgm:cxn modelId="{903A9A18-1296-304E-AD1A-4A9738B6214B}" type="presOf" srcId="{2545CE69-903A-4745-ACEF-21D8C1A06C5B}" destId="{06647D5B-FC97-EE45-BD58-CAF562AEFF4A}" srcOrd="0" destOrd="0" presId="urn:microsoft.com/office/officeart/2008/layout/RadialCluster"/>
    <dgm:cxn modelId="{FE9D3B19-F0D8-5F49-BF47-0910348DC140}" type="presOf" srcId="{C3DBE3AD-3642-1948-8E86-55561678689D}" destId="{DCD94DAF-F6C3-7D40-85A6-288D360CF7CB}" srcOrd="0" destOrd="0" presId="urn:microsoft.com/office/officeart/2008/layout/RadialCluster"/>
    <dgm:cxn modelId="{D12A391B-423F-DA41-89BE-A2A1686F128A}" srcId="{F7EC5578-FA80-7841-BFFA-A7F330D440CC}" destId="{8AB7ED27-C4BD-8C4A-A513-643208A8894F}" srcOrd="0" destOrd="0" parTransId="{238F3BD6-41E1-6F44-90AE-8106F4C6D83E}" sibTransId="{F021EC6F-BDD0-5E4F-AB18-25B93D8DC15C}"/>
    <dgm:cxn modelId="{AF1ED851-7227-BE49-98C8-A80D4B901592}" srcId="{8AB7ED27-C4BD-8C4A-A513-643208A8894F}" destId="{ED82A2FA-CB2C-364A-88D4-83003EC6BC1B}" srcOrd="2" destOrd="0" parTransId="{1315B350-9FA8-4244-BBD1-3D41553CEA46}" sibTransId="{2BFC5387-EC66-C943-90F4-14BDA1AEE040}"/>
    <dgm:cxn modelId="{F8326F56-325B-1843-B7CD-8B4C226B5240}" type="presOf" srcId="{29B4DB1A-41CB-8F40-A86E-8A7BF8F9F9BE}" destId="{D00D64A5-46E8-0C40-A4C2-E64BBE8483D3}" srcOrd="0" destOrd="0" presId="urn:microsoft.com/office/officeart/2008/layout/RadialCluster"/>
    <dgm:cxn modelId="{91626E5E-14DE-254F-A567-BB82BCFD84F9}" type="presOf" srcId="{1315B350-9FA8-4244-BBD1-3D41553CEA46}" destId="{743495C6-8545-9942-AD23-30BA7BF961F4}" srcOrd="0" destOrd="0" presId="urn:microsoft.com/office/officeart/2008/layout/RadialCluster"/>
    <dgm:cxn modelId="{A81E5C75-6FF9-FA4D-9745-C5927B41FADD}" type="presOf" srcId="{84C9C56B-4A36-F145-97E2-DCE6C4C8556D}" destId="{7554E466-568F-FB4D-B054-A12DD4EA2A92}" srcOrd="0" destOrd="0" presId="urn:microsoft.com/office/officeart/2008/layout/RadialCluster"/>
    <dgm:cxn modelId="{1316BB98-2DAB-6541-AF62-B3A35E02D2A2}" type="presOf" srcId="{ED82A2FA-CB2C-364A-88D4-83003EC6BC1B}" destId="{0FDF53C0-4DB8-BF45-AD42-F31B849A9884}" srcOrd="0" destOrd="0" presId="urn:microsoft.com/office/officeart/2008/layout/RadialCluster"/>
    <dgm:cxn modelId="{A221DDA4-62AF-A949-953A-68B98B608B8C}" srcId="{8AB7ED27-C4BD-8C4A-A513-643208A8894F}" destId="{2545CE69-903A-4745-ACEF-21D8C1A06C5B}" srcOrd="0" destOrd="0" parTransId="{84C9C56B-4A36-F145-97E2-DCE6C4C8556D}" sibTransId="{AF775F61-11F9-CC4D-B465-2D68140BF652}"/>
    <dgm:cxn modelId="{32EC2CB0-F031-DF4D-8194-51EA2A7BBBAE}" type="presOf" srcId="{F7EC5578-FA80-7841-BFFA-A7F330D440CC}" destId="{8F5FB9D2-8EF2-AD4C-9948-260A4D3B7ACE}" srcOrd="0" destOrd="0" presId="urn:microsoft.com/office/officeart/2008/layout/RadialCluster"/>
    <dgm:cxn modelId="{D492ABB5-4FFB-DC4E-B8E9-711FA4D6EEF8}" type="presOf" srcId="{8AB7ED27-C4BD-8C4A-A513-643208A8894F}" destId="{20046E26-C2F6-B64E-8AA0-DAFEAE32B44F}" srcOrd="0" destOrd="0" presId="urn:microsoft.com/office/officeart/2008/layout/RadialCluster"/>
    <dgm:cxn modelId="{6FC36AD7-32E9-7E4C-A9C1-BEC34CF8BA75}" srcId="{8AB7ED27-C4BD-8C4A-A513-643208A8894F}" destId="{29B4DB1A-41CB-8F40-A86E-8A7BF8F9F9BE}" srcOrd="1" destOrd="0" parTransId="{C3DBE3AD-3642-1948-8E86-55561678689D}" sibTransId="{DBF6592A-EC57-3F44-9945-E964A99C04F1}"/>
    <dgm:cxn modelId="{FBDFE7B2-4F68-FE4D-9DAD-677B1D1F8085}" type="presParOf" srcId="{8F5FB9D2-8EF2-AD4C-9948-260A4D3B7ACE}" destId="{D9C2B91E-0B53-B24C-A923-674BDD7B6A27}" srcOrd="0" destOrd="0" presId="urn:microsoft.com/office/officeart/2008/layout/RadialCluster"/>
    <dgm:cxn modelId="{80BB30B5-8E9F-7944-BCBF-419657F2A580}" type="presParOf" srcId="{D9C2B91E-0B53-B24C-A923-674BDD7B6A27}" destId="{20046E26-C2F6-B64E-8AA0-DAFEAE32B44F}" srcOrd="0" destOrd="0" presId="urn:microsoft.com/office/officeart/2008/layout/RadialCluster"/>
    <dgm:cxn modelId="{E728167A-E6E3-EB49-8A36-8A53F827B49A}" type="presParOf" srcId="{D9C2B91E-0B53-B24C-A923-674BDD7B6A27}" destId="{7554E466-568F-FB4D-B054-A12DD4EA2A92}" srcOrd="1" destOrd="0" presId="urn:microsoft.com/office/officeart/2008/layout/RadialCluster"/>
    <dgm:cxn modelId="{7CC16852-FE97-EE4F-9A54-575722B624AA}" type="presParOf" srcId="{D9C2B91E-0B53-B24C-A923-674BDD7B6A27}" destId="{06647D5B-FC97-EE45-BD58-CAF562AEFF4A}" srcOrd="2" destOrd="0" presId="urn:microsoft.com/office/officeart/2008/layout/RadialCluster"/>
    <dgm:cxn modelId="{4C080107-B7A6-0945-85CC-F50CA3517412}" type="presParOf" srcId="{D9C2B91E-0B53-B24C-A923-674BDD7B6A27}" destId="{DCD94DAF-F6C3-7D40-85A6-288D360CF7CB}" srcOrd="3" destOrd="0" presId="urn:microsoft.com/office/officeart/2008/layout/RadialCluster"/>
    <dgm:cxn modelId="{39B6BAD1-6EF5-3B4A-98DD-0F5CA8CDB37D}" type="presParOf" srcId="{D9C2B91E-0B53-B24C-A923-674BDD7B6A27}" destId="{D00D64A5-46E8-0C40-A4C2-E64BBE8483D3}" srcOrd="4" destOrd="0" presId="urn:microsoft.com/office/officeart/2008/layout/RadialCluster"/>
    <dgm:cxn modelId="{77C912DD-2A29-164E-AE2E-7C0DBFDF8915}" type="presParOf" srcId="{D9C2B91E-0B53-B24C-A923-674BDD7B6A27}" destId="{743495C6-8545-9942-AD23-30BA7BF961F4}" srcOrd="5" destOrd="0" presId="urn:microsoft.com/office/officeart/2008/layout/RadialCluster"/>
    <dgm:cxn modelId="{1CB9F3CF-8FCC-EB49-8180-D835F8FCDDF0}" type="presParOf" srcId="{D9C2B91E-0B53-B24C-A923-674BDD7B6A27}" destId="{0FDF53C0-4DB8-BF45-AD42-F31B849A988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FAD12-4ABF-6945-BF6B-37340668E07F}" type="doc">
      <dgm:prSet loTypeId="urn:microsoft.com/office/officeart/2005/8/layout/hierarchy2" loCatId="" qsTypeId="urn:microsoft.com/office/officeart/2005/8/quickstyle/3d3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69C1455D-3B54-494F-95AB-1FC9C446C226}">
      <dgm:prSet phldrT="[Text]"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Warehouse</a:t>
          </a:r>
          <a:endParaRPr lang="en-US" dirty="0"/>
        </a:p>
      </dgm:t>
    </dgm:pt>
    <dgm:pt modelId="{9E700186-DC99-5A43-88DA-1F3A21BDA7E2}" type="parTrans" cxnId="{EBC83D3E-79BD-614D-8195-371A8CE09E7E}">
      <dgm:prSet/>
      <dgm:spPr/>
      <dgm:t>
        <a:bodyPr/>
        <a:lstStyle/>
        <a:p>
          <a:endParaRPr lang="en-US"/>
        </a:p>
      </dgm:t>
    </dgm:pt>
    <dgm:pt modelId="{29B87B18-94B2-474D-B6E5-B560DE152BF3}" type="sibTrans" cxnId="{EBC83D3E-79BD-614D-8195-371A8CE09E7E}">
      <dgm:prSet/>
      <dgm:spPr/>
      <dgm:t>
        <a:bodyPr/>
        <a:lstStyle/>
        <a:p>
          <a:endParaRPr lang="en-US"/>
        </a:p>
      </dgm:t>
    </dgm:pt>
    <dgm:pt modelId="{15D2995F-2E07-2D48-8B53-CE838D133F46}">
      <dgm:prSet phldrT="[Text]"/>
      <dgm:spPr/>
      <dgm:t>
        <a:bodyPr/>
        <a:lstStyle/>
        <a:p>
          <a:r>
            <a:rPr lang="en-US" altLang="zh-CN" dirty="0"/>
            <a:t>PostgreSQL</a:t>
          </a:r>
          <a:endParaRPr lang="en-US" dirty="0"/>
        </a:p>
      </dgm:t>
    </dgm:pt>
    <dgm:pt modelId="{535B7535-1541-E749-BC49-5764F36E6925}" type="parTrans" cxnId="{4CEB73CF-BF79-184B-9DF8-1C5743DDE1F8}">
      <dgm:prSet/>
      <dgm:spPr/>
      <dgm:t>
        <a:bodyPr/>
        <a:lstStyle/>
        <a:p>
          <a:endParaRPr lang="en-US"/>
        </a:p>
      </dgm:t>
    </dgm:pt>
    <dgm:pt modelId="{39AAFFB8-AF48-8546-BBB3-AEF07CF64836}" type="sibTrans" cxnId="{4CEB73CF-BF79-184B-9DF8-1C5743DDE1F8}">
      <dgm:prSet/>
      <dgm:spPr/>
      <dgm:t>
        <a:bodyPr/>
        <a:lstStyle/>
        <a:p>
          <a:endParaRPr lang="en-US"/>
        </a:p>
      </dgm:t>
    </dgm:pt>
    <dgm:pt modelId="{DF149175-9C87-9741-B482-2F61319B3F65}">
      <dgm:prSet phldrT="[Text]"/>
      <dgm:spPr/>
      <dgm:t>
        <a:bodyPr/>
        <a:lstStyle/>
        <a:p>
          <a:r>
            <a:rPr lang="en-US" altLang="zh-CN" dirty="0"/>
            <a:t>SQL</a:t>
          </a:r>
          <a:endParaRPr lang="en-US" dirty="0"/>
        </a:p>
      </dgm:t>
    </dgm:pt>
    <dgm:pt modelId="{6B07AF57-023C-4145-BFA3-B9D2F7D49A19}" type="parTrans" cxnId="{EC101CAB-739B-A743-95E5-64EC9D6D0EF5}">
      <dgm:prSet/>
      <dgm:spPr/>
      <dgm:t>
        <a:bodyPr/>
        <a:lstStyle/>
        <a:p>
          <a:endParaRPr lang="en-US"/>
        </a:p>
      </dgm:t>
    </dgm:pt>
    <dgm:pt modelId="{45C192E3-02D0-9743-8D1F-3EFA6E6973A8}" type="sibTrans" cxnId="{EC101CAB-739B-A743-95E5-64EC9D6D0EF5}">
      <dgm:prSet/>
      <dgm:spPr/>
      <dgm:t>
        <a:bodyPr/>
        <a:lstStyle/>
        <a:p>
          <a:endParaRPr lang="en-US"/>
        </a:p>
      </dgm:t>
    </dgm:pt>
    <dgm:pt modelId="{72A3E345-CED5-BE47-AC6D-BE45E4D34C5C}">
      <dgm:prSet phldrT="[Text]"/>
      <dgm:spPr/>
      <dgm:t>
        <a:bodyPr/>
        <a:lstStyle/>
        <a:p>
          <a:r>
            <a:rPr lang="en-US" altLang="zh-CN" dirty="0"/>
            <a:t>Mongo</a:t>
          </a:r>
          <a:endParaRPr lang="en-US" dirty="0"/>
        </a:p>
      </dgm:t>
    </dgm:pt>
    <dgm:pt modelId="{A316D06C-0FBF-3B4C-B323-007062DD06B2}" type="parTrans" cxnId="{3A42661A-746B-5349-A2FF-7CD1D6699D6A}">
      <dgm:prSet/>
      <dgm:spPr/>
      <dgm:t>
        <a:bodyPr/>
        <a:lstStyle/>
        <a:p>
          <a:endParaRPr lang="en-US"/>
        </a:p>
      </dgm:t>
    </dgm:pt>
    <dgm:pt modelId="{F664F22C-DE6D-0249-8E8D-83040F7A2AC1}" type="sibTrans" cxnId="{3A42661A-746B-5349-A2FF-7CD1D6699D6A}">
      <dgm:prSet/>
      <dgm:spPr/>
      <dgm:t>
        <a:bodyPr/>
        <a:lstStyle/>
        <a:p>
          <a:endParaRPr lang="en-US"/>
        </a:p>
      </dgm:t>
    </dgm:pt>
    <dgm:pt modelId="{3A74D3C5-35FA-724C-9229-1EA240A9C0F8}">
      <dgm:prSet phldrT="[Text]"/>
      <dgm:spPr/>
      <dgm:t>
        <a:bodyPr/>
        <a:lstStyle/>
        <a:p>
          <a:r>
            <a:rPr lang="en-US" altLang="zh-CN" dirty="0"/>
            <a:t>KDB</a:t>
          </a:r>
          <a:endParaRPr lang="en-US" dirty="0"/>
        </a:p>
      </dgm:t>
    </dgm:pt>
    <dgm:pt modelId="{6D3D4216-FAE9-DB45-B748-9400A4E425AE}" type="parTrans" cxnId="{9636B496-D495-8948-BB41-37FFA1F6AD38}">
      <dgm:prSet/>
      <dgm:spPr/>
      <dgm:t>
        <a:bodyPr/>
        <a:lstStyle/>
        <a:p>
          <a:endParaRPr lang="en-US"/>
        </a:p>
      </dgm:t>
    </dgm:pt>
    <dgm:pt modelId="{B8C25EA7-EBEA-CA4D-BE32-FDB0C628146D}" type="sibTrans" cxnId="{9636B496-D495-8948-BB41-37FFA1F6AD38}">
      <dgm:prSet/>
      <dgm:spPr/>
      <dgm:t>
        <a:bodyPr/>
        <a:lstStyle/>
        <a:p>
          <a:endParaRPr lang="en-US"/>
        </a:p>
      </dgm:t>
    </dgm:pt>
    <dgm:pt modelId="{D6DE521C-A493-8A45-9AAF-CE9E85AB3570}">
      <dgm:prSet phldrT="[Text]"/>
      <dgm:spPr/>
      <dgm:t>
        <a:bodyPr/>
        <a:lstStyle/>
        <a:p>
          <a:r>
            <a:rPr lang="en-US" altLang="zh-CN" dirty="0"/>
            <a:t>Binary</a:t>
          </a:r>
          <a:endParaRPr lang="en-US" dirty="0"/>
        </a:p>
      </dgm:t>
    </dgm:pt>
    <dgm:pt modelId="{835CF5E4-427C-C94B-AF98-550B61FBFAFE}" type="parTrans" cxnId="{E68B16E3-CA11-8840-BD56-4C97FD9DA126}">
      <dgm:prSet/>
      <dgm:spPr/>
      <dgm:t>
        <a:bodyPr/>
        <a:lstStyle/>
        <a:p>
          <a:endParaRPr lang="en-US"/>
        </a:p>
      </dgm:t>
    </dgm:pt>
    <dgm:pt modelId="{725E49A3-3BFF-FC42-AF2D-E21AB33FE8B0}" type="sibTrans" cxnId="{E68B16E3-CA11-8840-BD56-4C97FD9DA126}">
      <dgm:prSet/>
      <dgm:spPr/>
      <dgm:t>
        <a:bodyPr/>
        <a:lstStyle/>
        <a:p>
          <a:endParaRPr lang="en-US"/>
        </a:p>
      </dgm:t>
    </dgm:pt>
    <dgm:pt modelId="{E4F42A8E-3D9E-EF43-9878-7398206E93C0}" type="pres">
      <dgm:prSet presAssocID="{EAAFAD12-4ABF-6945-BF6B-37340668E0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514FE6-E274-9548-B6CF-87F90033D75B}" type="pres">
      <dgm:prSet presAssocID="{69C1455D-3B54-494F-95AB-1FC9C446C226}" presName="root1" presStyleCnt="0"/>
      <dgm:spPr/>
    </dgm:pt>
    <dgm:pt modelId="{08C2DCC1-4548-834D-8566-085944580CBA}" type="pres">
      <dgm:prSet presAssocID="{69C1455D-3B54-494F-95AB-1FC9C446C226}" presName="LevelOneTextNode" presStyleLbl="node0" presStyleIdx="0" presStyleCnt="1">
        <dgm:presLayoutVars>
          <dgm:chPref val="3"/>
        </dgm:presLayoutVars>
      </dgm:prSet>
      <dgm:spPr/>
    </dgm:pt>
    <dgm:pt modelId="{A8A7ECEE-3C61-FA47-BCE8-B90FA128FC78}" type="pres">
      <dgm:prSet presAssocID="{69C1455D-3B54-494F-95AB-1FC9C446C226}" presName="level2hierChild" presStyleCnt="0"/>
      <dgm:spPr/>
    </dgm:pt>
    <dgm:pt modelId="{9B9703ED-A75D-A640-A65D-493C5F475865}" type="pres">
      <dgm:prSet presAssocID="{535B7535-1541-E749-BC49-5764F36E6925}" presName="conn2-1" presStyleLbl="parChTrans1D2" presStyleIdx="0" presStyleCnt="2"/>
      <dgm:spPr/>
    </dgm:pt>
    <dgm:pt modelId="{F8BACE49-92BE-9547-9AB9-E578D9FB8E6A}" type="pres">
      <dgm:prSet presAssocID="{535B7535-1541-E749-BC49-5764F36E6925}" presName="connTx" presStyleLbl="parChTrans1D2" presStyleIdx="0" presStyleCnt="2"/>
      <dgm:spPr/>
    </dgm:pt>
    <dgm:pt modelId="{38A7576B-CCB8-C14D-8B54-FA98226167BA}" type="pres">
      <dgm:prSet presAssocID="{15D2995F-2E07-2D48-8B53-CE838D133F46}" presName="root2" presStyleCnt="0"/>
      <dgm:spPr/>
    </dgm:pt>
    <dgm:pt modelId="{9AB00441-1A41-BB45-9C34-34B2ADB6DBBD}" type="pres">
      <dgm:prSet presAssocID="{15D2995F-2E07-2D48-8B53-CE838D133F46}" presName="LevelTwoTextNode" presStyleLbl="node2" presStyleIdx="0" presStyleCnt="2">
        <dgm:presLayoutVars>
          <dgm:chPref val="3"/>
        </dgm:presLayoutVars>
      </dgm:prSet>
      <dgm:spPr/>
    </dgm:pt>
    <dgm:pt modelId="{4E6BF72E-C159-CB42-ACB8-D30B82ABAC46}" type="pres">
      <dgm:prSet presAssocID="{15D2995F-2E07-2D48-8B53-CE838D133F46}" presName="level3hierChild" presStyleCnt="0"/>
      <dgm:spPr/>
    </dgm:pt>
    <dgm:pt modelId="{C8F1841B-F636-6546-8715-52CB079B2951}" type="pres">
      <dgm:prSet presAssocID="{6B07AF57-023C-4145-BFA3-B9D2F7D49A19}" presName="conn2-1" presStyleLbl="parChTrans1D3" presStyleIdx="0" presStyleCnt="3"/>
      <dgm:spPr/>
    </dgm:pt>
    <dgm:pt modelId="{A01900CE-1BA8-6848-8444-545DC174CDA2}" type="pres">
      <dgm:prSet presAssocID="{6B07AF57-023C-4145-BFA3-B9D2F7D49A19}" presName="connTx" presStyleLbl="parChTrans1D3" presStyleIdx="0" presStyleCnt="3"/>
      <dgm:spPr/>
    </dgm:pt>
    <dgm:pt modelId="{483D767A-39CE-4541-9A81-05A09C24A78C}" type="pres">
      <dgm:prSet presAssocID="{DF149175-9C87-9741-B482-2F61319B3F65}" presName="root2" presStyleCnt="0"/>
      <dgm:spPr/>
    </dgm:pt>
    <dgm:pt modelId="{F7998733-9E25-F345-B181-3B2728969CB6}" type="pres">
      <dgm:prSet presAssocID="{DF149175-9C87-9741-B482-2F61319B3F65}" presName="LevelTwoTextNode" presStyleLbl="node3" presStyleIdx="0" presStyleCnt="3">
        <dgm:presLayoutVars>
          <dgm:chPref val="3"/>
        </dgm:presLayoutVars>
      </dgm:prSet>
      <dgm:spPr/>
    </dgm:pt>
    <dgm:pt modelId="{8FC81965-16D4-5941-A9AE-D3B68C003F7D}" type="pres">
      <dgm:prSet presAssocID="{DF149175-9C87-9741-B482-2F61319B3F65}" presName="level3hierChild" presStyleCnt="0"/>
      <dgm:spPr/>
    </dgm:pt>
    <dgm:pt modelId="{677C8F9F-341C-9240-9B40-6D4130777CEA}" type="pres">
      <dgm:prSet presAssocID="{A316D06C-0FBF-3B4C-B323-007062DD06B2}" presName="conn2-1" presStyleLbl="parChTrans1D3" presStyleIdx="1" presStyleCnt="3"/>
      <dgm:spPr/>
    </dgm:pt>
    <dgm:pt modelId="{3DB4AFEF-2365-8944-ACB7-C81265E4181A}" type="pres">
      <dgm:prSet presAssocID="{A316D06C-0FBF-3B4C-B323-007062DD06B2}" presName="connTx" presStyleLbl="parChTrans1D3" presStyleIdx="1" presStyleCnt="3"/>
      <dgm:spPr/>
    </dgm:pt>
    <dgm:pt modelId="{B122FE56-35EE-E547-8D19-0AF0742F511D}" type="pres">
      <dgm:prSet presAssocID="{72A3E345-CED5-BE47-AC6D-BE45E4D34C5C}" presName="root2" presStyleCnt="0"/>
      <dgm:spPr/>
    </dgm:pt>
    <dgm:pt modelId="{37A2BECF-1C0C-0B46-81E8-EB86865C4CCD}" type="pres">
      <dgm:prSet presAssocID="{72A3E345-CED5-BE47-AC6D-BE45E4D34C5C}" presName="LevelTwoTextNode" presStyleLbl="node3" presStyleIdx="1" presStyleCnt="3">
        <dgm:presLayoutVars>
          <dgm:chPref val="3"/>
        </dgm:presLayoutVars>
      </dgm:prSet>
      <dgm:spPr/>
    </dgm:pt>
    <dgm:pt modelId="{C5DBE026-30B1-5C42-A8BB-AA7ECB024F55}" type="pres">
      <dgm:prSet presAssocID="{72A3E345-CED5-BE47-AC6D-BE45E4D34C5C}" presName="level3hierChild" presStyleCnt="0"/>
      <dgm:spPr/>
    </dgm:pt>
    <dgm:pt modelId="{F779D30F-A547-D140-B9C2-B95B123FFBA0}" type="pres">
      <dgm:prSet presAssocID="{6D3D4216-FAE9-DB45-B748-9400A4E425AE}" presName="conn2-1" presStyleLbl="parChTrans1D2" presStyleIdx="1" presStyleCnt="2"/>
      <dgm:spPr/>
    </dgm:pt>
    <dgm:pt modelId="{6ACFB27A-66C8-4E42-AAEF-F4762B53F178}" type="pres">
      <dgm:prSet presAssocID="{6D3D4216-FAE9-DB45-B748-9400A4E425AE}" presName="connTx" presStyleLbl="parChTrans1D2" presStyleIdx="1" presStyleCnt="2"/>
      <dgm:spPr/>
    </dgm:pt>
    <dgm:pt modelId="{78EE4BC6-4678-2141-A55B-09370DD39ADC}" type="pres">
      <dgm:prSet presAssocID="{3A74D3C5-35FA-724C-9229-1EA240A9C0F8}" presName="root2" presStyleCnt="0"/>
      <dgm:spPr/>
    </dgm:pt>
    <dgm:pt modelId="{715254B7-47F4-FA42-822D-ECF26805287D}" type="pres">
      <dgm:prSet presAssocID="{3A74D3C5-35FA-724C-9229-1EA240A9C0F8}" presName="LevelTwoTextNode" presStyleLbl="node2" presStyleIdx="1" presStyleCnt="2">
        <dgm:presLayoutVars>
          <dgm:chPref val="3"/>
        </dgm:presLayoutVars>
      </dgm:prSet>
      <dgm:spPr/>
    </dgm:pt>
    <dgm:pt modelId="{D63E1E2C-CED9-DA4C-B2CA-F19E8280DF16}" type="pres">
      <dgm:prSet presAssocID="{3A74D3C5-35FA-724C-9229-1EA240A9C0F8}" presName="level3hierChild" presStyleCnt="0"/>
      <dgm:spPr/>
    </dgm:pt>
    <dgm:pt modelId="{2A1BACEB-6498-0A42-8B5B-E48BDD325BC8}" type="pres">
      <dgm:prSet presAssocID="{835CF5E4-427C-C94B-AF98-550B61FBFAFE}" presName="conn2-1" presStyleLbl="parChTrans1D3" presStyleIdx="2" presStyleCnt="3"/>
      <dgm:spPr/>
    </dgm:pt>
    <dgm:pt modelId="{1A06F38A-0686-574F-BF0E-4B997D694B62}" type="pres">
      <dgm:prSet presAssocID="{835CF5E4-427C-C94B-AF98-550B61FBFAFE}" presName="connTx" presStyleLbl="parChTrans1D3" presStyleIdx="2" presStyleCnt="3"/>
      <dgm:spPr/>
    </dgm:pt>
    <dgm:pt modelId="{4D05959D-D17C-2B47-957F-484362F9631D}" type="pres">
      <dgm:prSet presAssocID="{D6DE521C-A493-8A45-9AAF-CE9E85AB3570}" presName="root2" presStyleCnt="0"/>
      <dgm:spPr/>
    </dgm:pt>
    <dgm:pt modelId="{7A0E59AB-9DD2-904E-91A2-D31287429576}" type="pres">
      <dgm:prSet presAssocID="{D6DE521C-A493-8A45-9AAF-CE9E85AB3570}" presName="LevelTwoTextNode" presStyleLbl="node3" presStyleIdx="2" presStyleCnt="3">
        <dgm:presLayoutVars>
          <dgm:chPref val="3"/>
        </dgm:presLayoutVars>
      </dgm:prSet>
      <dgm:spPr/>
    </dgm:pt>
    <dgm:pt modelId="{4D146605-6A8A-104E-9996-6816D1B85155}" type="pres">
      <dgm:prSet presAssocID="{D6DE521C-A493-8A45-9AAF-CE9E85AB3570}" presName="level3hierChild" presStyleCnt="0"/>
      <dgm:spPr/>
    </dgm:pt>
  </dgm:ptLst>
  <dgm:cxnLst>
    <dgm:cxn modelId="{2A907B01-5681-DD4A-961F-539176743A05}" type="presOf" srcId="{6B07AF57-023C-4145-BFA3-B9D2F7D49A19}" destId="{A01900CE-1BA8-6848-8444-545DC174CDA2}" srcOrd="1" destOrd="0" presId="urn:microsoft.com/office/officeart/2005/8/layout/hierarchy2"/>
    <dgm:cxn modelId="{3A42661A-746B-5349-A2FF-7CD1D6699D6A}" srcId="{15D2995F-2E07-2D48-8B53-CE838D133F46}" destId="{72A3E345-CED5-BE47-AC6D-BE45E4D34C5C}" srcOrd="1" destOrd="0" parTransId="{A316D06C-0FBF-3B4C-B323-007062DD06B2}" sibTransId="{F664F22C-DE6D-0249-8E8D-83040F7A2AC1}"/>
    <dgm:cxn modelId="{579B8B25-448D-CD41-B877-D255D672726A}" type="presOf" srcId="{DF149175-9C87-9741-B482-2F61319B3F65}" destId="{F7998733-9E25-F345-B181-3B2728969CB6}" srcOrd="0" destOrd="0" presId="urn:microsoft.com/office/officeart/2005/8/layout/hierarchy2"/>
    <dgm:cxn modelId="{79DA4F28-8488-8D4B-9264-15ECDDE24BF6}" type="presOf" srcId="{72A3E345-CED5-BE47-AC6D-BE45E4D34C5C}" destId="{37A2BECF-1C0C-0B46-81E8-EB86865C4CCD}" srcOrd="0" destOrd="0" presId="urn:microsoft.com/office/officeart/2005/8/layout/hierarchy2"/>
    <dgm:cxn modelId="{0D61702E-688A-204B-9084-7A6D78DB4B2F}" type="presOf" srcId="{69C1455D-3B54-494F-95AB-1FC9C446C226}" destId="{08C2DCC1-4548-834D-8566-085944580CBA}" srcOrd="0" destOrd="0" presId="urn:microsoft.com/office/officeart/2005/8/layout/hierarchy2"/>
    <dgm:cxn modelId="{EBC83D3E-79BD-614D-8195-371A8CE09E7E}" srcId="{EAAFAD12-4ABF-6945-BF6B-37340668E07F}" destId="{69C1455D-3B54-494F-95AB-1FC9C446C226}" srcOrd="0" destOrd="0" parTransId="{9E700186-DC99-5A43-88DA-1F3A21BDA7E2}" sibTransId="{29B87B18-94B2-474D-B6E5-B560DE152BF3}"/>
    <dgm:cxn modelId="{A9F01C53-7034-CA47-A03E-4F937A5B9D11}" type="presOf" srcId="{6D3D4216-FAE9-DB45-B748-9400A4E425AE}" destId="{6ACFB27A-66C8-4E42-AAEF-F4762B53F178}" srcOrd="1" destOrd="0" presId="urn:microsoft.com/office/officeart/2005/8/layout/hierarchy2"/>
    <dgm:cxn modelId="{BB79535B-6D26-EA42-9B3C-D20AEEF26E73}" type="presOf" srcId="{3A74D3C5-35FA-724C-9229-1EA240A9C0F8}" destId="{715254B7-47F4-FA42-822D-ECF26805287D}" srcOrd="0" destOrd="0" presId="urn:microsoft.com/office/officeart/2005/8/layout/hierarchy2"/>
    <dgm:cxn modelId="{6F97776F-82B3-A142-9C32-D5882E2D23A9}" type="presOf" srcId="{535B7535-1541-E749-BC49-5764F36E6925}" destId="{9B9703ED-A75D-A640-A65D-493C5F475865}" srcOrd="0" destOrd="0" presId="urn:microsoft.com/office/officeart/2005/8/layout/hierarchy2"/>
    <dgm:cxn modelId="{F3836273-33B2-CB4A-8043-48EFA6800FAF}" type="presOf" srcId="{A316D06C-0FBF-3B4C-B323-007062DD06B2}" destId="{3DB4AFEF-2365-8944-ACB7-C81265E4181A}" srcOrd="1" destOrd="0" presId="urn:microsoft.com/office/officeart/2005/8/layout/hierarchy2"/>
    <dgm:cxn modelId="{F6AA3A80-952B-2249-9867-54E4BC14AD53}" type="presOf" srcId="{535B7535-1541-E749-BC49-5764F36E6925}" destId="{F8BACE49-92BE-9547-9AB9-E578D9FB8E6A}" srcOrd="1" destOrd="0" presId="urn:microsoft.com/office/officeart/2005/8/layout/hierarchy2"/>
    <dgm:cxn modelId="{CB512D83-2A80-9444-9153-553FABB31A53}" type="presOf" srcId="{6B07AF57-023C-4145-BFA3-B9D2F7D49A19}" destId="{C8F1841B-F636-6546-8715-52CB079B2951}" srcOrd="0" destOrd="0" presId="urn:microsoft.com/office/officeart/2005/8/layout/hierarchy2"/>
    <dgm:cxn modelId="{4EC40887-B68C-3540-8417-98C3D4C37D6C}" type="presOf" srcId="{835CF5E4-427C-C94B-AF98-550B61FBFAFE}" destId="{2A1BACEB-6498-0A42-8B5B-E48BDD325BC8}" srcOrd="0" destOrd="0" presId="urn:microsoft.com/office/officeart/2005/8/layout/hierarchy2"/>
    <dgm:cxn modelId="{CCF01D8E-B26A-774B-8D0B-D776B64E2749}" type="presOf" srcId="{15D2995F-2E07-2D48-8B53-CE838D133F46}" destId="{9AB00441-1A41-BB45-9C34-34B2ADB6DBBD}" srcOrd="0" destOrd="0" presId="urn:microsoft.com/office/officeart/2005/8/layout/hierarchy2"/>
    <dgm:cxn modelId="{9636B496-D495-8948-BB41-37FFA1F6AD38}" srcId="{69C1455D-3B54-494F-95AB-1FC9C446C226}" destId="{3A74D3C5-35FA-724C-9229-1EA240A9C0F8}" srcOrd="1" destOrd="0" parTransId="{6D3D4216-FAE9-DB45-B748-9400A4E425AE}" sibTransId="{B8C25EA7-EBEA-CA4D-BE32-FDB0C628146D}"/>
    <dgm:cxn modelId="{EC101CAB-739B-A743-95E5-64EC9D6D0EF5}" srcId="{15D2995F-2E07-2D48-8B53-CE838D133F46}" destId="{DF149175-9C87-9741-B482-2F61319B3F65}" srcOrd="0" destOrd="0" parTransId="{6B07AF57-023C-4145-BFA3-B9D2F7D49A19}" sibTransId="{45C192E3-02D0-9743-8D1F-3EFA6E6973A8}"/>
    <dgm:cxn modelId="{A2AD78B6-58F5-EF4B-8642-A9AD8CC191B8}" type="presOf" srcId="{A316D06C-0FBF-3B4C-B323-007062DD06B2}" destId="{677C8F9F-341C-9240-9B40-6D4130777CEA}" srcOrd="0" destOrd="0" presId="urn:microsoft.com/office/officeart/2005/8/layout/hierarchy2"/>
    <dgm:cxn modelId="{677837BA-A4EA-DD4E-B023-B8B4FBD66824}" type="presOf" srcId="{835CF5E4-427C-C94B-AF98-550B61FBFAFE}" destId="{1A06F38A-0686-574F-BF0E-4B997D694B62}" srcOrd="1" destOrd="0" presId="urn:microsoft.com/office/officeart/2005/8/layout/hierarchy2"/>
    <dgm:cxn modelId="{4CEB73CF-BF79-184B-9DF8-1C5743DDE1F8}" srcId="{69C1455D-3B54-494F-95AB-1FC9C446C226}" destId="{15D2995F-2E07-2D48-8B53-CE838D133F46}" srcOrd="0" destOrd="0" parTransId="{535B7535-1541-E749-BC49-5764F36E6925}" sibTransId="{39AAFFB8-AF48-8546-BBB3-AEF07CF64836}"/>
    <dgm:cxn modelId="{E68B16E3-CA11-8840-BD56-4C97FD9DA126}" srcId="{3A74D3C5-35FA-724C-9229-1EA240A9C0F8}" destId="{D6DE521C-A493-8A45-9AAF-CE9E85AB3570}" srcOrd="0" destOrd="0" parTransId="{835CF5E4-427C-C94B-AF98-550B61FBFAFE}" sibTransId="{725E49A3-3BFF-FC42-AF2D-E21AB33FE8B0}"/>
    <dgm:cxn modelId="{299C98E7-54E7-DE49-8B07-88D054079785}" type="presOf" srcId="{6D3D4216-FAE9-DB45-B748-9400A4E425AE}" destId="{F779D30F-A547-D140-B9C2-B95B123FFBA0}" srcOrd="0" destOrd="0" presId="urn:microsoft.com/office/officeart/2005/8/layout/hierarchy2"/>
    <dgm:cxn modelId="{CBAA7EFA-7897-1D44-87A5-ADF4AEEBB088}" type="presOf" srcId="{EAAFAD12-4ABF-6945-BF6B-37340668E07F}" destId="{E4F42A8E-3D9E-EF43-9878-7398206E93C0}" srcOrd="0" destOrd="0" presId="urn:microsoft.com/office/officeart/2005/8/layout/hierarchy2"/>
    <dgm:cxn modelId="{762459FC-ADE2-304D-88B5-C584A7166A9E}" type="presOf" srcId="{D6DE521C-A493-8A45-9AAF-CE9E85AB3570}" destId="{7A0E59AB-9DD2-904E-91A2-D31287429576}" srcOrd="0" destOrd="0" presId="urn:microsoft.com/office/officeart/2005/8/layout/hierarchy2"/>
    <dgm:cxn modelId="{18854766-C958-3548-A918-7EF525F03BE5}" type="presParOf" srcId="{E4F42A8E-3D9E-EF43-9878-7398206E93C0}" destId="{9E514FE6-E274-9548-B6CF-87F90033D75B}" srcOrd="0" destOrd="0" presId="urn:microsoft.com/office/officeart/2005/8/layout/hierarchy2"/>
    <dgm:cxn modelId="{1D51B4EA-72F5-4542-9102-C832CAC16BBD}" type="presParOf" srcId="{9E514FE6-E274-9548-B6CF-87F90033D75B}" destId="{08C2DCC1-4548-834D-8566-085944580CBA}" srcOrd="0" destOrd="0" presId="urn:microsoft.com/office/officeart/2005/8/layout/hierarchy2"/>
    <dgm:cxn modelId="{F91E105B-CC20-ED47-85A0-2B3319654F8E}" type="presParOf" srcId="{9E514FE6-E274-9548-B6CF-87F90033D75B}" destId="{A8A7ECEE-3C61-FA47-BCE8-B90FA128FC78}" srcOrd="1" destOrd="0" presId="urn:microsoft.com/office/officeart/2005/8/layout/hierarchy2"/>
    <dgm:cxn modelId="{D22CD9C3-7FED-8A46-8FF8-50D61908DCDA}" type="presParOf" srcId="{A8A7ECEE-3C61-FA47-BCE8-B90FA128FC78}" destId="{9B9703ED-A75D-A640-A65D-493C5F475865}" srcOrd="0" destOrd="0" presId="urn:microsoft.com/office/officeart/2005/8/layout/hierarchy2"/>
    <dgm:cxn modelId="{D5E9FA1A-5A72-9D4C-8C83-3DA1736693C1}" type="presParOf" srcId="{9B9703ED-A75D-A640-A65D-493C5F475865}" destId="{F8BACE49-92BE-9547-9AB9-E578D9FB8E6A}" srcOrd="0" destOrd="0" presId="urn:microsoft.com/office/officeart/2005/8/layout/hierarchy2"/>
    <dgm:cxn modelId="{DCFAECE1-B3EE-F749-8DBA-E582F12A358D}" type="presParOf" srcId="{A8A7ECEE-3C61-FA47-BCE8-B90FA128FC78}" destId="{38A7576B-CCB8-C14D-8B54-FA98226167BA}" srcOrd="1" destOrd="0" presId="urn:microsoft.com/office/officeart/2005/8/layout/hierarchy2"/>
    <dgm:cxn modelId="{0E9503BF-D4A6-D54B-8CF0-769F767D6E92}" type="presParOf" srcId="{38A7576B-CCB8-C14D-8B54-FA98226167BA}" destId="{9AB00441-1A41-BB45-9C34-34B2ADB6DBBD}" srcOrd="0" destOrd="0" presId="urn:microsoft.com/office/officeart/2005/8/layout/hierarchy2"/>
    <dgm:cxn modelId="{9E54E3C0-F228-0D4A-8CD8-C8F8EB73DEBC}" type="presParOf" srcId="{38A7576B-CCB8-C14D-8B54-FA98226167BA}" destId="{4E6BF72E-C159-CB42-ACB8-D30B82ABAC46}" srcOrd="1" destOrd="0" presId="urn:microsoft.com/office/officeart/2005/8/layout/hierarchy2"/>
    <dgm:cxn modelId="{45DB09C4-157B-F047-B48A-C3182667B1E8}" type="presParOf" srcId="{4E6BF72E-C159-CB42-ACB8-D30B82ABAC46}" destId="{C8F1841B-F636-6546-8715-52CB079B2951}" srcOrd="0" destOrd="0" presId="urn:microsoft.com/office/officeart/2005/8/layout/hierarchy2"/>
    <dgm:cxn modelId="{3F8DB9C2-6C33-0148-BB46-7A8FA585B748}" type="presParOf" srcId="{C8F1841B-F636-6546-8715-52CB079B2951}" destId="{A01900CE-1BA8-6848-8444-545DC174CDA2}" srcOrd="0" destOrd="0" presId="urn:microsoft.com/office/officeart/2005/8/layout/hierarchy2"/>
    <dgm:cxn modelId="{6920D952-A986-E746-87E2-14B06CC81BFD}" type="presParOf" srcId="{4E6BF72E-C159-CB42-ACB8-D30B82ABAC46}" destId="{483D767A-39CE-4541-9A81-05A09C24A78C}" srcOrd="1" destOrd="0" presId="urn:microsoft.com/office/officeart/2005/8/layout/hierarchy2"/>
    <dgm:cxn modelId="{2E366636-B9B4-0A46-A1DB-F3A767D35D3E}" type="presParOf" srcId="{483D767A-39CE-4541-9A81-05A09C24A78C}" destId="{F7998733-9E25-F345-B181-3B2728969CB6}" srcOrd="0" destOrd="0" presId="urn:microsoft.com/office/officeart/2005/8/layout/hierarchy2"/>
    <dgm:cxn modelId="{E6AA3533-8DC2-0149-8F9B-84DF4FB9F3CA}" type="presParOf" srcId="{483D767A-39CE-4541-9A81-05A09C24A78C}" destId="{8FC81965-16D4-5941-A9AE-D3B68C003F7D}" srcOrd="1" destOrd="0" presId="urn:microsoft.com/office/officeart/2005/8/layout/hierarchy2"/>
    <dgm:cxn modelId="{50F87B49-F7C6-FF47-A762-C29603162F11}" type="presParOf" srcId="{4E6BF72E-C159-CB42-ACB8-D30B82ABAC46}" destId="{677C8F9F-341C-9240-9B40-6D4130777CEA}" srcOrd="2" destOrd="0" presId="urn:microsoft.com/office/officeart/2005/8/layout/hierarchy2"/>
    <dgm:cxn modelId="{315DF3B6-F88D-8C47-9CC9-69DF97001E4D}" type="presParOf" srcId="{677C8F9F-341C-9240-9B40-6D4130777CEA}" destId="{3DB4AFEF-2365-8944-ACB7-C81265E4181A}" srcOrd="0" destOrd="0" presId="urn:microsoft.com/office/officeart/2005/8/layout/hierarchy2"/>
    <dgm:cxn modelId="{3F4B6D46-8F5E-7A4F-81C2-386E6B35C069}" type="presParOf" srcId="{4E6BF72E-C159-CB42-ACB8-D30B82ABAC46}" destId="{B122FE56-35EE-E547-8D19-0AF0742F511D}" srcOrd="3" destOrd="0" presId="urn:microsoft.com/office/officeart/2005/8/layout/hierarchy2"/>
    <dgm:cxn modelId="{0DF87934-B158-5E4D-B58F-010E78F76E29}" type="presParOf" srcId="{B122FE56-35EE-E547-8D19-0AF0742F511D}" destId="{37A2BECF-1C0C-0B46-81E8-EB86865C4CCD}" srcOrd="0" destOrd="0" presId="urn:microsoft.com/office/officeart/2005/8/layout/hierarchy2"/>
    <dgm:cxn modelId="{82A53308-8BCE-AF4B-AE4E-B406BF300C2B}" type="presParOf" srcId="{B122FE56-35EE-E547-8D19-0AF0742F511D}" destId="{C5DBE026-30B1-5C42-A8BB-AA7ECB024F55}" srcOrd="1" destOrd="0" presId="urn:microsoft.com/office/officeart/2005/8/layout/hierarchy2"/>
    <dgm:cxn modelId="{8A8EC06C-DAFD-5041-93CE-76A2D365EC4C}" type="presParOf" srcId="{A8A7ECEE-3C61-FA47-BCE8-B90FA128FC78}" destId="{F779D30F-A547-D140-B9C2-B95B123FFBA0}" srcOrd="2" destOrd="0" presId="urn:microsoft.com/office/officeart/2005/8/layout/hierarchy2"/>
    <dgm:cxn modelId="{AEEB9CDC-D498-AB49-B90D-7C6AC8E69D91}" type="presParOf" srcId="{F779D30F-A547-D140-B9C2-B95B123FFBA0}" destId="{6ACFB27A-66C8-4E42-AAEF-F4762B53F178}" srcOrd="0" destOrd="0" presId="urn:microsoft.com/office/officeart/2005/8/layout/hierarchy2"/>
    <dgm:cxn modelId="{0DC61C4F-491C-7349-ADB1-695F39A7C54C}" type="presParOf" srcId="{A8A7ECEE-3C61-FA47-BCE8-B90FA128FC78}" destId="{78EE4BC6-4678-2141-A55B-09370DD39ADC}" srcOrd="3" destOrd="0" presId="urn:microsoft.com/office/officeart/2005/8/layout/hierarchy2"/>
    <dgm:cxn modelId="{202E8485-F822-C947-B252-25C6A72FFA05}" type="presParOf" srcId="{78EE4BC6-4678-2141-A55B-09370DD39ADC}" destId="{715254B7-47F4-FA42-822D-ECF26805287D}" srcOrd="0" destOrd="0" presId="urn:microsoft.com/office/officeart/2005/8/layout/hierarchy2"/>
    <dgm:cxn modelId="{094BE441-DF79-2F46-81FA-8F41CCC0579B}" type="presParOf" srcId="{78EE4BC6-4678-2141-A55B-09370DD39ADC}" destId="{D63E1E2C-CED9-DA4C-B2CA-F19E8280DF16}" srcOrd="1" destOrd="0" presId="urn:microsoft.com/office/officeart/2005/8/layout/hierarchy2"/>
    <dgm:cxn modelId="{2741A2F0-23AF-5948-A551-25B4D4190FB2}" type="presParOf" srcId="{D63E1E2C-CED9-DA4C-B2CA-F19E8280DF16}" destId="{2A1BACEB-6498-0A42-8B5B-E48BDD325BC8}" srcOrd="0" destOrd="0" presId="urn:microsoft.com/office/officeart/2005/8/layout/hierarchy2"/>
    <dgm:cxn modelId="{DE734CBD-61AA-9443-AEB1-65F727B3B6A9}" type="presParOf" srcId="{2A1BACEB-6498-0A42-8B5B-E48BDD325BC8}" destId="{1A06F38A-0686-574F-BF0E-4B997D694B62}" srcOrd="0" destOrd="0" presId="urn:microsoft.com/office/officeart/2005/8/layout/hierarchy2"/>
    <dgm:cxn modelId="{F3C3FBA3-62FC-7F46-9B35-E7D170C31187}" type="presParOf" srcId="{D63E1E2C-CED9-DA4C-B2CA-F19E8280DF16}" destId="{4D05959D-D17C-2B47-957F-484362F9631D}" srcOrd="1" destOrd="0" presId="urn:microsoft.com/office/officeart/2005/8/layout/hierarchy2"/>
    <dgm:cxn modelId="{C1646EAC-0983-8747-B562-7A01160BFB7C}" type="presParOf" srcId="{4D05959D-D17C-2B47-957F-484362F9631D}" destId="{7A0E59AB-9DD2-904E-91A2-D31287429576}" srcOrd="0" destOrd="0" presId="urn:microsoft.com/office/officeart/2005/8/layout/hierarchy2"/>
    <dgm:cxn modelId="{C06648B4-8E55-8448-9DBF-C815C9B5C37F}" type="presParOf" srcId="{4D05959D-D17C-2B47-957F-484362F9631D}" destId="{4D146605-6A8A-104E-9996-6816D1B8515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E4D51-9D05-7143-96CC-EB65202911D7}" type="doc">
      <dgm:prSet loTypeId="urn:microsoft.com/office/officeart/2005/8/layout/radial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3C7BB-1C94-C242-9ADF-561849E64524}">
      <dgm:prSet phldrT="[Text]"/>
      <dgm:spPr/>
      <dgm:t>
        <a:bodyPr/>
        <a:lstStyle/>
        <a:p>
          <a:r>
            <a:rPr lang="en-US" altLang="zh-CN" dirty="0"/>
            <a:t>Data</a:t>
          </a:r>
          <a:endParaRPr lang="en-US" dirty="0"/>
        </a:p>
      </dgm:t>
    </dgm:pt>
    <dgm:pt modelId="{AAAB4082-21BE-414E-AC97-D2A9D6A53FCA}" type="parTrans" cxnId="{514F59BD-7574-F645-91BE-06343CDC22F6}">
      <dgm:prSet/>
      <dgm:spPr/>
      <dgm:t>
        <a:bodyPr/>
        <a:lstStyle/>
        <a:p>
          <a:endParaRPr lang="en-US"/>
        </a:p>
      </dgm:t>
    </dgm:pt>
    <dgm:pt modelId="{18FDEA14-D4B0-7742-81C6-AF687D7FF94A}" type="sibTrans" cxnId="{514F59BD-7574-F645-91BE-06343CDC22F6}">
      <dgm:prSet/>
      <dgm:spPr/>
      <dgm:t>
        <a:bodyPr/>
        <a:lstStyle/>
        <a:p>
          <a:endParaRPr lang="en-US"/>
        </a:p>
      </dgm:t>
    </dgm:pt>
    <dgm:pt modelId="{6E849C97-28BE-3442-A06E-D1DED93F3BFB}">
      <dgm:prSet phldrT="[Text]"/>
      <dgm:spPr/>
      <dgm:t>
        <a:bodyPr/>
        <a:lstStyle/>
        <a:p>
          <a:r>
            <a:rPr lang="en-US" altLang="zh-CN" dirty="0"/>
            <a:t>Monitor</a:t>
          </a:r>
          <a:endParaRPr lang="en-US" dirty="0"/>
        </a:p>
      </dgm:t>
    </dgm:pt>
    <dgm:pt modelId="{50C1725F-2606-504E-9AA8-78907AD9364B}" type="parTrans" cxnId="{B495A32D-AD35-E244-BC8A-1C2FA61435EC}">
      <dgm:prSet/>
      <dgm:spPr/>
      <dgm:t>
        <a:bodyPr/>
        <a:lstStyle/>
        <a:p>
          <a:endParaRPr lang="en-US"/>
        </a:p>
      </dgm:t>
    </dgm:pt>
    <dgm:pt modelId="{B0426927-947A-8549-84A8-DD5ABF761371}" type="sibTrans" cxnId="{B495A32D-AD35-E244-BC8A-1C2FA61435EC}">
      <dgm:prSet/>
      <dgm:spPr/>
      <dgm:t>
        <a:bodyPr/>
        <a:lstStyle/>
        <a:p>
          <a:endParaRPr lang="en-US"/>
        </a:p>
      </dgm:t>
    </dgm:pt>
    <dgm:pt modelId="{A8906F6A-030F-B440-9157-86C8163901F6}">
      <dgm:prSet phldrT="[Text]"/>
      <dgm:spPr/>
      <dgm:t>
        <a:bodyPr/>
        <a:lstStyle/>
        <a:p>
          <a:r>
            <a:rPr lang="en-US" altLang="zh-CN" dirty="0"/>
            <a:t>Forecast</a:t>
          </a:r>
          <a:endParaRPr lang="en-US" dirty="0"/>
        </a:p>
      </dgm:t>
    </dgm:pt>
    <dgm:pt modelId="{C7508DB2-6D7B-F943-A7E5-F6A4B1D021CF}" type="parTrans" cxnId="{ABC2D2D9-55AA-9A44-BE76-4ADEBC88A19A}">
      <dgm:prSet/>
      <dgm:spPr/>
      <dgm:t>
        <a:bodyPr/>
        <a:lstStyle/>
        <a:p>
          <a:endParaRPr lang="en-US"/>
        </a:p>
      </dgm:t>
    </dgm:pt>
    <dgm:pt modelId="{D20B8A5A-AD6E-DE4F-920E-A988799D3525}" type="sibTrans" cxnId="{ABC2D2D9-55AA-9A44-BE76-4ADEBC88A19A}">
      <dgm:prSet/>
      <dgm:spPr/>
      <dgm:t>
        <a:bodyPr/>
        <a:lstStyle/>
        <a:p>
          <a:endParaRPr lang="en-US"/>
        </a:p>
      </dgm:t>
    </dgm:pt>
    <dgm:pt modelId="{FA5A75BB-2708-574B-A4BB-D83FE99F2BD7}">
      <dgm:prSet phldrT="[Text]"/>
      <dgm:spPr/>
      <dgm:t>
        <a:bodyPr/>
        <a:lstStyle/>
        <a:p>
          <a:r>
            <a:rPr lang="en-US" altLang="zh-CN" dirty="0"/>
            <a:t>Report</a:t>
          </a:r>
          <a:endParaRPr lang="en-US" dirty="0"/>
        </a:p>
      </dgm:t>
    </dgm:pt>
    <dgm:pt modelId="{2A0AF2F2-32B3-6046-9F4E-320B55EEDB83}" type="parTrans" cxnId="{F5F18E7F-3BE8-7849-AB02-E8D63B19CE8F}">
      <dgm:prSet/>
      <dgm:spPr/>
      <dgm:t>
        <a:bodyPr/>
        <a:lstStyle/>
        <a:p>
          <a:endParaRPr lang="en-US"/>
        </a:p>
      </dgm:t>
    </dgm:pt>
    <dgm:pt modelId="{81113C3D-24FC-AC4F-9354-223EA5EBBEF7}" type="sibTrans" cxnId="{F5F18E7F-3BE8-7849-AB02-E8D63B19CE8F}">
      <dgm:prSet/>
      <dgm:spPr/>
      <dgm:t>
        <a:bodyPr/>
        <a:lstStyle/>
        <a:p>
          <a:endParaRPr lang="en-US"/>
        </a:p>
      </dgm:t>
    </dgm:pt>
    <dgm:pt modelId="{C27BD7AE-A542-924E-A675-4BAA8B842FD0}">
      <dgm:prSet phldrT="[Text]"/>
      <dgm:spPr/>
      <dgm:t>
        <a:bodyPr/>
        <a:lstStyle/>
        <a:p>
          <a:r>
            <a:rPr lang="en-US" altLang="zh-CN" dirty="0"/>
            <a:t>Price</a:t>
          </a:r>
          <a:endParaRPr lang="en-US" dirty="0"/>
        </a:p>
      </dgm:t>
    </dgm:pt>
    <dgm:pt modelId="{9B910DDC-6F68-6C49-9A37-97D746133ABF}" type="parTrans" cxnId="{E23604AF-08E9-FF47-856F-CE6472648049}">
      <dgm:prSet/>
      <dgm:spPr/>
      <dgm:t>
        <a:bodyPr/>
        <a:lstStyle/>
        <a:p>
          <a:endParaRPr lang="en-US"/>
        </a:p>
      </dgm:t>
    </dgm:pt>
    <dgm:pt modelId="{3B44BC2A-D3A5-354F-973C-95AF3A8AC05D}" type="sibTrans" cxnId="{E23604AF-08E9-FF47-856F-CE6472648049}">
      <dgm:prSet/>
      <dgm:spPr/>
      <dgm:t>
        <a:bodyPr/>
        <a:lstStyle/>
        <a:p>
          <a:endParaRPr lang="en-US"/>
        </a:p>
      </dgm:t>
    </dgm:pt>
    <dgm:pt modelId="{E32A7C31-21E5-E443-90D6-CEE97B5B18D8}" type="pres">
      <dgm:prSet presAssocID="{1E6E4D51-9D05-7143-96CC-EB65202911D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A8B3C5-AD90-754F-8056-8D2D6E4D8672}" type="pres">
      <dgm:prSet presAssocID="{CFF3C7BB-1C94-C242-9ADF-561849E64524}" presName="centerShape" presStyleLbl="node0" presStyleIdx="0" presStyleCnt="1"/>
      <dgm:spPr/>
    </dgm:pt>
    <dgm:pt modelId="{359C4858-01BC-394C-814D-D642E87BD215}" type="pres">
      <dgm:prSet presAssocID="{50C1725F-2606-504E-9AA8-78907AD9364B}" presName="parTrans" presStyleLbl="sibTrans2D1" presStyleIdx="0" presStyleCnt="4"/>
      <dgm:spPr/>
    </dgm:pt>
    <dgm:pt modelId="{5F025D2A-C156-F344-818E-D5BBB18FFE7C}" type="pres">
      <dgm:prSet presAssocID="{50C1725F-2606-504E-9AA8-78907AD9364B}" presName="connectorText" presStyleLbl="sibTrans2D1" presStyleIdx="0" presStyleCnt="4"/>
      <dgm:spPr/>
    </dgm:pt>
    <dgm:pt modelId="{8F7281C7-9275-8F45-9709-7C0A14EC5EF5}" type="pres">
      <dgm:prSet presAssocID="{6E849C97-28BE-3442-A06E-D1DED93F3BFB}" presName="node" presStyleLbl="node1" presStyleIdx="0" presStyleCnt="4">
        <dgm:presLayoutVars>
          <dgm:bulletEnabled val="1"/>
        </dgm:presLayoutVars>
      </dgm:prSet>
      <dgm:spPr/>
    </dgm:pt>
    <dgm:pt modelId="{3ECA2D40-B3D1-E045-B5E8-8692EFBC20BA}" type="pres">
      <dgm:prSet presAssocID="{C7508DB2-6D7B-F943-A7E5-F6A4B1D021CF}" presName="parTrans" presStyleLbl="sibTrans2D1" presStyleIdx="1" presStyleCnt="4"/>
      <dgm:spPr/>
    </dgm:pt>
    <dgm:pt modelId="{667BAD8F-6C8B-6B41-BCC8-5A00C02F90BD}" type="pres">
      <dgm:prSet presAssocID="{C7508DB2-6D7B-F943-A7E5-F6A4B1D021CF}" presName="connectorText" presStyleLbl="sibTrans2D1" presStyleIdx="1" presStyleCnt="4"/>
      <dgm:spPr/>
    </dgm:pt>
    <dgm:pt modelId="{3D072B93-0969-A34E-9222-1E369C0A38C1}" type="pres">
      <dgm:prSet presAssocID="{A8906F6A-030F-B440-9157-86C8163901F6}" presName="node" presStyleLbl="node1" presStyleIdx="1" presStyleCnt="4">
        <dgm:presLayoutVars>
          <dgm:bulletEnabled val="1"/>
        </dgm:presLayoutVars>
      </dgm:prSet>
      <dgm:spPr/>
    </dgm:pt>
    <dgm:pt modelId="{F4CA31DC-B097-D445-BE24-8D52D2448B0A}" type="pres">
      <dgm:prSet presAssocID="{2A0AF2F2-32B3-6046-9F4E-320B55EEDB83}" presName="parTrans" presStyleLbl="sibTrans2D1" presStyleIdx="2" presStyleCnt="4"/>
      <dgm:spPr/>
    </dgm:pt>
    <dgm:pt modelId="{A182DF62-0525-9143-8555-E9F7CA4C408B}" type="pres">
      <dgm:prSet presAssocID="{2A0AF2F2-32B3-6046-9F4E-320B55EEDB83}" presName="connectorText" presStyleLbl="sibTrans2D1" presStyleIdx="2" presStyleCnt="4"/>
      <dgm:spPr/>
    </dgm:pt>
    <dgm:pt modelId="{4431280C-7148-5B4A-A209-D1E46E809E91}" type="pres">
      <dgm:prSet presAssocID="{FA5A75BB-2708-574B-A4BB-D83FE99F2BD7}" presName="node" presStyleLbl="node1" presStyleIdx="2" presStyleCnt="4">
        <dgm:presLayoutVars>
          <dgm:bulletEnabled val="1"/>
        </dgm:presLayoutVars>
      </dgm:prSet>
      <dgm:spPr/>
    </dgm:pt>
    <dgm:pt modelId="{F16E3518-E217-684A-AAD3-263141EC0622}" type="pres">
      <dgm:prSet presAssocID="{9B910DDC-6F68-6C49-9A37-97D746133ABF}" presName="parTrans" presStyleLbl="sibTrans2D1" presStyleIdx="3" presStyleCnt="4"/>
      <dgm:spPr/>
    </dgm:pt>
    <dgm:pt modelId="{DA443465-8343-3E41-8AED-277E3F3318A9}" type="pres">
      <dgm:prSet presAssocID="{9B910DDC-6F68-6C49-9A37-97D746133ABF}" presName="connectorText" presStyleLbl="sibTrans2D1" presStyleIdx="3" presStyleCnt="4"/>
      <dgm:spPr/>
    </dgm:pt>
    <dgm:pt modelId="{E5E0CCF1-7498-9243-AF84-903DEAE3870B}" type="pres">
      <dgm:prSet presAssocID="{C27BD7AE-A542-924E-A675-4BAA8B842FD0}" presName="node" presStyleLbl="node1" presStyleIdx="3" presStyleCnt="4">
        <dgm:presLayoutVars>
          <dgm:bulletEnabled val="1"/>
        </dgm:presLayoutVars>
      </dgm:prSet>
      <dgm:spPr/>
    </dgm:pt>
  </dgm:ptLst>
  <dgm:cxnLst>
    <dgm:cxn modelId="{1E64410A-2607-AE46-836A-A854FF54D581}" type="presOf" srcId="{50C1725F-2606-504E-9AA8-78907AD9364B}" destId="{5F025D2A-C156-F344-818E-D5BBB18FFE7C}" srcOrd="1" destOrd="0" presId="urn:microsoft.com/office/officeart/2005/8/layout/radial5"/>
    <dgm:cxn modelId="{47DD420A-50EE-9C42-83BC-C3D7DEF02ACC}" type="presOf" srcId="{CFF3C7BB-1C94-C242-9ADF-561849E64524}" destId="{3FA8B3C5-AD90-754F-8056-8D2D6E4D8672}" srcOrd="0" destOrd="0" presId="urn:microsoft.com/office/officeart/2005/8/layout/radial5"/>
    <dgm:cxn modelId="{B495A32D-AD35-E244-BC8A-1C2FA61435EC}" srcId="{CFF3C7BB-1C94-C242-9ADF-561849E64524}" destId="{6E849C97-28BE-3442-A06E-D1DED93F3BFB}" srcOrd="0" destOrd="0" parTransId="{50C1725F-2606-504E-9AA8-78907AD9364B}" sibTransId="{B0426927-947A-8549-84A8-DD5ABF761371}"/>
    <dgm:cxn modelId="{1AB9252E-76F2-1343-9789-CD6A70291147}" type="presOf" srcId="{A8906F6A-030F-B440-9157-86C8163901F6}" destId="{3D072B93-0969-A34E-9222-1E369C0A38C1}" srcOrd="0" destOrd="0" presId="urn:microsoft.com/office/officeart/2005/8/layout/radial5"/>
    <dgm:cxn modelId="{ACA31F49-55BE-9244-903D-6C15462B3A52}" type="presOf" srcId="{C7508DB2-6D7B-F943-A7E5-F6A4B1D021CF}" destId="{667BAD8F-6C8B-6B41-BCC8-5A00C02F90BD}" srcOrd="1" destOrd="0" presId="urn:microsoft.com/office/officeart/2005/8/layout/radial5"/>
    <dgm:cxn modelId="{08113750-1779-024E-88E7-56838D23BEFE}" type="presOf" srcId="{2A0AF2F2-32B3-6046-9F4E-320B55EEDB83}" destId="{A182DF62-0525-9143-8555-E9F7CA4C408B}" srcOrd="1" destOrd="0" presId="urn:microsoft.com/office/officeart/2005/8/layout/radial5"/>
    <dgm:cxn modelId="{88DB8850-AE44-D649-9159-137E627BF5FE}" type="presOf" srcId="{9B910DDC-6F68-6C49-9A37-97D746133ABF}" destId="{DA443465-8343-3E41-8AED-277E3F3318A9}" srcOrd="1" destOrd="0" presId="urn:microsoft.com/office/officeart/2005/8/layout/radial5"/>
    <dgm:cxn modelId="{23A1CA74-BA93-F544-8CEC-4934EA024B52}" type="presOf" srcId="{50C1725F-2606-504E-9AA8-78907AD9364B}" destId="{359C4858-01BC-394C-814D-D642E87BD215}" srcOrd="0" destOrd="0" presId="urn:microsoft.com/office/officeart/2005/8/layout/radial5"/>
    <dgm:cxn modelId="{F5F18E7F-3BE8-7849-AB02-E8D63B19CE8F}" srcId="{CFF3C7BB-1C94-C242-9ADF-561849E64524}" destId="{FA5A75BB-2708-574B-A4BB-D83FE99F2BD7}" srcOrd="2" destOrd="0" parTransId="{2A0AF2F2-32B3-6046-9F4E-320B55EEDB83}" sibTransId="{81113C3D-24FC-AC4F-9354-223EA5EBBEF7}"/>
    <dgm:cxn modelId="{C920C385-E44B-A049-8E9E-40587A0A6DEC}" type="presOf" srcId="{1E6E4D51-9D05-7143-96CC-EB65202911D7}" destId="{E32A7C31-21E5-E443-90D6-CEE97B5B18D8}" srcOrd="0" destOrd="0" presId="urn:microsoft.com/office/officeart/2005/8/layout/radial5"/>
    <dgm:cxn modelId="{CB1019A4-D726-A249-8D88-D60D667CC42C}" type="presOf" srcId="{FA5A75BB-2708-574B-A4BB-D83FE99F2BD7}" destId="{4431280C-7148-5B4A-A209-D1E46E809E91}" srcOrd="0" destOrd="0" presId="urn:microsoft.com/office/officeart/2005/8/layout/radial5"/>
    <dgm:cxn modelId="{5855C5A5-A93E-C74D-8296-A761DEB22314}" type="presOf" srcId="{C7508DB2-6D7B-F943-A7E5-F6A4B1D021CF}" destId="{3ECA2D40-B3D1-E045-B5E8-8692EFBC20BA}" srcOrd="0" destOrd="0" presId="urn:microsoft.com/office/officeart/2005/8/layout/radial5"/>
    <dgm:cxn modelId="{A77EE2A8-A28F-E64A-83DD-6D59CEC10C87}" type="presOf" srcId="{6E849C97-28BE-3442-A06E-D1DED93F3BFB}" destId="{8F7281C7-9275-8F45-9709-7C0A14EC5EF5}" srcOrd="0" destOrd="0" presId="urn:microsoft.com/office/officeart/2005/8/layout/radial5"/>
    <dgm:cxn modelId="{E23604AF-08E9-FF47-856F-CE6472648049}" srcId="{CFF3C7BB-1C94-C242-9ADF-561849E64524}" destId="{C27BD7AE-A542-924E-A675-4BAA8B842FD0}" srcOrd="3" destOrd="0" parTransId="{9B910DDC-6F68-6C49-9A37-97D746133ABF}" sibTransId="{3B44BC2A-D3A5-354F-973C-95AF3A8AC05D}"/>
    <dgm:cxn modelId="{514F59BD-7574-F645-91BE-06343CDC22F6}" srcId="{1E6E4D51-9D05-7143-96CC-EB65202911D7}" destId="{CFF3C7BB-1C94-C242-9ADF-561849E64524}" srcOrd="0" destOrd="0" parTransId="{AAAB4082-21BE-414E-AC97-D2A9D6A53FCA}" sibTransId="{18FDEA14-D4B0-7742-81C6-AF687D7FF94A}"/>
    <dgm:cxn modelId="{925C8ABD-C1CB-554A-8BEC-B86917AA6E0E}" type="presOf" srcId="{C27BD7AE-A542-924E-A675-4BAA8B842FD0}" destId="{E5E0CCF1-7498-9243-AF84-903DEAE3870B}" srcOrd="0" destOrd="0" presId="urn:microsoft.com/office/officeart/2005/8/layout/radial5"/>
    <dgm:cxn modelId="{CFD6A4C4-31F1-E744-8022-96941177E6DA}" type="presOf" srcId="{9B910DDC-6F68-6C49-9A37-97D746133ABF}" destId="{F16E3518-E217-684A-AAD3-263141EC0622}" srcOrd="0" destOrd="0" presId="urn:microsoft.com/office/officeart/2005/8/layout/radial5"/>
    <dgm:cxn modelId="{ABC2D2D9-55AA-9A44-BE76-4ADEBC88A19A}" srcId="{CFF3C7BB-1C94-C242-9ADF-561849E64524}" destId="{A8906F6A-030F-B440-9157-86C8163901F6}" srcOrd="1" destOrd="0" parTransId="{C7508DB2-6D7B-F943-A7E5-F6A4B1D021CF}" sibTransId="{D20B8A5A-AD6E-DE4F-920E-A988799D3525}"/>
    <dgm:cxn modelId="{69A7B5F3-A355-C84F-AEA7-4EE97B39903D}" type="presOf" srcId="{2A0AF2F2-32B3-6046-9F4E-320B55EEDB83}" destId="{F4CA31DC-B097-D445-BE24-8D52D2448B0A}" srcOrd="0" destOrd="0" presId="urn:microsoft.com/office/officeart/2005/8/layout/radial5"/>
    <dgm:cxn modelId="{4CD2ADAB-158A-E74D-89AB-78C8577214E3}" type="presParOf" srcId="{E32A7C31-21E5-E443-90D6-CEE97B5B18D8}" destId="{3FA8B3C5-AD90-754F-8056-8D2D6E4D8672}" srcOrd="0" destOrd="0" presId="urn:microsoft.com/office/officeart/2005/8/layout/radial5"/>
    <dgm:cxn modelId="{F903423A-E80D-2342-A281-FCFA035B354F}" type="presParOf" srcId="{E32A7C31-21E5-E443-90D6-CEE97B5B18D8}" destId="{359C4858-01BC-394C-814D-D642E87BD215}" srcOrd="1" destOrd="0" presId="urn:microsoft.com/office/officeart/2005/8/layout/radial5"/>
    <dgm:cxn modelId="{CE37FBD1-72CD-7F46-92AB-EDD0E354C2BC}" type="presParOf" srcId="{359C4858-01BC-394C-814D-D642E87BD215}" destId="{5F025D2A-C156-F344-818E-D5BBB18FFE7C}" srcOrd="0" destOrd="0" presId="urn:microsoft.com/office/officeart/2005/8/layout/radial5"/>
    <dgm:cxn modelId="{95A986F4-4841-1640-93DB-04CE9313D9C3}" type="presParOf" srcId="{E32A7C31-21E5-E443-90D6-CEE97B5B18D8}" destId="{8F7281C7-9275-8F45-9709-7C0A14EC5EF5}" srcOrd="2" destOrd="0" presId="urn:microsoft.com/office/officeart/2005/8/layout/radial5"/>
    <dgm:cxn modelId="{F425A2C8-F043-E044-A87C-DC315B86B01E}" type="presParOf" srcId="{E32A7C31-21E5-E443-90D6-CEE97B5B18D8}" destId="{3ECA2D40-B3D1-E045-B5E8-8692EFBC20BA}" srcOrd="3" destOrd="0" presId="urn:microsoft.com/office/officeart/2005/8/layout/radial5"/>
    <dgm:cxn modelId="{473CB201-DECE-9B45-8B59-DDA3B98307F9}" type="presParOf" srcId="{3ECA2D40-B3D1-E045-B5E8-8692EFBC20BA}" destId="{667BAD8F-6C8B-6B41-BCC8-5A00C02F90BD}" srcOrd="0" destOrd="0" presId="urn:microsoft.com/office/officeart/2005/8/layout/radial5"/>
    <dgm:cxn modelId="{D6621893-4ECA-6C4B-8B63-C81F10BDEBD7}" type="presParOf" srcId="{E32A7C31-21E5-E443-90D6-CEE97B5B18D8}" destId="{3D072B93-0969-A34E-9222-1E369C0A38C1}" srcOrd="4" destOrd="0" presId="urn:microsoft.com/office/officeart/2005/8/layout/radial5"/>
    <dgm:cxn modelId="{CA523815-20FD-B641-9D61-9706C63EE2C6}" type="presParOf" srcId="{E32A7C31-21E5-E443-90D6-CEE97B5B18D8}" destId="{F4CA31DC-B097-D445-BE24-8D52D2448B0A}" srcOrd="5" destOrd="0" presId="urn:microsoft.com/office/officeart/2005/8/layout/radial5"/>
    <dgm:cxn modelId="{68E17076-48CC-864F-B078-0567711B9275}" type="presParOf" srcId="{F4CA31DC-B097-D445-BE24-8D52D2448B0A}" destId="{A182DF62-0525-9143-8555-E9F7CA4C408B}" srcOrd="0" destOrd="0" presId="urn:microsoft.com/office/officeart/2005/8/layout/radial5"/>
    <dgm:cxn modelId="{D7B385DA-8605-3144-B82A-008642F7F5EC}" type="presParOf" srcId="{E32A7C31-21E5-E443-90D6-CEE97B5B18D8}" destId="{4431280C-7148-5B4A-A209-D1E46E809E91}" srcOrd="6" destOrd="0" presId="urn:microsoft.com/office/officeart/2005/8/layout/radial5"/>
    <dgm:cxn modelId="{07C9D789-8CCE-3A4C-A3BC-88AD3656D8AC}" type="presParOf" srcId="{E32A7C31-21E5-E443-90D6-CEE97B5B18D8}" destId="{F16E3518-E217-684A-AAD3-263141EC0622}" srcOrd="7" destOrd="0" presId="urn:microsoft.com/office/officeart/2005/8/layout/radial5"/>
    <dgm:cxn modelId="{A6EFBA23-E566-294D-9A2A-EB779A543FE0}" type="presParOf" srcId="{F16E3518-E217-684A-AAD3-263141EC0622}" destId="{DA443465-8343-3E41-8AED-277E3F3318A9}" srcOrd="0" destOrd="0" presId="urn:microsoft.com/office/officeart/2005/8/layout/radial5"/>
    <dgm:cxn modelId="{3CD3F872-46A8-5E4C-85C2-2D873BCA66BC}" type="presParOf" srcId="{E32A7C31-21E5-E443-90D6-CEE97B5B18D8}" destId="{E5E0CCF1-7498-9243-AF84-903DEAE3870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6E26-C2F6-B64E-8AA0-DAFEAE32B44F}">
      <dsp:nvSpPr>
        <dsp:cNvPr id="0" name=""/>
        <dsp:cNvSpPr/>
      </dsp:nvSpPr>
      <dsp:spPr>
        <a:xfrm>
          <a:off x="1189463" y="2058897"/>
          <a:ext cx="677332" cy="837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Quant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</a:t>
          </a:r>
          <a:endParaRPr lang="en-US" sz="1500" kern="1200" dirty="0"/>
        </a:p>
      </dsp:txBody>
      <dsp:txXfrm>
        <a:off x="1222528" y="2091962"/>
        <a:ext cx="611202" cy="771652"/>
      </dsp:txXfrm>
    </dsp:sp>
    <dsp:sp modelId="{7554E466-568F-FB4D-B054-A12DD4EA2A92}">
      <dsp:nvSpPr>
        <dsp:cNvPr id="0" name=""/>
        <dsp:cNvSpPr/>
      </dsp:nvSpPr>
      <dsp:spPr>
        <a:xfrm rot="16162020">
          <a:off x="930178" y="1472092"/>
          <a:ext cx="11736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368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47D5B-FC97-EE45-BD58-CAF562AEFF4A}">
      <dsp:nvSpPr>
        <dsp:cNvPr id="0" name=""/>
        <dsp:cNvSpPr/>
      </dsp:nvSpPr>
      <dsp:spPr>
        <a:xfrm>
          <a:off x="1200827" y="272640"/>
          <a:ext cx="612647" cy="6126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Trader</a:t>
          </a:r>
          <a:endParaRPr lang="en-US" sz="1300" kern="1200" dirty="0"/>
        </a:p>
      </dsp:txBody>
      <dsp:txXfrm>
        <a:off x="1230734" y="302547"/>
        <a:ext cx="552833" cy="552833"/>
      </dsp:txXfrm>
    </dsp:sp>
    <dsp:sp modelId="{DCD94DAF-F6C3-7D40-85A6-288D360CF7CB}">
      <dsp:nvSpPr>
        <dsp:cNvPr id="0" name=""/>
        <dsp:cNvSpPr/>
      </dsp:nvSpPr>
      <dsp:spPr>
        <a:xfrm rot="2775504">
          <a:off x="1765105" y="3069741"/>
          <a:ext cx="6590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905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D64A5-46E8-0C40-A4C2-E64BBE8483D3}">
      <dsp:nvSpPr>
        <dsp:cNvPr id="0" name=""/>
        <dsp:cNvSpPr/>
      </dsp:nvSpPr>
      <dsp:spPr>
        <a:xfrm>
          <a:off x="2309306" y="3307815"/>
          <a:ext cx="612647" cy="6126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Research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  <a:endParaRPr lang="en-US" sz="900" kern="1200" dirty="0"/>
        </a:p>
      </dsp:txBody>
      <dsp:txXfrm>
        <a:off x="2339213" y="3337722"/>
        <a:ext cx="552833" cy="552833"/>
      </dsp:txXfrm>
    </dsp:sp>
    <dsp:sp modelId="{743495C6-8545-9942-AD23-30BA7BF961F4}">
      <dsp:nvSpPr>
        <dsp:cNvPr id="0" name=""/>
        <dsp:cNvSpPr/>
      </dsp:nvSpPr>
      <dsp:spPr>
        <a:xfrm rot="8198197">
          <a:off x="560334" y="3047767"/>
          <a:ext cx="728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85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53C0-4DB8-BF45-AD42-F31B849A9884}">
      <dsp:nvSpPr>
        <dsp:cNvPr id="0" name=""/>
        <dsp:cNvSpPr/>
      </dsp:nvSpPr>
      <dsp:spPr>
        <a:xfrm>
          <a:off x="47132" y="3280876"/>
          <a:ext cx="612647" cy="6126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Market</a:t>
          </a:r>
          <a:r>
            <a:rPr lang="zh-CN" altLang="en-US" sz="1200" kern="1200" dirty="0"/>
            <a:t> </a:t>
          </a:r>
          <a:endParaRPr lang="en-HK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Data</a:t>
          </a:r>
          <a:endParaRPr lang="en-US" sz="1200" kern="1200" dirty="0"/>
        </a:p>
      </dsp:txBody>
      <dsp:txXfrm>
        <a:off x="77039" y="3310783"/>
        <a:ext cx="552833" cy="552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2DCC1-4548-834D-8566-085944580CBA}">
      <dsp:nvSpPr>
        <dsp:cNvPr id="0" name=""/>
        <dsp:cNvSpPr/>
      </dsp:nvSpPr>
      <dsp:spPr>
        <a:xfrm>
          <a:off x="2987" y="1884846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Data</a:t>
          </a:r>
          <a:r>
            <a:rPr lang="zh-CN" altLang="en-US" sz="1500" kern="1200" dirty="0"/>
            <a:t> </a:t>
          </a:r>
          <a:r>
            <a:rPr lang="en-US" altLang="zh-CN" sz="1500" kern="1200" dirty="0"/>
            <a:t>Warehouse</a:t>
          </a:r>
          <a:endParaRPr lang="en-US" sz="1500" kern="1200" dirty="0"/>
        </a:p>
      </dsp:txBody>
      <dsp:txXfrm>
        <a:off x="19409" y="1901268"/>
        <a:ext cx="1088530" cy="527843"/>
      </dsp:txXfrm>
    </dsp:sp>
    <dsp:sp modelId="{9B9703ED-A75D-A640-A65D-493C5F475865}">
      <dsp:nvSpPr>
        <dsp:cNvPr id="0" name=""/>
        <dsp:cNvSpPr/>
      </dsp:nvSpPr>
      <dsp:spPr>
        <a:xfrm rot="18770822">
          <a:off x="1018842" y="1910803"/>
          <a:ext cx="659590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659590" y="1259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32147" y="1906904"/>
        <a:ext cx="32979" cy="32979"/>
      </dsp:txXfrm>
    </dsp:sp>
    <dsp:sp modelId="{9AB00441-1A41-BB45-9C34-34B2ADB6DBBD}">
      <dsp:nvSpPr>
        <dsp:cNvPr id="0" name=""/>
        <dsp:cNvSpPr/>
      </dsp:nvSpPr>
      <dsp:spPr>
        <a:xfrm>
          <a:off x="1572912" y="1401253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PostgreSQL</a:t>
          </a:r>
          <a:endParaRPr lang="en-US" sz="1500" kern="1200" dirty="0"/>
        </a:p>
      </dsp:txBody>
      <dsp:txXfrm>
        <a:off x="1589334" y="1417675"/>
        <a:ext cx="1088530" cy="527843"/>
      </dsp:txXfrm>
    </dsp:sp>
    <dsp:sp modelId="{C8F1841B-F636-6546-8715-52CB079B2951}">
      <dsp:nvSpPr>
        <dsp:cNvPr id="0" name=""/>
        <dsp:cNvSpPr/>
      </dsp:nvSpPr>
      <dsp:spPr>
        <a:xfrm rot="19457599">
          <a:off x="2642366" y="1507809"/>
          <a:ext cx="552391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552391" y="12590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4752" y="1506590"/>
        <a:ext cx="27619" cy="27619"/>
      </dsp:txXfrm>
    </dsp:sp>
    <dsp:sp modelId="{F7998733-9E25-F345-B181-3B2728969CB6}">
      <dsp:nvSpPr>
        <dsp:cNvPr id="0" name=""/>
        <dsp:cNvSpPr/>
      </dsp:nvSpPr>
      <dsp:spPr>
        <a:xfrm>
          <a:off x="3142837" y="1078858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SQL</a:t>
          </a:r>
          <a:endParaRPr lang="en-US" sz="1500" kern="1200" dirty="0"/>
        </a:p>
      </dsp:txBody>
      <dsp:txXfrm>
        <a:off x="3159259" y="1095280"/>
        <a:ext cx="1088530" cy="527843"/>
      </dsp:txXfrm>
    </dsp:sp>
    <dsp:sp modelId="{677C8F9F-341C-9240-9B40-6D4130777CEA}">
      <dsp:nvSpPr>
        <dsp:cNvPr id="0" name=""/>
        <dsp:cNvSpPr/>
      </dsp:nvSpPr>
      <dsp:spPr>
        <a:xfrm rot="2142401">
          <a:off x="2642366" y="1830205"/>
          <a:ext cx="552391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552391" y="12590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4752" y="1828985"/>
        <a:ext cx="27619" cy="27619"/>
      </dsp:txXfrm>
    </dsp:sp>
    <dsp:sp modelId="{37A2BECF-1C0C-0B46-81E8-EB86865C4CCD}">
      <dsp:nvSpPr>
        <dsp:cNvPr id="0" name=""/>
        <dsp:cNvSpPr/>
      </dsp:nvSpPr>
      <dsp:spPr>
        <a:xfrm>
          <a:off x="3142837" y="1723649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Mongo</a:t>
          </a:r>
          <a:endParaRPr lang="en-US" sz="1500" kern="1200" dirty="0"/>
        </a:p>
      </dsp:txBody>
      <dsp:txXfrm>
        <a:off x="3159259" y="1740071"/>
        <a:ext cx="1088530" cy="527843"/>
      </dsp:txXfrm>
    </dsp:sp>
    <dsp:sp modelId="{F779D30F-A547-D140-B9C2-B95B123FFBA0}">
      <dsp:nvSpPr>
        <dsp:cNvPr id="0" name=""/>
        <dsp:cNvSpPr/>
      </dsp:nvSpPr>
      <dsp:spPr>
        <a:xfrm rot="2829178">
          <a:off x="1018842" y="2394396"/>
          <a:ext cx="659590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659590" y="1259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32147" y="2390497"/>
        <a:ext cx="32979" cy="32979"/>
      </dsp:txXfrm>
    </dsp:sp>
    <dsp:sp modelId="{715254B7-47F4-FA42-822D-ECF26805287D}">
      <dsp:nvSpPr>
        <dsp:cNvPr id="0" name=""/>
        <dsp:cNvSpPr/>
      </dsp:nvSpPr>
      <dsp:spPr>
        <a:xfrm>
          <a:off x="1572912" y="2368439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KDB</a:t>
          </a:r>
          <a:endParaRPr lang="en-US" sz="1500" kern="1200" dirty="0"/>
        </a:p>
      </dsp:txBody>
      <dsp:txXfrm>
        <a:off x="1589334" y="2384861"/>
        <a:ext cx="1088530" cy="527843"/>
      </dsp:txXfrm>
    </dsp:sp>
    <dsp:sp modelId="{2A1BACEB-6498-0A42-8B5B-E48BDD325BC8}">
      <dsp:nvSpPr>
        <dsp:cNvPr id="0" name=""/>
        <dsp:cNvSpPr/>
      </dsp:nvSpPr>
      <dsp:spPr>
        <a:xfrm>
          <a:off x="2694287" y="2636193"/>
          <a:ext cx="448549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448549" y="12590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7348" y="2637569"/>
        <a:ext cx="22427" cy="22427"/>
      </dsp:txXfrm>
    </dsp:sp>
    <dsp:sp modelId="{7A0E59AB-9DD2-904E-91A2-D31287429576}">
      <dsp:nvSpPr>
        <dsp:cNvPr id="0" name=""/>
        <dsp:cNvSpPr/>
      </dsp:nvSpPr>
      <dsp:spPr>
        <a:xfrm>
          <a:off x="3142837" y="2368439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Binary</a:t>
          </a:r>
          <a:endParaRPr lang="en-US" sz="1500" kern="1200" dirty="0"/>
        </a:p>
      </dsp:txBody>
      <dsp:txXfrm>
        <a:off x="3159259" y="2384861"/>
        <a:ext cx="1088530" cy="527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8B3C5-AD90-754F-8056-8D2D6E4D8672}">
      <dsp:nvSpPr>
        <dsp:cNvPr id="0" name=""/>
        <dsp:cNvSpPr/>
      </dsp:nvSpPr>
      <dsp:spPr>
        <a:xfrm>
          <a:off x="2608417" y="1338417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Data</a:t>
          </a:r>
          <a:endParaRPr lang="en-US" sz="2300" kern="1200" dirty="0"/>
        </a:p>
      </dsp:txBody>
      <dsp:txXfrm>
        <a:off x="2748327" y="1478327"/>
        <a:ext cx="675544" cy="675544"/>
      </dsp:txXfrm>
    </dsp:sp>
    <dsp:sp modelId="{359C4858-01BC-394C-814D-D642E87BD215}">
      <dsp:nvSpPr>
        <dsp:cNvPr id="0" name=""/>
        <dsp:cNvSpPr/>
      </dsp:nvSpPr>
      <dsp:spPr>
        <a:xfrm rot="16200000">
          <a:off x="2985074" y="991108"/>
          <a:ext cx="202051" cy="324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15382" y="1086381"/>
        <a:ext cx="141436" cy="194894"/>
      </dsp:txXfrm>
    </dsp:sp>
    <dsp:sp modelId="{8F7281C7-9275-8F45-9709-7C0A14EC5EF5}">
      <dsp:nvSpPr>
        <dsp:cNvPr id="0" name=""/>
        <dsp:cNvSpPr/>
      </dsp:nvSpPr>
      <dsp:spPr>
        <a:xfrm>
          <a:off x="2608417" y="1822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Monitor</a:t>
          </a:r>
          <a:endParaRPr lang="en-US" sz="1300" kern="1200" dirty="0"/>
        </a:p>
      </dsp:txBody>
      <dsp:txXfrm>
        <a:off x="2748327" y="141732"/>
        <a:ext cx="675544" cy="675544"/>
      </dsp:txXfrm>
    </dsp:sp>
    <dsp:sp modelId="{3ECA2D40-B3D1-E045-B5E8-8692EFBC20BA}">
      <dsp:nvSpPr>
        <dsp:cNvPr id="0" name=""/>
        <dsp:cNvSpPr/>
      </dsp:nvSpPr>
      <dsp:spPr>
        <a:xfrm>
          <a:off x="3647653" y="1653687"/>
          <a:ext cx="202051" cy="324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647653" y="1718652"/>
        <a:ext cx="141436" cy="194894"/>
      </dsp:txXfrm>
    </dsp:sp>
    <dsp:sp modelId="{3D072B93-0969-A34E-9222-1E369C0A38C1}">
      <dsp:nvSpPr>
        <dsp:cNvPr id="0" name=""/>
        <dsp:cNvSpPr/>
      </dsp:nvSpPr>
      <dsp:spPr>
        <a:xfrm>
          <a:off x="3945012" y="1338417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Forecast</a:t>
          </a:r>
          <a:endParaRPr lang="en-US" sz="1300" kern="1200" dirty="0"/>
        </a:p>
      </dsp:txBody>
      <dsp:txXfrm>
        <a:off x="4084922" y="1478327"/>
        <a:ext cx="675544" cy="675544"/>
      </dsp:txXfrm>
    </dsp:sp>
    <dsp:sp modelId="{F4CA31DC-B097-D445-BE24-8D52D2448B0A}">
      <dsp:nvSpPr>
        <dsp:cNvPr id="0" name=""/>
        <dsp:cNvSpPr/>
      </dsp:nvSpPr>
      <dsp:spPr>
        <a:xfrm rot="5400000">
          <a:off x="2985074" y="2316266"/>
          <a:ext cx="202051" cy="324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15382" y="2350924"/>
        <a:ext cx="141436" cy="194894"/>
      </dsp:txXfrm>
    </dsp:sp>
    <dsp:sp modelId="{4431280C-7148-5B4A-A209-D1E46E809E91}">
      <dsp:nvSpPr>
        <dsp:cNvPr id="0" name=""/>
        <dsp:cNvSpPr/>
      </dsp:nvSpPr>
      <dsp:spPr>
        <a:xfrm>
          <a:off x="2608417" y="2675012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Report</a:t>
          </a:r>
          <a:endParaRPr lang="en-US" sz="1300" kern="1200" dirty="0"/>
        </a:p>
      </dsp:txBody>
      <dsp:txXfrm>
        <a:off x="2748327" y="2814922"/>
        <a:ext cx="675544" cy="675544"/>
      </dsp:txXfrm>
    </dsp:sp>
    <dsp:sp modelId="{F16E3518-E217-684A-AAD3-263141EC0622}">
      <dsp:nvSpPr>
        <dsp:cNvPr id="0" name=""/>
        <dsp:cNvSpPr/>
      </dsp:nvSpPr>
      <dsp:spPr>
        <a:xfrm rot="10800000">
          <a:off x="2322495" y="1653687"/>
          <a:ext cx="202051" cy="324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83110" y="1718652"/>
        <a:ext cx="141436" cy="194894"/>
      </dsp:txXfrm>
    </dsp:sp>
    <dsp:sp modelId="{E5E0CCF1-7498-9243-AF84-903DEAE3870B}">
      <dsp:nvSpPr>
        <dsp:cNvPr id="0" name=""/>
        <dsp:cNvSpPr/>
      </dsp:nvSpPr>
      <dsp:spPr>
        <a:xfrm>
          <a:off x="1271822" y="1338417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Price</a:t>
          </a:r>
          <a:endParaRPr lang="en-US" sz="1300" kern="1200" dirty="0"/>
        </a:p>
      </dsp:txBody>
      <dsp:txXfrm>
        <a:off x="1411732" y="1478327"/>
        <a:ext cx="675544" cy="67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D5DB6-C4AC-46CE-961F-A1E43622D70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800-1A77-4465-84BB-95FBD150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>
                <a:cs typeface="+mn-cs"/>
              </a:defRPr>
            </a:lvl1pPr>
          </a:lstStyle>
          <a:p>
            <a:pPr>
              <a:defRPr/>
            </a:pPr>
            <a:fld id="{61DF6021-A9E8-4894-AFA1-225F9ED6A793}" type="datetimeFigureOut">
              <a:rPr lang="en-GB"/>
              <a:pPr>
                <a:defRPr/>
              </a:pPr>
              <a:t>19/11/2019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213" y="1076325"/>
            <a:ext cx="95742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201" y="6818586"/>
            <a:ext cx="7942238" cy="6460437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696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>
                <a:cs typeface="+mn-cs"/>
              </a:defRPr>
            </a:lvl1pPr>
          </a:lstStyle>
          <a:p>
            <a:pPr>
              <a:defRPr/>
            </a:pPr>
            <a:fld id="{432F29B9-F0E7-467D-8A14-334D102C7C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489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71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43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91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86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586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304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8021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738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5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20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1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8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7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 bwMode="ltGray">
          <a:xfrm>
            <a:off x="523875" y="1276350"/>
            <a:ext cx="8281722" cy="400050"/>
          </a:xfrm>
          <a:prstGeom prst="rect">
            <a:avLst/>
          </a:prstGeom>
          <a:noFill/>
        </p:spPr>
        <p:txBody>
          <a:bodyPr vert="horz" lIns="81633" tIns="40816" rIns="81633" bIns="40816"/>
          <a:lstStyle>
            <a:lvl1pPr algn="l">
              <a:defRPr sz="2400" b="0">
                <a:solidFill>
                  <a:srgbClr val="006AB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533400" y="4200525"/>
            <a:ext cx="2678117" cy="228600"/>
          </a:xfrm>
          <a:prstGeom prst="rect">
            <a:avLst/>
          </a:prstGeom>
        </p:spPr>
        <p:txBody>
          <a:bodyPr lIns="77943" tIns="38972" rIns="77943" bIns="38972"/>
          <a:lstStyle>
            <a:lvl1pPr marL="0" indent="0">
              <a:buNone/>
              <a:defRPr kumimoji="0" lang="en-US" altLang="zh-TW" sz="1300" smtClean="0">
                <a:solidFill>
                  <a:srgbClr val="1F497D"/>
                </a:solidFill>
              </a:defRPr>
            </a:lvl1pPr>
            <a:lvl6pPr marL="2040815" indent="0" algn="l">
              <a:buNone/>
              <a:defRPr>
                <a:solidFill>
                  <a:schemeClr val="bg1"/>
                </a:solidFill>
              </a:defRPr>
            </a:lvl6pPr>
            <a:lvl7pPr marL="2448978" indent="0">
              <a:buNone/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TW" dirty="0"/>
              <a:t>DD MM YYYY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533400" y="3943350"/>
            <a:ext cx="2678117" cy="228600"/>
          </a:xfrm>
          <a:prstGeom prst="rect">
            <a:avLst/>
          </a:prstGeom>
        </p:spPr>
        <p:txBody>
          <a:bodyPr lIns="77943" tIns="38972" rIns="77943" bIns="38972"/>
          <a:lstStyle>
            <a:lvl1pPr marL="0" indent="0">
              <a:buNone/>
              <a:defRPr kumimoji="0" lang="en-US" altLang="zh-TW" sz="1300" smtClean="0">
                <a:solidFill>
                  <a:srgbClr val="1F497D"/>
                </a:solidFill>
              </a:defRPr>
            </a:lvl1pPr>
            <a:lvl6pPr marL="2040815" indent="0" algn="l">
              <a:buNone/>
              <a:defRPr>
                <a:solidFill>
                  <a:schemeClr val="bg1"/>
                </a:solidFill>
              </a:defRPr>
            </a:lvl6pPr>
            <a:lvl7pPr marL="2448978" indent="0">
              <a:buNone/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TW" dirty="0"/>
              <a:t>Prepared by &lt;Department&gt;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23874" y="857250"/>
            <a:ext cx="8239125" cy="419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baseline="0">
                <a:solidFill>
                  <a:srgbClr val="02216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382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6" y="0"/>
            <a:ext cx="914628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 txBox="1">
            <a:spLocks/>
          </p:cNvSpPr>
          <p:nvPr userDrawn="1"/>
        </p:nvSpPr>
        <p:spPr bwMode="auto">
          <a:xfrm>
            <a:off x="8567920" y="4871948"/>
            <a:ext cx="337147" cy="1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3" tIns="40816" rIns="81633" bIns="40816"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fld id="{64751E97-ACB3-4760-AF3E-2917D3716E2A}" type="slidenum">
              <a:rPr lang="en-US" altLang="zh-TW" sz="800" smtClean="0">
                <a:latin typeface="Arial" charset="0"/>
                <a:cs typeface="Arial" charset="0"/>
              </a:rPr>
              <a:pPr algn="r" eaLnBrk="1" hangingPunct="1">
                <a:defRPr/>
              </a:pPr>
              <a:t>‹#›</a:t>
            </a:fld>
            <a:endParaRPr lang="en-US" altLang="zh-TW" sz="800" dirty="0">
              <a:latin typeface="Arial" charset="0"/>
              <a:cs typeface="Arial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54761"/>
            <a:ext cx="5715000" cy="3595878"/>
          </a:xfrm>
          <a:prstGeom prst="rect">
            <a:avLst/>
          </a:prstGeom>
        </p:spPr>
        <p:txBody>
          <a:bodyPr lIns="77943" tIns="38972" rIns="77943" bIns="38972" anchor="t" anchorCtr="0"/>
          <a:lstStyle>
            <a:lvl1pPr marL="290935" indent="-290935" defTabSz="244927">
              <a:lnSpc>
                <a:spcPct val="150000"/>
              </a:lnSpc>
              <a:buFont typeface="+mj-lt"/>
              <a:buAutoNum type="arabicPeriod"/>
              <a:defRPr sz="1600" b="1">
                <a:solidFill>
                  <a:schemeClr val="tx2"/>
                </a:solidFill>
              </a:defRPr>
            </a:lvl1pPr>
            <a:lvl2pPr marL="389717" indent="0">
              <a:buNone/>
              <a:defRPr sz="1700" b="1"/>
            </a:lvl2pPr>
            <a:lvl3pPr marL="779435" indent="0">
              <a:buNone/>
              <a:defRPr sz="1500" b="1"/>
            </a:lvl3pPr>
            <a:lvl4pPr marL="1169152" indent="0">
              <a:buNone/>
              <a:defRPr sz="1400" b="1"/>
            </a:lvl4pPr>
            <a:lvl5pPr marL="1558869" indent="0">
              <a:buNone/>
              <a:defRPr sz="1400" b="1"/>
            </a:lvl5pPr>
            <a:lvl6pPr marL="1948586" indent="0">
              <a:buNone/>
              <a:defRPr sz="1400" b="1"/>
            </a:lvl6pPr>
            <a:lvl7pPr marL="2338304" indent="0">
              <a:buNone/>
              <a:defRPr sz="1400" b="1"/>
            </a:lvl7pPr>
            <a:lvl8pPr marL="2728021" indent="0">
              <a:buNone/>
              <a:defRPr sz="1400" b="1"/>
            </a:lvl8pPr>
            <a:lvl9pPr marL="3117738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872783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0"/>
            <a:ext cx="914628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8567920" y="4875732"/>
            <a:ext cx="337147" cy="1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3" tIns="40816" rIns="81633" bIns="40816"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fld id="{34CE85C5-D373-48AB-AAE7-F6D84E097343}" type="slidenum">
              <a:rPr lang="en-US" altLang="zh-TW" sz="800" smtClean="0">
                <a:latin typeface="Arial" charset="0"/>
                <a:cs typeface="Arial" charset="0"/>
              </a:rPr>
              <a:pPr algn="r" eaLnBrk="1" hangingPunct="1">
                <a:defRPr/>
              </a:pPr>
              <a:t>‹#›</a:t>
            </a:fld>
            <a:endParaRPr lang="en-US" altLang="zh-TW" sz="8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400" y="819150"/>
            <a:ext cx="7653338" cy="3886200"/>
          </a:xfrm>
          <a:prstGeom prst="rect">
            <a:avLst/>
          </a:prstGeom>
        </p:spPr>
        <p:txBody>
          <a:bodyPr/>
          <a:lstStyle>
            <a:lvl1pPr>
              <a:defRPr sz="1900" b="1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44078"/>
            <a:ext cx="7176823" cy="422672"/>
          </a:xfrm>
          <a:prstGeom prst="rect">
            <a:avLst/>
          </a:prstGeom>
        </p:spPr>
        <p:txBody>
          <a:bodyPr lIns="77943" tIns="38972" rIns="77943" bIns="38972"/>
          <a:lstStyle>
            <a:lvl1pPr algn="l">
              <a:defRPr sz="24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85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862CA1FB-2884-504E-8067-77FBDC50A4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0"/>
            <a:ext cx="914628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8567920" y="4875732"/>
            <a:ext cx="337147" cy="1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3" tIns="40816" rIns="81633" bIns="40816"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fld id="{72A0F400-77B4-4314-A2A2-2605606DE1B6}" type="slidenum">
              <a:rPr lang="en-US" altLang="zh-TW" sz="800" smtClean="0">
                <a:latin typeface="Arial" charset="0"/>
                <a:cs typeface="Arial" charset="0"/>
              </a:rPr>
              <a:pPr algn="r" eaLnBrk="1" hangingPunct="1">
                <a:defRPr/>
              </a:pPr>
              <a:t>‹#›</a:t>
            </a:fld>
            <a:endParaRPr lang="en-US" altLang="zh-TW" sz="800" dirty="0"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44078"/>
            <a:ext cx="7176823" cy="422672"/>
          </a:xfrm>
          <a:prstGeom prst="rect">
            <a:avLst/>
          </a:prstGeom>
        </p:spPr>
        <p:txBody>
          <a:bodyPr lIns="77943" tIns="38972" rIns="77943" bIns="38972"/>
          <a:lstStyle>
            <a:lvl1pPr algn="l">
              <a:defRPr sz="24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4"/>
          </p:nvPr>
        </p:nvSpPr>
        <p:spPr>
          <a:xfrm>
            <a:off x="762000" y="1581150"/>
            <a:ext cx="7620000" cy="31242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9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204ABD77-D0EC-4447-84ED-EA37EDCB5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0"/>
            <a:ext cx="914628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8567920" y="4875732"/>
            <a:ext cx="337147" cy="1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3" tIns="40816" rIns="81633" bIns="40816"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fld id="{72A0F400-77B4-4314-A2A2-2605606DE1B6}" type="slidenum">
              <a:rPr lang="en-US" altLang="zh-TW" sz="800" smtClean="0">
                <a:latin typeface="Arial" charset="0"/>
                <a:cs typeface="Arial" charset="0"/>
              </a:rPr>
              <a:pPr algn="r" eaLnBrk="1" hangingPunct="1">
                <a:defRPr/>
              </a:pPr>
              <a:t>‹#›</a:t>
            </a:fld>
            <a:endParaRPr lang="en-US" altLang="zh-TW" sz="800" dirty="0"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44078"/>
            <a:ext cx="7176823" cy="422672"/>
          </a:xfrm>
          <a:prstGeom prst="rect">
            <a:avLst/>
          </a:prstGeom>
        </p:spPr>
        <p:txBody>
          <a:bodyPr lIns="77943" tIns="38972" rIns="77943" bIns="38972"/>
          <a:lstStyle>
            <a:lvl1pPr algn="l">
              <a:defRPr sz="24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4"/>
          </p:nvPr>
        </p:nvSpPr>
        <p:spPr>
          <a:xfrm>
            <a:off x="762000" y="1581150"/>
            <a:ext cx="7620000" cy="31242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9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9" r:id="rId3"/>
    <p:sldLayoutId id="2147484194" r:id="rId4"/>
    <p:sldLayoutId id="2147484195" r:id="rId5"/>
  </p:sldLayoutIdLst>
  <p:hf hdr="0" dt="0"/>
  <p:txStyles>
    <p:titleStyle>
      <a:lvl1pPr algn="ctr" defTabSz="407309" rtl="0" eaLnBrk="0" fontAlgn="base" hangingPunct="0">
        <a:spcBef>
          <a:spcPct val="0"/>
        </a:spcBef>
        <a:spcAft>
          <a:spcPct val="0"/>
        </a:spcAft>
        <a:defRPr kumimoji="1" sz="3900" kern="1200">
          <a:solidFill>
            <a:schemeClr val="tx1"/>
          </a:solidFill>
          <a:latin typeface="+mj-lt"/>
          <a:ea typeface="新細明體" pitchFamily="18" charset="-120"/>
          <a:cs typeface="新細明體" charset="0"/>
        </a:defRPr>
      </a:lvl1pPr>
      <a:lvl2pPr algn="ctr" defTabSz="407309" rtl="0" eaLnBrk="0" fontAlgn="base" hangingPunct="0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Arial" charset="0"/>
          <a:ea typeface="新細明體" charset="0"/>
          <a:cs typeface="新細明體" charset="0"/>
        </a:defRPr>
      </a:lvl2pPr>
      <a:lvl3pPr algn="ctr" defTabSz="407309" rtl="0" eaLnBrk="0" fontAlgn="base" hangingPunct="0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Arial" charset="0"/>
          <a:ea typeface="新細明體" charset="0"/>
          <a:cs typeface="新細明體" charset="0"/>
        </a:defRPr>
      </a:lvl3pPr>
      <a:lvl4pPr algn="ctr" defTabSz="407309" rtl="0" eaLnBrk="0" fontAlgn="base" hangingPunct="0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Arial" charset="0"/>
          <a:ea typeface="新細明體" charset="0"/>
          <a:cs typeface="新細明體" charset="0"/>
        </a:defRPr>
      </a:lvl4pPr>
      <a:lvl5pPr algn="ctr" defTabSz="407309" rtl="0" eaLnBrk="0" fontAlgn="base" hangingPunct="0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Arial" charset="0"/>
          <a:ea typeface="新細明體" charset="0"/>
          <a:cs typeface="新細明體" charset="0"/>
        </a:defRPr>
      </a:lvl5pPr>
      <a:lvl6pPr marL="408163" algn="ctr" defTabSz="408163" rtl="0" eaLnBrk="1" fontAlgn="base" hangingPunct="1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816326" algn="ctr" defTabSz="408163" rtl="0" eaLnBrk="1" fontAlgn="base" hangingPunct="1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224490" algn="ctr" defTabSz="408163" rtl="0" eaLnBrk="1" fontAlgn="base" hangingPunct="1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1632652" algn="ctr" defTabSz="408163" rtl="0" eaLnBrk="1" fontAlgn="base" hangingPunct="1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305820" indent="-305820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9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1pPr>
      <a:lvl2pPr marL="663061" indent="-254399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5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2pPr>
      <a:lvl3pPr marL="1020301" indent="-202978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1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3pPr>
      <a:lvl4pPr marL="1427611" indent="-202978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8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4pPr>
      <a:lvl5pPr marL="1836272" indent="-202978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8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5pPr>
      <a:lvl6pPr marL="2244897" indent="-204082" algn="l" defTabSz="4081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60" indent="-204082" algn="l" defTabSz="4081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24" indent="-204082" algn="l" defTabSz="4081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86" indent="-204082" algn="l" defTabSz="4081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3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26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90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52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15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79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42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05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Football</a:t>
            </a:r>
            <a:r>
              <a:rPr lang="zh-CN" altLang="en-US" dirty="0"/>
              <a:t> </a:t>
            </a:r>
            <a:r>
              <a:rPr lang="en-US" altLang="zh-CN" dirty="0"/>
              <a:t>Betting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r>
              <a:rPr lang="en-US" dirty="0"/>
              <a:t> </a:t>
            </a:r>
            <a:r>
              <a:rPr lang="en-US" altLang="zh-CN" dirty="0"/>
              <a:t>12</a:t>
            </a:r>
            <a:r>
              <a:rPr lang="en-US" dirty="0"/>
              <a:t>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Prepared by </a:t>
            </a:r>
            <a:r>
              <a:rPr lang="en-US" altLang="zh-CN" dirty="0"/>
              <a:t>Xu,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4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Locates</a:t>
            </a:r>
            <a:r>
              <a:rPr lang="zh-CN" altLang="en-US" dirty="0"/>
              <a:t> </a:t>
            </a:r>
            <a:r>
              <a:rPr lang="en-US" altLang="zh-CN" dirty="0"/>
              <a:t>(Simulated)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EF0DC-C7E4-A14F-BAF1-81E2713DF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663700"/>
            <a:ext cx="8521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69E33-C158-4342-A3DF-B0AC7BE9BA28}"/>
              </a:ext>
            </a:extLst>
          </p:cNvPr>
          <p:cNvSpPr txBox="1"/>
          <p:nvPr/>
        </p:nvSpPr>
        <p:spPr>
          <a:xfrm>
            <a:off x="838200" y="135255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3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7DE83D-AA2A-CB41-B6B7-9BFBFE236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226838"/>
              </p:ext>
            </p:extLst>
          </p:nvPr>
        </p:nvGraphicFramePr>
        <p:xfrm>
          <a:off x="1524000" y="971550"/>
          <a:ext cx="61722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0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(Best</a:t>
            </a:r>
            <a:r>
              <a:rPr lang="zh-CN" altLang="en-US" dirty="0"/>
              <a:t> </a:t>
            </a:r>
            <a:r>
              <a:rPr lang="en-US" altLang="zh-CN" dirty="0"/>
              <a:t>Execution)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368F14-4214-114F-973C-8CF056FC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9150"/>
            <a:ext cx="6261100" cy="38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9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(Informed</a:t>
            </a:r>
            <a:r>
              <a:rPr lang="zh-CN" altLang="en-US" dirty="0"/>
              <a:t> </a:t>
            </a:r>
            <a:r>
              <a:rPr lang="en-US" altLang="zh-CN" dirty="0"/>
              <a:t>Trading)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594A6-F85D-7D4B-9D93-D12DA3B9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25394"/>
            <a:ext cx="1809035" cy="44433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3D15F0-F552-9E46-A37D-11AF9DAFF1D1}"/>
                  </a:ext>
                </a:extLst>
              </p:cNvPr>
              <p:cNvSpPr txBox="1"/>
              <p:nvPr/>
            </p:nvSpPr>
            <p:spPr>
              <a:xfrm>
                <a:off x="5005695" y="2038350"/>
                <a:ext cx="2349746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𝑉𝑃𝐼𝑁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3D15F0-F552-9E46-A37D-11AF9DAF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95" y="2038350"/>
                <a:ext cx="2349746" cy="557589"/>
              </a:xfrm>
              <a:prstGeom prst="rect">
                <a:avLst/>
              </a:prstGeom>
              <a:blipFill>
                <a:blip r:embed="rId3"/>
                <a:stretch>
                  <a:fillRect l="-1613" t="-84091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41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(ML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Forecast)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56BC-4471-EF41-96F3-3BB2DDCBCF3C}"/>
              </a:ext>
            </a:extLst>
          </p:cNvPr>
          <p:cNvSpPr txBox="1"/>
          <p:nvPr/>
        </p:nvSpPr>
        <p:spPr>
          <a:xfrm>
            <a:off x="762000" y="711517"/>
            <a:ext cx="4876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(1d,</a:t>
            </a:r>
            <a:r>
              <a:rPr lang="zh-CN" altLang="en-US" dirty="0"/>
              <a:t> </a:t>
            </a:r>
            <a:r>
              <a:rPr lang="en-US" altLang="zh-CN" dirty="0"/>
              <a:t>3d,</a:t>
            </a:r>
            <a:r>
              <a:rPr lang="zh-CN" altLang="en-US" dirty="0"/>
              <a:t> </a:t>
            </a:r>
            <a:r>
              <a:rPr lang="en-US" altLang="zh-CN" dirty="0"/>
              <a:t>5d,</a:t>
            </a:r>
            <a:r>
              <a:rPr lang="zh-CN" altLang="en-US" dirty="0"/>
              <a:t> </a:t>
            </a:r>
            <a:r>
              <a:rPr lang="en-US" altLang="zh-CN" dirty="0"/>
              <a:t>20d,</a:t>
            </a:r>
            <a:r>
              <a:rPr lang="zh-CN" altLang="en-US" dirty="0"/>
              <a:t> </a:t>
            </a:r>
            <a:r>
              <a:rPr lang="en-US" altLang="zh-CN" dirty="0"/>
              <a:t>60d)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volatility</a:t>
            </a:r>
            <a:r>
              <a:rPr lang="zh-CN" altLang="en-US" dirty="0"/>
              <a:t> </a:t>
            </a:r>
            <a:r>
              <a:rPr lang="en-US" altLang="zh-CN" dirty="0"/>
              <a:t>(1d,</a:t>
            </a:r>
            <a:r>
              <a:rPr lang="zh-CN" altLang="en-US" dirty="0"/>
              <a:t> </a:t>
            </a:r>
            <a:r>
              <a:rPr lang="en-US" altLang="zh-CN" dirty="0"/>
              <a:t>3d,</a:t>
            </a:r>
            <a:r>
              <a:rPr lang="zh-CN" altLang="en-US" dirty="0"/>
              <a:t> </a:t>
            </a:r>
            <a:r>
              <a:rPr lang="en-US" altLang="zh-CN" dirty="0"/>
              <a:t>5d,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/>
              <a:t>60d)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Trading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 </a:t>
            </a:r>
            <a:r>
              <a:rPr lang="en-US" altLang="zh-CN" dirty="0"/>
              <a:t>(3d,</a:t>
            </a:r>
            <a:r>
              <a:rPr lang="zh-CN" altLang="en-US" dirty="0"/>
              <a:t> </a:t>
            </a:r>
            <a:r>
              <a:rPr lang="en-US" altLang="zh-CN" dirty="0"/>
              <a:t>10d,</a:t>
            </a:r>
            <a:r>
              <a:rPr lang="zh-CN" altLang="en-US" dirty="0"/>
              <a:t> </a:t>
            </a:r>
            <a:r>
              <a:rPr lang="en-US" altLang="zh-CN" dirty="0"/>
              <a:t>20d,</a:t>
            </a:r>
            <a:r>
              <a:rPr lang="zh-CN" altLang="en-US" dirty="0"/>
              <a:t> </a:t>
            </a:r>
            <a:r>
              <a:rPr lang="en-US" altLang="zh-CN" dirty="0"/>
              <a:t>60d)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Commission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Trading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 </a:t>
            </a:r>
            <a:r>
              <a:rPr lang="en-US" altLang="zh-CN" dirty="0"/>
              <a:t>drops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2xstd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</a:p>
          <a:p>
            <a:r>
              <a:rPr lang="zh-CN" altLang="en-US" dirty="0"/>
              <a:t>                                                   </a:t>
            </a:r>
            <a:r>
              <a:rPr lang="en-US" altLang="zh-CN" dirty="0"/>
              <a:t>Caveat:</a:t>
            </a:r>
          </a:p>
          <a:p>
            <a:r>
              <a:rPr lang="en-US" altLang="zh-CN" dirty="0"/>
              <a:t>Train: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years</a:t>
            </a:r>
            <a:r>
              <a:rPr lang="zh-CN" altLang="en-US" dirty="0"/>
              <a:t>                                      </a:t>
            </a:r>
            <a:r>
              <a:rPr lang="en-US" altLang="zh-CN" dirty="0"/>
              <a:t>Imbalance</a:t>
            </a:r>
          </a:p>
          <a:p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                                        </a:t>
            </a:r>
            <a:r>
              <a:rPr lang="en-US" altLang="zh-CN" dirty="0"/>
              <a:t>Non-</a:t>
            </a:r>
            <a:r>
              <a:rPr lang="en-US" altLang="zh-CN" dirty="0" err="1"/>
              <a:t>std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ADEC5-0850-394B-8AFD-E819C1B2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008" y="1657350"/>
            <a:ext cx="2603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(ML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Forecast)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09677-A663-BA4D-8B63-31E11346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890096"/>
            <a:ext cx="7531100" cy="2900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F71AF1-7647-4940-8510-A110096C7E8F}"/>
              </a:ext>
            </a:extLst>
          </p:cNvPr>
          <p:cNvSpPr txBox="1"/>
          <p:nvPr/>
        </p:nvSpPr>
        <p:spPr>
          <a:xfrm>
            <a:off x="793981" y="4067775"/>
            <a:ext cx="72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Metrics:</a:t>
            </a:r>
            <a:r>
              <a:rPr lang="zh-CN" altLang="en-US" dirty="0"/>
              <a:t> </a:t>
            </a:r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Matrix,</a:t>
            </a:r>
            <a:r>
              <a:rPr lang="zh-CN" altLang="en-US" dirty="0"/>
              <a:t> </a:t>
            </a:r>
            <a:r>
              <a:rPr lang="en-US" altLang="zh-CN" dirty="0"/>
              <a:t>Precision,</a:t>
            </a:r>
            <a:r>
              <a:rPr lang="zh-CN" altLang="en-US" dirty="0"/>
              <a:t> </a:t>
            </a:r>
            <a:r>
              <a:rPr lang="en-US" altLang="zh-CN" dirty="0"/>
              <a:t>Recall,</a:t>
            </a:r>
            <a:r>
              <a:rPr lang="zh-CN" altLang="en-US" dirty="0"/>
              <a:t> </a:t>
            </a:r>
            <a:r>
              <a:rPr lang="en-US" altLang="zh-CN" dirty="0"/>
              <a:t>ROC</a:t>
            </a:r>
            <a:r>
              <a:rPr lang="zh-CN" altLang="en-US" dirty="0"/>
              <a:t> </a:t>
            </a:r>
            <a:r>
              <a:rPr lang="en-US" altLang="zh-CN" dirty="0"/>
              <a:t>curve,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9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69E33-C158-4342-A3DF-B0AC7BE9BA28}"/>
              </a:ext>
            </a:extLst>
          </p:cNvPr>
          <p:cNvSpPr txBox="1"/>
          <p:nvPr/>
        </p:nvSpPr>
        <p:spPr>
          <a:xfrm>
            <a:off x="838200" y="135255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Metabase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Plotly</a:t>
            </a:r>
            <a:r>
              <a:rPr lang="zh-CN" altLang="en-US" dirty="0"/>
              <a:t> </a:t>
            </a:r>
            <a:r>
              <a:rPr lang="en-US" altLang="zh-CN" dirty="0"/>
              <a:t>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Superset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215364" y="765269"/>
            <a:ext cx="2646871" cy="57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43" tIns="38972" rIns="77943" bIns="38972">
            <a:spAutoFit/>
          </a:bodyPr>
          <a:lstStyle/>
          <a:p>
            <a:pPr algn="ctr"/>
            <a:r>
              <a:rPr lang="en-US" altLang="en-US" sz="1600" b="1" dirty="0">
                <a:latin typeface="Arial" charset="0"/>
              </a:rPr>
              <a:t>Pie Chart Title </a:t>
            </a:r>
          </a:p>
          <a:p>
            <a:pPr algn="ctr"/>
            <a:r>
              <a:rPr lang="en-US" altLang="en-US" sz="1600" b="1" dirty="0">
                <a:latin typeface="Arial" charset="0"/>
              </a:rPr>
              <a:t>on two lines if necessary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09610989"/>
              </p:ext>
            </p:extLst>
          </p:nvPr>
        </p:nvGraphicFramePr>
        <p:xfrm>
          <a:off x="2209800" y="1428750"/>
          <a:ext cx="5105400" cy="340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731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215090" y="765269"/>
            <a:ext cx="2646871" cy="57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43" tIns="38972" rIns="77943" bIns="38972">
            <a:spAutoFit/>
          </a:bodyPr>
          <a:lstStyle/>
          <a:p>
            <a:pPr algn="ctr"/>
            <a:r>
              <a:rPr lang="en-US" altLang="en-US" sz="1600" b="1" dirty="0">
                <a:latin typeface="Arial" charset="0"/>
              </a:rPr>
              <a:t>Bar Chart Title </a:t>
            </a:r>
          </a:p>
          <a:p>
            <a:pPr algn="ctr"/>
            <a:r>
              <a:rPr lang="en-US" altLang="en-US" sz="1600" b="1" dirty="0">
                <a:latin typeface="Arial" charset="0"/>
              </a:rPr>
              <a:t>on two lines if necessary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30770744"/>
              </p:ext>
            </p:extLst>
          </p:nvPr>
        </p:nvGraphicFramePr>
        <p:xfrm>
          <a:off x="1947461" y="1428750"/>
          <a:ext cx="5182127" cy="345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891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Self-Introduction</a:t>
            </a:r>
            <a:endParaRPr lang="en-GB" altLang="zh-TW" dirty="0"/>
          </a:p>
          <a:p>
            <a:r>
              <a:rPr lang="en-US" altLang="zh-CN" dirty="0"/>
              <a:t>Background</a:t>
            </a:r>
            <a:endParaRPr lang="zh-TW" alt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Brokerage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endParaRPr lang="en-GB" altLang="zh-TW" dirty="0"/>
          </a:p>
          <a:p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endParaRPr lang="en-GB" altLang="zh-TW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endParaRPr lang="en-GB" altLang="zh-TW" dirty="0"/>
          </a:p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Football</a:t>
            </a:r>
            <a:r>
              <a:rPr lang="zh-CN" altLang="en-US" dirty="0"/>
              <a:t> </a:t>
            </a:r>
            <a:r>
              <a:rPr lang="en-US" altLang="zh-CN" dirty="0"/>
              <a:t>Betting</a:t>
            </a:r>
            <a:endParaRPr lang="zh-TW" altLang="en-US" dirty="0"/>
          </a:p>
          <a:p>
            <a:endParaRPr lang="en-GB" altLang="zh-TW" dirty="0"/>
          </a:p>
          <a:p>
            <a:endParaRPr lang="en-GB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0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Work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Experience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2018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2019</a:t>
            </a:r>
            <a:r>
              <a:rPr lang="zh-CN" altLang="en-US" sz="1500" b="0" dirty="0"/>
              <a:t>   </a:t>
            </a:r>
            <a:r>
              <a:rPr lang="en-US" altLang="zh-CN" sz="1500" b="0" dirty="0"/>
              <a:t>Credit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Suisse,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Hong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Kong</a:t>
            </a:r>
          </a:p>
          <a:p>
            <a:pPr marL="0" indent="0" defTabSz="477838">
              <a:buNone/>
            </a:pPr>
            <a:r>
              <a:rPr lang="zh-CN" altLang="en-US" sz="1500" b="0" dirty="0"/>
              <a:t>                             </a:t>
            </a:r>
            <a:r>
              <a:rPr lang="en-US" altLang="zh-CN" sz="1500" b="0" dirty="0"/>
              <a:t>Data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Scientist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(Prime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brokerage)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2017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2018</a:t>
            </a:r>
            <a:r>
              <a:rPr lang="zh-CN" altLang="en-US" sz="1500" b="0" dirty="0"/>
              <a:t>   </a:t>
            </a:r>
            <a:r>
              <a:rPr lang="en-US" altLang="zh-CN" sz="1500" b="0" dirty="0" err="1"/>
              <a:t>Ortus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Capital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LLC,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Hong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Kong</a:t>
            </a:r>
          </a:p>
          <a:p>
            <a:pPr marL="0" indent="0" defTabSz="477838">
              <a:buNone/>
            </a:pPr>
            <a:r>
              <a:rPr lang="zh-CN" altLang="en-US" sz="1500" b="0" dirty="0"/>
              <a:t>                             </a:t>
            </a:r>
            <a:r>
              <a:rPr lang="en-US" altLang="zh-CN" sz="1500" b="0" dirty="0"/>
              <a:t>Quant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Researcher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(China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CTA)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2014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2016</a:t>
            </a:r>
            <a:r>
              <a:rPr lang="zh-CN" altLang="en-US" sz="1500" b="0" dirty="0"/>
              <a:t>   </a:t>
            </a:r>
            <a:r>
              <a:rPr lang="en-US" altLang="zh-CN" sz="1500" b="0" dirty="0"/>
              <a:t>Jefferies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Investment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Advisors,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NY,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US</a:t>
            </a:r>
            <a:r>
              <a:rPr lang="zh-CN" altLang="en-US" sz="1500" b="0" dirty="0"/>
              <a:t> </a:t>
            </a:r>
            <a:endParaRPr lang="en-HK" altLang="zh-CN" sz="1500" b="0" dirty="0"/>
          </a:p>
          <a:p>
            <a:pPr marL="0" indent="0" defTabSz="477838">
              <a:buNone/>
            </a:pPr>
            <a:r>
              <a:rPr lang="zh-CN" altLang="en-US" sz="1500" b="0" dirty="0"/>
              <a:t>                             </a:t>
            </a:r>
            <a:r>
              <a:rPr lang="en-US" altLang="zh-CN" sz="1500" b="0" dirty="0"/>
              <a:t>Quant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Researcher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(US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equity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futures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stats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arb)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2012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2014</a:t>
            </a:r>
            <a:r>
              <a:rPr lang="zh-CN" altLang="en-US" sz="1500" b="0" dirty="0"/>
              <a:t>   </a:t>
            </a:r>
            <a:r>
              <a:rPr lang="en-US" altLang="zh-CN" sz="1500" b="0" dirty="0" err="1"/>
              <a:t>WorldQuant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LLC,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CT,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US</a:t>
            </a:r>
            <a:r>
              <a:rPr lang="zh-CN" altLang="en-US" sz="1500" b="0" dirty="0"/>
              <a:t>     </a:t>
            </a:r>
            <a:endParaRPr lang="en-US" altLang="zh-CN" sz="1500" b="0" dirty="0"/>
          </a:p>
          <a:p>
            <a:pPr marL="0" indent="0" defTabSz="477838">
              <a:buNone/>
            </a:pPr>
            <a:r>
              <a:rPr lang="zh-CN" altLang="en-US" sz="1500" b="0" dirty="0"/>
              <a:t>                             </a:t>
            </a:r>
            <a:r>
              <a:rPr lang="en-US" altLang="zh-CN" sz="1500" b="0" dirty="0"/>
              <a:t>Quant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developer/Software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engineer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(Stats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arb)</a:t>
            </a:r>
            <a:endParaRPr lang="it-IT" altLang="zh-TW" sz="1500" b="0" dirty="0"/>
          </a:p>
          <a:p>
            <a:pPr marL="285750" indent="-285750" defTabSz="477838"/>
            <a:endParaRPr lang="it-IT" altLang="zh-TW" sz="1500" b="0" dirty="0"/>
          </a:p>
          <a:p>
            <a:r>
              <a:rPr lang="en-US" altLang="zh-CN" dirty="0">
                <a:latin typeface="Arial" charset="0"/>
              </a:rPr>
              <a:t>Education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&amp;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Certificates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2005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2012</a:t>
            </a:r>
            <a:r>
              <a:rPr lang="zh-CN" altLang="en-US" sz="1500" b="0" dirty="0"/>
              <a:t>   </a:t>
            </a:r>
            <a:r>
              <a:rPr lang="en-US" altLang="zh-CN" sz="1500" b="0" dirty="0" err="1"/>
              <a:t>Ph.D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Physics,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University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of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Delaware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2016</a:t>
            </a:r>
            <a:r>
              <a:rPr lang="zh-CN" altLang="en-US" sz="1500" b="0" dirty="0"/>
              <a:t>               </a:t>
            </a:r>
            <a:r>
              <a:rPr lang="en-US" altLang="zh-CN" sz="1500" b="0" dirty="0"/>
              <a:t>Chartered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Financial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Analyst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endParaRPr lang="en-GB" altLang="zh-TW" dirty="0">
              <a:latin typeface="Arial" charset="0"/>
            </a:endParaRPr>
          </a:p>
          <a:p>
            <a:pPr marL="0" indent="0">
              <a:buNone/>
            </a:pPr>
            <a:endParaRPr lang="en-GB" altLang="zh-TW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819150"/>
            <a:ext cx="4419600" cy="38862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Features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of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Systematic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Trading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Structured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data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defined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pipelines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Modular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production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(data,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model,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test,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exec,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etc.)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Minimum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human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intervention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Pre-defined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risk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control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methodology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r>
              <a:rPr lang="en-US" altLang="zh-CN" dirty="0">
                <a:latin typeface="Arial" charset="0"/>
              </a:rPr>
              <a:t>Difficulties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Facing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Business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Big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data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(structure,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size,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location,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format,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etc.)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Complex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dynamic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decision-making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process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Alternative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model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evaluation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metrics</a:t>
            </a:r>
          </a:p>
          <a:p>
            <a:pPr marL="285750" indent="-285750" defTabSz="477838"/>
            <a:r>
              <a:rPr lang="en-US" altLang="zh-CN" sz="1500" b="0" dirty="0"/>
              <a:t>Needs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to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turn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data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into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insights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endParaRPr lang="en-GB" altLang="zh-TW" dirty="0">
              <a:latin typeface="Arial" charset="0"/>
            </a:endParaRPr>
          </a:p>
          <a:p>
            <a:endParaRPr lang="en-GB" altLang="zh-TW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2E24F08-9E55-674C-9776-75EA16B7F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214671"/>
              </p:ext>
            </p:extLst>
          </p:nvPr>
        </p:nvGraphicFramePr>
        <p:xfrm>
          <a:off x="5791200" y="590550"/>
          <a:ext cx="3047999" cy="4236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rminator 13">
            <a:extLst>
              <a:ext uri="{FF2B5EF4-FFF2-40B4-BE49-F238E27FC236}">
                <a16:creationId xmlns:a16="http://schemas.microsoft.com/office/drawing/2014/main" id="{6159CE45-4CA1-904E-9983-AAADDF735442}"/>
              </a:ext>
            </a:extLst>
          </p:cNvPr>
          <p:cNvSpPr/>
          <p:nvPr/>
        </p:nvSpPr>
        <p:spPr>
          <a:xfrm>
            <a:off x="5562599" y="2023045"/>
            <a:ext cx="935349" cy="270642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Valid.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F830F2-1465-3F4A-B399-DF61244B1479}"/>
              </a:ext>
            </a:extLst>
          </p:cNvPr>
          <p:cNvCxnSpPr/>
          <p:nvPr/>
        </p:nvCxnSpPr>
        <p:spPr>
          <a:xfrm flipV="1">
            <a:off x="6010269" y="2327842"/>
            <a:ext cx="0" cy="1600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464E17-E90C-384B-8434-05628341E0D4}"/>
              </a:ext>
            </a:extLst>
          </p:cNvPr>
          <p:cNvCxnSpPr/>
          <p:nvPr/>
        </p:nvCxnSpPr>
        <p:spPr>
          <a:xfrm flipV="1">
            <a:off x="5996940" y="1123950"/>
            <a:ext cx="0" cy="838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9B6570-86D9-D145-ABB9-DC1A06BBBF53}"/>
              </a:ext>
            </a:extLst>
          </p:cNvPr>
          <p:cNvCxnSpPr/>
          <p:nvPr/>
        </p:nvCxnSpPr>
        <p:spPr>
          <a:xfrm>
            <a:off x="5996940" y="1123950"/>
            <a:ext cx="990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E4A15C-A0B8-0047-AD65-BB5847DC049E}"/>
              </a:ext>
            </a:extLst>
          </p:cNvPr>
          <p:cNvCxnSpPr>
            <a:cxnSpLocks/>
          </p:cNvCxnSpPr>
          <p:nvPr/>
        </p:nvCxnSpPr>
        <p:spPr>
          <a:xfrm flipH="1">
            <a:off x="6324600" y="2343150"/>
            <a:ext cx="7620" cy="685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32FCE8-BAF0-0444-BDB3-72E53842DAC0}"/>
              </a:ext>
            </a:extLst>
          </p:cNvPr>
          <p:cNvCxnSpPr/>
          <p:nvPr/>
        </p:nvCxnSpPr>
        <p:spPr>
          <a:xfrm>
            <a:off x="6324600" y="3040380"/>
            <a:ext cx="6629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9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819150"/>
            <a:ext cx="6781800" cy="38862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Inventory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Management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Offer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liquidity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provide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locates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Minimize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stock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holdings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Maximize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revenues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from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commissions,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dividends,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tax,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etc.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r>
              <a:rPr lang="en-US" altLang="zh-CN" dirty="0">
                <a:latin typeface="Arial" charset="0"/>
              </a:rPr>
              <a:t>Central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Risk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Trading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Execute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internal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external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orders</a:t>
            </a:r>
          </a:p>
          <a:p>
            <a:pPr marL="285750" indent="-285750" defTabSz="477838"/>
            <a:r>
              <a:rPr lang="en-US" altLang="zh-CN" sz="1500" b="0" dirty="0"/>
              <a:t>Maximize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P&amp;L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by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order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internalization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Market-making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trading</a:t>
            </a:r>
            <a:endParaRPr lang="it-IT" altLang="zh-TW" sz="1500" b="0" dirty="0"/>
          </a:p>
          <a:p>
            <a:endParaRPr lang="en-GB" altLang="zh-TW" dirty="0">
              <a:latin typeface="Arial" charset="0"/>
            </a:endParaRPr>
          </a:p>
          <a:p>
            <a:endParaRPr lang="en-GB" altLang="zh-TW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Brokerage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29BF9FA-0786-014C-B63E-5D475B652939}"/>
              </a:ext>
            </a:extLst>
          </p:cNvPr>
          <p:cNvSpPr/>
          <p:nvPr/>
        </p:nvSpPr>
        <p:spPr>
          <a:xfrm>
            <a:off x="381000" y="4095750"/>
            <a:ext cx="16002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Market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3C7B5C-6063-1E47-B1C0-88EB63D693D1}"/>
              </a:ext>
            </a:extLst>
          </p:cNvPr>
          <p:cNvSpPr/>
          <p:nvPr/>
        </p:nvSpPr>
        <p:spPr>
          <a:xfrm>
            <a:off x="2286000" y="4287112"/>
            <a:ext cx="1447800" cy="419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9F55DA-E6A1-CA48-BB85-C91A8D8A6E98}"/>
              </a:ext>
            </a:extLst>
          </p:cNvPr>
          <p:cNvSpPr/>
          <p:nvPr/>
        </p:nvSpPr>
        <p:spPr>
          <a:xfrm>
            <a:off x="3886200" y="3790950"/>
            <a:ext cx="15240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Inventory</a:t>
            </a:r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en-US" altLang="zh-CN" dirty="0"/>
              <a:t>Pricing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F0AEFE-4C98-EC48-A104-33B7593B7AD1}"/>
              </a:ext>
            </a:extLst>
          </p:cNvPr>
          <p:cNvSpPr/>
          <p:nvPr/>
        </p:nvSpPr>
        <p:spPr>
          <a:xfrm>
            <a:off x="2552700" y="2776275"/>
            <a:ext cx="23622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6B5174-EFDF-0E44-850D-91945614CEC0}"/>
              </a:ext>
            </a:extLst>
          </p:cNvPr>
          <p:cNvSpPr/>
          <p:nvPr/>
        </p:nvSpPr>
        <p:spPr>
          <a:xfrm>
            <a:off x="304800" y="1924050"/>
            <a:ext cx="1371600" cy="266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3EE3E79-B83F-EE4C-A2B7-4046271F65DC}"/>
              </a:ext>
            </a:extLst>
          </p:cNvPr>
          <p:cNvSpPr/>
          <p:nvPr/>
        </p:nvSpPr>
        <p:spPr>
          <a:xfrm>
            <a:off x="3962400" y="1911061"/>
            <a:ext cx="1371600" cy="266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E742FF-405B-364C-A8E3-58E760528130}"/>
              </a:ext>
            </a:extLst>
          </p:cNvPr>
          <p:cNvSpPr/>
          <p:nvPr/>
        </p:nvSpPr>
        <p:spPr>
          <a:xfrm>
            <a:off x="2133600" y="1910887"/>
            <a:ext cx="1371600" cy="266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A284C617-6560-1C4E-ACE8-5BFB3FE07F45}"/>
              </a:ext>
            </a:extLst>
          </p:cNvPr>
          <p:cNvSpPr/>
          <p:nvPr/>
        </p:nvSpPr>
        <p:spPr>
          <a:xfrm>
            <a:off x="2819400" y="3486150"/>
            <a:ext cx="190500" cy="80096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36759A84-4BAA-4C43-B0A9-3E13EDCCDB51}"/>
              </a:ext>
            </a:extLst>
          </p:cNvPr>
          <p:cNvSpPr/>
          <p:nvPr/>
        </p:nvSpPr>
        <p:spPr>
          <a:xfrm>
            <a:off x="4648200" y="3422072"/>
            <a:ext cx="228600" cy="36887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61C23044-4F87-FC4B-A2ED-4F8DD1EF37AD}"/>
              </a:ext>
            </a:extLst>
          </p:cNvPr>
          <p:cNvSpPr/>
          <p:nvPr/>
        </p:nvSpPr>
        <p:spPr>
          <a:xfrm>
            <a:off x="1956262" y="3614475"/>
            <a:ext cx="1663238" cy="512793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rminator 22">
            <a:extLst>
              <a:ext uri="{FF2B5EF4-FFF2-40B4-BE49-F238E27FC236}">
                <a16:creationId xmlns:a16="http://schemas.microsoft.com/office/drawing/2014/main" id="{D3C4C53B-B73E-F746-A939-3312B8033465}"/>
              </a:ext>
            </a:extLst>
          </p:cNvPr>
          <p:cNvSpPr/>
          <p:nvPr/>
        </p:nvSpPr>
        <p:spPr>
          <a:xfrm>
            <a:off x="203662" y="2916638"/>
            <a:ext cx="1752600" cy="557475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Computation</a:t>
            </a:r>
            <a:endParaRPr lang="en-US" dirty="0"/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1D66334-D15C-1441-BED9-93993AFF9931}"/>
              </a:ext>
            </a:extLst>
          </p:cNvPr>
          <p:cNvSpPr/>
          <p:nvPr/>
        </p:nvSpPr>
        <p:spPr>
          <a:xfrm>
            <a:off x="1956262" y="3149655"/>
            <a:ext cx="596438" cy="128501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DD9ADB3-0904-1442-B694-BA4E9001ACF7}"/>
              </a:ext>
            </a:extLst>
          </p:cNvPr>
          <p:cNvSpPr/>
          <p:nvPr/>
        </p:nvSpPr>
        <p:spPr>
          <a:xfrm flipH="1">
            <a:off x="1036319" y="3474113"/>
            <a:ext cx="196043" cy="62163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BD82B5-34BB-164C-8EC4-42F206D8DB07}"/>
              </a:ext>
            </a:extLst>
          </p:cNvPr>
          <p:cNvCxnSpPr/>
          <p:nvPr/>
        </p:nvCxnSpPr>
        <p:spPr>
          <a:xfrm flipV="1">
            <a:off x="533400" y="2190750"/>
            <a:ext cx="0" cy="72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DC328-90B4-4549-B6A4-2EE6905B0E77}"/>
              </a:ext>
            </a:extLst>
          </p:cNvPr>
          <p:cNvCxnSpPr>
            <a:stCxn id="23" idx="0"/>
          </p:cNvCxnSpPr>
          <p:nvPr/>
        </p:nvCxnSpPr>
        <p:spPr>
          <a:xfrm flipV="1">
            <a:off x="1079962" y="2177587"/>
            <a:ext cx="1282238" cy="739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80AB21-1EA3-9947-87AC-00829A4D389B}"/>
              </a:ext>
            </a:extLst>
          </p:cNvPr>
          <p:cNvCxnSpPr/>
          <p:nvPr/>
        </p:nvCxnSpPr>
        <p:spPr>
          <a:xfrm flipV="1">
            <a:off x="1676400" y="2190750"/>
            <a:ext cx="2667000" cy="72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99E1AE-D66B-C346-B37C-694FB793D837}"/>
              </a:ext>
            </a:extLst>
          </p:cNvPr>
          <p:cNvCxnSpPr>
            <a:stCxn id="11" idx="7"/>
          </p:cNvCxnSpPr>
          <p:nvPr/>
        </p:nvCxnSpPr>
        <p:spPr>
          <a:xfrm flipV="1">
            <a:off x="4568964" y="2177587"/>
            <a:ext cx="370874" cy="721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D7FFB3-A5C3-A545-BB99-7507BC52E9B9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137362" y="2177587"/>
            <a:ext cx="596438" cy="59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DF443-C7B5-EC46-8CF3-A924F5DE6767}"/>
              </a:ext>
            </a:extLst>
          </p:cNvPr>
          <p:cNvCxnSpPr>
            <a:stCxn id="11" idx="1"/>
            <a:endCxn id="12" idx="2"/>
          </p:cNvCxnSpPr>
          <p:nvPr/>
        </p:nvCxnSpPr>
        <p:spPr>
          <a:xfrm flipH="1" flipV="1">
            <a:off x="990600" y="2190750"/>
            <a:ext cx="1908036" cy="708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25B311-DC17-FF4F-8471-480EDF390607}"/>
              </a:ext>
            </a:extLst>
          </p:cNvPr>
          <p:cNvSpPr/>
          <p:nvPr/>
        </p:nvSpPr>
        <p:spPr>
          <a:xfrm>
            <a:off x="1295400" y="1200150"/>
            <a:ext cx="12192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Trader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B022A37-9AD3-D147-9983-517FFB0858B5}"/>
              </a:ext>
            </a:extLst>
          </p:cNvPr>
          <p:cNvSpPr/>
          <p:nvPr/>
        </p:nvSpPr>
        <p:spPr>
          <a:xfrm>
            <a:off x="3099955" y="1200150"/>
            <a:ext cx="12192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Trader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23D21F83-E8CF-9849-895C-FB78D474C2D4}"/>
              </a:ext>
            </a:extLst>
          </p:cNvPr>
          <p:cNvSpPr/>
          <p:nvPr/>
        </p:nvSpPr>
        <p:spPr>
          <a:xfrm>
            <a:off x="1447800" y="1504950"/>
            <a:ext cx="76200" cy="4191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>
            <a:extLst>
              <a:ext uri="{FF2B5EF4-FFF2-40B4-BE49-F238E27FC236}">
                <a16:creationId xmlns:a16="http://schemas.microsoft.com/office/drawing/2014/main" id="{2EA4C235-9091-684A-BE33-60902CC2320D}"/>
              </a:ext>
            </a:extLst>
          </p:cNvPr>
          <p:cNvSpPr/>
          <p:nvPr/>
        </p:nvSpPr>
        <p:spPr>
          <a:xfrm>
            <a:off x="2308167" y="1504950"/>
            <a:ext cx="76200" cy="4191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A10439D4-E78E-F345-92DD-E9DFB8C9D7D2}"/>
              </a:ext>
            </a:extLst>
          </p:cNvPr>
          <p:cNvSpPr/>
          <p:nvPr/>
        </p:nvSpPr>
        <p:spPr>
          <a:xfrm>
            <a:off x="3298767" y="1504256"/>
            <a:ext cx="76200" cy="4191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5F9E627D-AA3F-A54F-95EB-E2A16CD3E52D}"/>
              </a:ext>
            </a:extLst>
          </p:cNvPr>
          <p:cNvSpPr/>
          <p:nvPr/>
        </p:nvSpPr>
        <p:spPr>
          <a:xfrm>
            <a:off x="4121034" y="1504256"/>
            <a:ext cx="76200" cy="4191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A1E136-23CB-A344-80AE-5C9AA7D72DD5}"/>
              </a:ext>
            </a:extLst>
          </p:cNvPr>
          <p:cNvSpPr txBox="1"/>
          <p:nvPr/>
        </p:nvSpPr>
        <p:spPr>
          <a:xfrm>
            <a:off x="5905500" y="895350"/>
            <a:ext cx="3009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Data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warehouse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Data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warehouse</a:t>
            </a:r>
          </a:p>
          <a:p>
            <a:r>
              <a:rPr lang="zh-CN" altLang="en-US" dirty="0">
                <a:sym typeface="Wingdings" pitchFamily="2" charset="2"/>
              </a:rPr>
              <a:t>            </a:t>
            </a:r>
            <a:r>
              <a:rPr lang="en-US" altLang="zh-CN" dirty="0">
                <a:sym typeface="Wingdings" pitchFamily="2" charset="2"/>
              </a:rPr>
              <a:t>/\</a:t>
            </a:r>
          </a:p>
          <a:p>
            <a:r>
              <a:rPr lang="zh-CN" altLang="en-US" dirty="0">
                <a:sym typeface="Wingdings" pitchFamily="2" charset="2"/>
              </a:rPr>
              <a:t>             </a:t>
            </a:r>
            <a:r>
              <a:rPr lang="en-US" altLang="zh-CN" dirty="0">
                <a:sym typeface="Wingdings" pitchFamily="2" charset="2"/>
              </a:rPr>
              <a:t>I</a:t>
            </a:r>
          </a:p>
          <a:p>
            <a:r>
              <a:rPr lang="zh-CN" altLang="en-US" dirty="0">
                <a:sym typeface="Wingdings" pitchFamily="2" charset="2"/>
              </a:rPr>
              <a:t>            </a:t>
            </a:r>
            <a:r>
              <a:rPr lang="en-US" altLang="zh-CN" dirty="0">
                <a:sym typeface="Wingdings" pitchFamily="2" charset="2"/>
              </a:rPr>
              <a:t>\/</a:t>
            </a:r>
          </a:p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</a:p>
          <a:p>
            <a:endParaRPr lang="en-US" dirty="0"/>
          </a:p>
          <a:p>
            <a:r>
              <a:rPr lang="en-US" altLang="zh-CN" dirty="0"/>
              <a:t>Interfaces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Traders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1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Data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Storage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High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frequency:</a:t>
            </a:r>
            <a:r>
              <a:rPr lang="zh-CN" altLang="en-US" sz="1500" b="0" dirty="0"/>
              <a:t> </a:t>
            </a:r>
            <a:r>
              <a:rPr lang="en-US" altLang="zh-CN" sz="1500" b="0" dirty="0" err="1"/>
              <a:t>KDB+q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Low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frequency:</a:t>
            </a:r>
            <a:r>
              <a:rPr lang="zh-CN" altLang="en-US" sz="1500" b="0" dirty="0"/>
              <a:t>  </a:t>
            </a:r>
            <a:r>
              <a:rPr lang="en-US" altLang="zh-CN" sz="1500" b="0" dirty="0"/>
              <a:t>PostgreSQL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Research: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KDB,</a:t>
            </a:r>
            <a:r>
              <a:rPr lang="zh-CN" altLang="en-US" sz="1500" b="0" dirty="0"/>
              <a:t>  </a:t>
            </a:r>
            <a:r>
              <a:rPr lang="en-US" altLang="zh-CN" sz="1500" b="0" dirty="0"/>
              <a:t>HDF5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or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CSV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r>
              <a:rPr lang="en-US" altLang="zh-CN" dirty="0">
                <a:latin typeface="Arial" charset="0"/>
              </a:rPr>
              <a:t>Data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Acquisition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SQL/NoSQL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HDFS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(Spark)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Socket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Kafka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API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Restful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API</a:t>
            </a:r>
          </a:p>
          <a:p>
            <a:pPr marL="285750" indent="-285750" defTabSz="477838"/>
            <a:r>
              <a:rPr lang="en-US" altLang="zh-CN" sz="1500" b="0" dirty="0"/>
              <a:t>Excel</a:t>
            </a:r>
            <a:endParaRPr lang="it-IT" altLang="zh-TW" sz="1500" b="0" dirty="0"/>
          </a:p>
          <a:p>
            <a:pPr marL="285750" indent="-285750" defTabSz="477838"/>
            <a:endParaRPr lang="it-IT" altLang="zh-TW" sz="1500" b="0" dirty="0"/>
          </a:p>
          <a:p>
            <a:endParaRPr lang="en-GB" altLang="zh-TW" dirty="0">
              <a:latin typeface="Arial" charset="0"/>
            </a:endParaRPr>
          </a:p>
          <a:p>
            <a:endParaRPr lang="en-GB" altLang="zh-TW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7CD03F-A2B5-9C4E-A67F-8F842CF57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065388"/>
              </p:ext>
            </p:extLst>
          </p:nvPr>
        </p:nvGraphicFramePr>
        <p:xfrm>
          <a:off x="4495800" y="819150"/>
          <a:ext cx="4267200" cy="40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53FE123F-1319-9943-9A58-01DAF088DAE1}"/>
              </a:ext>
            </a:extLst>
          </p:cNvPr>
          <p:cNvSpPr/>
          <p:nvPr/>
        </p:nvSpPr>
        <p:spPr>
          <a:xfrm>
            <a:off x="7239000" y="1657350"/>
            <a:ext cx="381000" cy="251460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3865F-3D32-DA49-998E-F22C7B69A48B}"/>
              </a:ext>
            </a:extLst>
          </p:cNvPr>
          <p:cNvSpPr txBox="1"/>
          <p:nvPr/>
        </p:nvSpPr>
        <p:spPr>
          <a:xfrm>
            <a:off x="7117688" y="1166232"/>
            <a:ext cx="100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F5D61-7D11-5F4B-9876-F50A59DD673A}"/>
              </a:ext>
            </a:extLst>
          </p:cNvPr>
          <p:cNvSpPr txBox="1"/>
          <p:nvPr/>
        </p:nvSpPr>
        <p:spPr>
          <a:xfrm>
            <a:off x="7158435" y="4153192"/>
            <a:ext cx="100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KDB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(Simulated)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101677-8A6F-AC4C-AAE3-232650F0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7" y="895350"/>
            <a:ext cx="8229600" cy="36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Firm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(Simulated)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05F60-48E8-C34D-AB0C-BCA86586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971550"/>
            <a:ext cx="66294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726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HKJC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22169"/>
      </a:accent2>
      <a:accent3>
        <a:srgbClr val="FECF13"/>
      </a:accent3>
      <a:accent4>
        <a:srgbClr val="0096D6"/>
      </a:accent4>
      <a:accent5>
        <a:srgbClr val="006AB4"/>
      </a:accent5>
      <a:accent6>
        <a:srgbClr val="8EB4E3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27700</TotalTime>
  <Words>540</Words>
  <Application>Microsoft Macintosh PowerPoint</Application>
  <PresentationFormat>On-screen Show (16:9)</PresentationFormat>
  <Paragraphs>174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Cambria Math</vt:lpstr>
      <vt:lpstr>Wingdings</vt:lpstr>
      <vt:lpstr>Default Theme</vt:lpstr>
      <vt:lpstr>And Potential Usage in Football Betting</vt:lpstr>
      <vt:lpstr>PowerPoint Presentation</vt:lpstr>
      <vt:lpstr>Self-Introduction</vt:lpstr>
      <vt:lpstr>Background</vt:lpstr>
      <vt:lpstr>Stock Brokerage Business</vt:lpstr>
      <vt:lpstr>Architecture of Data Platform</vt:lpstr>
      <vt:lpstr>Data Warehouse</vt:lpstr>
      <vt:lpstr>Data Warehouse – KDB Market Data (Simulated)</vt:lpstr>
      <vt:lpstr>Data Warehouse – Firm Order Flow (Simulated)</vt:lpstr>
      <vt:lpstr>Data Warehouse – Stock Locates (Simulated)</vt:lpstr>
      <vt:lpstr>Data Warehouse – Summary</vt:lpstr>
      <vt:lpstr>Computation Engine</vt:lpstr>
      <vt:lpstr>Computation Engine – (Best Execution)</vt:lpstr>
      <vt:lpstr>Computation Engine – (Informed Trading)</vt:lpstr>
      <vt:lpstr>Computation Engine – (ML Risk Forecast)</vt:lpstr>
      <vt:lpstr>Computation Engine – (ML Risk Forecast)</vt:lpstr>
      <vt:lpstr>Interfaces</vt:lpstr>
      <vt:lpstr>Headline</vt:lpstr>
      <vt:lpstr>Headline</vt:lpstr>
    </vt:vector>
  </TitlesOfParts>
  <Manager/>
  <Company>The Hong Kong Jockey Club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nil</dc:creator>
  <cp:keywords/>
  <dc:description/>
  <cp:lastModifiedBy>Chen Xu</cp:lastModifiedBy>
  <cp:revision>220</cp:revision>
  <cp:lastPrinted>2019-11-22T07:50:04Z</cp:lastPrinted>
  <dcterms:created xsi:type="dcterms:W3CDTF">2015-09-11T08:59:06Z</dcterms:created>
  <dcterms:modified xsi:type="dcterms:W3CDTF">2019-11-23T18:41:44Z</dcterms:modified>
  <cp:category/>
</cp:coreProperties>
</file>