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9" r:id="rId7"/>
    <p:sldId id="268" r:id="rId8"/>
    <p:sldId id="270" r:id="rId9"/>
    <p:sldId id="271" r:id="rId10"/>
    <p:sldId id="272" r:id="rId11"/>
    <p:sldId id="278" r:id="rId12"/>
    <p:sldId id="273" r:id="rId13"/>
    <p:sldId id="274" r:id="rId14"/>
    <p:sldId id="275" r:id="rId15"/>
    <p:sldId id="276" r:id="rId16"/>
    <p:sldId id="263" r:id="rId17"/>
    <p:sldId id="265" r:id="rId18"/>
    <p:sldId id="277" r:id="rId19"/>
    <p:sldId id="267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 Data Visualization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by </a:t>
            </a:r>
            <a:r>
              <a:rPr lang="en-US" dirty="0"/>
              <a:t>Xu Shen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32523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Distribution in a wide range</a:t>
            </a:r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80C24CDC-5125-4856-8F9F-0459CC4C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038350"/>
            <a:ext cx="1234440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519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5195-0EF9-4BF7-B341-258488A6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F1456-E00D-4C15-B181-E85BE6F3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98" y="3087609"/>
            <a:ext cx="8494826" cy="5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59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Elements of Data Visualization</a:t>
            </a:r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Points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Legend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X-axis and Y-axis(Sometimes Z-axis)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8397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Weapons-Histogram</a:t>
            </a:r>
            <a:endParaRPr dirty="0"/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B2EF75DF-10B2-4C74-AC57-770F8311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40" y="3001305"/>
            <a:ext cx="7126120" cy="58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6796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Weapons-Scatterplot</a:t>
            </a:r>
            <a:endParaRPr dirty="0"/>
          </a:p>
        </p:txBody>
      </p:sp>
      <p:pic>
        <p:nvPicPr>
          <p:cNvPr id="3" name="Picture 2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F4814613-DEA2-43A7-B50B-ED4F8C757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54" y="3008622"/>
            <a:ext cx="7723491" cy="52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294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Weapons-Box Plot</a:t>
            </a:r>
            <a:endParaRPr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7C9201-B6F2-459F-A22C-F5DBB258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32" y="2565521"/>
            <a:ext cx="8114758" cy="66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6398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 Tools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</a:t>
            </a:r>
            <a:r>
              <a:rPr dirty="0"/>
              <a:t>atplot</a:t>
            </a:r>
            <a:r>
              <a:rPr lang="en-US" dirty="0"/>
              <a:t>lib</a:t>
            </a:r>
            <a:endParaRPr dirty="0"/>
          </a:p>
          <a:p>
            <a:r>
              <a:rPr lang="en-US" dirty="0"/>
              <a:t>S</a:t>
            </a:r>
            <a:r>
              <a:rPr dirty="0"/>
              <a:t>eaborn</a:t>
            </a:r>
            <a:endParaRPr lang="en-US" dirty="0"/>
          </a:p>
          <a:p>
            <a:r>
              <a:rPr lang="en-US" dirty="0"/>
              <a:t>R and ggplot2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Excel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rPr lang="en-US" dirty="0"/>
              <a:t>Toy Problem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BF676300-CBBD-460C-8A51-0BD490A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Try to create a scatter plot between two variables you are interested</a:t>
            </a:r>
          </a:p>
          <a:p>
            <a:r>
              <a:rPr lang="en-US" dirty="0"/>
              <a:t>Try to find the distribution of a variable that doesn’t follow normal distribution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rPr lang="en-US" dirty="0"/>
              <a:t>Use Data Visualization to Observe Benz Dataset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BF676300-CBBD-460C-8A51-0BD490A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362" y="4353312"/>
            <a:ext cx="7054076" cy="2377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Run through all the code in lab1</a:t>
            </a:r>
          </a:p>
        </p:txBody>
      </p:sp>
    </p:spTree>
    <p:extLst>
      <p:ext uri="{BB962C8B-B14F-4D97-AF65-F5344CB8AC3E}">
        <p14:creationId xmlns:p14="http://schemas.microsoft.com/office/powerpoint/2010/main" val="95413899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 </a:t>
            </a:r>
            <a:r>
              <a:rPr b="0" dirty="0"/>
              <a:t>Write your own Data Visualization program based on </a:t>
            </a:r>
            <a:r>
              <a:rPr lang="en-US" b="0" dirty="0"/>
              <a:t>Benz</a:t>
            </a:r>
            <a:r>
              <a:rPr b="0" dirty="0"/>
              <a:t> dataset and lecture notebook.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b="0" dirty="0"/>
              <a:t>Add description for </a:t>
            </a:r>
            <a:r>
              <a:rPr b="0" dirty="0">
                <a:latin typeface="Helvetica (light)"/>
              </a:rPr>
              <a:t>what</a:t>
            </a:r>
            <a:r>
              <a:rPr b="0" dirty="0"/>
              <a:t> you are visualizing and how does this image could help predict </a:t>
            </a:r>
            <a:r>
              <a:rPr lang="en-US" b="0" dirty="0"/>
              <a:t>your target variable in the challenge</a:t>
            </a:r>
            <a:r>
              <a:rPr b="0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5860-C01A-4F4B-9E25-1AD16E69D4A9}"/>
              </a:ext>
            </a:extLst>
          </p:cNvPr>
          <p:cNvSpPr txBox="1"/>
          <p:nvPr/>
        </p:nvSpPr>
        <p:spPr>
          <a:xfrm>
            <a:off x="1078416" y="3271926"/>
            <a:ext cx="10847968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Homework Review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Concept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Purpose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Elements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Weap</a:t>
            </a:r>
            <a:r>
              <a:rPr lang="en-US" dirty="0"/>
              <a:t>ons You Can Use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Tools and Libraries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Some Toy Problems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Visualization on Benz Example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Homework Review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6CAFB0-C93E-4083-A03A-FBA44AA99463}"/>
              </a:ext>
            </a:extLst>
          </p:cNvPr>
          <p:cNvSpPr txBox="1">
            <a:spLocks/>
          </p:cNvSpPr>
          <p:nvPr/>
        </p:nvSpPr>
        <p:spPr>
          <a:xfrm>
            <a:off x="952500" y="4655517"/>
            <a:ext cx="10515600" cy="249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Try creating a 5*10 data frame</a:t>
            </a:r>
          </a:p>
          <a:p>
            <a:pPr hangingPunct="1"/>
            <a:r>
              <a:rPr lang="en-US" dirty="0"/>
              <a:t>Think of 3 real world examples in each of four problem types</a:t>
            </a:r>
          </a:p>
          <a:p>
            <a:pPr hangingPunct="1"/>
            <a:r>
              <a:rPr lang="en-US" dirty="0"/>
              <a:t>Think of an example when interpretability is more important than prediction accuracy</a:t>
            </a:r>
          </a:p>
          <a:p>
            <a:pPr hangingPunct="1"/>
            <a:r>
              <a:rPr lang="en-US" dirty="0"/>
              <a:t>Try to use a new package in </a:t>
            </a:r>
            <a:r>
              <a:rPr lang="en-US" dirty="0" err="1"/>
              <a:t>sklearn</a:t>
            </a:r>
            <a:r>
              <a:rPr lang="en-US" dirty="0"/>
              <a:t> to classify the iris dataset</a:t>
            </a:r>
          </a:p>
          <a:p>
            <a:pPr marL="0" indent="0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Visualization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Human are visual animals, 90% of the information are perceived by our eyes.</a:t>
            </a:r>
            <a:endParaRPr dirty="0"/>
          </a:p>
          <a:p>
            <a:r>
              <a:rPr lang="en-US" dirty="0"/>
              <a:t>Help us to understand the data and problem in a more informative way.</a:t>
            </a:r>
          </a:p>
          <a:p>
            <a:r>
              <a:rPr lang="en-US" dirty="0"/>
              <a:t>The first step to solve any problem is to observe.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Before Data Visualization…</a:t>
            </a:r>
            <a:endParaRPr lang="en-US" dirty="0"/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Text to numeric</a:t>
            </a:r>
          </a:p>
          <a:p>
            <a:r>
              <a:rPr lang="en-US"/>
              <a:t>Scale</a:t>
            </a:r>
          </a:p>
          <a:p>
            <a:r>
              <a:rPr lang="en-US"/>
              <a:t>Missing Value</a:t>
            </a:r>
          </a:p>
          <a:p>
            <a:r>
              <a:rPr lang="en-US"/>
              <a:t>Duplicates</a:t>
            </a:r>
          </a:p>
          <a:p>
            <a:r>
              <a:rPr lang="en-US"/>
              <a:t>Matrix for specific models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B849-CEB1-4311-A52E-8B33225A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522C-CE9E-4B49-926B-7AC77C758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Summary Statistics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Relationship between different variables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See the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44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Summary Statistics</a:t>
            </a:r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2315920-9374-43E8-84CD-3F7E2069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25" y="2341989"/>
            <a:ext cx="7620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900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Outlier Detection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225FE7-2192-4333-8B35-4310D40A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27" y="3256100"/>
            <a:ext cx="9438145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Relationship Between Variables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FC0690A-20DE-4354-BF65-C71EB81F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17" y="3179279"/>
            <a:ext cx="5501378" cy="52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778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A7A7A7"/>
    </a:dk2>
    <a:lt2>
      <a:srgbClr val="535353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281</Words>
  <Application>Microsoft Office PowerPoint</Application>
  <PresentationFormat>Custom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Helvetica (light)</vt:lpstr>
      <vt:lpstr>Helvetica Light</vt:lpstr>
      <vt:lpstr>Helvetica Neue</vt:lpstr>
      <vt:lpstr>Arial</vt:lpstr>
      <vt:lpstr>Calibri</vt:lpstr>
      <vt:lpstr>Helvetica</vt:lpstr>
      <vt:lpstr>White</vt:lpstr>
      <vt:lpstr>2 Data Visualization</vt:lpstr>
      <vt:lpstr>Agenda</vt:lpstr>
      <vt:lpstr>Homework Review</vt:lpstr>
      <vt:lpstr>Data Visualization</vt:lpstr>
      <vt:lpstr>Before Data Visualization…</vt:lpstr>
      <vt:lpstr>Purpose of Data Visualization</vt:lpstr>
      <vt:lpstr>Summary Statistics</vt:lpstr>
      <vt:lpstr>Outlier Detection</vt:lpstr>
      <vt:lpstr>Relationship Between Variables</vt:lpstr>
      <vt:lpstr>Distribution in a wide range</vt:lpstr>
      <vt:lpstr>See the trend</vt:lpstr>
      <vt:lpstr>Elements of Data Visualization</vt:lpstr>
      <vt:lpstr>Weapons-Histogram</vt:lpstr>
      <vt:lpstr>Weapons-Scatterplot</vt:lpstr>
      <vt:lpstr>Weapons-Box Plot</vt:lpstr>
      <vt:lpstr>Visualization Tools</vt:lpstr>
      <vt:lpstr>Toy Problem</vt:lpstr>
      <vt:lpstr>Use Data Visualization to Observe Benz Dataset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Data Visualization</dc:title>
  <cp:lastModifiedBy>Owner</cp:lastModifiedBy>
  <cp:revision>14</cp:revision>
  <dcterms:modified xsi:type="dcterms:W3CDTF">2018-05-29T12:07:29Z</dcterms:modified>
</cp:coreProperties>
</file>