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58" r:id="rId6"/>
    <p:sldId id="260" r:id="rId7"/>
    <p:sldId id="259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300" y="133350"/>
            <a:ext cx="9169400" cy="5717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45615" y="5978525"/>
            <a:ext cx="9659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加入字段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3275" y="76835"/>
            <a:ext cx="9483090" cy="56737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45615" y="5978525"/>
            <a:ext cx="9659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不导入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24000" y="4889500"/>
            <a:ext cx="9659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项目的</a:t>
            </a:r>
            <a:r>
              <a:rPr lang="en-US" altLang="zh-CN"/>
              <a:t>submitter</a:t>
            </a:r>
            <a:r>
              <a:rPr lang="zh-CN" altLang="en-US"/>
              <a:t>与</a:t>
            </a:r>
            <a:r>
              <a:rPr lang="en-US" altLang="zh-CN"/>
              <a:t>user</a:t>
            </a:r>
            <a:r>
              <a:rPr lang="zh-CN" altLang="en-US"/>
              <a:t>问题</a:t>
            </a:r>
            <a:r>
              <a:rPr lang="en-US" altLang="zh-CN"/>
              <a:t>,</a:t>
            </a:r>
            <a:r>
              <a:rPr lang="zh-CN" altLang="en-US"/>
              <a:t>是否按照彩霞的操作，只修改单位信息，多单位用分号隔开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840" y="25400"/>
            <a:ext cx="10947400" cy="5232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45615" y="5978525"/>
            <a:ext cx="9659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other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24000" y="4889500"/>
            <a:ext cx="9659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项目的</a:t>
            </a:r>
            <a:r>
              <a:rPr lang="en-US" altLang="zh-CN"/>
              <a:t>submitter</a:t>
            </a:r>
            <a:r>
              <a:rPr lang="zh-CN" altLang="en-US"/>
              <a:t>与</a:t>
            </a:r>
            <a:r>
              <a:rPr lang="en-US" altLang="zh-CN"/>
              <a:t>user</a:t>
            </a:r>
            <a:r>
              <a:rPr lang="zh-CN" altLang="en-US"/>
              <a:t>问题</a:t>
            </a:r>
            <a:r>
              <a:rPr lang="en-US" altLang="zh-CN"/>
              <a:t>,</a:t>
            </a:r>
            <a:r>
              <a:rPr lang="zh-CN" altLang="en-US"/>
              <a:t>是否按照彩霞的操作，只修改单位信息，多单位用分号隔开 </a:t>
            </a:r>
            <a:r>
              <a:rPr lang="en-US" altLang="zh-CN"/>
              <a:t>|</a:t>
            </a:r>
            <a:r>
              <a:rPr lang="zh-CN" altLang="en-US"/>
              <a:t>隔开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0" y="1122680"/>
            <a:ext cx="1168463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endParaRPr lang="zh-CN" altLang="en-US" sz="3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6235" y="802005"/>
            <a:ext cx="11800840" cy="2708275"/>
          </a:xfrm>
        </p:spPr>
        <p:txBody>
          <a:bodyPr>
            <a:normAutofit/>
          </a:bodyPr>
          <a:p>
            <a:r>
              <a:rPr lang="en-US" altLang="zh-CN" sz="4000">
                <a:sym typeface="+mn-ea"/>
              </a:rPr>
              <a:t>sample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1.sample</a:t>
            </a:r>
            <a:r>
              <a:rPr lang="zh-CN" altLang="en-US">
                <a:sym typeface="+mn-ea"/>
              </a:rPr>
              <a:t>中未找到</a:t>
            </a:r>
            <a:r>
              <a:rPr lang="en-US" altLang="zh-CN">
                <a:sym typeface="+mn-ea"/>
              </a:rPr>
              <a:t>sampletype</a:t>
            </a:r>
            <a:r>
              <a:rPr lang="zh-CN" altLang="en-US">
                <a:sym typeface="+mn-ea"/>
              </a:rPr>
              <a:t>，是否采用新的数据库保存属性信息，考虑到展示的时候是放到一起，所以需要在一个数据库中，是否升级</a:t>
            </a:r>
            <a:r>
              <a:rPr lang="en-US" altLang="zh-CN">
                <a:sym typeface="+mn-ea"/>
              </a:rPr>
              <a:t>gsa</a:t>
            </a:r>
            <a:r>
              <a:rPr lang="zh-CN" altLang="en-US">
                <a:sym typeface="+mn-ea"/>
              </a:rPr>
              <a:t>数据库版本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一个</a:t>
            </a:r>
            <a:r>
              <a:rPr lang="en-US" altLang="zh-CN">
                <a:sym typeface="+mn-ea"/>
              </a:rPr>
              <a:t>sample</a:t>
            </a:r>
            <a:r>
              <a:rPr lang="zh-CN" altLang="en-US">
                <a:sym typeface="+mn-ea"/>
              </a:rPr>
              <a:t>可以对应多个项目，与我们已有结构不符合，</a:t>
            </a:r>
            <a:r>
              <a:rPr lang="en-US" altLang="zh-CN">
                <a:sym typeface="+mn-ea"/>
              </a:rPr>
              <a:t>sample</a:t>
            </a:r>
            <a:r>
              <a:rPr lang="zh-CN" altLang="en-US">
                <a:sym typeface="+mn-ea"/>
              </a:rPr>
              <a:t>与项目的关联关系</a:t>
            </a:r>
            <a:r>
              <a:rPr lang="zh-CN" altLang="en-US"/>
              <a:t>在</a:t>
            </a:r>
            <a:r>
              <a:rPr lang="en-US" altLang="zh-CN"/>
              <a:t>project.xml</a:t>
            </a:r>
            <a:r>
              <a:rPr lang="zh-CN" altLang="en-US"/>
              <a:t>中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endParaRPr lang="zh-CN" altLang="en-US" sz="3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6235" y="802005"/>
            <a:ext cx="11800840" cy="2708275"/>
          </a:xfrm>
        </p:spPr>
        <p:txBody>
          <a:bodyPr>
            <a:normAutofit/>
          </a:bodyPr>
          <a:p>
            <a:r>
              <a:rPr lang="en-US" altLang="zh-CN"/>
              <a:t>Run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4655" y="1250950"/>
            <a:ext cx="9143365" cy="4048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34490" y="5457190"/>
            <a:ext cx="919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run</a:t>
            </a:r>
            <a:r>
              <a:rPr lang="zh-CN" altLang="en-US"/>
              <a:t>中没有相关信息，但是在</a:t>
            </a:r>
            <a:r>
              <a:rPr lang="en-US" altLang="zh-CN"/>
              <a:t>ncbi</a:t>
            </a:r>
            <a:r>
              <a:rPr lang="zh-CN" altLang="en-US"/>
              <a:t>网页中可以查看到其一些信息，不知道信息获取途径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WPS 演示</Application>
  <PresentationFormat>宽屏</PresentationFormat>
  <Paragraphs>28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方正书宋_GBK</vt:lpstr>
      <vt:lpstr>Wingdings</vt:lpstr>
      <vt:lpstr>Calibri Light</vt:lpstr>
      <vt:lpstr>Helvetica Neue</vt:lpstr>
      <vt:lpstr>宋体</vt:lpstr>
      <vt:lpstr>汉仪书宋二KW</vt:lpstr>
      <vt:lpstr>Calibri</vt:lpstr>
      <vt:lpstr>微软雅黑</vt:lpstr>
      <vt:lpstr>汉仪旗黑KW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laphael</dc:creator>
  <cp:lastModifiedBy>laphael</cp:lastModifiedBy>
  <cp:revision>13</cp:revision>
  <dcterms:created xsi:type="dcterms:W3CDTF">2021-06-03T08:36:26Z</dcterms:created>
  <dcterms:modified xsi:type="dcterms:W3CDTF">2021-06-03T08:36:26Z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2052-1.1.0.1454</vt:lpwstr>
  </property>
</Properties>
</file>