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84EF-E841-4549-A421-6E62FF6F09F5}" type="datetimeFigureOut">
              <a:rPr lang="zh-CN" altLang="en-US" smtClean="0"/>
              <a:t>2013/5/12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762D-EBE1-47CB-8D3E-ABF1A275D0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zh-CN" altLang="en-US" b="1" dirty="0" smtClean="0"/>
              <a:t>变量介绍：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>
                <a:latin typeface="Calibri" pitchFamily="34" charset="0"/>
              </a:rPr>
              <a:t>     </a:t>
            </a:r>
            <a:r>
              <a:rPr lang="zh-CN" altLang="en-US" sz="2800" dirty="0" smtClean="0">
                <a:latin typeface="Calibri" pitchFamily="34" charset="0"/>
              </a:rPr>
              <a:t>该数据共含有</a:t>
            </a:r>
            <a:r>
              <a:rPr lang="en-US" sz="2800" dirty="0" smtClean="0">
                <a:latin typeface="Calibri" pitchFamily="34" charset="0"/>
              </a:rPr>
              <a:t>14</a:t>
            </a:r>
            <a:r>
              <a:rPr lang="zh-CN" altLang="en-US" sz="2800" dirty="0" smtClean="0">
                <a:latin typeface="Calibri" pitchFamily="34" charset="0"/>
              </a:rPr>
              <a:t>个自变量，其中</a:t>
            </a:r>
            <a:r>
              <a:rPr lang="en-US" sz="2800" dirty="0" smtClean="0">
                <a:latin typeface="Calibri" pitchFamily="34" charset="0"/>
              </a:rPr>
              <a:t>6</a:t>
            </a:r>
            <a:r>
              <a:rPr lang="zh-CN" altLang="en-US" sz="2800" dirty="0" smtClean="0">
                <a:latin typeface="Calibri" pitchFamily="34" charset="0"/>
              </a:rPr>
              <a:t>个为连续型变量，其余</a:t>
            </a:r>
            <a:r>
              <a:rPr lang="en-US" sz="2800" dirty="0" smtClean="0">
                <a:latin typeface="Calibri" pitchFamily="34" charset="0"/>
              </a:rPr>
              <a:t>8</a:t>
            </a:r>
            <a:r>
              <a:rPr lang="zh-CN" altLang="en-US" sz="2800" dirty="0" smtClean="0">
                <a:latin typeface="Calibri" pitchFamily="34" charset="0"/>
              </a:rPr>
              <a:t>个为离散型变量。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5961198"/>
              </p:ext>
            </p:extLst>
          </p:nvPr>
        </p:nvGraphicFramePr>
        <p:xfrm>
          <a:off x="1142976" y="3000372"/>
          <a:ext cx="6929486" cy="331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4000528"/>
                <a:gridCol w="2000264"/>
              </a:tblGrid>
              <a:tr h="473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命名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变量类型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473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x1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age(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年龄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numeric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473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x2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err="1" smtClean="0">
                          <a:latin typeface="Calibri"/>
                          <a:ea typeface="宋体"/>
                          <a:cs typeface="Times New Roman"/>
                        </a:rPr>
                        <a:t>workclass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工作类型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factor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473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x3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err="1" smtClean="0">
                          <a:latin typeface="Calibri"/>
                          <a:ea typeface="宋体"/>
                          <a:cs typeface="Times New Roman"/>
                        </a:rPr>
                        <a:t>Fnlwgt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权重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numeric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473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x4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education(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受教育年限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factor 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473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x5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education-num(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教育时长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numeric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473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x6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marital-</a:t>
                      </a:r>
                      <a:r>
                        <a:rPr lang="en-US" sz="2800" kern="100" dirty="0" err="1" smtClean="0">
                          <a:latin typeface="Calibri"/>
                          <a:ea typeface="宋体"/>
                          <a:cs typeface="Times New Roman"/>
                        </a:rPr>
                        <a:t>statu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婚姻状态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factor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99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9797617"/>
              </p:ext>
            </p:extLst>
          </p:nvPr>
        </p:nvGraphicFramePr>
        <p:xfrm>
          <a:off x="928662" y="1285860"/>
          <a:ext cx="7358114" cy="500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4671286"/>
                <a:gridCol w="1758134"/>
              </a:tblGrid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命名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变量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变量类型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x7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occupation(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具体工作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factor 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x8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relationship(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婚姻情况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factor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x9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race(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种族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factor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x10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sex(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性别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factor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x11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capital-gain(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资本收入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numeric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x12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capital-loss(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资本损失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numeric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x13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hours-per-week(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周工作时间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numeric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Calibri"/>
                          <a:ea typeface="宋体"/>
                          <a:cs typeface="Times New Roman"/>
                        </a:rPr>
                        <a:t>x14</a:t>
                      </a:r>
                      <a:endParaRPr lang="zh-CN" sz="2800" kern="10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native-country(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国籍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factor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y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Income per 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year(</a:t>
                      </a:r>
                      <a:r>
                        <a:rPr lang="zh-CN" alt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年收入</a:t>
                      </a:r>
                      <a:r>
                        <a:rPr lang="en-US" sz="2800" kern="100" dirty="0" smtClean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Calibri"/>
                          <a:ea typeface="宋体"/>
                          <a:cs typeface="Times New Roman"/>
                        </a:rPr>
                        <a:t>factor(0,1)</a:t>
                      </a:r>
                      <a:endParaRPr lang="zh-CN" sz="2800" kern="100" dirty="0">
                        <a:latin typeface="Calibri"/>
                        <a:ea typeface="宋体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09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672"/>
            <a:ext cx="8229600" cy="60929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变量解释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97640593"/>
              </p:ext>
            </p:extLst>
          </p:nvPr>
        </p:nvGraphicFramePr>
        <p:xfrm>
          <a:off x="1115616" y="1484784"/>
          <a:ext cx="6192688" cy="48600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2076"/>
                <a:gridCol w="5000612"/>
              </a:tblGrid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变量名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变量含义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crim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该镇的人均犯罪率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zn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占地超过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25000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平方尺的居民区比例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indus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该镇的非零售的商业土地比例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chas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是否沿着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Charles River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nox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氮氧化物浓度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每套公寓的平均房屋数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在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1940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年之前建造的不用来出租的单元的比例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Boston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五个工作中心的加权距离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rad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到主干高速公路的便利性的指标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tax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每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10000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美元的全额财产税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ptratio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该镇的学生教师比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计算为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1000(B - 0.63)^2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，其中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是该镇的黑人比例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lstat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低生活水平人口比例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  <a:tr h="324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medv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该普查地段中非出租的家庭房屋的价值的中位数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268</Words>
  <Application>Microsoft Office PowerPoint</Application>
  <PresentationFormat>全屏显示(4:3)</PresentationFormat>
  <Paragraphs>84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变量解释</vt:lpstr>
    </vt:vector>
  </TitlesOfParts>
  <Company>cufe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cufe</dc:creator>
  <cp:lastModifiedBy>cufe</cp:lastModifiedBy>
  <cp:revision>1</cp:revision>
  <dcterms:created xsi:type="dcterms:W3CDTF">2013-05-12T02:22:48Z</dcterms:created>
  <dcterms:modified xsi:type="dcterms:W3CDTF">2013-05-12T02:24:09Z</dcterms:modified>
</cp:coreProperties>
</file>