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4859" autoAdjust="0"/>
    <p:restoredTop sz="94660"/>
  </p:normalViewPr>
  <p:slideViewPr>
    <p:cSldViewPr snapToGrid="0">
      <p:cViewPr>
        <p:scale>
          <a:sx n="125" d="100"/>
          <a:sy n="125" d="100"/>
        </p:scale>
        <p:origin x="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9790-724A-4D00-AD06-B61DE59F34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C233-BBFE-4C63-A5C0-8661928D08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9790-724A-4D00-AD06-B61DE59F34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C233-BBFE-4C63-A5C0-8661928D08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9790-724A-4D00-AD06-B61DE59F34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C233-BBFE-4C63-A5C0-8661928D08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9790-724A-4D00-AD06-B61DE59F34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C233-BBFE-4C63-A5C0-8661928D08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9790-724A-4D00-AD06-B61DE59F34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C233-BBFE-4C63-A5C0-8661928D08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9790-724A-4D00-AD06-B61DE59F34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C233-BBFE-4C63-A5C0-8661928D08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9790-724A-4D00-AD06-B61DE59F34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C233-BBFE-4C63-A5C0-8661928D08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9790-724A-4D00-AD06-B61DE59F34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C233-BBFE-4C63-A5C0-8661928D08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9790-724A-4D00-AD06-B61DE59F34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C233-BBFE-4C63-A5C0-8661928D08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9790-724A-4D00-AD06-B61DE59F34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C233-BBFE-4C63-A5C0-8661928D08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9790-724A-4D00-AD06-B61DE59F34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C233-BBFE-4C63-A5C0-8661928D08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EF9790-724A-4D00-AD06-B61DE59F34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EFC233-BBFE-4C63-A5C0-8661928D08E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/>
          <p:cNvSpPr/>
          <p:nvPr/>
        </p:nvSpPr>
        <p:spPr>
          <a:xfrm>
            <a:off x="279662" y="292232"/>
            <a:ext cx="1735568" cy="9521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bg1">
                    <a:lumMod val="75000"/>
                  </a:schemeClr>
                </a:solidFill>
              </a:rPr>
              <a:t>初始化阶段</a:t>
            </a:r>
            <a:endParaRPr lang="en-US" altLang="zh-CN" sz="140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zh-CN" altLang="en-US" sz="1400">
                <a:solidFill>
                  <a:schemeClr val="bg1">
                    <a:lumMod val="75000"/>
                  </a:schemeClr>
                </a:solidFill>
              </a:rPr>
              <a:t>初始化属性和状态</a:t>
            </a:r>
            <a:endParaRPr lang="en-US" altLang="zh-CN" sz="140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en-US" altLang="zh-CN" sz="1400">
                <a:solidFill>
                  <a:schemeClr val="bg1"/>
                </a:solidFill>
              </a:rPr>
              <a:t>constructor</a:t>
            </a: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6" name="矩形: 圆角 5"/>
          <p:cNvSpPr/>
          <p:nvPr/>
        </p:nvSpPr>
        <p:spPr>
          <a:xfrm>
            <a:off x="2422688" y="292232"/>
            <a:ext cx="2004768" cy="9521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bg1">
                    <a:lumMod val="75000"/>
                  </a:schemeClr>
                </a:solidFill>
              </a:rPr>
              <a:t>组件即将挂载到页面</a:t>
            </a:r>
            <a:endParaRPr lang="en-US" altLang="zh-CN" sz="140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en-US" altLang="zh-CN" sz="1400"/>
              <a:t>componentWillMount</a:t>
            </a:r>
            <a:endParaRPr lang="zh-CN" altLang="en-US" sz="1400"/>
          </a:p>
        </p:txBody>
      </p:sp>
      <p:sp>
        <p:nvSpPr>
          <p:cNvPr id="7" name="矩形: 圆角 6"/>
          <p:cNvSpPr/>
          <p:nvPr/>
        </p:nvSpPr>
        <p:spPr>
          <a:xfrm>
            <a:off x="2422688" y="2215301"/>
            <a:ext cx="2004768" cy="9521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bg1">
                    <a:lumMod val="75000"/>
                  </a:schemeClr>
                </a:solidFill>
              </a:rPr>
              <a:t>组件渲染虚拟</a:t>
            </a:r>
            <a:r>
              <a:rPr lang="en-US" altLang="zh-CN" sz="1400">
                <a:solidFill>
                  <a:schemeClr val="bg1">
                    <a:lumMod val="75000"/>
                  </a:schemeClr>
                </a:solidFill>
              </a:rPr>
              <a:t>DOM</a:t>
            </a:r>
            <a:endParaRPr lang="en-US" altLang="zh-CN" sz="140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en-US" altLang="zh-CN" sz="1400"/>
              <a:t>render</a:t>
            </a:r>
            <a:endParaRPr lang="zh-CN" altLang="en-US" sz="1400"/>
          </a:p>
        </p:txBody>
      </p:sp>
      <p:sp>
        <p:nvSpPr>
          <p:cNvPr id="8" name="矩形: 圆角 7"/>
          <p:cNvSpPr/>
          <p:nvPr/>
        </p:nvSpPr>
        <p:spPr>
          <a:xfrm>
            <a:off x="2422688" y="4138370"/>
            <a:ext cx="2004768" cy="9521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bg1">
                    <a:lumMod val="75000"/>
                  </a:schemeClr>
                </a:solidFill>
              </a:rPr>
              <a:t>虚拟</a:t>
            </a:r>
            <a:r>
              <a:rPr lang="en-US" altLang="zh-CN" sz="1400">
                <a:solidFill>
                  <a:schemeClr val="bg1">
                    <a:lumMod val="75000"/>
                  </a:schemeClr>
                </a:solidFill>
              </a:rPr>
              <a:t>DOM</a:t>
            </a:r>
            <a:r>
              <a:rPr lang="zh-CN" altLang="en-US" sz="1400">
                <a:solidFill>
                  <a:schemeClr val="bg1">
                    <a:lumMod val="75000"/>
                  </a:schemeClr>
                </a:solidFill>
              </a:rPr>
              <a:t>已挂载到页面成为真实</a:t>
            </a:r>
            <a:r>
              <a:rPr lang="en-US" altLang="zh-CN" sz="1400">
                <a:solidFill>
                  <a:schemeClr val="bg1">
                    <a:lumMod val="75000"/>
                  </a:schemeClr>
                </a:solidFill>
              </a:rPr>
              <a:t>DOM</a:t>
            </a:r>
            <a:endParaRPr lang="en-US" altLang="zh-CN" sz="140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en-US" altLang="zh-CN" sz="1400"/>
              <a:t>componentDidMount</a:t>
            </a:r>
            <a:endParaRPr lang="zh-CN" altLang="en-US" sz="1400"/>
          </a:p>
        </p:txBody>
      </p:sp>
      <p:cxnSp>
        <p:nvCxnSpPr>
          <p:cNvPr id="10" name="直接箭头连接符 9"/>
          <p:cNvCxnSpPr>
            <a:stCxn id="5" idx="3"/>
            <a:endCxn id="6" idx="1"/>
          </p:cNvCxnSpPr>
          <p:nvPr/>
        </p:nvCxnSpPr>
        <p:spPr>
          <a:xfrm>
            <a:off x="2015230" y="768285"/>
            <a:ext cx="407458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6" idx="2"/>
            <a:endCxn id="7" idx="0"/>
          </p:cNvCxnSpPr>
          <p:nvPr/>
        </p:nvCxnSpPr>
        <p:spPr>
          <a:xfrm>
            <a:off x="3425072" y="1244338"/>
            <a:ext cx="0" cy="970963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7" idx="2"/>
            <a:endCxn id="8" idx="0"/>
          </p:cNvCxnSpPr>
          <p:nvPr/>
        </p:nvCxnSpPr>
        <p:spPr>
          <a:xfrm>
            <a:off x="3425072" y="3167407"/>
            <a:ext cx="0" cy="970963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342491" y="1517715"/>
            <a:ext cx="162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初始化阶段</a:t>
            </a:r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2614367" y="5428996"/>
            <a:ext cx="162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挂载阶段</a:t>
            </a:r>
            <a:endParaRPr lang="zh-CN" altLang="en-US"/>
          </a:p>
        </p:txBody>
      </p:sp>
      <p:sp>
        <p:nvSpPr>
          <p:cNvPr id="22" name="矩形: 圆角 21"/>
          <p:cNvSpPr/>
          <p:nvPr/>
        </p:nvSpPr>
        <p:spPr>
          <a:xfrm>
            <a:off x="4787243" y="1244338"/>
            <a:ext cx="2504389" cy="6427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bg1">
                    <a:lumMod val="75000"/>
                  </a:schemeClr>
                </a:solidFill>
              </a:rPr>
              <a:t>接收到新的属性值</a:t>
            </a:r>
            <a:r>
              <a:rPr lang="en-US" altLang="zh-CN" sz="1400"/>
              <a:t>componentWillReceiveProps</a:t>
            </a:r>
            <a:endParaRPr lang="zh-CN" altLang="en-US" sz="1400"/>
          </a:p>
        </p:txBody>
      </p:sp>
      <p:sp>
        <p:nvSpPr>
          <p:cNvPr id="23" name="矩形: 圆角 22"/>
          <p:cNvSpPr/>
          <p:nvPr/>
        </p:nvSpPr>
        <p:spPr>
          <a:xfrm>
            <a:off x="4787244" y="2215301"/>
            <a:ext cx="4413317" cy="6427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bg1">
                    <a:lumMod val="75000"/>
                  </a:schemeClr>
                </a:solidFill>
              </a:rPr>
              <a:t>是否应该重新渲染组件，</a:t>
            </a:r>
            <a:r>
              <a:rPr lang="zh-CN" altLang="en-US" sz="1400">
                <a:solidFill>
                  <a:schemeClr val="accent4">
                    <a:lumMod val="20000"/>
                    <a:lumOff val="80000"/>
                  </a:schemeClr>
                </a:solidFill>
              </a:rPr>
              <a:t>性能优化点</a:t>
            </a:r>
            <a:endParaRPr lang="en-US" altLang="zh-CN" sz="140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 algn="ctr"/>
            <a:r>
              <a:rPr lang="en-US" altLang="zh-CN" sz="1400"/>
              <a:t>shouldComponentUpdate</a:t>
            </a:r>
            <a:endParaRPr lang="zh-CN" altLang="en-US" sz="1400"/>
          </a:p>
        </p:txBody>
      </p:sp>
      <p:sp>
        <p:nvSpPr>
          <p:cNvPr id="24" name="矩形: 圆角 23"/>
          <p:cNvSpPr/>
          <p:nvPr/>
        </p:nvSpPr>
        <p:spPr>
          <a:xfrm>
            <a:off x="4787243" y="3581835"/>
            <a:ext cx="4413319" cy="6427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bg1">
                    <a:lumMod val="75000"/>
                  </a:schemeClr>
                </a:solidFill>
              </a:rPr>
              <a:t>即将重新渲染组件</a:t>
            </a:r>
            <a:endParaRPr lang="en-US" altLang="zh-CN" sz="140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en-US" altLang="zh-CN" sz="1400"/>
              <a:t>componentWillUpdate</a:t>
            </a:r>
            <a:endParaRPr lang="zh-CN" altLang="en-US" sz="1400"/>
          </a:p>
        </p:txBody>
      </p:sp>
      <p:cxnSp>
        <p:nvCxnSpPr>
          <p:cNvPr id="25" name="直接箭头连接符 24"/>
          <p:cNvCxnSpPr>
            <a:stCxn id="22" idx="2"/>
          </p:cNvCxnSpPr>
          <p:nvPr/>
        </p:nvCxnSpPr>
        <p:spPr>
          <a:xfrm>
            <a:off x="6039438" y="1887050"/>
            <a:ext cx="0" cy="328251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6039438" y="2858013"/>
            <a:ext cx="0" cy="714746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183197" y="6180053"/>
            <a:ext cx="162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更新阶段</a:t>
            </a:r>
            <a:endParaRPr lang="zh-CN" altLang="en-US"/>
          </a:p>
        </p:txBody>
      </p:sp>
      <p:sp>
        <p:nvSpPr>
          <p:cNvPr id="35" name="矩形: 圆角 34"/>
          <p:cNvSpPr/>
          <p:nvPr/>
        </p:nvSpPr>
        <p:spPr>
          <a:xfrm>
            <a:off x="4787243" y="292232"/>
            <a:ext cx="2504389" cy="545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bg1">
                    <a:lumMod val="75000"/>
                  </a:schemeClr>
                </a:solidFill>
              </a:rPr>
              <a:t>属性发生变化</a:t>
            </a:r>
            <a:endParaRPr lang="zh-CN" altLang="en-US" sz="1400"/>
          </a:p>
        </p:txBody>
      </p:sp>
      <p:cxnSp>
        <p:nvCxnSpPr>
          <p:cNvPr id="37" name="直接箭头连接符 36"/>
          <p:cNvCxnSpPr>
            <a:endCxn id="22" idx="0"/>
          </p:cNvCxnSpPr>
          <p:nvPr/>
        </p:nvCxnSpPr>
        <p:spPr>
          <a:xfrm>
            <a:off x="6039438" y="837298"/>
            <a:ext cx="0" cy="40704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5285302" y="2944193"/>
            <a:ext cx="810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accent6"/>
                </a:solidFill>
              </a:rPr>
              <a:t>true</a:t>
            </a:r>
            <a:endParaRPr lang="zh-CN" altLang="en-US">
              <a:solidFill>
                <a:schemeClr val="accent6"/>
              </a:solidFill>
            </a:endParaRPr>
          </a:p>
        </p:txBody>
      </p:sp>
      <p:sp>
        <p:nvSpPr>
          <p:cNvPr id="50" name="矩形: 圆角 49"/>
          <p:cNvSpPr/>
          <p:nvPr/>
        </p:nvSpPr>
        <p:spPr>
          <a:xfrm>
            <a:off x="4787243" y="4578685"/>
            <a:ext cx="4413319" cy="6427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bg1">
                    <a:lumMod val="75000"/>
                  </a:schemeClr>
                </a:solidFill>
              </a:rPr>
              <a:t>组件渲染虚拟</a:t>
            </a:r>
            <a:r>
              <a:rPr lang="en-US" altLang="zh-CN" sz="1400">
                <a:solidFill>
                  <a:schemeClr val="bg1">
                    <a:lumMod val="75000"/>
                  </a:schemeClr>
                </a:solidFill>
              </a:rPr>
              <a:t>DOM</a:t>
            </a:r>
            <a:endParaRPr lang="en-US" altLang="zh-CN" sz="140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en-US" altLang="zh-CN" sz="1400"/>
              <a:t>render</a:t>
            </a:r>
            <a:endParaRPr lang="zh-CN" altLang="en-US" sz="1400"/>
          </a:p>
        </p:txBody>
      </p:sp>
      <p:cxnSp>
        <p:nvCxnSpPr>
          <p:cNvPr id="52" name="直接箭头连接符 51"/>
          <p:cNvCxnSpPr/>
          <p:nvPr/>
        </p:nvCxnSpPr>
        <p:spPr>
          <a:xfrm>
            <a:off x="7000185" y="4242062"/>
            <a:ext cx="0" cy="351461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: 圆角 53"/>
          <p:cNvSpPr/>
          <p:nvPr/>
        </p:nvSpPr>
        <p:spPr>
          <a:xfrm>
            <a:off x="4787243" y="5570542"/>
            <a:ext cx="4413319" cy="6427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bg1">
                    <a:lumMod val="75000"/>
                  </a:schemeClr>
                </a:solidFill>
              </a:rPr>
              <a:t>虚拟</a:t>
            </a:r>
            <a:r>
              <a:rPr lang="en-US" altLang="zh-CN" sz="1400">
                <a:solidFill>
                  <a:schemeClr val="bg1">
                    <a:lumMod val="75000"/>
                  </a:schemeClr>
                </a:solidFill>
              </a:rPr>
              <a:t>DOM</a:t>
            </a:r>
            <a:r>
              <a:rPr lang="zh-CN" altLang="en-US" sz="1400">
                <a:solidFill>
                  <a:schemeClr val="bg1">
                    <a:lumMod val="75000"/>
                  </a:schemeClr>
                </a:solidFill>
              </a:rPr>
              <a:t>已重新挂载到页面成为真实</a:t>
            </a:r>
            <a:r>
              <a:rPr lang="en-US" altLang="zh-CN" sz="1400">
                <a:solidFill>
                  <a:schemeClr val="bg1">
                    <a:lumMod val="75000"/>
                  </a:schemeClr>
                </a:solidFill>
              </a:rPr>
              <a:t>DOM</a:t>
            </a:r>
            <a:endParaRPr lang="en-US" altLang="zh-CN" sz="140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en-US" altLang="zh-CN" sz="1400"/>
              <a:t>componentDidUpdate</a:t>
            </a:r>
            <a:endParaRPr lang="zh-CN" altLang="en-US" sz="1400"/>
          </a:p>
        </p:txBody>
      </p:sp>
      <p:cxnSp>
        <p:nvCxnSpPr>
          <p:cNvPr id="55" name="直接箭头连接符 54"/>
          <p:cNvCxnSpPr/>
          <p:nvPr/>
        </p:nvCxnSpPr>
        <p:spPr>
          <a:xfrm>
            <a:off x="7000185" y="5234411"/>
            <a:ext cx="0" cy="35568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/>
          <p:cNvSpPr txBox="1"/>
          <p:nvPr/>
        </p:nvSpPr>
        <p:spPr>
          <a:xfrm>
            <a:off x="7654571" y="2824812"/>
            <a:ext cx="810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accent2">
                    <a:lumMod val="75000"/>
                  </a:schemeClr>
                </a:solidFill>
              </a:rPr>
              <a:t>false</a:t>
            </a:r>
            <a:endParaRPr lang="zh-CN" altLang="en-US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58" name="直接箭头连接符 57"/>
          <p:cNvCxnSpPr/>
          <p:nvPr/>
        </p:nvCxnSpPr>
        <p:spPr>
          <a:xfrm>
            <a:off x="7733120" y="2859842"/>
            <a:ext cx="0" cy="392405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/>
          <p:cNvSpPr txBox="1"/>
          <p:nvPr/>
        </p:nvSpPr>
        <p:spPr>
          <a:xfrm>
            <a:off x="7437748" y="3167407"/>
            <a:ext cx="735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accent2">
                    <a:lumMod val="75000"/>
                  </a:schemeClr>
                </a:solidFill>
              </a:rPr>
              <a:t>结束</a:t>
            </a:r>
            <a:endParaRPr lang="zh-CN" alt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4" name="矩形: 圆角 63"/>
          <p:cNvSpPr/>
          <p:nvPr/>
        </p:nvSpPr>
        <p:spPr>
          <a:xfrm>
            <a:off x="7437748" y="292232"/>
            <a:ext cx="1762813" cy="545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bg1">
                    <a:lumMod val="75000"/>
                  </a:schemeClr>
                </a:solidFill>
              </a:rPr>
              <a:t>状态发生变化</a:t>
            </a:r>
            <a:endParaRPr lang="en-US" altLang="zh-CN" sz="140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en-US" altLang="zh-CN" sz="1400">
                <a:solidFill>
                  <a:schemeClr val="bg1"/>
                </a:solidFill>
              </a:rPr>
              <a:t>setState</a:t>
            </a:r>
            <a:endParaRPr lang="zh-CN" altLang="en-US" sz="1400">
              <a:solidFill>
                <a:schemeClr val="bg1"/>
              </a:solidFill>
            </a:endParaRPr>
          </a:p>
        </p:txBody>
      </p:sp>
      <p:cxnSp>
        <p:nvCxnSpPr>
          <p:cNvPr id="65" name="直接箭头连接符 64"/>
          <p:cNvCxnSpPr/>
          <p:nvPr/>
        </p:nvCxnSpPr>
        <p:spPr>
          <a:xfrm>
            <a:off x="8292444" y="837298"/>
            <a:ext cx="0" cy="1378001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: 圆角 66"/>
          <p:cNvSpPr/>
          <p:nvPr/>
        </p:nvSpPr>
        <p:spPr>
          <a:xfrm>
            <a:off x="9660901" y="292232"/>
            <a:ext cx="2358275" cy="6427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bg1">
                    <a:lumMod val="75000"/>
                  </a:schemeClr>
                </a:solidFill>
              </a:rPr>
              <a:t>组件即将被销毁</a:t>
            </a:r>
            <a:endParaRPr lang="en-US" altLang="zh-CN" sz="140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en-US" altLang="zh-CN" sz="1400"/>
              <a:t>componentWillMount</a:t>
            </a:r>
            <a:endParaRPr lang="zh-CN" altLang="en-US" sz="1400"/>
          </a:p>
        </p:txBody>
      </p:sp>
      <p:sp>
        <p:nvSpPr>
          <p:cNvPr id="68" name="文本框 67"/>
          <p:cNvSpPr txBox="1"/>
          <p:nvPr/>
        </p:nvSpPr>
        <p:spPr>
          <a:xfrm>
            <a:off x="10029333" y="1156966"/>
            <a:ext cx="162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销毁阶段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矩形 79"/>
          <p:cNvSpPr/>
          <p:nvPr/>
        </p:nvSpPr>
        <p:spPr>
          <a:xfrm>
            <a:off x="9604862" y="320511"/>
            <a:ext cx="2513565" cy="59011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 75"/>
          <p:cNvSpPr/>
          <p:nvPr/>
        </p:nvSpPr>
        <p:spPr>
          <a:xfrm>
            <a:off x="4684061" y="320511"/>
            <a:ext cx="4818158" cy="59011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2272897" y="320511"/>
            <a:ext cx="2251969" cy="59011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197963" y="320511"/>
            <a:ext cx="1885359" cy="59011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/>
          <p:cNvSpPr/>
          <p:nvPr/>
        </p:nvSpPr>
        <p:spPr>
          <a:xfrm>
            <a:off x="279662" y="1253766"/>
            <a:ext cx="1735568" cy="9521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bg1">
                    <a:lumMod val="75000"/>
                  </a:schemeClr>
                </a:solidFill>
              </a:rPr>
              <a:t>初始化阶段</a:t>
            </a:r>
            <a:endParaRPr lang="en-US" altLang="zh-CN" sz="140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zh-CN" altLang="en-US" sz="1400">
                <a:solidFill>
                  <a:schemeClr val="bg1">
                    <a:lumMod val="75000"/>
                  </a:schemeClr>
                </a:solidFill>
              </a:rPr>
              <a:t>初始化属性和状态</a:t>
            </a:r>
            <a:endParaRPr lang="en-US" altLang="zh-CN" sz="140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en-US" altLang="zh-CN" sz="1400">
                <a:solidFill>
                  <a:schemeClr val="bg1"/>
                </a:solidFill>
              </a:rPr>
              <a:t>constructor</a:t>
            </a: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6" name="矩形: 圆角 5"/>
          <p:cNvSpPr/>
          <p:nvPr/>
        </p:nvSpPr>
        <p:spPr>
          <a:xfrm>
            <a:off x="2422688" y="1253766"/>
            <a:ext cx="6860341" cy="9521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bg1">
                    <a:lumMod val="75000"/>
                  </a:schemeClr>
                </a:solidFill>
              </a:rPr>
              <a:t>从属性中获取新的状态</a:t>
            </a:r>
            <a:endParaRPr lang="en-US" altLang="zh-CN" sz="140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en-US" altLang="zh-CN" sz="1400"/>
              <a:t>static getDerivedStateFromProps</a:t>
            </a:r>
            <a:endParaRPr lang="zh-CN" altLang="en-US" sz="1400"/>
          </a:p>
        </p:txBody>
      </p:sp>
      <p:sp>
        <p:nvSpPr>
          <p:cNvPr id="7" name="矩形: 圆角 6"/>
          <p:cNvSpPr/>
          <p:nvPr/>
        </p:nvSpPr>
        <p:spPr>
          <a:xfrm>
            <a:off x="2422687" y="3650526"/>
            <a:ext cx="6860349" cy="6787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bg1">
                    <a:lumMod val="75000"/>
                  </a:schemeClr>
                </a:solidFill>
              </a:rPr>
              <a:t>组件渲染虚拟</a:t>
            </a:r>
            <a:r>
              <a:rPr lang="en-US" altLang="zh-CN" sz="1400">
                <a:solidFill>
                  <a:schemeClr val="bg1">
                    <a:lumMod val="75000"/>
                  </a:schemeClr>
                </a:solidFill>
              </a:rPr>
              <a:t>DOM</a:t>
            </a:r>
            <a:endParaRPr lang="en-US" altLang="zh-CN" sz="140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en-US" altLang="zh-CN" sz="1400"/>
              <a:t>render</a:t>
            </a:r>
            <a:endParaRPr lang="zh-CN" altLang="en-US" sz="1400"/>
          </a:p>
        </p:txBody>
      </p:sp>
      <p:sp>
        <p:nvSpPr>
          <p:cNvPr id="8" name="矩形: 圆角 7"/>
          <p:cNvSpPr/>
          <p:nvPr/>
        </p:nvSpPr>
        <p:spPr>
          <a:xfrm>
            <a:off x="2422688" y="4652128"/>
            <a:ext cx="2004768" cy="9521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bg1">
                    <a:lumMod val="75000"/>
                  </a:schemeClr>
                </a:solidFill>
              </a:rPr>
              <a:t>虚拟</a:t>
            </a:r>
            <a:r>
              <a:rPr lang="en-US" altLang="zh-CN" sz="1400">
                <a:solidFill>
                  <a:schemeClr val="bg1">
                    <a:lumMod val="75000"/>
                  </a:schemeClr>
                </a:solidFill>
              </a:rPr>
              <a:t>DOM</a:t>
            </a:r>
            <a:r>
              <a:rPr lang="zh-CN" altLang="en-US" sz="1400">
                <a:solidFill>
                  <a:schemeClr val="bg1">
                    <a:lumMod val="75000"/>
                  </a:schemeClr>
                </a:solidFill>
              </a:rPr>
              <a:t>已挂载到页面成为真实</a:t>
            </a:r>
            <a:r>
              <a:rPr lang="en-US" altLang="zh-CN" sz="1400">
                <a:solidFill>
                  <a:schemeClr val="bg1">
                    <a:lumMod val="75000"/>
                  </a:schemeClr>
                </a:solidFill>
              </a:rPr>
              <a:t>DOM</a:t>
            </a:r>
            <a:endParaRPr lang="en-US" altLang="zh-CN" sz="140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en-US" altLang="zh-CN" sz="1400"/>
              <a:t>componentDidMount</a:t>
            </a:r>
            <a:endParaRPr lang="zh-CN" altLang="en-US" sz="1400"/>
          </a:p>
        </p:txBody>
      </p:sp>
      <p:cxnSp>
        <p:nvCxnSpPr>
          <p:cNvPr id="10" name="直接箭头连接符 9"/>
          <p:cNvCxnSpPr>
            <a:stCxn id="5" idx="3"/>
            <a:endCxn id="6" idx="1"/>
          </p:cNvCxnSpPr>
          <p:nvPr/>
        </p:nvCxnSpPr>
        <p:spPr>
          <a:xfrm>
            <a:off x="2015230" y="1729819"/>
            <a:ext cx="407458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3425072" y="2205872"/>
            <a:ext cx="0" cy="1470582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endCxn id="8" idx="0"/>
          </p:cNvCxnSpPr>
          <p:nvPr/>
        </p:nvCxnSpPr>
        <p:spPr>
          <a:xfrm>
            <a:off x="3425072" y="4345757"/>
            <a:ext cx="0" cy="306371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342491" y="2479249"/>
            <a:ext cx="162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初始化阶段</a:t>
            </a:r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2614367" y="5702373"/>
            <a:ext cx="162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挂载阶段</a:t>
            </a:r>
            <a:endParaRPr lang="zh-CN" altLang="en-US"/>
          </a:p>
        </p:txBody>
      </p:sp>
      <p:sp>
        <p:nvSpPr>
          <p:cNvPr id="46" name="文本框 45"/>
          <p:cNvSpPr txBox="1"/>
          <p:nvPr/>
        </p:nvSpPr>
        <p:spPr>
          <a:xfrm>
            <a:off x="4714441" y="369832"/>
            <a:ext cx="162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属性变化</a:t>
            </a:r>
            <a:endParaRPr lang="zh-CN" altLang="en-US"/>
          </a:p>
        </p:txBody>
      </p:sp>
      <p:cxnSp>
        <p:nvCxnSpPr>
          <p:cNvPr id="51" name="直接箭头连接符 50"/>
          <p:cNvCxnSpPr/>
          <p:nvPr/>
        </p:nvCxnSpPr>
        <p:spPr>
          <a:xfrm>
            <a:off x="5414128" y="739164"/>
            <a:ext cx="0" cy="52402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: 圆角 52"/>
          <p:cNvSpPr/>
          <p:nvPr/>
        </p:nvSpPr>
        <p:spPr>
          <a:xfrm>
            <a:off x="4869732" y="2438340"/>
            <a:ext cx="4413317" cy="6427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bg1">
                    <a:lumMod val="75000"/>
                  </a:schemeClr>
                </a:solidFill>
              </a:rPr>
              <a:t>是否应该重新渲染组件，</a:t>
            </a:r>
            <a:r>
              <a:rPr lang="zh-CN" altLang="en-US" sz="1400">
                <a:solidFill>
                  <a:schemeClr val="accent4">
                    <a:lumMod val="20000"/>
                    <a:lumOff val="80000"/>
                  </a:schemeClr>
                </a:solidFill>
              </a:rPr>
              <a:t>性能优化点</a:t>
            </a:r>
            <a:endParaRPr lang="en-US" altLang="zh-CN" sz="140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 algn="ctr"/>
            <a:r>
              <a:rPr lang="en-US" altLang="zh-CN" sz="1400"/>
              <a:t>shouldComponentUpdate</a:t>
            </a:r>
            <a:endParaRPr lang="zh-CN" altLang="en-US" sz="1400"/>
          </a:p>
        </p:txBody>
      </p:sp>
      <p:cxnSp>
        <p:nvCxnSpPr>
          <p:cNvPr id="56" name="直接箭头连接符 55"/>
          <p:cNvCxnSpPr/>
          <p:nvPr/>
        </p:nvCxnSpPr>
        <p:spPr>
          <a:xfrm>
            <a:off x="5414128" y="2217235"/>
            <a:ext cx="0" cy="243161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>
            <a:off x="6121142" y="3098223"/>
            <a:ext cx="0" cy="559377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/>
          <p:cNvSpPr txBox="1"/>
          <p:nvPr/>
        </p:nvSpPr>
        <p:spPr>
          <a:xfrm>
            <a:off x="5367006" y="3184403"/>
            <a:ext cx="810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accent6"/>
                </a:solidFill>
              </a:rPr>
              <a:t>true</a:t>
            </a:r>
            <a:endParaRPr lang="zh-CN" altLang="en-US">
              <a:solidFill>
                <a:schemeClr val="accent6"/>
              </a:solidFill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7736275" y="3065022"/>
            <a:ext cx="810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accent2">
                    <a:lumMod val="75000"/>
                  </a:schemeClr>
                </a:solidFill>
              </a:rPr>
              <a:t>false</a:t>
            </a:r>
            <a:endParaRPr lang="zh-CN" altLang="en-US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63" name="直接箭头连接符 62"/>
          <p:cNvCxnSpPr/>
          <p:nvPr/>
        </p:nvCxnSpPr>
        <p:spPr>
          <a:xfrm>
            <a:off x="7814824" y="3100052"/>
            <a:ext cx="0" cy="284171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/>
          <p:cNvSpPr txBox="1"/>
          <p:nvPr/>
        </p:nvSpPr>
        <p:spPr>
          <a:xfrm>
            <a:off x="7519452" y="3295338"/>
            <a:ext cx="735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accent2">
                    <a:lumMod val="75000"/>
                  </a:schemeClr>
                </a:solidFill>
              </a:rPr>
              <a:t>结束</a:t>
            </a:r>
            <a:endParaRPr lang="zh-CN" alt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7076391" y="369832"/>
            <a:ext cx="162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状态变化</a:t>
            </a:r>
            <a:endParaRPr lang="zh-CN" altLang="en-US"/>
          </a:p>
        </p:txBody>
      </p:sp>
      <p:cxnSp>
        <p:nvCxnSpPr>
          <p:cNvPr id="70" name="直接箭头连接符 69"/>
          <p:cNvCxnSpPr/>
          <p:nvPr/>
        </p:nvCxnSpPr>
        <p:spPr>
          <a:xfrm>
            <a:off x="7871385" y="739164"/>
            <a:ext cx="0" cy="50517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: 圆角 70"/>
          <p:cNvSpPr/>
          <p:nvPr/>
        </p:nvSpPr>
        <p:spPr>
          <a:xfrm>
            <a:off x="4869732" y="4596741"/>
            <a:ext cx="4413317" cy="6787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bg1">
                    <a:lumMod val="75000"/>
                  </a:schemeClr>
                </a:solidFill>
              </a:rPr>
              <a:t>获取更新前的快照</a:t>
            </a:r>
            <a:endParaRPr lang="en-US" altLang="zh-CN" sz="140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en-US" altLang="zh-CN" sz="1400"/>
              <a:t>getSnapshotBeforeUpdate</a:t>
            </a:r>
            <a:endParaRPr lang="zh-CN" altLang="en-US" sz="1400"/>
          </a:p>
        </p:txBody>
      </p:sp>
      <p:cxnSp>
        <p:nvCxnSpPr>
          <p:cNvPr id="73" name="直接箭头连接符 72"/>
          <p:cNvCxnSpPr/>
          <p:nvPr/>
        </p:nvCxnSpPr>
        <p:spPr>
          <a:xfrm>
            <a:off x="7076391" y="4312570"/>
            <a:ext cx="0" cy="284171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/>
          <p:nvPr/>
        </p:nvCxnSpPr>
        <p:spPr>
          <a:xfrm>
            <a:off x="7076391" y="5275475"/>
            <a:ext cx="0" cy="284171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: 圆角 74"/>
          <p:cNvSpPr/>
          <p:nvPr/>
        </p:nvSpPr>
        <p:spPr>
          <a:xfrm>
            <a:off x="4869730" y="5570542"/>
            <a:ext cx="4413319" cy="6427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bg1">
                    <a:lumMod val="75000"/>
                  </a:schemeClr>
                </a:solidFill>
              </a:rPr>
              <a:t>虚拟</a:t>
            </a:r>
            <a:r>
              <a:rPr lang="en-US" altLang="zh-CN" sz="1400">
                <a:solidFill>
                  <a:schemeClr val="bg1">
                    <a:lumMod val="75000"/>
                  </a:schemeClr>
                </a:solidFill>
              </a:rPr>
              <a:t>DOM</a:t>
            </a:r>
            <a:r>
              <a:rPr lang="zh-CN" altLang="en-US" sz="1400">
                <a:solidFill>
                  <a:schemeClr val="bg1">
                    <a:lumMod val="75000"/>
                  </a:schemeClr>
                </a:solidFill>
              </a:rPr>
              <a:t>已重新挂载到页面成为真实</a:t>
            </a:r>
            <a:r>
              <a:rPr lang="en-US" altLang="zh-CN" sz="1400">
                <a:solidFill>
                  <a:schemeClr val="bg1">
                    <a:lumMod val="75000"/>
                  </a:schemeClr>
                </a:solidFill>
              </a:rPr>
              <a:t>DOM</a:t>
            </a:r>
            <a:endParaRPr lang="en-US" altLang="zh-CN" sz="140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en-US" altLang="zh-CN" sz="1400"/>
              <a:t>componentDidUpdate</a:t>
            </a:r>
            <a:endParaRPr lang="zh-CN" altLang="en-US" sz="1400"/>
          </a:p>
        </p:txBody>
      </p:sp>
      <p:sp>
        <p:nvSpPr>
          <p:cNvPr id="77" name="文本框 76"/>
          <p:cNvSpPr txBox="1"/>
          <p:nvPr/>
        </p:nvSpPr>
        <p:spPr>
          <a:xfrm>
            <a:off x="5967168" y="909686"/>
            <a:ext cx="162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更新阶段</a:t>
            </a:r>
            <a:endParaRPr lang="zh-CN" altLang="en-US"/>
          </a:p>
        </p:txBody>
      </p:sp>
      <p:sp>
        <p:nvSpPr>
          <p:cNvPr id="78" name="矩形: 圆角 77"/>
          <p:cNvSpPr/>
          <p:nvPr/>
        </p:nvSpPr>
        <p:spPr>
          <a:xfrm>
            <a:off x="9660901" y="1279018"/>
            <a:ext cx="2358275" cy="6427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bg1">
                    <a:lumMod val="75000"/>
                  </a:schemeClr>
                </a:solidFill>
              </a:rPr>
              <a:t>组件即将被销毁</a:t>
            </a:r>
            <a:endParaRPr lang="en-US" altLang="zh-CN" sz="140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en-US" altLang="zh-CN" sz="1400"/>
              <a:t>componentWillMount</a:t>
            </a:r>
            <a:endParaRPr lang="zh-CN" altLang="en-US" sz="1400"/>
          </a:p>
        </p:txBody>
      </p:sp>
      <p:sp>
        <p:nvSpPr>
          <p:cNvPr id="79" name="文本框 78"/>
          <p:cNvSpPr txBox="1"/>
          <p:nvPr/>
        </p:nvSpPr>
        <p:spPr>
          <a:xfrm>
            <a:off x="10029333" y="2143752"/>
            <a:ext cx="162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销毁阶段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606</Words>
  <Application>WPS 演示</Application>
  <PresentationFormat>宽屏</PresentationFormat>
  <Paragraphs>92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6" baseType="lpstr">
      <vt:lpstr>Arial</vt:lpstr>
      <vt:lpstr>方正书宋_GBK</vt:lpstr>
      <vt:lpstr>Wingdings</vt:lpstr>
      <vt:lpstr>等线</vt:lpstr>
      <vt:lpstr>汉仪中等线KW</vt:lpstr>
      <vt:lpstr>微软雅黑</vt:lpstr>
      <vt:lpstr>汉仪旗黑</vt:lpstr>
      <vt:lpstr>宋体</vt:lpstr>
      <vt:lpstr>Arial Unicode MS</vt:lpstr>
      <vt:lpstr>Calibri</vt:lpstr>
      <vt:lpstr>Helvetica Neue</vt:lpstr>
      <vt:lpstr>汉仪书宋二KW</vt:lpstr>
      <vt:lpstr>等线 Light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kevin yuan</dc:creator>
  <cp:lastModifiedBy>chenke</cp:lastModifiedBy>
  <cp:revision>7</cp:revision>
  <dcterms:created xsi:type="dcterms:W3CDTF">2022-06-03T05:40:22Z</dcterms:created>
  <dcterms:modified xsi:type="dcterms:W3CDTF">2022-06-03T05:40:22Z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2052-4.1.2.6545</vt:lpwstr>
  </property>
</Properties>
</file>