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B78DF27-E872-4FA1-A5C0-D3AD263D34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Project_NY_Airbnb_Analysis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4C55FD-B860-4E44-AA36-15FB0014DB5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8/16/23 11:04:38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2" name="slide2">
            <a:extLst>
              <a:ext uri="{FF2B5EF4-FFF2-40B4-BE49-F238E27FC236}">
                <a16:creationId xmlns:a16="http://schemas.microsoft.com/office/drawing/2014/main" id="{F5298F10-DE6A-46AB-B1F7-B8A80853B5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652462"/>
            <a:ext cx="82772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3" name="slide3">
            <a:extLst>
              <a:ext uri="{FF2B5EF4-FFF2-40B4-BE49-F238E27FC236}">
                <a16:creationId xmlns:a16="http://schemas.microsoft.com/office/drawing/2014/main" id="{CE9BAFCD-1768-40CE-8251-F7293F0EA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652462"/>
            <a:ext cx="82772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122AC7CE-4EC9-438D-B0D7-0E17B21EE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652462"/>
            <a:ext cx="82772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2023-08-17T06:04:39Z</dcterms:created>
  <dcterms:modified xsi:type="dcterms:W3CDTF">2023-08-17T06:04:39Z</dcterms:modified>
</cp:coreProperties>
</file>