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aleway"/>
      <p:regular r:id="rId35"/>
      <p:bold r:id="rId36"/>
      <p:italic r:id="rId37"/>
      <p:boldItalic r:id="rId38"/>
    </p:embeddedFont>
    <p:embeddedFont>
      <p:font typeface="Slackey"/>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E84578-3EDB-4F0D-824A-A70EE12D5CCF}">
  <a:tblStyle styleId="{9AE84578-3EDB-4F0D-824A-A70EE12D5C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aleway-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aleway-italic.fntdata"/><Relationship Id="rId14" Type="http://schemas.openxmlformats.org/officeDocument/2006/relationships/slide" Target="slides/slide7.xml"/><Relationship Id="rId36" Type="http://schemas.openxmlformats.org/officeDocument/2006/relationships/font" Target="fonts/Raleway-bold.fntdata"/><Relationship Id="rId17" Type="http://schemas.openxmlformats.org/officeDocument/2006/relationships/slide" Target="slides/slide10.xml"/><Relationship Id="rId39" Type="http://schemas.openxmlformats.org/officeDocument/2006/relationships/font" Target="fonts/Slackey-regular.fntdata"/><Relationship Id="rId16" Type="http://schemas.openxmlformats.org/officeDocument/2006/relationships/slide" Target="slides/slide9.xml"/><Relationship Id="rId38" Type="http://schemas.openxmlformats.org/officeDocument/2006/relationships/font" Target="fonts/Raleway-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0438728c0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0438728c0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affae8857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affae8857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00">
                <a:solidFill>
                  <a:srgbClr val="292929"/>
                </a:solidFill>
                <a:highlight>
                  <a:srgbClr val="FFFFFF"/>
                </a:highlight>
                <a:latin typeface="Georgia"/>
                <a:ea typeface="Georgia"/>
                <a:cs typeface="Georgia"/>
                <a:sym typeface="Georgia"/>
              </a:rPr>
              <a:t>for the evalution, we will get all these results after make preditions of validation dataset. Here we will take a look at ROC  graph and AUC value for evaluation of each model.</a:t>
            </a:r>
            <a:endParaRPr sz="1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zh-CN" sz="1000">
                <a:solidFill>
                  <a:srgbClr val="292929"/>
                </a:solidFill>
                <a:highlight>
                  <a:srgbClr val="FFFFFF"/>
                </a:highlight>
                <a:latin typeface="Georgia"/>
                <a:ea typeface="Georgia"/>
                <a:cs typeface="Georgia"/>
                <a:sym typeface="Georgia"/>
              </a:rPr>
              <a:t>AUC - ROC curve is a performance measurement for classification problem at various thresholds settings. ROC is a probability curve and AUC represents degree or measure of separability. It tells how much model is capable of distinguishing between classes. Higher the AUC, better the model is at predicting 0s as 0s and 1s as 1s. By analogy, Higher the AUC, better the model is at distinguishing between patients with disease and no disease.</a:t>
            </a:r>
            <a:endParaRPr sz="1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zh-CN" sz="1050">
                <a:solidFill>
                  <a:srgbClr val="888888"/>
                </a:solidFill>
                <a:highlight>
                  <a:srgbClr val="FFFFFF"/>
                </a:highlight>
              </a:rPr>
              <a:t> A confusion matrix is a table that is often used to describe the performance of a classification model on a set of test data for which the true values are known.</a:t>
            </a:r>
            <a:endParaRPr sz="1050">
              <a:solidFill>
                <a:srgbClr val="888888"/>
              </a:solidFill>
              <a:highlight>
                <a:srgbClr val="FFFFFF"/>
              </a:highlight>
            </a:endParaRPr>
          </a:p>
          <a:p>
            <a:pPr indent="0" lvl="0" marL="0" rtl="0" algn="l">
              <a:spcBef>
                <a:spcPts val="0"/>
              </a:spcBef>
              <a:spcAft>
                <a:spcPts val="0"/>
              </a:spcAft>
              <a:buNone/>
            </a:pPr>
            <a:r>
              <a:rPr lang="zh-CN" sz="1050">
                <a:solidFill>
                  <a:srgbClr val="888888"/>
                </a:solidFill>
                <a:highlight>
                  <a:srgbClr val="FFFFFF"/>
                </a:highlight>
              </a:rPr>
              <a:t>ROC; S</a:t>
            </a:r>
            <a:r>
              <a:rPr lang="zh-CN" sz="1400">
                <a:solidFill>
                  <a:schemeClr val="dk1"/>
                </a:solidFill>
                <a:latin typeface="Raleway"/>
                <a:ea typeface="Raleway"/>
                <a:cs typeface="Raleway"/>
                <a:sym typeface="Raleway"/>
              </a:rPr>
              <a:t>hows the trade-off between sensitivity (or TPR) and specificity (1 – FPR). Classifiers that give curves closer to the top-left corner indicate a better performance.</a:t>
            </a:r>
            <a:endParaRPr sz="1400">
              <a:solidFill>
                <a:schemeClr val="dk1"/>
              </a:solidFill>
              <a:latin typeface="Raleway"/>
              <a:ea typeface="Raleway"/>
              <a:cs typeface="Raleway"/>
              <a:sym typeface="Raleway"/>
            </a:endParaRPr>
          </a:p>
          <a:p>
            <a:pPr indent="0" lvl="0" marL="0" rtl="0" algn="l">
              <a:spcBef>
                <a:spcPts val="0"/>
              </a:spcBef>
              <a:spcAft>
                <a:spcPts val="0"/>
              </a:spcAft>
              <a:buNone/>
            </a:pPr>
            <a:r>
              <a:t/>
            </a:r>
            <a:endParaRPr sz="1050">
              <a:solidFill>
                <a:srgbClr val="888888"/>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affae885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affae885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for knn model we should decide what k value we should choose for the knn model. how we choose it is that we plot out the graph of training accuracy and validation accuracy and find the range where it can give high accuracy for both. from the graph we can k value around 40 is more general for both training and validation dataset as they have similar accuracy which is around 70%. we we choose the k to be 39 which is approximate to the square root value of the total number of samples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ffae885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affae885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Chenyan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affae8857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affae8857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300">
                <a:solidFill>
                  <a:srgbClr val="292929"/>
                </a:solidFill>
                <a:highlight>
                  <a:srgbClr val="FFFFFF"/>
                </a:highlight>
                <a:latin typeface="Georgia"/>
                <a:ea typeface="Georgia"/>
                <a:cs typeface="Georgia"/>
                <a:sym typeface="Georgia"/>
              </a:rPr>
              <a:t>Ensemble learning, in general, is a model that makes predictions based on a number of different models.</a:t>
            </a:r>
            <a:endParaRPr sz="13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zh-CN" sz="1300">
                <a:solidFill>
                  <a:srgbClr val="292929"/>
                </a:solidFill>
                <a:highlight>
                  <a:srgbClr val="FFFFFF"/>
                </a:highlight>
                <a:latin typeface="Georgia"/>
                <a:ea typeface="Georgia"/>
                <a:cs typeface="Georgia"/>
                <a:sym typeface="Georgia"/>
              </a:rPr>
              <a:t>Boosting model’s key is learning from the previous mistakes, adaBoost learns from the mistakes by increasing the weight of misclassified data points.</a:t>
            </a:r>
            <a:endParaRPr sz="13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affae8857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affae8857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Bagging: Training a bunch of individual models in a parallel way. Each model is trained by a random subset of the data</a:t>
            </a:r>
            <a:endParaRPr/>
          </a:p>
          <a:p>
            <a:pPr indent="0" lvl="0" marL="0" rtl="0" algn="l">
              <a:spcBef>
                <a:spcPts val="0"/>
              </a:spcBef>
              <a:spcAft>
                <a:spcPts val="0"/>
              </a:spcAft>
              <a:buNone/>
            </a:pPr>
            <a:r>
              <a:rPr lang="zh-CN"/>
              <a:t>Random forest is an ensemble model using bagging as the ensemble method and </a:t>
            </a:r>
            <a:r>
              <a:rPr b="1" lang="zh-CN"/>
              <a:t>decision tree</a:t>
            </a:r>
            <a:r>
              <a:rPr lang="zh-CN"/>
              <a:t> as the individual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affae8857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affae8857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chemeClr val="dk1"/>
                </a:solidFill>
                <a:highlight>
                  <a:srgbClr val="FFFFFF"/>
                </a:highlight>
              </a:rPr>
              <a:t>Feature extraction is performed by alternating convolution layers with </a:t>
            </a:r>
            <a:r>
              <a:rPr lang="zh-CN" sz="1050">
                <a:solidFill>
                  <a:schemeClr val="dk1"/>
                </a:solidFill>
                <a:highlight>
                  <a:srgbClr val="FFFFFF"/>
                </a:highlight>
              </a:rPr>
              <a:t>subsampling</a:t>
            </a:r>
            <a:r>
              <a:rPr lang="zh-CN" sz="1050">
                <a:solidFill>
                  <a:schemeClr val="dk1"/>
                </a:solidFill>
                <a:highlight>
                  <a:srgbClr val="FFFFFF"/>
                </a:highlight>
              </a:rPr>
              <a:t> layers. Classification is performed with dense layers followed by a final softmax layer.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ffae885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affae885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ffae8857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ffae8857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Chenyan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b047d0653d_2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b047d0653d_2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Chenyan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b0438728c0_2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b0438728c0_2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0438728c0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0438728c0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b047d0653d_2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b047d0653d_2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b047d0653d_2_1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b047d0653d_2_1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400">
                <a:solidFill>
                  <a:srgbClr val="0B4745"/>
                </a:solidFill>
                <a:latin typeface="Raleway"/>
                <a:ea typeface="Raleway"/>
                <a:cs typeface="Raleway"/>
                <a:sym typeface="Raleway"/>
              </a:rPr>
              <a:t>Here is the comparison result between  training with features and without features selected on these models.</a:t>
            </a:r>
            <a:endParaRPr sz="1400">
              <a:solidFill>
                <a:srgbClr val="0B4745"/>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b047d0653d_2_2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b047d0653d_2_2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lang="zh-CN" sz="1250">
                <a:solidFill>
                  <a:schemeClr val="dk1"/>
                </a:solidFill>
              </a:rPr>
              <a:t>For the KNN algorithm, we found the f1-score of the model with features (0.92) is higher than the model without features selected(0.74). Others have similar f1-score between with features selected and without features selected. The results of  RF and Adaboost Classifier  features selected the model unchanged may be because our dataset is quite general. Therefore, although these selected features is more importance, it cannot predict hit or non-hit songs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b0438728c0_2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b0438728c0_2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b047d0653d_2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b047d0653d_2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b047d0653d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b047d0653d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15000"/>
              </a:lnSpc>
              <a:spcBef>
                <a:spcPts val="900"/>
              </a:spcBef>
              <a:spcAft>
                <a:spcPts val="0"/>
              </a:spcAft>
              <a:buClr>
                <a:schemeClr val="dk1"/>
              </a:buClr>
              <a:buSzPts val="1350"/>
              <a:buAutoNum type="alphaLcPeriod"/>
            </a:pPr>
            <a:r>
              <a:rPr lang="zh-CN" sz="1350">
                <a:solidFill>
                  <a:schemeClr val="dk1"/>
                </a:solidFill>
              </a:rPr>
              <a:t>Sp</a:t>
            </a:r>
            <a:r>
              <a:rPr lang="zh-CN" sz="1350">
                <a:solidFill>
                  <a:schemeClr val="dk1"/>
                </a:solidFill>
              </a:rPr>
              <a:t>lit songs to different genres</a:t>
            </a:r>
            <a:endParaRPr sz="1350">
              <a:solidFill>
                <a:schemeClr val="dk1"/>
              </a:solidFill>
            </a:endParaRPr>
          </a:p>
          <a:p>
            <a:pPr indent="0" lvl="0" marL="457200" rtl="0" algn="l">
              <a:lnSpc>
                <a:spcPct val="115000"/>
              </a:lnSpc>
              <a:spcBef>
                <a:spcPts val="900"/>
              </a:spcBef>
              <a:spcAft>
                <a:spcPts val="0"/>
              </a:spcAft>
              <a:buNone/>
            </a:pPr>
            <a:r>
              <a:rPr lang="zh-CN" sz="1350">
                <a:solidFill>
                  <a:schemeClr val="dk1"/>
                </a:solidFill>
              </a:rPr>
              <a:t>The features between hit and non-hit from different genres may be on the different ends of a spectrum. The features may contrast to each other in different genres.Therefore, we may split hit or non-hit songs into their genre and build a model for each genre to perform error analysis for some successful algorithms to select the greatest influence features to train our model. (It would be better to classify the songs into different genres before we model them as some genres are distinct from one another, hence modelling them together might make our model confused about the features of a hit song [basically, different genres have different features that makes them a hit song. so, it’s best to narrow down the scope to cater for each genre])</a:t>
            </a:r>
            <a:endParaRPr sz="1350">
              <a:solidFill>
                <a:schemeClr val="dk1"/>
              </a:solidFill>
            </a:endParaRPr>
          </a:p>
          <a:p>
            <a:pPr indent="-314325" lvl="0" marL="457200" rtl="0" algn="l">
              <a:lnSpc>
                <a:spcPct val="115000"/>
              </a:lnSpc>
              <a:spcBef>
                <a:spcPts val="900"/>
              </a:spcBef>
              <a:spcAft>
                <a:spcPts val="0"/>
              </a:spcAft>
              <a:buClr>
                <a:schemeClr val="dk1"/>
              </a:buClr>
              <a:buSzPts val="1350"/>
              <a:buAutoNum type="alphaLcPeriod"/>
            </a:pPr>
            <a:r>
              <a:rPr lang="zh-CN" sz="1350">
                <a:solidFill>
                  <a:schemeClr val="dk1"/>
                </a:solidFill>
              </a:rPr>
              <a:t>Get data from audio itself</a:t>
            </a:r>
            <a:endParaRPr sz="1350">
              <a:solidFill>
                <a:schemeClr val="dk1"/>
              </a:solidFill>
            </a:endParaRPr>
          </a:p>
          <a:p>
            <a:pPr indent="0" lvl="0" marL="457200" rtl="0" algn="l">
              <a:lnSpc>
                <a:spcPct val="115000"/>
              </a:lnSpc>
              <a:spcBef>
                <a:spcPts val="900"/>
              </a:spcBef>
              <a:spcAft>
                <a:spcPts val="0"/>
              </a:spcAft>
              <a:buNone/>
            </a:pPr>
            <a:r>
              <a:rPr lang="zh-CN" sz="1350">
                <a:solidFill>
                  <a:schemeClr val="dk1"/>
                </a:solidFill>
              </a:rPr>
              <a:t>From another perspective, we also can predict hit or non-hit songs by audio itself.(eg. tone,pitch,Intonation，Music effect).It is also meaningful to define hit-songs lyrics. Apply more types of high level features for training to make even better predictions. </a:t>
            </a:r>
            <a:endParaRPr sz="1350">
              <a:solidFill>
                <a:schemeClr val="dk1"/>
              </a:solidFill>
            </a:endParaRPr>
          </a:p>
          <a:p>
            <a:pPr indent="0" lvl="0" marL="0" rtl="0" algn="l">
              <a:lnSpc>
                <a:spcPct val="115000"/>
              </a:lnSpc>
              <a:spcBef>
                <a:spcPts val="900"/>
              </a:spcBef>
              <a:spcAft>
                <a:spcPts val="0"/>
              </a:spcAft>
              <a:buNone/>
            </a:pPr>
            <a:r>
              <a:rPr lang="zh-CN" sz="1350" u="sng">
                <a:solidFill>
                  <a:schemeClr val="dk1"/>
                </a:solidFill>
              </a:rPr>
              <a:t>(Time based) investigate in future </a:t>
            </a:r>
            <a:endParaRPr sz="1350" u="sng">
              <a:solidFill>
                <a:schemeClr val="dk1"/>
              </a:solidFill>
            </a:endParaRPr>
          </a:p>
          <a:p>
            <a:pPr indent="-314325" lvl="1" marL="914400" rtl="0" algn="l">
              <a:lnSpc>
                <a:spcPct val="115000"/>
              </a:lnSpc>
              <a:spcBef>
                <a:spcPts val="900"/>
              </a:spcBef>
              <a:spcAft>
                <a:spcPts val="0"/>
              </a:spcAft>
              <a:buClr>
                <a:schemeClr val="dk1"/>
              </a:buClr>
              <a:buSzPts val="1350"/>
              <a:buAutoNum type="alphaLcPeriod"/>
            </a:pPr>
            <a:r>
              <a:rPr lang="zh-CN" sz="1350">
                <a:solidFill>
                  <a:schemeClr val="dk1"/>
                </a:solidFill>
              </a:rPr>
              <a:t>social media trends</a:t>
            </a:r>
            <a:endParaRPr sz="1350">
              <a:solidFill>
                <a:schemeClr val="dk1"/>
              </a:solidFill>
            </a:endParaRPr>
          </a:p>
          <a:p>
            <a:pPr indent="0" lvl="0" marL="914400" rtl="0" algn="l">
              <a:lnSpc>
                <a:spcPct val="115000"/>
              </a:lnSpc>
              <a:spcBef>
                <a:spcPts val="900"/>
              </a:spcBef>
              <a:spcAft>
                <a:spcPts val="0"/>
              </a:spcAft>
              <a:buClr>
                <a:schemeClr val="dk1"/>
              </a:buClr>
              <a:buSzPts val="1100"/>
              <a:buFont typeface="Arial"/>
              <a:buNone/>
            </a:pPr>
            <a:r>
              <a:rPr lang="zh-CN" sz="1350">
                <a:solidFill>
                  <a:schemeClr val="dk1"/>
                </a:solidFill>
              </a:rPr>
              <a:t>The trends in hit music change over time with the effect of social media trends.We may focus on finding a way or dividing the data into several subsets of year periods for training models in the future.</a:t>
            </a:r>
            <a:endParaRPr sz="1350">
              <a:solidFill>
                <a:schemeClr val="dk1"/>
              </a:solidFill>
            </a:endParaRPr>
          </a:p>
          <a:p>
            <a:pPr indent="-314325" lvl="1" marL="914400" rtl="0" algn="l">
              <a:lnSpc>
                <a:spcPct val="115000"/>
              </a:lnSpc>
              <a:spcBef>
                <a:spcPts val="900"/>
              </a:spcBef>
              <a:spcAft>
                <a:spcPts val="0"/>
              </a:spcAft>
              <a:buClr>
                <a:schemeClr val="dk1"/>
              </a:buClr>
              <a:buSzPts val="1350"/>
              <a:buAutoNum type="alphaLcPeriod"/>
            </a:pPr>
            <a:r>
              <a:rPr lang="zh-CN" sz="1350">
                <a:solidFill>
                  <a:schemeClr val="dk1"/>
                </a:solidFill>
              </a:rPr>
              <a:t>popularity of the artist </a:t>
            </a:r>
            <a:endParaRPr sz="1350">
              <a:solidFill>
                <a:schemeClr val="dk1"/>
              </a:solidFill>
            </a:endParaRPr>
          </a:p>
          <a:p>
            <a:pPr indent="0" lvl="0" marL="914400" rtl="0" algn="l">
              <a:lnSpc>
                <a:spcPct val="115000"/>
              </a:lnSpc>
              <a:spcBef>
                <a:spcPts val="900"/>
              </a:spcBef>
              <a:spcAft>
                <a:spcPts val="0"/>
              </a:spcAft>
              <a:buClr>
                <a:schemeClr val="dk1"/>
              </a:buClr>
              <a:buSzPts val="1100"/>
              <a:buFont typeface="Arial"/>
              <a:buNone/>
            </a:pPr>
            <a:r>
              <a:rPr lang="zh-CN" sz="1350">
                <a:solidFill>
                  <a:schemeClr val="dk1"/>
                </a:solidFill>
              </a:rPr>
              <a:t>When popular artists produce a new song or new album, their fans will support them no matter the quality of the song.Hence, a model can be made to detect if the song is a hit song after the first hype of the song?Trying to use combined audio itself with artist past-performance may help us to explain a majority of the variance of the data.</a:t>
            </a:r>
            <a:endParaRPr sz="1350">
              <a:solidFill>
                <a:schemeClr val="dk1"/>
              </a:solidFill>
            </a:endParaRPr>
          </a:p>
          <a:p>
            <a:pPr indent="0" lvl="0" marL="0" rtl="0" algn="l">
              <a:lnSpc>
                <a:spcPct val="115000"/>
              </a:lnSpc>
              <a:spcBef>
                <a:spcPts val="900"/>
              </a:spcBef>
              <a:spcAft>
                <a:spcPts val="0"/>
              </a:spcAft>
              <a:buClr>
                <a:schemeClr val="dk1"/>
              </a:buClr>
              <a:buSzPts val="1100"/>
              <a:buFont typeface="Arial"/>
              <a:buNone/>
            </a:pPr>
            <a:r>
              <a:t/>
            </a:r>
            <a:endParaRPr sz="1350">
              <a:solidFill>
                <a:schemeClr val="dk1"/>
              </a:solidFill>
            </a:endParaRPr>
          </a:p>
          <a:p>
            <a:pPr indent="0" lvl="0" marL="0" rtl="0" algn="l">
              <a:spcBef>
                <a:spcPts val="9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b047d0653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b047d0653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b076b387dc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b076b387dc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047d06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047d06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047d065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047d065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047d065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047d065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047d0653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047d0653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076b387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076b387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will show the result of knn, adaboost, random forest and talk a bit of the cnn. we have tried some other models but these models give higher performance than others. but for cnn, we did not get a really good result of cnn.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076b387dc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076b387dc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b0438728c0_2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b0438728c0_2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will show the result of knn, adaboost, random forest and talk a bit of the cnn. we have tried some other models but these models give higher performance than others. but for cnn, we did not get a really good result of cnn.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29" y="12"/>
            <a:ext cx="9144152" cy="5148101"/>
          </a:xfrm>
          <a:custGeom>
            <a:rect b="b" l="l" r="r" t="t"/>
            <a:pathLst>
              <a:path extrusionOk="0" h="106245" w="188919">
                <a:moveTo>
                  <a:pt x="1" y="0"/>
                </a:moveTo>
                <a:lnTo>
                  <a:pt x="1" y="106244"/>
                </a:lnTo>
                <a:lnTo>
                  <a:pt x="188918" y="106244"/>
                </a:lnTo>
                <a:lnTo>
                  <a:pt x="1889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05050" y="587775"/>
            <a:ext cx="7196421" cy="3857783"/>
          </a:xfrm>
          <a:custGeom>
            <a:rect b="b" l="l" r="r" t="t"/>
            <a:pathLst>
              <a:path extrusionOk="0" h="71500" w="123496">
                <a:moveTo>
                  <a:pt x="108333" y="1"/>
                </a:moveTo>
                <a:lnTo>
                  <a:pt x="0" y="9521"/>
                </a:lnTo>
                <a:lnTo>
                  <a:pt x="6890" y="42667"/>
                </a:lnTo>
                <a:lnTo>
                  <a:pt x="30623" y="71499"/>
                </a:lnTo>
                <a:lnTo>
                  <a:pt x="101172" y="68353"/>
                </a:lnTo>
                <a:lnTo>
                  <a:pt x="123495" y="40660"/>
                </a:lnTo>
                <a:lnTo>
                  <a:pt x="108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481500" y="1512525"/>
            <a:ext cx="4181100" cy="1284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p:txBody>
      </p:sp>
      <p:sp>
        <p:nvSpPr>
          <p:cNvPr id="12" name="Google Shape;12;p2"/>
          <p:cNvSpPr txBox="1"/>
          <p:nvPr>
            <p:ph idx="1" type="subTitle"/>
          </p:nvPr>
        </p:nvSpPr>
        <p:spPr>
          <a:xfrm>
            <a:off x="2481400" y="2834125"/>
            <a:ext cx="41811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 name="Google Shape;13;p2"/>
          <p:cNvSpPr/>
          <p:nvPr/>
        </p:nvSpPr>
        <p:spPr>
          <a:xfrm>
            <a:off x="1805042" y="527009"/>
            <a:ext cx="48" cy="1405"/>
          </a:xfrm>
          <a:custGeom>
            <a:rect b="b" l="l" r="r" t="t"/>
            <a:pathLst>
              <a:path extrusionOk="0" h="29" w="1">
                <a:moveTo>
                  <a:pt x="1" y="1"/>
                </a:moveTo>
                <a:lnTo>
                  <a:pt x="1" y="1"/>
                </a:lnTo>
                <a:cubicBezTo>
                  <a:pt x="1" y="1"/>
                  <a:pt x="1" y="28"/>
                  <a:pt x="1" y="1"/>
                </a:cubicBez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05042" y="525700"/>
            <a:ext cx="48" cy="48"/>
          </a:xfrm>
          <a:custGeom>
            <a:rect b="b" l="l" r="r" t="t"/>
            <a:pathLst>
              <a:path extrusionOk="0" h="1" w="1">
                <a:moveTo>
                  <a:pt x="1" y="1"/>
                </a:move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57" name="Shape 57"/>
        <p:cNvGrpSpPr/>
        <p:nvPr/>
      </p:nvGrpSpPr>
      <p:grpSpPr>
        <a:xfrm>
          <a:off x="0" y="0"/>
          <a:ext cx="0" cy="0"/>
          <a:chOff x="0" y="0"/>
          <a:chExt cx="0" cy="0"/>
        </a:xfrm>
      </p:grpSpPr>
      <p:sp>
        <p:nvSpPr>
          <p:cNvPr id="58" name="Google Shape;58;p11"/>
          <p:cNvSpPr txBox="1"/>
          <p:nvPr>
            <p:ph type="title"/>
          </p:nvPr>
        </p:nvSpPr>
        <p:spPr>
          <a:xfrm>
            <a:off x="5456775" y="1587450"/>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p11"/>
          <p:cNvSpPr txBox="1"/>
          <p:nvPr>
            <p:ph idx="1" type="subTitle"/>
          </p:nvPr>
        </p:nvSpPr>
        <p:spPr>
          <a:xfrm>
            <a:off x="5456875" y="2343150"/>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60" name="Google Shape;60;p11"/>
          <p:cNvSpPr/>
          <p:nvPr/>
        </p:nvSpPr>
        <p:spPr>
          <a:xfrm rot="-5400000">
            <a:off x="-1397466" y="1397417"/>
            <a:ext cx="5147356" cy="2352424"/>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749605" y="2963429"/>
            <a:ext cx="2394395" cy="2180071"/>
          </a:xfrm>
          <a:custGeom>
            <a:rect b="b" l="l" r="r" t="t"/>
            <a:pathLst>
              <a:path extrusionOk="0" h="23699" w="31176">
                <a:moveTo>
                  <a:pt x="0" y="0"/>
                </a:moveTo>
                <a:lnTo>
                  <a:pt x="0" y="23699"/>
                </a:lnTo>
                <a:lnTo>
                  <a:pt x="16362" y="17785"/>
                </a:lnTo>
                <a:lnTo>
                  <a:pt x="22220" y="8397"/>
                </a:lnTo>
                <a:lnTo>
                  <a:pt x="31175" y="0"/>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
    <p:spTree>
      <p:nvGrpSpPr>
        <p:cNvPr id="62" name="Shape 62"/>
        <p:cNvGrpSpPr/>
        <p:nvPr/>
      </p:nvGrpSpPr>
      <p:grpSpPr>
        <a:xfrm>
          <a:off x="0" y="0"/>
          <a:ext cx="0" cy="0"/>
          <a:chOff x="0" y="0"/>
          <a:chExt cx="0" cy="0"/>
        </a:xfrm>
      </p:grpSpPr>
      <p:sp>
        <p:nvSpPr>
          <p:cNvPr id="63" name="Google Shape;63;p12"/>
          <p:cNvSpPr/>
          <p:nvPr/>
        </p:nvSpPr>
        <p:spPr>
          <a:xfrm>
            <a:off x="6923279" y="3572450"/>
            <a:ext cx="2220760" cy="1571078"/>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flipH="1">
            <a:off x="-69" y="0"/>
            <a:ext cx="3239568" cy="5148101"/>
          </a:xfrm>
          <a:custGeom>
            <a:rect b="b" l="l" r="r" t="t"/>
            <a:pathLst>
              <a:path extrusionOk="0" h="106245" w="96617">
                <a:moveTo>
                  <a:pt x="11420" y="0"/>
                </a:moveTo>
                <a:lnTo>
                  <a:pt x="1" y="56987"/>
                </a:lnTo>
                <a:lnTo>
                  <a:pt x="13590" y="92330"/>
                </a:lnTo>
                <a:lnTo>
                  <a:pt x="11691" y="106244"/>
                </a:lnTo>
                <a:lnTo>
                  <a:pt x="96616" y="106244"/>
                </a:lnTo>
                <a:lnTo>
                  <a:pt x="966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
          <p:cNvSpPr txBox="1"/>
          <p:nvPr>
            <p:ph type="title"/>
          </p:nvPr>
        </p:nvSpPr>
        <p:spPr>
          <a:xfrm>
            <a:off x="5622800" y="1587450"/>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6" name="Google Shape;66;p12"/>
          <p:cNvSpPr txBox="1"/>
          <p:nvPr>
            <p:ph idx="1" type="subTitle"/>
          </p:nvPr>
        </p:nvSpPr>
        <p:spPr>
          <a:xfrm>
            <a:off x="5622900" y="2343150"/>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13"/>
          <p:cNvSpPr/>
          <p:nvPr/>
        </p:nvSpPr>
        <p:spPr>
          <a:xfrm rot="10800000">
            <a:off x="3694367" y="1951386"/>
            <a:ext cx="5449633" cy="3192114"/>
          </a:xfrm>
          <a:custGeom>
            <a:rect b="b" l="l" r="r" t="t"/>
            <a:pathLst>
              <a:path extrusionOk="0" h="33338" w="63871">
                <a:moveTo>
                  <a:pt x="0" y="0"/>
                </a:moveTo>
                <a:lnTo>
                  <a:pt x="0" y="33337"/>
                </a:lnTo>
                <a:lnTo>
                  <a:pt x="40340" y="29836"/>
                </a:lnTo>
                <a:lnTo>
                  <a:pt x="51847" y="14632"/>
                </a:lnTo>
                <a:lnTo>
                  <a:pt x="61751" y="5845"/>
                </a:lnTo>
                <a:lnTo>
                  <a:pt x="63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type="title"/>
          </p:nvPr>
        </p:nvSpPr>
        <p:spPr>
          <a:xfrm>
            <a:off x="5473500" y="2801480"/>
            <a:ext cx="2957400" cy="149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14"/>
          <p:cNvSpPr txBox="1"/>
          <p:nvPr>
            <p:ph type="title"/>
          </p:nvPr>
        </p:nvSpPr>
        <p:spPr>
          <a:xfrm>
            <a:off x="3808200" y="445025"/>
            <a:ext cx="4622700" cy="1059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72" name="Google Shape;72;p14"/>
          <p:cNvSpPr/>
          <p:nvPr/>
        </p:nvSpPr>
        <p:spPr>
          <a:xfrm>
            <a:off x="2082526" y="1236750"/>
            <a:ext cx="7061472" cy="3906763"/>
          </a:xfrm>
          <a:custGeom>
            <a:rect b="b" l="l" r="r" t="t"/>
            <a:pathLst>
              <a:path extrusionOk="0" h="27480" w="54387">
                <a:moveTo>
                  <a:pt x="54386" y="1"/>
                </a:moveTo>
                <a:lnTo>
                  <a:pt x="12345" y="1661"/>
                </a:lnTo>
                <a:lnTo>
                  <a:pt x="1" y="27480"/>
                </a:lnTo>
                <a:lnTo>
                  <a:pt x="54386" y="27480"/>
                </a:lnTo>
                <a:lnTo>
                  <a:pt x="543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idx="1" type="subTitle"/>
          </p:nvPr>
        </p:nvSpPr>
        <p:spPr>
          <a:xfrm>
            <a:off x="38082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74" name="Google Shape;74;p14"/>
          <p:cNvSpPr txBox="1"/>
          <p:nvPr>
            <p:ph idx="2" type="subTitle"/>
          </p:nvPr>
        </p:nvSpPr>
        <p:spPr>
          <a:xfrm>
            <a:off x="38082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75" name="Google Shape;75;p14"/>
          <p:cNvSpPr txBox="1"/>
          <p:nvPr>
            <p:ph idx="3" type="subTitle"/>
          </p:nvPr>
        </p:nvSpPr>
        <p:spPr>
          <a:xfrm>
            <a:off x="60371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76" name="Google Shape;76;p14"/>
          <p:cNvSpPr txBox="1"/>
          <p:nvPr>
            <p:ph idx="4" type="subTitle"/>
          </p:nvPr>
        </p:nvSpPr>
        <p:spPr>
          <a:xfrm>
            <a:off x="60371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77" name="Google Shape;77;p14"/>
          <p:cNvSpPr txBox="1"/>
          <p:nvPr>
            <p:ph idx="5" type="subTitle"/>
          </p:nvPr>
        </p:nvSpPr>
        <p:spPr>
          <a:xfrm>
            <a:off x="38082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78" name="Google Shape;78;p14"/>
          <p:cNvSpPr txBox="1"/>
          <p:nvPr>
            <p:ph idx="6" type="subTitle"/>
          </p:nvPr>
        </p:nvSpPr>
        <p:spPr>
          <a:xfrm>
            <a:off x="38082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79" name="Google Shape;79;p14"/>
          <p:cNvSpPr txBox="1"/>
          <p:nvPr>
            <p:ph idx="7" type="subTitle"/>
          </p:nvPr>
        </p:nvSpPr>
        <p:spPr>
          <a:xfrm>
            <a:off x="60371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80" name="Google Shape;80;p14"/>
          <p:cNvSpPr txBox="1"/>
          <p:nvPr>
            <p:ph idx="8" type="subTitle"/>
          </p:nvPr>
        </p:nvSpPr>
        <p:spPr>
          <a:xfrm>
            <a:off x="60371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background">
  <p:cSld name="SECTION_TITLE_AND_DESCRIPTION_1">
    <p:bg>
      <p:bgPr>
        <a:solidFill>
          <a:schemeClr val="lt2"/>
        </a:solidFill>
      </p:bgPr>
    </p:bg>
    <p:spTree>
      <p:nvGrpSpPr>
        <p:cNvPr id="81" name="Shape 81"/>
        <p:cNvGrpSpPr/>
        <p:nvPr/>
      </p:nvGrpSpPr>
      <p:grpSpPr>
        <a:xfrm>
          <a:off x="0" y="0"/>
          <a:ext cx="0" cy="0"/>
          <a:chOff x="0" y="0"/>
          <a:chExt cx="0" cy="0"/>
        </a:xfrm>
      </p:grpSpPr>
      <p:sp>
        <p:nvSpPr>
          <p:cNvPr id="82" name="Google Shape;82;p15"/>
          <p:cNvSpPr txBox="1"/>
          <p:nvPr>
            <p:ph type="title"/>
          </p:nvPr>
        </p:nvSpPr>
        <p:spPr>
          <a:xfrm>
            <a:off x="3808200" y="445025"/>
            <a:ext cx="4622700" cy="1059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3" name="Google Shape;83;p15"/>
          <p:cNvSpPr/>
          <p:nvPr/>
        </p:nvSpPr>
        <p:spPr>
          <a:xfrm>
            <a:off x="2082526" y="1236750"/>
            <a:ext cx="7061472" cy="3906763"/>
          </a:xfrm>
          <a:custGeom>
            <a:rect b="b" l="l" r="r" t="t"/>
            <a:pathLst>
              <a:path extrusionOk="0" h="27480" w="54387">
                <a:moveTo>
                  <a:pt x="54386" y="1"/>
                </a:moveTo>
                <a:lnTo>
                  <a:pt x="12345" y="1661"/>
                </a:lnTo>
                <a:lnTo>
                  <a:pt x="1" y="27480"/>
                </a:lnTo>
                <a:lnTo>
                  <a:pt x="54386" y="27480"/>
                </a:lnTo>
                <a:lnTo>
                  <a:pt x="54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idx="1" type="subTitle"/>
          </p:nvPr>
        </p:nvSpPr>
        <p:spPr>
          <a:xfrm>
            <a:off x="38082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85" name="Google Shape;85;p15"/>
          <p:cNvSpPr txBox="1"/>
          <p:nvPr>
            <p:ph idx="2" type="subTitle"/>
          </p:nvPr>
        </p:nvSpPr>
        <p:spPr>
          <a:xfrm>
            <a:off x="38082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
        <p:nvSpPr>
          <p:cNvPr id="86" name="Google Shape;86;p15"/>
          <p:cNvSpPr txBox="1"/>
          <p:nvPr>
            <p:ph idx="3" type="subTitle"/>
          </p:nvPr>
        </p:nvSpPr>
        <p:spPr>
          <a:xfrm>
            <a:off x="60371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87" name="Google Shape;87;p15"/>
          <p:cNvSpPr txBox="1"/>
          <p:nvPr>
            <p:ph idx="4" type="subTitle"/>
          </p:nvPr>
        </p:nvSpPr>
        <p:spPr>
          <a:xfrm>
            <a:off x="60371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
        <p:nvSpPr>
          <p:cNvPr id="88" name="Google Shape;88;p15"/>
          <p:cNvSpPr txBox="1"/>
          <p:nvPr>
            <p:ph idx="5" type="subTitle"/>
          </p:nvPr>
        </p:nvSpPr>
        <p:spPr>
          <a:xfrm>
            <a:off x="38082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89" name="Google Shape;89;p15"/>
          <p:cNvSpPr txBox="1"/>
          <p:nvPr>
            <p:ph idx="6" type="subTitle"/>
          </p:nvPr>
        </p:nvSpPr>
        <p:spPr>
          <a:xfrm>
            <a:off x="38082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
        <p:nvSpPr>
          <p:cNvPr id="90" name="Google Shape;90;p15"/>
          <p:cNvSpPr txBox="1"/>
          <p:nvPr>
            <p:ph idx="7" type="subTitle"/>
          </p:nvPr>
        </p:nvSpPr>
        <p:spPr>
          <a:xfrm>
            <a:off x="60371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91" name="Google Shape;91;p15"/>
          <p:cNvSpPr txBox="1"/>
          <p:nvPr>
            <p:ph idx="8" type="subTitle"/>
          </p:nvPr>
        </p:nvSpPr>
        <p:spPr>
          <a:xfrm>
            <a:off x="60371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6"/>
          <p:cNvSpPr/>
          <p:nvPr/>
        </p:nvSpPr>
        <p:spPr>
          <a:xfrm>
            <a:off x="0" y="3137900"/>
            <a:ext cx="9143939" cy="2005616"/>
          </a:xfrm>
          <a:custGeom>
            <a:rect b="b" l="l" r="r" t="t"/>
            <a:pathLst>
              <a:path extrusionOk="0" h="22123" w="122651">
                <a:moveTo>
                  <a:pt x="1" y="0"/>
                </a:moveTo>
                <a:lnTo>
                  <a:pt x="1" y="22123"/>
                </a:lnTo>
                <a:lnTo>
                  <a:pt x="122651" y="22123"/>
                </a:lnTo>
                <a:lnTo>
                  <a:pt x="122651" y="8593"/>
                </a:lnTo>
                <a:lnTo>
                  <a:pt x="104183" y="5733"/>
                </a:lnTo>
                <a:lnTo>
                  <a:pt x="77708" y="7016"/>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10800000">
            <a:off x="1691354" y="1200039"/>
            <a:ext cx="6012972" cy="3404061"/>
          </a:xfrm>
          <a:custGeom>
            <a:rect b="b" l="l" r="r" t="t"/>
            <a:pathLst>
              <a:path extrusionOk="0" h="70252" w="121597">
                <a:moveTo>
                  <a:pt x="105946" y="1"/>
                </a:moveTo>
                <a:lnTo>
                  <a:pt x="6049" y="11528"/>
                </a:lnTo>
                <a:lnTo>
                  <a:pt x="1" y="70251"/>
                </a:lnTo>
                <a:lnTo>
                  <a:pt x="121597" y="68570"/>
                </a:lnTo>
                <a:lnTo>
                  <a:pt x="1059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rot="10800000">
            <a:off x="1508954" y="1055339"/>
            <a:ext cx="6012972" cy="3404061"/>
          </a:xfrm>
          <a:custGeom>
            <a:rect b="b" l="l" r="r" t="t"/>
            <a:pathLst>
              <a:path extrusionOk="0" h="70252" w="121597">
                <a:moveTo>
                  <a:pt x="105946" y="1"/>
                </a:moveTo>
                <a:lnTo>
                  <a:pt x="6049" y="11528"/>
                </a:lnTo>
                <a:lnTo>
                  <a:pt x="1" y="70251"/>
                </a:lnTo>
                <a:lnTo>
                  <a:pt x="121597" y="68570"/>
                </a:lnTo>
                <a:lnTo>
                  <a:pt x="1059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0" y="3897196"/>
            <a:ext cx="1639543" cy="1256520"/>
          </a:xfrm>
          <a:custGeom>
            <a:rect b="b" l="l" r="r" t="t"/>
            <a:pathLst>
              <a:path extrusionOk="0" h="27773" w="36239">
                <a:moveTo>
                  <a:pt x="5677" y="1"/>
                </a:moveTo>
                <a:lnTo>
                  <a:pt x="0" y="8440"/>
                </a:lnTo>
                <a:lnTo>
                  <a:pt x="0" y="27773"/>
                </a:lnTo>
                <a:lnTo>
                  <a:pt x="29641" y="27773"/>
                </a:lnTo>
                <a:lnTo>
                  <a:pt x="25791" y="24983"/>
                </a:lnTo>
                <a:lnTo>
                  <a:pt x="36239" y="16725"/>
                </a:lnTo>
                <a:lnTo>
                  <a:pt x="16362" y="17730"/>
                </a:lnTo>
                <a:lnTo>
                  <a:pt x="26782" y="1"/>
                </a:lnTo>
                <a:lnTo>
                  <a:pt x="5677" y="9123"/>
                </a:lnTo>
                <a:lnTo>
                  <a:pt x="56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1558500" y="1388900"/>
            <a:ext cx="6012900" cy="2337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98" name="Shape 98"/>
        <p:cNvGrpSpPr/>
        <p:nvPr/>
      </p:nvGrpSpPr>
      <p:grpSpPr>
        <a:xfrm>
          <a:off x="0" y="0"/>
          <a:ext cx="0" cy="0"/>
          <a:chOff x="0" y="0"/>
          <a:chExt cx="0" cy="0"/>
        </a:xfrm>
      </p:grpSpPr>
      <p:sp>
        <p:nvSpPr>
          <p:cNvPr id="99" name="Google Shape;99;p17"/>
          <p:cNvSpPr/>
          <p:nvPr/>
        </p:nvSpPr>
        <p:spPr>
          <a:xfrm rot="10800000">
            <a:off x="36" y="2791076"/>
            <a:ext cx="9143939" cy="2352424"/>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hasCustomPrompt="1" type="title"/>
          </p:nvPr>
        </p:nvSpPr>
        <p:spPr>
          <a:xfrm>
            <a:off x="713100" y="1106125"/>
            <a:ext cx="77178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01" name="Google Shape;101;p17"/>
          <p:cNvSpPr txBox="1"/>
          <p:nvPr>
            <p:ph idx="1" type="body"/>
          </p:nvPr>
        </p:nvSpPr>
        <p:spPr>
          <a:xfrm>
            <a:off x="713100" y="3152225"/>
            <a:ext cx="77178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2"/>
        </a:solidFill>
      </p:bgPr>
    </p:bg>
    <p:spTree>
      <p:nvGrpSpPr>
        <p:cNvPr id="103" name="Shape 10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104" name="Shape 104"/>
        <p:cNvGrpSpPr/>
        <p:nvPr/>
      </p:nvGrpSpPr>
      <p:grpSpPr>
        <a:xfrm>
          <a:off x="0" y="0"/>
          <a:ext cx="0" cy="0"/>
          <a:chOff x="0" y="0"/>
          <a:chExt cx="0" cy="0"/>
        </a:xfrm>
      </p:grpSpPr>
      <p:grpSp>
        <p:nvGrpSpPr>
          <p:cNvPr id="105" name="Google Shape;105;p20"/>
          <p:cNvGrpSpPr/>
          <p:nvPr/>
        </p:nvGrpSpPr>
        <p:grpSpPr>
          <a:xfrm>
            <a:off x="699" y="-795"/>
            <a:ext cx="9144103" cy="2825750"/>
            <a:chOff x="-254175" y="295650"/>
            <a:chExt cx="4722950" cy="1457925"/>
          </a:xfrm>
        </p:grpSpPr>
        <p:sp>
          <p:nvSpPr>
            <p:cNvPr id="106" name="Google Shape;106;p20"/>
            <p:cNvSpPr/>
            <p:nvPr/>
          </p:nvSpPr>
          <p:spPr>
            <a:xfrm>
              <a:off x="-254175" y="295650"/>
              <a:ext cx="4722950" cy="1457925"/>
            </a:xfrm>
            <a:custGeom>
              <a:rect b="b" l="l" r="r" t="t"/>
              <a:pathLst>
                <a:path extrusionOk="0" h="58317" w="188918">
                  <a:moveTo>
                    <a:pt x="0" y="0"/>
                  </a:moveTo>
                  <a:lnTo>
                    <a:pt x="0" y="49366"/>
                  </a:lnTo>
                  <a:lnTo>
                    <a:pt x="128215" y="58316"/>
                  </a:lnTo>
                  <a:lnTo>
                    <a:pt x="188918" y="49366"/>
                  </a:lnTo>
                  <a:lnTo>
                    <a:pt x="1889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567000" y="585625"/>
              <a:ext cx="3070425" cy="211150"/>
            </a:xfrm>
            <a:custGeom>
              <a:rect b="b" l="l" r="r" t="t"/>
              <a:pathLst>
                <a:path extrusionOk="0" h="8446" w="122817">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567000" y="674450"/>
              <a:ext cx="3070425" cy="211175"/>
            </a:xfrm>
            <a:custGeom>
              <a:rect b="b" l="l" r="r" t="t"/>
              <a:pathLst>
                <a:path extrusionOk="0" h="8447" w="122817">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567000" y="762175"/>
              <a:ext cx="3070425" cy="211600"/>
            </a:xfrm>
            <a:custGeom>
              <a:rect b="b" l="l" r="r" t="t"/>
              <a:pathLst>
                <a:path extrusionOk="0" h="8464" w="122817">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567000" y="851875"/>
              <a:ext cx="3070425" cy="210725"/>
            </a:xfrm>
            <a:custGeom>
              <a:rect b="b" l="l" r="r" t="t"/>
              <a:pathLst>
                <a:path extrusionOk="0" h="8429" w="122817">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567000" y="940050"/>
              <a:ext cx="3070425" cy="210700"/>
            </a:xfrm>
            <a:custGeom>
              <a:rect b="b" l="l" r="r" t="t"/>
              <a:pathLst>
                <a:path extrusionOk="0" h="8428" w="122817">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265225" y="780475"/>
              <a:ext cx="725" cy="25"/>
            </a:xfrm>
            <a:custGeom>
              <a:rect b="b" l="l" r="r" t="t"/>
              <a:pathLst>
                <a:path extrusionOk="0" h="1" w="29">
                  <a:moveTo>
                    <a:pt x="1" y="1"/>
                  </a:moveTo>
                  <a:cubicBezTo>
                    <a:pt x="28" y="1"/>
                    <a:pt x="1" y="1"/>
                    <a:pt x="1" y="1"/>
                  </a:cubicBezTo>
                  <a:cubicBezTo>
                    <a:pt x="1" y="1"/>
                    <a:pt x="28" y="1"/>
                    <a:pt x="1" y="1"/>
                  </a:cubicBezTo>
                  <a:close/>
                </a:path>
              </a:pathLst>
            </a:custGeom>
            <a:solidFill>
              <a:srgbClr val="FDB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265225" y="779800"/>
              <a:ext cx="25" cy="25"/>
            </a:xfrm>
            <a:custGeom>
              <a:rect b="b" l="l" r="r" t="t"/>
              <a:pathLst>
                <a:path extrusionOk="0" h="1" w="1">
                  <a:moveTo>
                    <a:pt x="1" y="1"/>
                  </a:moveTo>
                  <a:close/>
                </a:path>
              </a:pathLst>
            </a:custGeom>
            <a:solidFill>
              <a:srgbClr val="FDB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20"/>
          <p:cNvSpPr txBox="1"/>
          <p:nvPr>
            <p:ph type="title"/>
          </p:nvPr>
        </p:nvSpPr>
        <p:spPr>
          <a:xfrm>
            <a:off x="2625100" y="899825"/>
            <a:ext cx="3893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5" name="Google Shape;115;p20"/>
          <p:cNvSpPr txBox="1"/>
          <p:nvPr>
            <p:ph hasCustomPrompt="1" idx="2" type="title"/>
          </p:nvPr>
        </p:nvSpPr>
        <p:spPr>
          <a:xfrm>
            <a:off x="1220324"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6" name="Google Shape;116;p20"/>
          <p:cNvSpPr txBox="1"/>
          <p:nvPr>
            <p:ph hasCustomPrompt="1" idx="3" type="title"/>
          </p:nvPr>
        </p:nvSpPr>
        <p:spPr>
          <a:xfrm>
            <a:off x="3226816"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7" name="Google Shape;117;p20"/>
          <p:cNvSpPr txBox="1"/>
          <p:nvPr>
            <p:ph hasCustomPrompt="1" idx="4" type="title"/>
          </p:nvPr>
        </p:nvSpPr>
        <p:spPr>
          <a:xfrm>
            <a:off x="5233307"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8" name="Google Shape;118;p20"/>
          <p:cNvSpPr txBox="1"/>
          <p:nvPr>
            <p:ph hasCustomPrompt="1" idx="5" type="title"/>
          </p:nvPr>
        </p:nvSpPr>
        <p:spPr>
          <a:xfrm>
            <a:off x="7239799"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19" name="Google Shape;119;p20"/>
          <p:cNvSpPr txBox="1"/>
          <p:nvPr>
            <p:ph idx="1" type="subTitle"/>
          </p:nvPr>
        </p:nvSpPr>
        <p:spPr>
          <a:xfrm>
            <a:off x="7413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20" name="Google Shape;120;p20"/>
          <p:cNvSpPr txBox="1"/>
          <p:nvPr>
            <p:ph idx="6" type="subTitle"/>
          </p:nvPr>
        </p:nvSpPr>
        <p:spPr>
          <a:xfrm>
            <a:off x="7413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21" name="Google Shape;121;p20"/>
          <p:cNvSpPr txBox="1"/>
          <p:nvPr>
            <p:ph idx="7" type="subTitle"/>
          </p:nvPr>
        </p:nvSpPr>
        <p:spPr>
          <a:xfrm>
            <a:off x="27478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22" name="Google Shape;122;p20"/>
          <p:cNvSpPr txBox="1"/>
          <p:nvPr>
            <p:ph idx="8" type="subTitle"/>
          </p:nvPr>
        </p:nvSpPr>
        <p:spPr>
          <a:xfrm>
            <a:off x="27478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23" name="Google Shape;123;p20"/>
          <p:cNvSpPr txBox="1"/>
          <p:nvPr>
            <p:ph idx="9" type="subTitle"/>
          </p:nvPr>
        </p:nvSpPr>
        <p:spPr>
          <a:xfrm>
            <a:off x="47543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24" name="Google Shape;124;p20"/>
          <p:cNvSpPr txBox="1"/>
          <p:nvPr>
            <p:ph idx="13" type="subTitle"/>
          </p:nvPr>
        </p:nvSpPr>
        <p:spPr>
          <a:xfrm>
            <a:off x="47543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25" name="Google Shape;125;p20"/>
          <p:cNvSpPr txBox="1"/>
          <p:nvPr>
            <p:ph idx="14" type="subTitle"/>
          </p:nvPr>
        </p:nvSpPr>
        <p:spPr>
          <a:xfrm>
            <a:off x="67608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26" name="Google Shape;126;p20"/>
          <p:cNvSpPr txBox="1"/>
          <p:nvPr>
            <p:ph idx="15" type="subTitle"/>
          </p:nvPr>
        </p:nvSpPr>
        <p:spPr>
          <a:xfrm>
            <a:off x="67608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240" y="12"/>
            <a:ext cx="9144152" cy="5148101"/>
          </a:xfrm>
          <a:custGeom>
            <a:rect b="b" l="l" r="r" t="t"/>
            <a:pathLst>
              <a:path extrusionOk="0" h="106245" w="188919">
                <a:moveTo>
                  <a:pt x="1" y="0"/>
                </a:moveTo>
                <a:lnTo>
                  <a:pt x="1" y="106244"/>
                </a:lnTo>
                <a:lnTo>
                  <a:pt x="188919" y="106244"/>
                </a:lnTo>
                <a:lnTo>
                  <a:pt x="1889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58419" y="1441791"/>
            <a:ext cx="2626465" cy="2193558"/>
          </a:xfrm>
          <a:custGeom>
            <a:rect b="b" l="l" r="r" t="t"/>
            <a:pathLst>
              <a:path extrusionOk="0" h="45270" w="54263">
                <a:moveTo>
                  <a:pt x="29932" y="0"/>
                </a:moveTo>
                <a:lnTo>
                  <a:pt x="35086" y="14837"/>
                </a:lnTo>
                <a:lnTo>
                  <a:pt x="8721" y="5805"/>
                </a:lnTo>
                <a:lnTo>
                  <a:pt x="25294" y="21645"/>
                </a:lnTo>
                <a:cubicBezTo>
                  <a:pt x="25294" y="21645"/>
                  <a:pt x="7098" y="21183"/>
                  <a:pt x="1611" y="21183"/>
                </a:cubicBezTo>
                <a:cubicBezTo>
                  <a:pt x="582" y="21183"/>
                  <a:pt x="0" y="21199"/>
                  <a:pt x="69" y="21238"/>
                </a:cubicBezTo>
                <a:cubicBezTo>
                  <a:pt x="503" y="21482"/>
                  <a:pt x="25159" y="33308"/>
                  <a:pt x="25159" y="33308"/>
                </a:cubicBezTo>
                <a:lnTo>
                  <a:pt x="18378" y="40008"/>
                </a:lnTo>
                <a:lnTo>
                  <a:pt x="31533" y="40225"/>
                </a:lnTo>
                <a:lnTo>
                  <a:pt x="26135" y="45270"/>
                </a:lnTo>
                <a:lnTo>
                  <a:pt x="37554" y="43724"/>
                </a:lnTo>
                <a:lnTo>
                  <a:pt x="54262" y="15162"/>
                </a:lnTo>
                <a:lnTo>
                  <a:pt x="44172" y="5506"/>
                </a:lnTo>
                <a:lnTo>
                  <a:pt x="44389" y="14159"/>
                </a:lnTo>
                <a:lnTo>
                  <a:pt x="29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6332206" y="1441791"/>
            <a:ext cx="2626465" cy="2193558"/>
          </a:xfrm>
          <a:custGeom>
            <a:rect b="b" l="l" r="r" t="t"/>
            <a:pathLst>
              <a:path extrusionOk="0" h="45270" w="54263">
                <a:moveTo>
                  <a:pt x="24330" y="0"/>
                </a:moveTo>
                <a:lnTo>
                  <a:pt x="9873" y="14159"/>
                </a:lnTo>
                <a:lnTo>
                  <a:pt x="10090" y="5506"/>
                </a:lnTo>
                <a:lnTo>
                  <a:pt x="0" y="15162"/>
                </a:lnTo>
                <a:lnTo>
                  <a:pt x="16736" y="43724"/>
                </a:lnTo>
                <a:lnTo>
                  <a:pt x="28128" y="45270"/>
                </a:lnTo>
                <a:lnTo>
                  <a:pt x="22730" y="40225"/>
                </a:lnTo>
                <a:lnTo>
                  <a:pt x="35885" y="40008"/>
                </a:lnTo>
                <a:lnTo>
                  <a:pt x="29104" y="33308"/>
                </a:lnTo>
                <a:cubicBezTo>
                  <a:pt x="29104" y="33308"/>
                  <a:pt x="53760" y="21482"/>
                  <a:pt x="54194" y="21238"/>
                </a:cubicBezTo>
                <a:cubicBezTo>
                  <a:pt x="54262" y="21199"/>
                  <a:pt x="53680" y="21183"/>
                  <a:pt x="52651" y="21183"/>
                </a:cubicBezTo>
                <a:cubicBezTo>
                  <a:pt x="47164" y="21183"/>
                  <a:pt x="28968" y="21645"/>
                  <a:pt x="28968" y="21645"/>
                </a:cubicBezTo>
                <a:lnTo>
                  <a:pt x="45541" y="5805"/>
                </a:lnTo>
                <a:lnTo>
                  <a:pt x="19177" y="14837"/>
                </a:lnTo>
                <a:lnTo>
                  <a:pt x="243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758170" y="843759"/>
            <a:ext cx="5885599" cy="3404061"/>
          </a:xfrm>
          <a:custGeom>
            <a:rect b="b" l="l" r="r" t="t"/>
            <a:pathLst>
              <a:path extrusionOk="0" h="70252" w="121597">
                <a:moveTo>
                  <a:pt x="105946" y="1"/>
                </a:moveTo>
                <a:lnTo>
                  <a:pt x="6049" y="11528"/>
                </a:lnTo>
                <a:lnTo>
                  <a:pt x="1" y="70251"/>
                </a:lnTo>
                <a:lnTo>
                  <a:pt x="121597" y="68570"/>
                </a:lnTo>
                <a:lnTo>
                  <a:pt x="1059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3916534" y="672907"/>
            <a:ext cx="1310256" cy="1242047"/>
          </a:xfrm>
          <a:custGeom>
            <a:rect b="b" l="l" r="r" t="t"/>
            <a:pathLst>
              <a:path extrusionOk="0" h="25633" w="27070">
                <a:moveTo>
                  <a:pt x="8599" y="1"/>
                </a:moveTo>
                <a:lnTo>
                  <a:pt x="0" y="8273"/>
                </a:lnTo>
                <a:lnTo>
                  <a:pt x="1329" y="20696"/>
                </a:lnTo>
                <a:lnTo>
                  <a:pt x="13372" y="25633"/>
                </a:lnTo>
                <a:lnTo>
                  <a:pt x="27070" y="20316"/>
                </a:lnTo>
                <a:lnTo>
                  <a:pt x="25741" y="5968"/>
                </a:lnTo>
                <a:lnTo>
                  <a:pt x="19584" y="842"/>
                </a:lnTo>
                <a:lnTo>
                  <a:pt x="85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12675" y="1441791"/>
            <a:ext cx="48" cy="48"/>
          </a:xfrm>
          <a:custGeom>
            <a:rect b="b" l="l" r="r" t="t"/>
            <a:pathLst>
              <a:path extrusionOk="0" h="1" w="1">
                <a:moveTo>
                  <a:pt x="1" y="0"/>
                </a:moveTo>
                <a:lnTo>
                  <a:pt x="1" y="0"/>
                </a:ln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910061" y="1439126"/>
            <a:ext cx="48" cy="48"/>
          </a:xfrm>
          <a:custGeom>
            <a:rect b="b" l="l" r="r" t="t"/>
            <a:pathLst>
              <a:path extrusionOk="0" h="1" w="1">
                <a:moveTo>
                  <a:pt x="1" y="1"/>
                </a:move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2489475" y="1914950"/>
            <a:ext cx="4164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sp>
        <p:nvSpPr>
          <p:cNvPr id="24" name="Google Shape;24;p3"/>
          <p:cNvSpPr txBox="1"/>
          <p:nvPr>
            <p:ph hasCustomPrompt="1" idx="2" type="title"/>
          </p:nvPr>
        </p:nvSpPr>
        <p:spPr>
          <a:xfrm>
            <a:off x="4197474" y="100593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25" name="Google Shape;25;p3"/>
          <p:cNvSpPr txBox="1"/>
          <p:nvPr>
            <p:ph idx="1" type="subTitle"/>
          </p:nvPr>
        </p:nvSpPr>
        <p:spPr>
          <a:xfrm>
            <a:off x="2489475" y="2719275"/>
            <a:ext cx="4164900" cy="828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lt1"/>
                </a:solidFill>
              </a:defRPr>
            </a:lvl1pPr>
            <a:lvl2pPr lvl="1" rtl="0" algn="ctr">
              <a:spcBef>
                <a:spcPts val="800"/>
              </a:spcBef>
              <a:spcAft>
                <a:spcPts val="0"/>
              </a:spcAft>
              <a:buNone/>
              <a:defRPr>
                <a:solidFill>
                  <a:schemeClr val="lt1"/>
                </a:solidFill>
              </a:defRPr>
            </a:lvl2pPr>
            <a:lvl3pPr lvl="2" rtl="0" algn="ctr">
              <a:spcBef>
                <a:spcPts val="800"/>
              </a:spcBef>
              <a:spcAft>
                <a:spcPts val="0"/>
              </a:spcAft>
              <a:buNone/>
              <a:defRPr>
                <a:solidFill>
                  <a:schemeClr val="lt1"/>
                </a:solidFill>
              </a:defRPr>
            </a:lvl3pPr>
            <a:lvl4pPr lvl="3" rtl="0" algn="ctr">
              <a:spcBef>
                <a:spcPts val="800"/>
              </a:spcBef>
              <a:spcAft>
                <a:spcPts val="0"/>
              </a:spcAft>
              <a:buNone/>
              <a:defRPr>
                <a:solidFill>
                  <a:schemeClr val="lt1"/>
                </a:solidFill>
              </a:defRPr>
            </a:lvl4pPr>
            <a:lvl5pPr lvl="4" rtl="0" algn="ctr">
              <a:spcBef>
                <a:spcPts val="800"/>
              </a:spcBef>
              <a:spcAft>
                <a:spcPts val="0"/>
              </a:spcAft>
              <a:buNone/>
              <a:defRPr>
                <a:solidFill>
                  <a:schemeClr val="lt1"/>
                </a:solidFill>
              </a:defRPr>
            </a:lvl5pPr>
            <a:lvl6pPr lvl="5" rtl="0" algn="ctr">
              <a:spcBef>
                <a:spcPts val="800"/>
              </a:spcBef>
              <a:spcAft>
                <a:spcPts val="0"/>
              </a:spcAft>
              <a:buNone/>
              <a:defRPr>
                <a:solidFill>
                  <a:schemeClr val="lt1"/>
                </a:solidFill>
              </a:defRPr>
            </a:lvl6pPr>
            <a:lvl7pPr lvl="6" rtl="0" algn="ctr">
              <a:spcBef>
                <a:spcPts val="800"/>
              </a:spcBef>
              <a:spcAft>
                <a:spcPts val="0"/>
              </a:spcAft>
              <a:buNone/>
              <a:defRPr>
                <a:solidFill>
                  <a:schemeClr val="lt1"/>
                </a:solidFill>
              </a:defRPr>
            </a:lvl7pPr>
            <a:lvl8pPr lvl="7" rtl="0" algn="ctr">
              <a:spcBef>
                <a:spcPts val="800"/>
              </a:spcBef>
              <a:spcAft>
                <a:spcPts val="0"/>
              </a:spcAft>
              <a:buNone/>
              <a:defRPr>
                <a:solidFill>
                  <a:schemeClr val="lt1"/>
                </a:solidFill>
              </a:defRPr>
            </a:lvl8pPr>
            <a:lvl9pPr lvl="8" rtl="0" algn="ctr">
              <a:spcBef>
                <a:spcPts val="800"/>
              </a:spcBef>
              <a:spcAft>
                <a:spcPts val="800"/>
              </a:spcAft>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7" name="Shape 127"/>
        <p:cNvGrpSpPr/>
        <p:nvPr/>
      </p:nvGrpSpPr>
      <p:grpSpPr>
        <a:xfrm>
          <a:off x="0" y="0"/>
          <a:ext cx="0" cy="0"/>
          <a:chOff x="0" y="0"/>
          <a:chExt cx="0" cy="0"/>
        </a:xfrm>
      </p:grpSpPr>
      <p:sp>
        <p:nvSpPr>
          <p:cNvPr id="128" name="Google Shape;128;p21"/>
          <p:cNvSpPr/>
          <p:nvPr/>
        </p:nvSpPr>
        <p:spPr>
          <a:xfrm>
            <a:off x="1292600" y="583775"/>
            <a:ext cx="6399254" cy="3464532"/>
          </a:xfrm>
          <a:custGeom>
            <a:rect b="b" l="l" r="r" t="t"/>
            <a:pathLst>
              <a:path extrusionOk="0" h="71500" w="123496">
                <a:moveTo>
                  <a:pt x="108333" y="1"/>
                </a:moveTo>
                <a:lnTo>
                  <a:pt x="0" y="9521"/>
                </a:lnTo>
                <a:lnTo>
                  <a:pt x="6890" y="42667"/>
                </a:lnTo>
                <a:lnTo>
                  <a:pt x="30623" y="71499"/>
                </a:lnTo>
                <a:lnTo>
                  <a:pt x="101172" y="68353"/>
                </a:lnTo>
                <a:lnTo>
                  <a:pt x="123495" y="40660"/>
                </a:lnTo>
                <a:lnTo>
                  <a:pt x="1083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21"/>
          <p:cNvGrpSpPr/>
          <p:nvPr/>
        </p:nvGrpSpPr>
        <p:grpSpPr>
          <a:xfrm>
            <a:off x="3255242" y="3826501"/>
            <a:ext cx="2633517" cy="813814"/>
            <a:chOff x="-254175" y="295650"/>
            <a:chExt cx="4722950" cy="1457925"/>
          </a:xfrm>
        </p:grpSpPr>
        <p:sp>
          <p:nvSpPr>
            <p:cNvPr id="130" name="Google Shape;130;p21"/>
            <p:cNvSpPr/>
            <p:nvPr/>
          </p:nvSpPr>
          <p:spPr>
            <a:xfrm>
              <a:off x="-254175" y="295650"/>
              <a:ext cx="4722950" cy="1457925"/>
            </a:xfrm>
            <a:custGeom>
              <a:rect b="b" l="l" r="r" t="t"/>
              <a:pathLst>
                <a:path extrusionOk="0" h="58317" w="188918">
                  <a:moveTo>
                    <a:pt x="0" y="0"/>
                  </a:moveTo>
                  <a:lnTo>
                    <a:pt x="0" y="49366"/>
                  </a:lnTo>
                  <a:lnTo>
                    <a:pt x="128215" y="58316"/>
                  </a:lnTo>
                  <a:lnTo>
                    <a:pt x="188918" y="49366"/>
                  </a:lnTo>
                  <a:lnTo>
                    <a:pt x="1889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567000" y="585625"/>
              <a:ext cx="3070425" cy="211150"/>
            </a:xfrm>
            <a:custGeom>
              <a:rect b="b" l="l" r="r" t="t"/>
              <a:pathLst>
                <a:path extrusionOk="0" h="8446" w="122817">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567000" y="674450"/>
              <a:ext cx="3070425" cy="211175"/>
            </a:xfrm>
            <a:custGeom>
              <a:rect b="b" l="l" r="r" t="t"/>
              <a:pathLst>
                <a:path extrusionOk="0" h="8447" w="122817">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567000" y="762175"/>
              <a:ext cx="3070425" cy="211600"/>
            </a:xfrm>
            <a:custGeom>
              <a:rect b="b" l="l" r="r" t="t"/>
              <a:pathLst>
                <a:path extrusionOk="0" h="8464" w="122817">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567000" y="851875"/>
              <a:ext cx="3070425" cy="210725"/>
            </a:xfrm>
            <a:custGeom>
              <a:rect b="b" l="l" r="r" t="t"/>
              <a:pathLst>
                <a:path extrusionOk="0" h="8429" w="122817">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567000" y="940050"/>
              <a:ext cx="3070425" cy="210700"/>
            </a:xfrm>
            <a:custGeom>
              <a:rect b="b" l="l" r="r" t="t"/>
              <a:pathLst>
                <a:path extrusionOk="0" h="8428" w="122817">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265225" y="780475"/>
              <a:ext cx="725" cy="25"/>
            </a:xfrm>
            <a:custGeom>
              <a:rect b="b" l="l" r="r" t="t"/>
              <a:pathLst>
                <a:path extrusionOk="0" h="1" w="29">
                  <a:moveTo>
                    <a:pt x="1" y="1"/>
                  </a:moveTo>
                  <a:cubicBezTo>
                    <a:pt x="28" y="1"/>
                    <a:pt x="1" y="1"/>
                    <a:pt x="1" y="1"/>
                  </a:cubicBezTo>
                  <a:cubicBezTo>
                    <a:pt x="1" y="1"/>
                    <a:pt x="28"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65225" y="779800"/>
              <a:ext cx="25" cy="25"/>
            </a:xfrm>
            <a:custGeom>
              <a:rect b="b" l="l" r="r" t="t"/>
              <a:pathLst>
                <a:path extrusionOk="0" h="1" w="1">
                  <a:moveTo>
                    <a:pt x="1" y="1"/>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240825" y="764200"/>
              <a:ext cx="189900" cy="500475"/>
            </a:xfrm>
            <a:custGeom>
              <a:rect b="b" l="l" r="r" t="t"/>
              <a:pathLst>
                <a:path extrusionOk="0" h="20019" w="7596">
                  <a:moveTo>
                    <a:pt x="1058" y="679"/>
                  </a:moveTo>
                  <a:cubicBezTo>
                    <a:pt x="1194" y="706"/>
                    <a:pt x="1330" y="815"/>
                    <a:pt x="1438" y="950"/>
                  </a:cubicBezTo>
                  <a:cubicBezTo>
                    <a:pt x="1736" y="1221"/>
                    <a:pt x="1926" y="1601"/>
                    <a:pt x="2089" y="1954"/>
                  </a:cubicBezTo>
                  <a:cubicBezTo>
                    <a:pt x="2279" y="2333"/>
                    <a:pt x="2360" y="2740"/>
                    <a:pt x="2442" y="3147"/>
                  </a:cubicBezTo>
                  <a:lnTo>
                    <a:pt x="2469" y="3283"/>
                  </a:lnTo>
                  <a:lnTo>
                    <a:pt x="2496" y="3446"/>
                  </a:lnTo>
                  <a:cubicBezTo>
                    <a:pt x="2496" y="3554"/>
                    <a:pt x="2523" y="3663"/>
                    <a:pt x="2523" y="3771"/>
                  </a:cubicBezTo>
                  <a:cubicBezTo>
                    <a:pt x="2523" y="3961"/>
                    <a:pt x="2577" y="4178"/>
                    <a:pt x="2523" y="4341"/>
                  </a:cubicBezTo>
                  <a:cubicBezTo>
                    <a:pt x="2496" y="4720"/>
                    <a:pt x="2387" y="5073"/>
                    <a:pt x="2225" y="5507"/>
                  </a:cubicBezTo>
                  <a:cubicBezTo>
                    <a:pt x="2116" y="5724"/>
                    <a:pt x="2035" y="5968"/>
                    <a:pt x="1926" y="6185"/>
                  </a:cubicBezTo>
                  <a:cubicBezTo>
                    <a:pt x="1791" y="5643"/>
                    <a:pt x="1628" y="5046"/>
                    <a:pt x="1438" y="4476"/>
                  </a:cubicBezTo>
                  <a:cubicBezTo>
                    <a:pt x="1302" y="4069"/>
                    <a:pt x="1221" y="3635"/>
                    <a:pt x="1113" y="3229"/>
                  </a:cubicBezTo>
                  <a:cubicBezTo>
                    <a:pt x="1004" y="2795"/>
                    <a:pt x="950" y="2361"/>
                    <a:pt x="868" y="1927"/>
                  </a:cubicBezTo>
                  <a:cubicBezTo>
                    <a:pt x="841" y="1737"/>
                    <a:pt x="841" y="1493"/>
                    <a:pt x="841" y="1303"/>
                  </a:cubicBezTo>
                  <a:cubicBezTo>
                    <a:pt x="841" y="1086"/>
                    <a:pt x="868" y="896"/>
                    <a:pt x="896" y="760"/>
                  </a:cubicBezTo>
                  <a:cubicBezTo>
                    <a:pt x="950" y="706"/>
                    <a:pt x="950" y="679"/>
                    <a:pt x="950" y="679"/>
                  </a:cubicBezTo>
                  <a:close/>
                  <a:moveTo>
                    <a:pt x="4113" y="10189"/>
                  </a:moveTo>
                  <a:cubicBezTo>
                    <a:pt x="4162" y="10189"/>
                    <a:pt x="4211" y="10193"/>
                    <a:pt x="4259" y="10199"/>
                  </a:cubicBezTo>
                  <a:cubicBezTo>
                    <a:pt x="4666" y="10227"/>
                    <a:pt x="5127" y="10362"/>
                    <a:pt x="5534" y="10688"/>
                  </a:cubicBezTo>
                  <a:cubicBezTo>
                    <a:pt x="5724" y="10823"/>
                    <a:pt x="5886" y="11013"/>
                    <a:pt x="6076" y="11230"/>
                  </a:cubicBezTo>
                  <a:cubicBezTo>
                    <a:pt x="6130" y="11311"/>
                    <a:pt x="6212" y="11420"/>
                    <a:pt x="6266" y="11556"/>
                  </a:cubicBezTo>
                  <a:cubicBezTo>
                    <a:pt x="6293" y="11637"/>
                    <a:pt x="6347" y="11691"/>
                    <a:pt x="6347" y="11718"/>
                  </a:cubicBezTo>
                  <a:lnTo>
                    <a:pt x="6375" y="11773"/>
                  </a:lnTo>
                  <a:lnTo>
                    <a:pt x="6375" y="11800"/>
                  </a:lnTo>
                  <a:lnTo>
                    <a:pt x="6429" y="12017"/>
                  </a:lnTo>
                  <a:cubicBezTo>
                    <a:pt x="6564" y="12559"/>
                    <a:pt x="6510" y="13183"/>
                    <a:pt x="6130" y="13780"/>
                  </a:cubicBezTo>
                  <a:cubicBezTo>
                    <a:pt x="5941" y="14078"/>
                    <a:pt x="5697" y="14349"/>
                    <a:pt x="5344" y="14539"/>
                  </a:cubicBezTo>
                  <a:cubicBezTo>
                    <a:pt x="4910" y="13563"/>
                    <a:pt x="4476" y="12559"/>
                    <a:pt x="3988" y="11420"/>
                  </a:cubicBezTo>
                  <a:cubicBezTo>
                    <a:pt x="3852" y="11094"/>
                    <a:pt x="3689" y="10715"/>
                    <a:pt x="3554" y="10335"/>
                  </a:cubicBezTo>
                  <a:cubicBezTo>
                    <a:pt x="3581" y="10308"/>
                    <a:pt x="3635" y="10308"/>
                    <a:pt x="3689" y="10281"/>
                  </a:cubicBezTo>
                  <a:cubicBezTo>
                    <a:pt x="3811" y="10220"/>
                    <a:pt x="3964" y="10189"/>
                    <a:pt x="4113" y="10189"/>
                  </a:cubicBezTo>
                  <a:close/>
                  <a:moveTo>
                    <a:pt x="2306" y="8436"/>
                  </a:moveTo>
                  <a:cubicBezTo>
                    <a:pt x="2469" y="8843"/>
                    <a:pt x="2632" y="9304"/>
                    <a:pt x="2821" y="9711"/>
                  </a:cubicBezTo>
                  <a:lnTo>
                    <a:pt x="2767" y="9738"/>
                  </a:lnTo>
                  <a:lnTo>
                    <a:pt x="2686" y="9793"/>
                  </a:lnTo>
                  <a:cubicBezTo>
                    <a:pt x="2604" y="9847"/>
                    <a:pt x="2577" y="9901"/>
                    <a:pt x="2496" y="9928"/>
                  </a:cubicBezTo>
                  <a:cubicBezTo>
                    <a:pt x="2089" y="10335"/>
                    <a:pt x="1872" y="10850"/>
                    <a:pt x="1791" y="11339"/>
                  </a:cubicBezTo>
                  <a:cubicBezTo>
                    <a:pt x="1736" y="11800"/>
                    <a:pt x="1791" y="12207"/>
                    <a:pt x="1899" y="12559"/>
                  </a:cubicBezTo>
                  <a:cubicBezTo>
                    <a:pt x="2035" y="12885"/>
                    <a:pt x="2198" y="13129"/>
                    <a:pt x="2360" y="13292"/>
                  </a:cubicBezTo>
                  <a:cubicBezTo>
                    <a:pt x="2604" y="13373"/>
                    <a:pt x="2767" y="13427"/>
                    <a:pt x="2876" y="13427"/>
                  </a:cubicBezTo>
                  <a:lnTo>
                    <a:pt x="3038" y="13427"/>
                  </a:lnTo>
                  <a:lnTo>
                    <a:pt x="3011" y="13400"/>
                  </a:lnTo>
                  <a:cubicBezTo>
                    <a:pt x="2984" y="13400"/>
                    <a:pt x="2957" y="13373"/>
                    <a:pt x="2903" y="13319"/>
                  </a:cubicBezTo>
                  <a:cubicBezTo>
                    <a:pt x="2849" y="13264"/>
                    <a:pt x="2713" y="13156"/>
                    <a:pt x="2632" y="12993"/>
                  </a:cubicBezTo>
                  <a:cubicBezTo>
                    <a:pt x="2523" y="12830"/>
                    <a:pt x="2469" y="12586"/>
                    <a:pt x="2469" y="12315"/>
                  </a:cubicBezTo>
                  <a:cubicBezTo>
                    <a:pt x="2442" y="12044"/>
                    <a:pt x="2496" y="11745"/>
                    <a:pt x="2604" y="11420"/>
                  </a:cubicBezTo>
                  <a:cubicBezTo>
                    <a:pt x="2740" y="11122"/>
                    <a:pt x="2930" y="10823"/>
                    <a:pt x="3255" y="10579"/>
                  </a:cubicBezTo>
                  <a:cubicBezTo>
                    <a:pt x="3391" y="10932"/>
                    <a:pt x="3554" y="11257"/>
                    <a:pt x="3689" y="11610"/>
                  </a:cubicBezTo>
                  <a:cubicBezTo>
                    <a:pt x="4042" y="12315"/>
                    <a:pt x="4340" y="12993"/>
                    <a:pt x="4666" y="13671"/>
                  </a:cubicBezTo>
                  <a:cubicBezTo>
                    <a:pt x="4856" y="13997"/>
                    <a:pt x="4991" y="14322"/>
                    <a:pt x="5154" y="14648"/>
                  </a:cubicBezTo>
                  <a:cubicBezTo>
                    <a:pt x="5154" y="14675"/>
                    <a:pt x="5181" y="14675"/>
                    <a:pt x="5181" y="14729"/>
                  </a:cubicBezTo>
                  <a:cubicBezTo>
                    <a:pt x="4937" y="14810"/>
                    <a:pt x="4720" y="14919"/>
                    <a:pt x="4476" y="15000"/>
                  </a:cubicBezTo>
                  <a:cubicBezTo>
                    <a:pt x="4313" y="15027"/>
                    <a:pt x="4096" y="15055"/>
                    <a:pt x="3933" y="15082"/>
                  </a:cubicBezTo>
                  <a:cubicBezTo>
                    <a:pt x="3861" y="15091"/>
                    <a:pt x="3795" y="15094"/>
                    <a:pt x="3732" y="15094"/>
                  </a:cubicBezTo>
                  <a:cubicBezTo>
                    <a:pt x="3605" y="15094"/>
                    <a:pt x="3490" y="15082"/>
                    <a:pt x="3364" y="15082"/>
                  </a:cubicBezTo>
                  <a:lnTo>
                    <a:pt x="3228" y="15082"/>
                  </a:lnTo>
                  <a:lnTo>
                    <a:pt x="3038" y="15055"/>
                  </a:lnTo>
                  <a:lnTo>
                    <a:pt x="2903" y="15055"/>
                  </a:lnTo>
                  <a:lnTo>
                    <a:pt x="2767" y="15027"/>
                  </a:lnTo>
                  <a:cubicBezTo>
                    <a:pt x="2604" y="15000"/>
                    <a:pt x="2442" y="14919"/>
                    <a:pt x="2279" y="14810"/>
                  </a:cubicBezTo>
                  <a:cubicBezTo>
                    <a:pt x="2089" y="14729"/>
                    <a:pt x="1953" y="14621"/>
                    <a:pt x="1791" y="14512"/>
                  </a:cubicBezTo>
                  <a:cubicBezTo>
                    <a:pt x="1655" y="14376"/>
                    <a:pt x="1519" y="14241"/>
                    <a:pt x="1411" y="14105"/>
                  </a:cubicBezTo>
                  <a:cubicBezTo>
                    <a:pt x="1330" y="13942"/>
                    <a:pt x="1221" y="13807"/>
                    <a:pt x="1140" y="13590"/>
                  </a:cubicBezTo>
                  <a:cubicBezTo>
                    <a:pt x="1113" y="13508"/>
                    <a:pt x="1085" y="13427"/>
                    <a:pt x="1058" y="13319"/>
                  </a:cubicBezTo>
                  <a:cubicBezTo>
                    <a:pt x="1004" y="13237"/>
                    <a:pt x="977" y="13156"/>
                    <a:pt x="977" y="13047"/>
                  </a:cubicBezTo>
                  <a:cubicBezTo>
                    <a:pt x="814" y="12315"/>
                    <a:pt x="923" y="11501"/>
                    <a:pt x="1140" y="10742"/>
                  </a:cubicBezTo>
                  <a:cubicBezTo>
                    <a:pt x="1275" y="10389"/>
                    <a:pt x="1411" y="10010"/>
                    <a:pt x="1628" y="9630"/>
                  </a:cubicBezTo>
                  <a:cubicBezTo>
                    <a:pt x="1736" y="9467"/>
                    <a:pt x="1818" y="9250"/>
                    <a:pt x="1926" y="9087"/>
                  </a:cubicBezTo>
                  <a:cubicBezTo>
                    <a:pt x="2035" y="8897"/>
                    <a:pt x="2170" y="8708"/>
                    <a:pt x="2279" y="8518"/>
                  </a:cubicBezTo>
                  <a:cubicBezTo>
                    <a:pt x="2279" y="8491"/>
                    <a:pt x="2306" y="8491"/>
                    <a:pt x="2306" y="8436"/>
                  </a:cubicBezTo>
                  <a:close/>
                  <a:moveTo>
                    <a:pt x="977" y="1"/>
                  </a:moveTo>
                  <a:cubicBezTo>
                    <a:pt x="950" y="1"/>
                    <a:pt x="868" y="1"/>
                    <a:pt x="841" y="28"/>
                  </a:cubicBezTo>
                  <a:lnTo>
                    <a:pt x="787" y="28"/>
                  </a:lnTo>
                  <a:cubicBezTo>
                    <a:pt x="733" y="28"/>
                    <a:pt x="706" y="55"/>
                    <a:pt x="679" y="55"/>
                  </a:cubicBezTo>
                  <a:cubicBezTo>
                    <a:pt x="570" y="136"/>
                    <a:pt x="516" y="191"/>
                    <a:pt x="434" y="272"/>
                  </a:cubicBezTo>
                  <a:cubicBezTo>
                    <a:pt x="380" y="326"/>
                    <a:pt x="326" y="435"/>
                    <a:pt x="299" y="516"/>
                  </a:cubicBezTo>
                  <a:cubicBezTo>
                    <a:pt x="245" y="787"/>
                    <a:pt x="245" y="1059"/>
                    <a:pt x="245" y="1303"/>
                  </a:cubicBezTo>
                  <a:cubicBezTo>
                    <a:pt x="245" y="1520"/>
                    <a:pt x="272" y="1764"/>
                    <a:pt x="299" y="2008"/>
                  </a:cubicBezTo>
                  <a:cubicBezTo>
                    <a:pt x="434" y="2930"/>
                    <a:pt x="706" y="3771"/>
                    <a:pt x="950" y="4612"/>
                  </a:cubicBezTo>
                  <a:cubicBezTo>
                    <a:pt x="1194" y="5371"/>
                    <a:pt x="1411" y="6077"/>
                    <a:pt x="1682" y="6782"/>
                  </a:cubicBezTo>
                  <a:cubicBezTo>
                    <a:pt x="1519" y="7134"/>
                    <a:pt x="1302" y="7460"/>
                    <a:pt x="1140" y="7840"/>
                  </a:cubicBezTo>
                  <a:cubicBezTo>
                    <a:pt x="1058" y="8029"/>
                    <a:pt x="950" y="8219"/>
                    <a:pt x="841" y="8409"/>
                  </a:cubicBezTo>
                  <a:cubicBezTo>
                    <a:pt x="733" y="8626"/>
                    <a:pt x="624" y="8843"/>
                    <a:pt x="543" y="9060"/>
                  </a:cubicBezTo>
                  <a:cubicBezTo>
                    <a:pt x="380" y="9494"/>
                    <a:pt x="190" y="9928"/>
                    <a:pt x="136" y="10416"/>
                  </a:cubicBezTo>
                  <a:cubicBezTo>
                    <a:pt x="28" y="10877"/>
                    <a:pt x="0" y="11366"/>
                    <a:pt x="28" y="11827"/>
                  </a:cubicBezTo>
                  <a:cubicBezTo>
                    <a:pt x="55" y="12315"/>
                    <a:pt x="136" y="12776"/>
                    <a:pt x="299" y="13237"/>
                  </a:cubicBezTo>
                  <a:cubicBezTo>
                    <a:pt x="326" y="13319"/>
                    <a:pt x="407" y="13427"/>
                    <a:pt x="434" y="13563"/>
                  </a:cubicBezTo>
                  <a:cubicBezTo>
                    <a:pt x="516" y="13671"/>
                    <a:pt x="543" y="13780"/>
                    <a:pt x="597" y="13861"/>
                  </a:cubicBezTo>
                  <a:cubicBezTo>
                    <a:pt x="706" y="14078"/>
                    <a:pt x="868" y="14268"/>
                    <a:pt x="1004" y="14458"/>
                  </a:cubicBezTo>
                  <a:cubicBezTo>
                    <a:pt x="1330" y="14783"/>
                    <a:pt x="1682" y="15055"/>
                    <a:pt x="2089" y="15217"/>
                  </a:cubicBezTo>
                  <a:lnTo>
                    <a:pt x="2279" y="15299"/>
                  </a:lnTo>
                  <a:lnTo>
                    <a:pt x="2442" y="15326"/>
                  </a:lnTo>
                  <a:cubicBezTo>
                    <a:pt x="2550" y="15353"/>
                    <a:pt x="2632" y="15407"/>
                    <a:pt x="2767" y="15407"/>
                  </a:cubicBezTo>
                  <a:lnTo>
                    <a:pt x="2903" y="15434"/>
                  </a:lnTo>
                  <a:lnTo>
                    <a:pt x="3391" y="15434"/>
                  </a:lnTo>
                  <a:cubicBezTo>
                    <a:pt x="3461" y="15439"/>
                    <a:pt x="3531" y="15441"/>
                    <a:pt x="3602" y="15441"/>
                  </a:cubicBezTo>
                  <a:cubicBezTo>
                    <a:pt x="3945" y="15441"/>
                    <a:pt x="4297" y="15389"/>
                    <a:pt x="4612" y="15299"/>
                  </a:cubicBezTo>
                  <a:cubicBezTo>
                    <a:pt x="4883" y="15217"/>
                    <a:pt x="5154" y="15136"/>
                    <a:pt x="5398" y="15000"/>
                  </a:cubicBezTo>
                  <a:cubicBezTo>
                    <a:pt x="5452" y="15163"/>
                    <a:pt x="5561" y="15326"/>
                    <a:pt x="5615" y="15489"/>
                  </a:cubicBezTo>
                  <a:cubicBezTo>
                    <a:pt x="5751" y="15814"/>
                    <a:pt x="5886" y="16112"/>
                    <a:pt x="5995" y="16411"/>
                  </a:cubicBezTo>
                  <a:cubicBezTo>
                    <a:pt x="6103" y="16709"/>
                    <a:pt x="6239" y="17035"/>
                    <a:pt x="6293" y="17306"/>
                  </a:cubicBezTo>
                  <a:cubicBezTo>
                    <a:pt x="6347" y="17441"/>
                    <a:pt x="6375" y="17604"/>
                    <a:pt x="6402" y="17740"/>
                  </a:cubicBezTo>
                  <a:lnTo>
                    <a:pt x="6402" y="17821"/>
                  </a:lnTo>
                  <a:lnTo>
                    <a:pt x="6402" y="17930"/>
                  </a:lnTo>
                  <a:lnTo>
                    <a:pt x="6402" y="18147"/>
                  </a:lnTo>
                  <a:cubicBezTo>
                    <a:pt x="6402" y="18418"/>
                    <a:pt x="6293" y="18689"/>
                    <a:pt x="6158" y="18879"/>
                  </a:cubicBezTo>
                  <a:cubicBezTo>
                    <a:pt x="6022" y="19096"/>
                    <a:pt x="5859" y="19286"/>
                    <a:pt x="5669" y="19394"/>
                  </a:cubicBezTo>
                  <a:lnTo>
                    <a:pt x="5588" y="19421"/>
                  </a:lnTo>
                  <a:lnTo>
                    <a:pt x="5561" y="19421"/>
                  </a:lnTo>
                  <a:lnTo>
                    <a:pt x="5507" y="19449"/>
                  </a:lnTo>
                  <a:cubicBezTo>
                    <a:pt x="5452" y="19503"/>
                    <a:pt x="5425" y="19503"/>
                    <a:pt x="5344" y="19530"/>
                  </a:cubicBezTo>
                  <a:cubicBezTo>
                    <a:pt x="5235" y="19557"/>
                    <a:pt x="5154" y="19584"/>
                    <a:pt x="5046" y="19584"/>
                  </a:cubicBezTo>
                  <a:lnTo>
                    <a:pt x="4747" y="19584"/>
                  </a:lnTo>
                  <a:cubicBezTo>
                    <a:pt x="4639" y="19557"/>
                    <a:pt x="4530" y="19557"/>
                    <a:pt x="4476" y="19503"/>
                  </a:cubicBezTo>
                  <a:cubicBezTo>
                    <a:pt x="4286" y="19421"/>
                    <a:pt x="4150" y="19286"/>
                    <a:pt x="4096" y="19150"/>
                  </a:cubicBezTo>
                  <a:lnTo>
                    <a:pt x="3988" y="18960"/>
                  </a:lnTo>
                  <a:cubicBezTo>
                    <a:pt x="3988" y="18933"/>
                    <a:pt x="3961" y="18879"/>
                    <a:pt x="3961" y="18852"/>
                  </a:cubicBezTo>
                  <a:lnTo>
                    <a:pt x="3961" y="18771"/>
                  </a:lnTo>
                  <a:lnTo>
                    <a:pt x="3961" y="18743"/>
                  </a:lnTo>
                  <a:lnTo>
                    <a:pt x="3961" y="18581"/>
                  </a:lnTo>
                  <a:cubicBezTo>
                    <a:pt x="3961" y="18499"/>
                    <a:pt x="3961" y="18472"/>
                    <a:pt x="3988" y="18418"/>
                  </a:cubicBezTo>
                  <a:cubicBezTo>
                    <a:pt x="3988" y="18337"/>
                    <a:pt x="4015" y="18282"/>
                    <a:pt x="4069" y="18255"/>
                  </a:cubicBezTo>
                  <a:cubicBezTo>
                    <a:pt x="4164" y="18287"/>
                    <a:pt x="4260" y="18300"/>
                    <a:pt x="4366" y="18300"/>
                  </a:cubicBezTo>
                  <a:cubicBezTo>
                    <a:pt x="4441" y="18300"/>
                    <a:pt x="4522" y="18294"/>
                    <a:pt x="4612" y="18282"/>
                  </a:cubicBezTo>
                  <a:cubicBezTo>
                    <a:pt x="5073" y="18147"/>
                    <a:pt x="5317" y="17658"/>
                    <a:pt x="5208" y="17197"/>
                  </a:cubicBezTo>
                  <a:cubicBezTo>
                    <a:pt x="5096" y="16794"/>
                    <a:pt x="4762" y="16539"/>
                    <a:pt x="4374" y="16539"/>
                  </a:cubicBezTo>
                  <a:cubicBezTo>
                    <a:pt x="4292" y="16539"/>
                    <a:pt x="4208" y="16550"/>
                    <a:pt x="4123" y="16573"/>
                  </a:cubicBezTo>
                  <a:cubicBezTo>
                    <a:pt x="3798" y="16682"/>
                    <a:pt x="3472" y="16845"/>
                    <a:pt x="3282" y="17279"/>
                  </a:cubicBezTo>
                  <a:cubicBezTo>
                    <a:pt x="3120" y="17631"/>
                    <a:pt x="3011" y="18038"/>
                    <a:pt x="3065" y="18445"/>
                  </a:cubicBezTo>
                  <a:cubicBezTo>
                    <a:pt x="3065" y="18554"/>
                    <a:pt x="3120" y="18635"/>
                    <a:pt x="3147" y="18743"/>
                  </a:cubicBezTo>
                  <a:cubicBezTo>
                    <a:pt x="3174" y="18852"/>
                    <a:pt x="3201" y="18960"/>
                    <a:pt x="3282" y="19069"/>
                  </a:cubicBezTo>
                  <a:cubicBezTo>
                    <a:pt x="3391" y="19232"/>
                    <a:pt x="3527" y="19421"/>
                    <a:pt x="3716" y="19611"/>
                  </a:cubicBezTo>
                  <a:cubicBezTo>
                    <a:pt x="3933" y="19774"/>
                    <a:pt x="4123" y="19855"/>
                    <a:pt x="4395" y="19937"/>
                  </a:cubicBezTo>
                  <a:cubicBezTo>
                    <a:pt x="4530" y="19964"/>
                    <a:pt x="4639" y="20018"/>
                    <a:pt x="4774" y="20018"/>
                  </a:cubicBezTo>
                  <a:cubicBezTo>
                    <a:pt x="4910" y="20018"/>
                    <a:pt x="5046" y="20018"/>
                    <a:pt x="5181" y="19964"/>
                  </a:cubicBezTo>
                  <a:cubicBezTo>
                    <a:pt x="5317" y="19937"/>
                    <a:pt x="5452" y="19910"/>
                    <a:pt x="5561" y="19883"/>
                  </a:cubicBezTo>
                  <a:lnTo>
                    <a:pt x="5751" y="19774"/>
                  </a:lnTo>
                  <a:lnTo>
                    <a:pt x="5778" y="19747"/>
                  </a:lnTo>
                  <a:lnTo>
                    <a:pt x="5859" y="19747"/>
                  </a:lnTo>
                  <a:lnTo>
                    <a:pt x="5968" y="19666"/>
                  </a:lnTo>
                  <a:cubicBezTo>
                    <a:pt x="6076" y="19611"/>
                    <a:pt x="6212" y="19503"/>
                    <a:pt x="6293" y="19394"/>
                  </a:cubicBezTo>
                  <a:cubicBezTo>
                    <a:pt x="6402" y="19286"/>
                    <a:pt x="6483" y="19150"/>
                    <a:pt x="6564" y="19015"/>
                  </a:cubicBezTo>
                  <a:cubicBezTo>
                    <a:pt x="6700" y="18743"/>
                    <a:pt x="6809" y="18445"/>
                    <a:pt x="6809" y="18147"/>
                  </a:cubicBezTo>
                  <a:lnTo>
                    <a:pt x="6809" y="17903"/>
                  </a:lnTo>
                  <a:lnTo>
                    <a:pt x="6809" y="17794"/>
                  </a:lnTo>
                  <a:cubicBezTo>
                    <a:pt x="6809" y="17767"/>
                    <a:pt x="6809" y="17740"/>
                    <a:pt x="6781" y="17713"/>
                  </a:cubicBezTo>
                  <a:cubicBezTo>
                    <a:pt x="6754" y="17523"/>
                    <a:pt x="6700" y="17387"/>
                    <a:pt x="6673" y="17224"/>
                  </a:cubicBezTo>
                  <a:cubicBezTo>
                    <a:pt x="6510" y="16628"/>
                    <a:pt x="6239" y="16004"/>
                    <a:pt x="5995" y="15407"/>
                  </a:cubicBezTo>
                  <a:cubicBezTo>
                    <a:pt x="5941" y="15217"/>
                    <a:pt x="5832" y="15027"/>
                    <a:pt x="5751" y="14865"/>
                  </a:cubicBezTo>
                  <a:cubicBezTo>
                    <a:pt x="6158" y="14621"/>
                    <a:pt x="6510" y="14349"/>
                    <a:pt x="6809" y="13997"/>
                  </a:cubicBezTo>
                  <a:cubicBezTo>
                    <a:pt x="7080" y="13698"/>
                    <a:pt x="7297" y="13373"/>
                    <a:pt x="7432" y="12966"/>
                  </a:cubicBezTo>
                  <a:cubicBezTo>
                    <a:pt x="7487" y="12749"/>
                    <a:pt x="7514" y="12586"/>
                    <a:pt x="7568" y="12369"/>
                  </a:cubicBezTo>
                  <a:cubicBezTo>
                    <a:pt x="7568" y="12288"/>
                    <a:pt x="7595" y="12179"/>
                    <a:pt x="7595" y="12071"/>
                  </a:cubicBezTo>
                  <a:lnTo>
                    <a:pt x="7595" y="11908"/>
                  </a:lnTo>
                  <a:lnTo>
                    <a:pt x="7595" y="11773"/>
                  </a:lnTo>
                  <a:lnTo>
                    <a:pt x="7595" y="11637"/>
                  </a:lnTo>
                  <a:lnTo>
                    <a:pt x="7568" y="11474"/>
                  </a:lnTo>
                  <a:cubicBezTo>
                    <a:pt x="7514" y="11366"/>
                    <a:pt x="7514" y="11257"/>
                    <a:pt x="7487" y="11149"/>
                  </a:cubicBezTo>
                  <a:cubicBezTo>
                    <a:pt x="7161" y="11094"/>
                    <a:pt x="7080" y="10932"/>
                    <a:pt x="6971" y="10742"/>
                  </a:cubicBezTo>
                  <a:cubicBezTo>
                    <a:pt x="6890" y="10579"/>
                    <a:pt x="6781" y="10416"/>
                    <a:pt x="6646" y="10281"/>
                  </a:cubicBezTo>
                  <a:cubicBezTo>
                    <a:pt x="6510" y="10145"/>
                    <a:pt x="6402" y="10010"/>
                    <a:pt x="6239" y="9874"/>
                  </a:cubicBezTo>
                  <a:cubicBezTo>
                    <a:pt x="5669" y="9386"/>
                    <a:pt x="4991" y="9114"/>
                    <a:pt x="4259" y="9114"/>
                  </a:cubicBezTo>
                  <a:cubicBezTo>
                    <a:pt x="4096" y="9114"/>
                    <a:pt x="3933" y="9142"/>
                    <a:pt x="3744" y="9196"/>
                  </a:cubicBezTo>
                  <a:cubicBezTo>
                    <a:pt x="3581" y="9223"/>
                    <a:pt x="3418" y="9277"/>
                    <a:pt x="3282" y="9359"/>
                  </a:cubicBezTo>
                  <a:cubicBezTo>
                    <a:pt x="3255" y="9386"/>
                    <a:pt x="3201" y="9386"/>
                    <a:pt x="3147" y="9413"/>
                  </a:cubicBezTo>
                  <a:cubicBezTo>
                    <a:pt x="2930" y="8925"/>
                    <a:pt x="2740" y="8409"/>
                    <a:pt x="2577" y="7894"/>
                  </a:cubicBezTo>
                  <a:cubicBezTo>
                    <a:pt x="2903" y="7297"/>
                    <a:pt x="3201" y="6646"/>
                    <a:pt x="3445" y="5941"/>
                  </a:cubicBezTo>
                  <a:cubicBezTo>
                    <a:pt x="3581" y="5453"/>
                    <a:pt x="3716" y="4937"/>
                    <a:pt x="3716" y="4449"/>
                  </a:cubicBezTo>
                  <a:cubicBezTo>
                    <a:pt x="3716" y="4178"/>
                    <a:pt x="3716" y="3934"/>
                    <a:pt x="3662" y="3663"/>
                  </a:cubicBezTo>
                  <a:cubicBezTo>
                    <a:pt x="3635" y="3527"/>
                    <a:pt x="3635" y="3418"/>
                    <a:pt x="3581" y="3283"/>
                  </a:cubicBezTo>
                  <a:lnTo>
                    <a:pt x="3554" y="3120"/>
                  </a:lnTo>
                  <a:lnTo>
                    <a:pt x="3527" y="2957"/>
                  </a:lnTo>
                  <a:cubicBezTo>
                    <a:pt x="3391" y="2469"/>
                    <a:pt x="3228" y="2035"/>
                    <a:pt x="2957" y="1601"/>
                  </a:cubicBezTo>
                  <a:cubicBezTo>
                    <a:pt x="2713" y="1140"/>
                    <a:pt x="2415" y="733"/>
                    <a:pt x="2008" y="435"/>
                  </a:cubicBezTo>
                  <a:cubicBezTo>
                    <a:pt x="1899" y="381"/>
                    <a:pt x="1791" y="272"/>
                    <a:pt x="1655" y="191"/>
                  </a:cubicBezTo>
                  <a:cubicBezTo>
                    <a:pt x="1519" y="136"/>
                    <a:pt x="1384" y="55"/>
                    <a:pt x="1248" y="28"/>
                  </a:cubicBezTo>
                  <a:cubicBezTo>
                    <a:pt x="1194" y="28"/>
                    <a:pt x="1085"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3739125" y="991375"/>
              <a:ext cx="323475" cy="272350"/>
            </a:xfrm>
            <a:custGeom>
              <a:rect b="b" l="l" r="r" t="t"/>
              <a:pathLst>
                <a:path extrusionOk="0" h="10894" w="12939">
                  <a:moveTo>
                    <a:pt x="6348" y="1112"/>
                  </a:moveTo>
                  <a:lnTo>
                    <a:pt x="12152" y="2170"/>
                  </a:lnTo>
                  <a:lnTo>
                    <a:pt x="12016" y="2577"/>
                  </a:lnTo>
                  <a:lnTo>
                    <a:pt x="6239" y="1574"/>
                  </a:lnTo>
                  <a:lnTo>
                    <a:pt x="6348" y="1112"/>
                  </a:lnTo>
                  <a:close/>
                  <a:moveTo>
                    <a:pt x="6158" y="0"/>
                  </a:moveTo>
                  <a:lnTo>
                    <a:pt x="5859" y="1004"/>
                  </a:lnTo>
                  <a:lnTo>
                    <a:pt x="3825" y="7541"/>
                  </a:lnTo>
                  <a:cubicBezTo>
                    <a:pt x="3581" y="7080"/>
                    <a:pt x="3147" y="6754"/>
                    <a:pt x="2604" y="6537"/>
                  </a:cubicBezTo>
                  <a:cubicBezTo>
                    <a:pt x="2371" y="6464"/>
                    <a:pt x="2138" y="6429"/>
                    <a:pt x="1914" y="6429"/>
                  </a:cubicBezTo>
                  <a:cubicBezTo>
                    <a:pt x="1146" y="6429"/>
                    <a:pt x="482" y="6836"/>
                    <a:pt x="272" y="7486"/>
                  </a:cubicBezTo>
                  <a:cubicBezTo>
                    <a:pt x="1" y="8327"/>
                    <a:pt x="597" y="9277"/>
                    <a:pt x="1655" y="9602"/>
                  </a:cubicBezTo>
                  <a:cubicBezTo>
                    <a:pt x="1896" y="9674"/>
                    <a:pt x="2139" y="9710"/>
                    <a:pt x="2373" y="9710"/>
                  </a:cubicBezTo>
                  <a:cubicBezTo>
                    <a:pt x="3112" y="9710"/>
                    <a:pt x="3761" y="9353"/>
                    <a:pt x="3988" y="8653"/>
                  </a:cubicBezTo>
                  <a:lnTo>
                    <a:pt x="6049" y="2035"/>
                  </a:lnTo>
                  <a:lnTo>
                    <a:pt x="11881" y="3011"/>
                  </a:lnTo>
                  <a:lnTo>
                    <a:pt x="10118" y="8653"/>
                  </a:lnTo>
                  <a:cubicBezTo>
                    <a:pt x="9901" y="8219"/>
                    <a:pt x="9440" y="7866"/>
                    <a:pt x="8897" y="7676"/>
                  </a:cubicBezTo>
                  <a:cubicBezTo>
                    <a:pt x="8660" y="7593"/>
                    <a:pt x="8419" y="7554"/>
                    <a:pt x="8187" y="7554"/>
                  </a:cubicBezTo>
                  <a:cubicBezTo>
                    <a:pt x="7437" y="7554"/>
                    <a:pt x="6772" y="7963"/>
                    <a:pt x="6565" y="8626"/>
                  </a:cubicBezTo>
                  <a:cubicBezTo>
                    <a:pt x="6293" y="9467"/>
                    <a:pt x="6917" y="10443"/>
                    <a:pt x="7921" y="10796"/>
                  </a:cubicBezTo>
                  <a:cubicBezTo>
                    <a:pt x="8150" y="10862"/>
                    <a:pt x="8377" y="10893"/>
                    <a:pt x="8596" y="10893"/>
                  </a:cubicBezTo>
                  <a:cubicBezTo>
                    <a:pt x="9362" y="10893"/>
                    <a:pt x="10021" y="10506"/>
                    <a:pt x="10253" y="9873"/>
                  </a:cubicBezTo>
                  <a:lnTo>
                    <a:pt x="12912" y="1384"/>
                  </a:lnTo>
                  <a:lnTo>
                    <a:pt x="12939" y="1248"/>
                  </a:lnTo>
                  <a:lnTo>
                    <a:pt x="61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3834750" y="534325"/>
              <a:ext cx="206825" cy="316100"/>
            </a:xfrm>
            <a:custGeom>
              <a:rect b="b" l="l" r="r" t="t"/>
              <a:pathLst>
                <a:path extrusionOk="0" h="12644" w="8273">
                  <a:moveTo>
                    <a:pt x="4258" y="1900"/>
                  </a:moveTo>
                  <a:cubicBezTo>
                    <a:pt x="4557" y="2388"/>
                    <a:pt x="5154" y="2903"/>
                    <a:pt x="6130" y="3581"/>
                  </a:cubicBezTo>
                  <a:cubicBezTo>
                    <a:pt x="7432" y="4449"/>
                    <a:pt x="7269" y="5399"/>
                    <a:pt x="7079" y="5968"/>
                  </a:cubicBezTo>
                  <a:cubicBezTo>
                    <a:pt x="6917" y="5805"/>
                    <a:pt x="6700" y="5670"/>
                    <a:pt x="6483" y="5534"/>
                  </a:cubicBezTo>
                  <a:cubicBezTo>
                    <a:pt x="4774" y="4503"/>
                    <a:pt x="4367" y="2957"/>
                    <a:pt x="4313" y="2659"/>
                  </a:cubicBezTo>
                  <a:lnTo>
                    <a:pt x="4258" y="1900"/>
                  </a:lnTo>
                  <a:close/>
                  <a:moveTo>
                    <a:pt x="4231" y="1"/>
                  </a:moveTo>
                  <a:lnTo>
                    <a:pt x="3635" y="55"/>
                  </a:lnTo>
                  <a:lnTo>
                    <a:pt x="4069" y="9359"/>
                  </a:lnTo>
                  <a:cubicBezTo>
                    <a:pt x="3659" y="9000"/>
                    <a:pt x="3056" y="8787"/>
                    <a:pt x="2419" y="8787"/>
                  </a:cubicBezTo>
                  <a:cubicBezTo>
                    <a:pt x="2382" y="8787"/>
                    <a:pt x="2344" y="8787"/>
                    <a:pt x="2306" y="8789"/>
                  </a:cubicBezTo>
                  <a:cubicBezTo>
                    <a:pt x="1004" y="8843"/>
                    <a:pt x="0" y="9738"/>
                    <a:pt x="54" y="10823"/>
                  </a:cubicBezTo>
                  <a:cubicBezTo>
                    <a:pt x="107" y="11873"/>
                    <a:pt x="1124" y="12643"/>
                    <a:pt x="2344" y="12643"/>
                  </a:cubicBezTo>
                  <a:cubicBezTo>
                    <a:pt x="2385" y="12643"/>
                    <a:pt x="2427" y="12642"/>
                    <a:pt x="2468" y="12641"/>
                  </a:cubicBezTo>
                  <a:cubicBezTo>
                    <a:pt x="3770" y="12586"/>
                    <a:pt x="4747" y="11773"/>
                    <a:pt x="4720" y="10606"/>
                  </a:cubicBezTo>
                  <a:lnTo>
                    <a:pt x="4448" y="4476"/>
                  </a:lnTo>
                  <a:lnTo>
                    <a:pt x="4448" y="4476"/>
                  </a:lnTo>
                  <a:cubicBezTo>
                    <a:pt x="4747" y="4910"/>
                    <a:pt x="5316" y="5453"/>
                    <a:pt x="6293" y="6131"/>
                  </a:cubicBezTo>
                  <a:cubicBezTo>
                    <a:pt x="8273" y="7460"/>
                    <a:pt x="6944" y="9033"/>
                    <a:pt x="6944" y="9033"/>
                  </a:cubicBezTo>
                  <a:cubicBezTo>
                    <a:pt x="7920" y="8491"/>
                    <a:pt x="8273" y="7189"/>
                    <a:pt x="7296" y="6131"/>
                  </a:cubicBezTo>
                  <a:cubicBezTo>
                    <a:pt x="8002" y="5344"/>
                    <a:pt x="7974" y="3934"/>
                    <a:pt x="6401" y="2984"/>
                  </a:cubicBezTo>
                  <a:cubicBezTo>
                    <a:pt x="4503" y="1845"/>
                    <a:pt x="4231" y="55"/>
                    <a:pt x="4231" y="55"/>
                  </a:cubicBezTo>
                  <a:lnTo>
                    <a:pt x="4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1"/>
          <p:cNvSpPr txBox="1"/>
          <p:nvPr>
            <p:ph type="title"/>
          </p:nvPr>
        </p:nvSpPr>
        <p:spPr>
          <a:xfrm>
            <a:off x="3438975" y="4022813"/>
            <a:ext cx="2265900" cy="42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0"/>
              </a:spcBef>
              <a:spcAft>
                <a:spcPts val="0"/>
              </a:spcAft>
              <a:buNone/>
              <a:defRPr sz="1800">
                <a:solidFill>
                  <a:schemeClr val="lt1"/>
                </a:solidFill>
              </a:defRPr>
            </a:lvl2pPr>
            <a:lvl3pPr lvl="2" rtl="0">
              <a:spcBef>
                <a:spcPts val="0"/>
              </a:spcBef>
              <a:spcAft>
                <a:spcPts val="0"/>
              </a:spcAft>
              <a:buNone/>
              <a:defRPr sz="1800">
                <a:solidFill>
                  <a:schemeClr val="lt1"/>
                </a:solidFill>
              </a:defRPr>
            </a:lvl3pPr>
            <a:lvl4pPr lvl="3" rtl="0">
              <a:spcBef>
                <a:spcPts val="0"/>
              </a:spcBef>
              <a:spcAft>
                <a:spcPts val="0"/>
              </a:spcAft>
              <a:buNone/>
              <a:defRPr sz="1800">
                <a:solidFill>
                  <a:schemeClr val="lt1"/>
                </a:solidFill>
              </a:defRPr>
            </a:lvl4pPr>
            <a:lvl5pPr lvl="4" rtl="0">
              <a:spcBef>
                <a:spcPts val="0"/>
              </a:spcBef>
              <a:spcAft>
                <a:spcPts val="0"/>
              </a:spcAft>
              <a:buNone/>
              <a:defRPr sz="1800">
                <a:solidFill>
                  <a:schemeClr val="lt1"/>
                </a:solidFill>
              </a:defRPr>
            </a:lvl5pPr>
            <a:lvl6pPr lvl="5" rtl="0">
              <a:spcBef>
                <a:spcPts val="0"/>
              </a:spcBef>
              <a:spcAft>
                <a:spcPts val="0"/>
              </a:spcAft>
              <a:buNone/>
              <a:defRPr sz="1800">
                <a:solidFill>
                  <a:schemeClr val="lt1"/>
                </a:solidFill>
              </a:defRPr>
            </a:lvl6pPr>
            <a:lvl7pPr lvl="6" rtl="0">
              <a:spcBef>
                <a:spcPts val="0"/>
              </a:spcBef>
              <a:spcAft>
                <a:spcPts val="0"/>
              </a:spcAft>
              <a:buNone/>
              <a:defRPr sz="1800">
                <a:solidFill>
                  <a:schemeClr val="lt1"/>
                </a:solidFill>
              </a:defRPr>
            </a:lvl7pPr>
            <a:lvl8pPr lvl="7" rtl="0">
              <a:spcBef>
                <a:spcPts val="0"/>
              </a:spcBef>
              <a:spcAft>
                <a:spcPts val="0"/>
              </a:spcAft>
              <a:buNone/>
              <a:defRPr sz="1800">
                <a:solidFill>
                  <a:schemeClr val="lt1"/>
                </a:solidFill>
              </a:defRPr>
            </a:lvl8pPr>
            <a:lvl9pPr lvl="8" rtl="0">
              <a:spcBef>
                <a:spcPts val="0"/>
              </a:spcBef>
              <a:spcAft>
                <a:spcPts val="0"/>
              </a:spcAft>
              <a:buNone/>
              <a:defRPr sz="1800">
                <a:solidFill>
                  <a:schemeClr val="lt1"/>
                </a:solidFill>
              </a:defRPr>
            </a:lvl9pPr>
          </a:lstStyle>
          <a:p/>
        </p:txBody>
      </p:sp>
      <p:sp>
        <p:nvSpPr>
          <p:cNvPr id="142" name="Google Shape;142;p21"/>
          <p:cNvSpPr txBox="1"/>
          <p:nvPr>
            <p:ph idx="1" type="subTitle"/>
          </p:nvPr>
        </p:nvSpPr>
        <p:spPr>
          <a:xfrm>
            <a:off x="2489475" y="1424750"/>
            <a:ext cx="4164900" cy="209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800"/>
              </a:spcBef>
              <a:spcAft>
                <a:spcPts val="0"/>
              </a:spcAft>
              <a:buNone/>
              <a:defRPr sz="2400"/>
            </a:lvl2pPr>
            <a:lvl3pPr lvl="2" rtl="0" algn="ctr">
              <a:spcBef>
                <a:spcPts val="800"/>
              </a:spcBef>
              <a:spcAft>
                <a:spcPts val="0"/>
              </a:spcAft>
              <a:buNone/>
              <a:defRPr sz="2400"/>
            </a:lvl3pPr>
            <a:lvl4pPr lvl="3" rtl="0" algn="ctr">
              <a:spcBef>
                <a:spcPts val="800"/>
              </a:spcBef>
              <a:spcAft>
                <a:spcPts val="0"/>
              </a:spcAft>
              <a:buNone/>
              <a:defRPr sz="2400"/>
            </a:lvl4pPr>
            <a:lvl5pPr lvl="4" rtl="0" algn="ctr">
              <a:spcBef>
                <a:spcPts val="800"/>
              </a:spcBef>
              <a:spcAft>
                <a:spcPts val="0"/>
              </a:spcAft>
              <a:buNone/>
              <a:defRPr sz="2400"/>
            </a:lvl5pPr>
            <a:lvl6pPr lvl="5" rtl="0" algn="ctr">
              <a:spcBef>
                <a:spcPts val="800"/>
              </a:spcBef>
              <a:spcAft>
                <a:spcPts val="0"/>
              </a:spcAft>
              <a:buNone/>
              <a:defRPr sz="2400"/>
            </a:lvl6pPr>
            <a:lvl7pPr lvl="6" rtl="0" algn="ctr">
              <a:spcBef>
                <a:spcPts val="800"/>
              </a:spcBef>
              <a:spcAft>
                <a:spcPts val="0"/>
              </a:spcAft>
              <a:buNone/>
              <a:defRPr sz="2400"/>
            </a:lvl7pPr>
            <a:lvl8pPr lvl="7" rtl="0" algn="ctr">
              <a:spcBef>
                <a:spcPts val="800"/>
              </a:spcBef>
              <a:spcAft>
                <a:spcPts val="0"/>
              </a:spcAft>
              <a:buNone/>
              <a:defRPr sz="2400"/>
            </a:lvl8pPr>
            <a:lvl9pPr lvl="8" rtl="0" algn="ctr">
              <a:spcBef>
                <a:spcPts val="800"/>
              </a:spcBef>
              <a:spcAft>
                <a:spcPts val="800"/>
              </a:spcAft>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43" name="Shape 143"/>
        <p:cNvGrpSpPr/>
        <p:nvPr/>
      </p:nvGrpSpPr>
      <p:grpSpPr>
        <a:xfrm>
          <a:off x="0" y="0"/>
          <a:ext cx="0" cy="0"/>
          <a:chOff x="0" y="0"/>
          <a:chExt cx="0" cy="0"/>
        </a:xfrm>
      </p:grpSpPr>
      <p:sp>
        <p:nvSpPr>
          <p:cNvPr id="144" name="Google Shape;144;p22"/>
          <p:cNvSpPr/>
          <p:nvPr/>
        </p:nvSpPr>
        <p:spPr>
          <a:xfrm rot="10800000">
            <a:off x="699" y="2317755"/>
            <a:ext cx="9144103" cy="2825750"/>
          </a:xfrm>
          <a:custGeom>
            <a:rect b="b" l="l" r="r" t="t"/>
            <a:pathLst>
              <a:path extrusionOk="0" h="58317" w="188918">
                <a:moveTo>
                  <a:pt x="0" y="0"/>
                </a:moveTo>
                <a:lnTo>
                  <a:pt x="0" y="49366"/>
                </a:lnTo>
                <a:lnTo>
                  <a:pt x="128215" y="58316"/>
                </a:lnTo>
                <a:lnTo>
                  <a:pt x="188918" y="49366"/>
                </a:lnTo>
                <a:lnTo>
                  <a:pt x="1889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6" name="Google Shape;146;p22"/>
          <p:cNvSpPr txBox="1"/>
          <p:nvPr>
            <p:ph idx="1" type="subTitle"/>
          </p:nvPr>
        </p:nvSpPr>
        <p:spPr>
          <a:xfrm>
            <a:off x="713100" y="31302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47" name="Google Shape;147;p22"/>
          <p:cNvSpPr txBox="1"/>
          <p:nvPr>
            <p:ph idx="2" type="subTitle"/>
          </p:nvPr>
        </p:nvSpPr>
        <p:spPr>
          <a:xfrm>
            <a:off x="713100" y="34734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48" name="Google Shape;148;p22"/>
          <p:cNvSpPr txBox="1"/>
          <p:nvPr>
            <p:ph idx="3" type="subTitle"/>
          </p:nvPr>
        </p:nvSpPr>
        <p:spPr>
          <a:xfrm>
            <a:off x="3356700" y="31302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49" name="Google Shape;149;p22"/>
          <p:cNvSpPr txBox="1"/>
          <p:nvPr>
            <p:ph idx="4" type="subTitle"/>
          </p:nvPr>
        </p:nvSpPr>
        <p:spPr>
          <a:xfrm>
            <a:off x="3356700" y="34734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50" name="Google Shape;150;p22"/>
          <p:cNvSpPr txBox="1"/>
          <p:nvPr>
            <p:ph idx="5" type="subTitle"/>
          </p:nvPr>
        </p:nvSpPr>
        <p:spPr>
          <a:xfrm>
            <a:off x="6000300" y="31302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51" name="Google Shape;151;p22"/>
          <p:cNvSpPr txBox="1"/>
          <p:nvPr>
            <p:ph idx="6" type="subTitle"/>
          </p:nvPr>
        </p:nvSpPr>
        <p:spPr>
          <a:xfrm>
            <a:off x="6000300" y="34734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52" name="Google Shape;152;p22"/>
          <p:cNvSpPr txBox="1"/>
          <p:nvPr>
            <p:ph hasCustomPrompt="1" idx="7" type="title"/>
          </p:nvPr>
        </p:nvSpPr>
        <p:spPr>
          <a:xfrm>
            <a:off x="1553550" y="1909675"/>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53" name="Google Shape;153;p22"/>
          <p:cNvSpPr txBox="1"/>
          <p:nvPr>
            <p:ph hasCustomPrompt="1" idx="8" type="title"/>
          </p:nvPr>
        </p:nvSpPr>
        <p:spPr>
          <a:xfrm>
            <a:off x="4197150" y="1909675"/>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54" name="Google Shape;154;p22"/>
          <p:cNvSpPr txBox="1"/>
          <p:nvPr>
            <p:ph hasCustomPrompt="1" idx="9" type="title"/>
          </p:nvPr>
        </p:nvSpPr>
        <p:spPr>
          <a:xfrm>
            <a:off x="6840750" y="1909675"/>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55" name="Shape 155"/>
        <p:cNvGrpSpPr/>
        <p:nvPr/>
      </p:nvGrpSpPr>
      <p:grpSpPr>
        <a:xfrm>
          <a:off x="0" y="0"/>
          <a:ext cx="0" cy="0"/>
          <a:chOff x="0" y="0"/>
          <a:chExt cx="0" cy="0"/>
        </a:xfrm>
      </p:grpSpPr>
      <p:sp>
        <p:nvSpPr>
          <p:cNvPr id="156" name="Google Shape;156;p23"/>
          <p:cNvSpPr/>
          <p:nvPr/>
        </p:nvSpPr>
        <p:spPr>
          <a:xfrm>
            <a:off x="0" y="0"/>
            <a:ext cx="9143939" cy="1682093"/>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58" name="Google Shape;158;p23"/>
          <p:cNvSpPr txBox="1"/>
          <p:nvPr>
            <p:ph idx="1" type="subTitle"/>
          </p:nvPr>
        </p:nvSpPr>
        <p:spPr>
          <a:xfrm>
            <a:off x="713100" y="173385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59" name="Google Shape;159;p23"/>
          <p:cNvSpPr txBox="1"/>
          <p:nvPr>
            <p:ph idx="2" type="subTitle"/>
          </p:nvPr>
        </p:nvSpPr>
        <p:spPr>
          <a:xfrm>
            <a:off x="713100" y="207705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60" name="Google Shape;160;p23"/>
          <p:cNvSpPr txBox="1"/>
          <p:nvPr>
            <p:ph idx="3" type="subTitle"/>
          </p:nvPr>
        </p:nvSpPr>
        <p:spPr>
          <a:xfrm>
            <a:off x="3356700" y="173385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61" name="Google Shape;161;p23"/>
          <p:cNvSpPr txBox="1"/>
          <p:nvPr>
            <p:ph idx="4" type="subTitle"/>
          </p:nvPr>
        </p:nvSpPr>
        <p:spPr>
          <a:xfrm>
            <a:off x="3356700" y="207705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62" name="Google Shape;162;p23"/>
          <p:cNvSpPr txBox="1"/>
          <p:nvPr>
            <p:ph idx="5" type="subTitle"/>
          </p:nvPr>
        </p:nvSpPr>
        <p:spPr>
          <a:xfrm>
            <a:off x="6000300" y="173385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63" name="Google Shape;163;p23"/>
          <p:cNvSpPr txBox="1"/>
          <p:nvPr>
            <p:ph idx="6" type="subTitle"/>
          </p:nvPr>
        </p:nvSpPr>
        <p:spPr>
          <a:xfrm>
            <a:off x="6000300" y="207705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64" name="Google Shape;164;p23"/>
          <p:cNvSpPr txBox="1"/>
          <p:nvPr>
            <p:ph idx="7" type="subTitle"/>
          </p:nvPr>
        </p:nvSpPr>
        <p:spPr>
          <a:xfrm>
            <a:off x="713100" y="33378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65" name="Google Shape;165;p23"/>
          <p:cNvSpPr txBox="1"/>
          <p:nvPr>
            <p:ph idx="8" type="subTitle"/>
          </p:nvPr>
        </p:nvSpPr>
        <p:spPr>
          <a:xfrm>
            <a:off x="713100" y="36810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66" name="Google Shape;166;p23"/>
          <p:cNvSpPr txBox="1"/>
          <p:nvPr>
            <p:ph idx="9" type="subTitle"/>
          </p:nvPr>
        </p:nvSpPr>
        <p:spPr>
          <a:xfrm>
            <a:off x="3356700" y="33378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67" name="Google Shape;167;p23"/>
          <p:cNvSpPr txBox="1"/>
          <p:nvPr>
            <p:ph idx="13" type="subTitle"/>
          </p:nvPr>
        </p:nvSpPr>
        <p:spPr>
          <a:xfrm>
            <a:off x="3356700" y="36810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68" name="Google Shape;168;p23"/>
          <p:cNvSpPr txBox="1"/>
          <p:nvPr>
            <p:ph idx="14" type="subTitle"/>
          </p:nvPr>
        </p:nvSpPr>
        <p:spPr>
          <a:xfrm>
            <a:off x="6000300" y="33378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69" name="Google Shape;169;p23"/>
          <p:cNvSpPr txBox="1"/>
          <p:nvPr>
            <p:ph idx="15" type="subTitle"/>
          </p:nvPr>
        </p:nvSpPr>
        <p:spPr>
          <a:xfrm>
            <a:off x="6000300" y="36810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70" name="Shape 170"/>
        <p:cNvGrpSpPr/>
        <p:nvPr/>
      </p:nvGrpSpPr>
      <p:grpSpPr>
        <a:xfrm>
          <a:off x="0" y="0"/>
          <a:ext cx="0" cy="0"/>
          <a:chOff x="0" y="0"/>
          <a:chExt cx="0" cy="0"/>
        </a:xfrm>
      </p:grpSpPr>
      <p:sp>
        <p:nvSpPr>
          <p:cNvPr id="171" name="Google Shape;171;p24"/>
          <p:cNvSpPr txBox="1"/>
          <p:nvPr>
            <p:ph type="title"/>
          </p:nvPr>
        </p:nvSpPr>
        <p:spPr>
          <a:xfrm>
            <a:off x="713100" y="445025"/>
            <a:ext cx="393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72" name="Google Shape;172;p24"/>
          <p:cNvSpPr/>
          <p:nvPr/>
        </p:nvSpPr>
        <p:spPr>
          <a:xfrm rot="10800000">
            <a:off x="3494831" y="-12"/>
            <a:ext cx="5649169" cy="5143512"/>
          </a:xfrm>
          <a:custGeom>
            <a:rect b="b" l="l" r="r" t="t"/>
            <a:pathLst>
              <a:path extrusionOk="0" h="23699" w="31176">
                <a:moveTo>
                  <a:pt x="0" y="0"/>
                </a:moveTo>
                <a:lnTo>
                  <a:pt x="0" y="23699"/>
                </a:lnTo>
                <a:lnTo>
                  <a:pt x="16362" y="17785"/>
                </a:lnTo>
                <a:lnTo>
                  <a:pt x="22220" y="8397"/>
                </a:lnTo>
                <a:lnTo>
                  <a:pt x="31175" y="0"/>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idx="1" type="subTitle"/>
          </p:nvPr>
        </p:nvSpPr>
        <p:spPr>
          <a:xfrm>
            <a:off x="713100" y="2140775"/>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74" name="Google Shape;174;p24"/>
          <p:cNvSpPr txBox="1"/>
          <p:nvPr>
            <p:ph idx="2" type="subTitle"/>
          </p:nvPr>
        </p:nvSpPr>
        <p:spPr>
          <a:xfrm>
            <a:off x="713100" y="2483975"/>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75" name="Google Shape;175;p24"/>
          <p:cNvSpPr txBox="1"/>
          <p:nvPr>
            <p:ph idx="3" type="subTitle"/>
          </p:nvPr>
        </p:nvSpPr>
        <p:spPr>
          <a:xfrm>
            <a:off x="3494825" y="2140775"/>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76" name="Google Shape;176;p24"/>
          <p:cNvSpPr txBox="1"/>
          <p:nvPr>
            <p:ph idx="4" type="subTitle"/>
          </p:nvPr>
        </p:nvSpPr>
        <p:spPr>
          <a:xfrm>
            <a:off x="3494825" y="2483975"/>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77" name="Google Shape;177;p24"/>
          <p:cNvSpPr txBox="1"/>
          <p:nvPr>
            <p:ph idx="5" type="subTitle"/>
          </p:nvPr>
        </p:nvSpPr>
        <p:spPr>
          <a:xfrm>
            <a:off x="713100" y="3620700"/>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78" name="Google Shape;178;p24"/>
          <p:cNvSpPr txBox="1"/>
          <p:nvPr>
            <p:ph idx="6" type="subTitle"/>
          </p:nvPr>
        </p:nvSpPr>
        <p:spPr>
          <a:xfrm>
            <a:off x="713100" y="3963900"/>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79" name="Google Shape;179;p24"/>
          <p:cNvSpPr txBox="1"/>
          <p:nvPr>
            <p:ph idx="7" type="subTitle"/>
          </p:nvPr>
        </p:nvSpPr>
        <p:spPr>
          <a:xfrm>
            <a:off x="3494825" y="3620700"/>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180" name="Google Shape;180;p24"/>
          <p:cNvSpPr txBox="1"/>
          <p:nvPr>
            <p:ph idx="8" type="subTitle"/>
          </p:nvPr>
        </p:nvSpPr>
        <p:spPr>
          <a:xfrm>
            <a:off x="3494825" y="3963900"/>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81" name="Google Shape;181;p24"/>
          <p:cNvSpPr txBox="1"/>
          <p:nvPr>
            <p:ph hasCustomPrompt="1" idx="9" type="title"/>
          </p:nvPr>
        </p:nvSpPr>
        <p:spPr>
          <a:xfrm>
            <a:off x="713099" y="1679200"/>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182" name="Google Shape;182;p24"/>
          <p:cNvSpPr txBox="1"/>
          <p:nvPr>
            <p:ph hasCustomPrompt="1" idx="13" type="title"/>
          </p:nvPr>
        </p:nvSpPr>
        <p:spPr>
          <a:xfrm>
            <a:off x="3494824" y="1679200"/>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183" name="Google Shape;183;p24"/>
          <p:cNvSpPr txBox="1"/>
          <p:nvPr>
            <p:ph hasCustomPrompt="1" idx="14" type="title"/>
          </p:nvPr>
        </p:nvSpPr>
        <p:spPr>
          <a:xfrm>
            <a:off x="713099" y="3159125"/>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184" name="Google Shape;184;p24"/>
          <p:cNvSpPr txBox="1"/>
          <p:nvPr>
            <p:ph hasCustomPrompt="1" idx="15" type="title"/>
          </p:nvPr>
        </p:nvSpPr>
        <p:spPr>
          <a:xfrm>
            <a:off x="3494824" y="3159125"/>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5">
    <p:spTree>
      <p:nvGrpSpPr>
        <p:cNvPr id="185" name="Shape 185"/>
        <p:cNvGrpSpPr/>
        <p:nvPr/>
      </p:nvGrpSpPr>
      <p:grpSpPr>
        <a:xfrm>
          <a:off x="0" y="0"/>
          <a:ext cx="0" cy="0"/>
          <a:chOff x="0" y="0"/>
          <a:chExt cx="0" cy="0"/>
        </a:xfrm>
      </p:grpSpPr>
      <p:sp>
        <p:nvSpPr>
          <p:cNvPr id="186" name="Google Shape;186;p25"/>
          <p:cNvSpPr txBox="1"/>
          <p:nvPr>
            <p:ph type="title"/>
          </p:nvPr>
        </p:nvSpPr>
        <p:spPr>
          <a:xfrm>
            <a:off x="713100" y="717725"/>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87" name="Google Shape;187;p25"/>
          <p:cNvSpPr txBox="1"/>
          <p:nvPr>
            <p:ph idx="1" type="subTitle"/>
          </p:nvPr>
        </p:nvSpPr>
        <p:spPr>
          <a:xfrm>
            <a:off x="713200" y="1473425"/>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188" name="Google Shape;188;p25"/>
          <p:cNvSpPr/>
          <p:nvPr/>
        </p:nvSpPr>
        <p:spPr>
          <a:xfrm rot="5400000">
            <a:off x="3925726" y="-67365"/>
            <a:ext cx="5154408" cy="5282139"/>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nvSpPr>
        <p:spPr>
          <a:xfrm>
            <a:off x="713075" y="3192350"/>
            <a:ext cx="2808000" cy="81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zh-CN" sz="900">
                <a:solidFill>
                  <a:srgbClr val="000000"/>
                </a:solidFill>
                <a:latin typeface="Raleway"/>
                <a:ea typeface="Raleway"/>
                <a:cs typeface="Raleway"/>
                <a:sym typeface="Raleway"/>
              </a:rPr>
              <a:t>CREDITS: This presentation template was created by </a:t>
            </a:r>
            <a:r>
              <a:rPr lang="zh-CN" sz="900">
                <a:solidFill>
                  <a:schemeClr val="accent3"/>
                </a:solidFill>
                <a:uFill>
                  <a:noFill/>
                </a:uFill>
                <a:latin typeface="Raleway"/>
                <a:ea typeface="Raleway"/>
                <a:cs typeface="Raleway"/>
                <a:sym typeface="Raleway"/>
                <a:hlinkClick r:id="rId2">
                  <a:extLst>
                    <a:ext uri="{A12FA001-AC4F-418D-AE19-62706E023703}">
                      <ahyp:hlinkClr val="tx"/>
                    </a:ext>
                  </a:extLst>
                </a:hlinkClick>
              </a:rPr>
              <a:t>Slidesgo</a:t>
            </a:r>
            <a:r>
              <a:rPr lang="zh-CN" sz="900">
                <a:solidFill>
                  <a:srgbClr val="000000"/>
                </a:solidFill>
                <a:latin typeface="Raleway"/>
                <a:ea typeface="Raleway"/>
                <a:cs typeface="Raleway"/>
                <a:sym typeface="Raleway"/>
              </a:rPr>
              <a:t>, including icons by </a:t>
            </a:r>
            <a:r>
              <a:rPr lang="zh-CN" sz="900">
                <a:solidFill>
                  <a:schemeClr val="accent3"/>
                </a:solidFill>
                <a:uFill>
                  <a:noFill/>
                </a:uFill>
                <a:latin typeface="Raleway"/>
                <a:ea typeface="Raleway"/>
                <a:cs typeface="Raleway"/>
                <a:sym typeface="Raleway"/>
                <a:hlinkClick r:id="rId3">
                  <a:extLst>
                    <a:ext uri="{A12FA001-AC4F-418D-AE19-62706E023703}">
                      <ahyp:hlinkClr val="tx"/>
                    </a:ext>
                  </a:extLst>
                </a:hlinkClick>
              </a:rPr>
              <a:t>Flaticon</a:t>
            </a:r>
            <a:r>
              <a:rPr lang="zh-CN" sz="900">
                <a:solidFill>
                  <a:srgbClr val="000000"/>
                </a:solidFill>
                <a:latin typeface="Raleway"/>
                <a:ea typeface="Raleway"/>
                <a:cs typeface="Raleway"/>
                <a:sym typeface="Raleway"/>
              </a:rPr>
              <a:t>, and infographics &amp; images by </a:t>
            </a:r>
            <a:r>
              <a:rPr lang="zh-CN" sz="900">
                <a:solidFill>
                  <a:schemeClr val="accent3"/>
                </a:solidFill>
                <a:uFill>
                  <a:noFill/>
                </a:uFill>
                <a:latin typeface="Raleway"/>
                <a:ea typeface="Raleway"/>
                <a:cs typeface="Raleway"/>
                <a:sym typeface="Raleway"/>
                <a:hlinkClick r:id="rId4">
                  <a:extLst>
                    <a:ext uri="{A12FA001-AC4F-418D-AE19-62706E023703}">
                      <ahyp:hlinkClr val="tx"/>
                    </a:ext>
                  </a:extLst>
                </a:hlinkClick>
              </a:rPr>
              <a:t>Freepik</a:t>
            </a:r>
            <a:endParaRPr sz="900">
              <a:solidFill>
                <a:schemeClr val="accent3"/>
              </a:solidFill>
              <a:latin typeface="Raleway"/>
              <a:ea typeface="Raleway"/>
              <a:cs typeface="Raleway"/>
              <a:sym typeface="Raleway"/>
            </a:endParaRPr>
          </a:p>
        </p:txBody>
      </p:sp>
      <p:sp>
        <p:nvSpPr>
          <p:cNvPr id="190" name="Google Shape;190;p25"/>
          <p:cNvSpPr/>
          <p:nvPr/>
        </p:nvSpPr>
        <p:spPr>
          <a:xfrm>
            <a:off x="5455825" y="2535725"/>
            <a:ext cx="3691167" cy="2611317"/>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4" name="Shape 194"/>
        <p:cNvGrpSpPr/>
        <p:nvPr/>
      </p:nvGrpSpPr>
      <p:grpSpPr>
        <a:xfrm>
          <a:off x="0" y="0"/>
          <a:ext cx="0" cy="0"/>
          <a:chOff x="0" y="0"/>
          <a:chExt cx="0" cy="0"/>
        </a:xfrm>
      </p:grpSpPr>
      <p:sp>
        <p:nvSpPr>
          <p:cNvPr id="195" name="Google Shape;195;p27"/>
          <p:cNvSpPr/>
          <p:nvPr/>
        </p:nvSpPr>
        <p:spPr>
          <a:xfrm>
            <a:off x="-129" y="12"/>
            <a:ext cx="9144152" cy="5148101"/>
          </a:xfrm>
          <a:custGeom>
            <a:rect b="b" l="l" r="r" t="t"/>
            <a:pathLst>
              <a:path extrusionOk="0" h="106245" w="188919">
                <a:moveTo>
                  <a:pt x="1" y="0"/>
                </a:moveTo>
                <a:lnTo>
                  <a:pt x="1" y="106244"/>
                </a:lnTo>
                <a:lnTo>
                  <a:pt x="188918" y="106244"/>
                </a:lnTo>
                <a:lnTo>
                  <a:pt x="1889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1105050" y="587775"/>
            <a:ext cx="7196421" cy="3857783"/>
          </a:xfrm>
          <a:custGeom>
            <a:rect b="b" l="l" r="r" t="t"/>
            <a:pathLst>
              <a:path extrusionOk="0" h="71500" w="123496">
                <a:moveTo>
                  <a:pt x="108333" y="1"/>
                </a:moveTo>
                <a:lnTo>
                  <a:pt x="0" y="9521"/>
                </a:lnTo>
                <a:lnTo>
                  <a:pt x="6890" y="42667"/>
                </a:lnTo>
                <a:lnTo>
                  <a:pt x="30623" y="71499"/>
                </a:lnTo>
                <a:lnTo>
                  <a:pt x="101172" y="68353"/>
                </a:lnTo>
                <a:lnTo>
                  <a:pt x="123495" y="40660"/>
                </a:lnTo>
                <a:lnTo>
                  <a:pt x="108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txBox="1"/>
          <p:nvPr>
            <p:ph type="ctrTitle"/>
          </p:nvPr>
        </p:nvSpPr>
        <p:spPr>
          <a:xfrm>
            <a:off x="2481500" y="1512525"/>
            <a:ext cx="4181100" cy="1284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p:txBody>
      </p:sp>
      <p:sp>
        <p:nvSpPr>
          <p:cNvPr id="198" name="Google Shape;198;p27"/>
          <p:cNvSpPr txBox="1"/>
          <p:nvPr>
            <p:ph idx="1" type="subTitle"/>
          </p:nvPr>
        </p:nvSpPr>
        <p:spPr>
          <a:xfrm>
            <a:off x="2481400" y="2834125"/>
            <a:ext cx="41811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99" name="Google Shape;199;p27"/>
          <p:cNvSpPr/>
          <p:nvPr/>
        </p:nvSpPr>
        <p:spPr>
          <a:xfrm>
            <a:off x="1805042" y="527009"/>
            <a:ext cx="48" cy="1405"/>
          </a:xfrm>
          <a:custGeom>
            <a:rect b="b" l="l" r="r" t="t"/>
            <a:pathLst>
              <a:path extrusionOk="0" h="29" w="1">
                <a:moveTo>
                  <a:pt x="1" y="1"/>
                </a:moveTo>
                <a:lnTo>
                  <a:pt x="1" y="1"/>
                </a:lnTo>
                <a:cubicBezTo>
                  <a:pt x="1" y="1"/>
                  <a:pt x="1" y="28"/>
                  <a:pt x="1" y="1"/>
                </a:cubicBez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1805042" y="525700"/>
            <a:ext cx="48" cy="48"/>
          </a:xfrm>
          <a:custGeom>
            <a:rect b="b" l="l" r="r" t="t"/>
            <a:pathLst>
              <a:path extrusionOk="0" h="1" w="1">
                <a:moveTo>
                  <a:pt x="1" y="1"/>
                </a:move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1" name="Shape 201"/>
        <p:cNvGrpSpPr/>
        <p:nvPr/>
      </p:nvGrpSpPr>
      <p:grpSpPr>
        <a:xfrm>
          <a:off x="0" y="0"/>
          <a:ext cx="0" cy="0"/>
          <a:chOff x="0" y="0"/>
          <a:chExt cx="0" cy="0"/>
        </a:xfrm>
      </p:grpSpPr>
      <p:sp>
        <p:nvSpPr>
          <p:cNvPr id="202" name="Google Shape;202;p28"/>
          <p:cNvSpPr/>
          <p:nvPr/>
        </p:nvSpPr>
        <p:spPr>
          <a:xfrm>
            <a:off x="240" y="12"/>
            <a:ext cx="9144152" cy="5148101"/>
          </a:xfrm>
          <a:custGeom>
            <a:rect b="b" l="l" r="r" t="t"/>
            <a:pathLst>
              <a:path extrusionOk="0" h="106245" w="188919">
                <a:moveTo>
                  <a:pt x="1" y="0"/>
                </a:moveTo>
                <a:lnTo>
                  <a:pt x="1" y="106244"/>
                </a:lnTo>
                <a:lnTo>
                  <a:pt x="188919" y="106244"/>
                </a:lnTo>
                <a:lnTo>
                  <a:pt x="1889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158419" y="1441791"/>
            <a:ext cx="2626465" cy="2193558"/>
          </a:xfrm>
          <a:custGeom>
            <a:rect b="b" l="l" r="r" t="t"/>
            <a:pathLst>
              <a:path extrusionOk="0" h="45270" w="54263">
                <a:moveTo>
                  <a:pt x="29932" y="0"/>
                </a:moveTo>
                <a:lnTo>
                  <a:pt x="35086" y="14837"/>
                </a:lnTo>
                <a:lnTo>
                  <a:pt x="8721" y="5805"/>
                </a:lnTo>
                <a:lnTo>
                  <a:pt x="25294" y="21645"/>
                </a:lnTo>
                <a:cubicBezTo>
                  <a:pt x="25294" y="21645"/>
                  <a:pt x="7098" y="21183"/>
                  <a:pt x="1611" y="21183"/>
                </a:cubicBezTo>
                <a:cubicBezTo>
                  <a:pt x="582" y="21183"/>
                  <a:pt x="0" y="21199"/>
                  <a:pt x="69" y="21238"/>
                </a:cubicBezTo>
                <a:cubicBezTo>
                  <a:pt x="503" y="21482"/>
                  <a:pt x="25159" y="33308"/>
                  <a:pt x="25159" y="33308"/>
                </a:cubicBezTo>
                <a:lnTo>
                  <a:pt x="18378" y="40008"/>
                </a:lnTo>
                <a:lnTo>
                  <a:pt x="31533" y="40225"/>
                </a:lnTo>
                <a:lnTo>
                  <a:pt x="26135" y="45270"/>
                </a:lnTo>
                <a:lnTo>
                  <a:pt x="37554" y="43724"/>
                </a:lnTo>
                <a:lnTo>
                  <a:pt x="54262" y="15162"/>
                </a:lnTo>
                <a:lnTo>
                  <a:pt x="44172" y="5506"/>
                </a:lnTo>
                <a:lnTo>
                  <a:pt x="44389" y="14159"/>
                </a:lnTo>
                <a:lnTo>
                  <a:pt x="29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6332206" y="1441791"/>
            <a:ext cx="2626465" cy="2193558"/>
          </a:xfrm>
          <a:custGeom>
            <a:rect b="b" l="l" r="r" t="t"/>
            <a:pathLst>
              <a:path extrusionOk="0" h="45270" w="54263">
                <a:moveTo>
                  <a:pt x="24330" y="0"/>
                </a:moveTo>
                <a:lnTo>
                  <a:pt x="9873" y="14159"/>
                </a:lnTo>
                <a:lnTo>
                  <a:pt x="10090" y="5506"/>
                </a:lnTo>
                <a:lnTo>
                  <a:pt x="0" y="15162"/>
                </a:lnTo>
                <a:lnTo>
                  <a:pt x="16736" y="43724"/>
                </a:lnTo>
                <a:lnTo>
                  <a:pt x="28128" y="45270"/>
                </a:lnTo>
                <a:lnTo>
                  <a:pt x="22730" y="40225"/>
                </a:lnTo>
                <a:lnTo>
                  <a:pt x="35885" y="40008"/>
                </a:lnTo>
                <a:lnTo>
                  <a:pt x="29104" y="33308"/>
                </a:lnTo>
                <a:cubicBezTo>
                  <a:pt x="29104" y="33308"/>
                  <a:pt x="53760" y="21482"/>
                  <a:pt x="54194" y="21238"/>
                </a:cubicBezTo>
                <a:cubicBezTo>
                  <a:pt x="54262" y="21199"/>
                  <a:pt x="53680" y="21183"/>
                  <a:pt x="52651" y="21183"/>
                </a:cubicBezTo>
                <a:cubicBezTo>
                  <a:pt x="47164" y="21183"/>
                  <a:pt x="28968" y="21645"/>
                  <a:pt x="28968" y="21645"/>
                </a:cubicBezTo>
                <a:lnTo>
                  <a:pt x="45541" y="5805"/>
                </a:lnTo>
                <a:lnTo>
                  <a:pt x="19177" y="14837"/>
                </a:lnTo>
                <a:lnTo>
                  <a:pt x="243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8"/>
          <p:cNvSpPr/>
          <p:nvPr/>
        </p:nvSpPr>
        <p:spPr>
          <a:xfrm>
            <a:off x="1758170" y="843759"/>
            <a:ext cx="5885599" cy="3404061"/>
          </a:xfrm>
          <a:custGeom>
            <a:rect b="b" l="l" r="r" t="t"/>
            <a:pathLst>
              <a:path extrusionOk="0" h="70252" w="121597">
                <a:moveTo>
                  <a:pt x="105946" y="1"/>
                </a:moveTo>
                <a:lnTo>
                  <a:pt x="6049" y="11528"/>
                </a:lnTo>
                <a:lnTo>
                  <a:pt x="1" y="70251"/>
                </a:lnTo>
                <a:lnTo>
                  <a:pt x="121597" y="68570"/>
                </a:lnTo>
                <a:lnTo>
                  <a:pt x="1059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3916534" y="672907"/>
            <a:ext cx="1310256" cy="1242047"/>
          </a:xfrm>
          <a:custGeom>
            <a:rect b="b" l="l" r="r" t="t"/>
            <a:pathLst>
              <a:path extrusionOk="0" h="25633" w="27070">
                <a:moveTo>
                  <a:pt x="8599" y="1"/>
                </a:moveTo>
                <a:lnTo>
                  <a:pt x="0" y="8273"/>
                </a:lnTo>
                <a:lnTo>
                  <a:pt x="1329" y="20696"/>
                </a:lnTo>
                <a:lnTo>
                  <a:pt x="13372" y="25633"/>
                </a:lnTo>
                <a:lnTo>
                  <a:pt x="27070" y="20316"/>
                </a:lnTo>
                <a:lnTo>
                  <a:pt x="25741" y="5968"/>
                </a:lnTo>
                <a:lnTo>
                  <a:pt x="19584" y="842"/>
                </a:lnTo>
                <a:lnTo>
                  <a:pt x="85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912675" y="1441791"/>
            <a:ext cx="48" cy="48"/>
          </a:xfrm>
          <a:custGeom>
            <a:rect b="b" l="l" r="r" t="t"/>
            <a:pathLst>
              <a:path extrusionOk="0" h="1" w="1">
                <a:moveTo>
                  <a:pt x="1" y="0"/>
                </a:moveTo>
                <a:lnTo>
                  <a:pt x="1" y="0"/>
                </a:ln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910061" y="1439126"/>
            <a:ext cx="48" cy="48"/>
          </a:xfrm>
          <a:custGeom>
            <a:rect b="b" l="l" r="r" t="t"/>
            <a:pathLst>
              <a:path extrusionOk="0" h="1" w="1">
                <a:moveTo>
                  <a:pt x="1" y="1"/>
                </a:moveTo>
                <a:close/>
              </a:path>
            </a:pathLst>
          </a:custGeom>
          <a:solidFill>
            <a:srgbClr val="004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ph type="title"/>
          </p:nvPr>
        </p:nvSpPr>
        <p:spPr>
          <a:xfrm>
            <a:off x="2489475" y="1914950"/>
            <a:ext cx="41649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sp>
        <p:nvSpPr>
          <p:cNvPr id="210" name="Google Shape;210;p28"/>
          <p:cNvSpPr txBox="1"/>
          <p:nvPr>
            <p:ph hasCustomPrompt="1" idx="2" type="title"/>
          </p:nvPr>
        </p:nvSpPr>
        <p:spPr>
          <a:xfrm>
            <a:off x="4197474" y="100593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211" name="Google Shape;211;p28"/>
          <p:cNvSpPr txBox="1"/>
          <p:nvPr>
            <p:ph idx="1" type="subTitle"/>
          </p:nvPr>
        </p:nvSpPr>
        <p:spPr>
          <a:xfrm>
            <a:off x="2489475" y="2719275"/>
            <a:ext cx="4164900" cy="828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lt1"/>
                </a:solidFill>
              </a:defRPr>
            </a:lvl1pPr>
            <a:lvl2pPr lvl="1" rtl="0" algn="ctr">
              <a:spcBef>
                <a:spcPts val="800"/>
              </a:spcBef>
              <a:spcAft>
                <a:spcPts val="0"/>
              </a:spcAft>
              <a:buNone/>
              <a:defRPr>
                <a:solidFill>
                  <a:schemeClr val="lt1"/>
                </a:solidFill>
              </a:defRPr>
            </a:lvl2pPr>
            <a:lvl3pPr lvl="2" rtl="0" algn="ctr">
              <a:spcBef>
                <a:spcPts val="800"/>
              </a:spcBef>
              <a:spcAft>
                <a:spcPts val="0"/>
              </a:spcAft>
              <a:buNone/>
              <a:defRPr>
                <a:solidFill>
                  <a:schemeClr val="lt1"/>
                </a:solidFill>
              </a:defRPr>
            </a:lvl3pPr>
            <a:lvl4pPr lvl="3" rtl="0" algn="ctr">
              <a:spcBef>
                <a:spcPts val="800"/>
              </a:spcBef>
              <a:spcAft>
                <a:spcPts val="0"/>
              </a:spcAft>
              <a:buNone/>
              <a:defRPr>
                <a:solidFill>
                  <a:schemeClr val="lt1"/>
                </a:solidFill>
              </a:defRPr>
            </a:lvl4pPr>
            <a:lvl5pPr lvl="4" rtl="0" algn="ctr">
              <a:spcBef>
                <a:spcPts val="800"/>
              </a:spcBef>
              <a:spcAft>
                <a:spcPts val="0"/>
              </a:spcAft>
              <a:buNone/>
              <a:defRPr>
                <a:solidFill>
                  <a:schemeClr val="lt1"/>
                </a:solidFill>
              </a:defRPr>
            </a:lvl5pPr>
            <a:lvl6pPr lvl="5" rtl="0" algn="ctr">
              <a:spcBef>
                <a:spcPts val="800"/>
              </a:spcBef>
              <a:spcAft>
                <a:spcPts val="0"/>
              </a:spcAft>
              <a:buNone/>
              <a:defRPr>
                <a:solidFill>
                  <a:schemeClr val="lt1"/>
                </a:solidFill>
              </a:defRPr>
            </a:lvl6pPr>
            <a:lvl7pPr lvl="6" rtl="0" algn="ctr">
              <a:spcBef>
                <a:spcPts val="800"/>
              </a:spcBef>
              <a:spcAft>
                <a:spcPts val="0"/>
              </a:spcAft>
              <a:buNone/>
              <a:defRPr>
                <a:solidFill>
                  <a:schemeClr val="lt1"/>
                </a:solidFill>
              </a:defRPr>
            </a:lvl7pPr>
            <a:lvl8pPr lvl="7" rtl="0" algn="ctr">
              <a:spcBef>
                <a:spcPts val="800"/>
              </a:spcBef>
              <a:spcAft>
                <a:spcPts val="0"/>
              </a:spcAft>
              <a:buNone/>
              <a:defRPr>
                <a:solidFill>
                  <a:schemeClr val="lt1"/>
                </a:solidFill>
              </a:defRPr>
            </a:lvl8pPr>
            <a:lvl9pPr lvl="8" rtl="0" algn="ctr">
              <a:spcBef>
                <a:spcPts val="800"/>
              </a:spcBef>
              <a:spcAft>
                <a:spcPts val="800"/>
              </a:spcAft>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2" name="Shape 212"/>
        <p:cNvGrpSpPr/>
        <p:nvPr/>
      </p:nvGrpSpPr>
      <p:grpSpPr>
        <a:xfrm>
          <a:off x="0" y="0"/>
          <a:ext cx="0" cy="0"/>
          <a:chOff x="0" y="0"/>
          <a:chExt cx="0" cy="0"/>
        </a:xfrm>
      </p:grpSpPr>
      <p:sp>
        <p:nvSpPr>
          <p:cNvPr id="213" name="Google Shape;213;p29"/>
          <p:cNvSpPr/>
          <p:nvPr/>
        </p:nvSpPr>
        <p:spPr>
          <a:xfrm>
            <a:off x="0" y="0"/>
            <a:ext cx="1822939" cy="1385740"/>
          </a:xfrm>
          <a:custGeom>
            <a:rect b="b" l="l" r="r" t="t"/>
            <a:pathLst>
              <a:path extrusionOk="0" h="23699" w="31176">
                <a:moveTo>
                  <a:pt x="0" y="0"/>
                </a:moveTo>
                <a:lnTo>
                  <a:pt x="0" y="23699"/>
                </a:lnTo>
                <a:lnTo>
                  <a:pt x="16362" y="17785"/>
                </a:lnTo>
                <a:lnTo>
                  <a:pt x="22220" y="8397"/>
                </a:lnTo>
                <a:lnTo>
                  <a:pt x="31175" y="0"/>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7766073" y="4168674"/>
            <a:ext cx="1377952" cy="974832"/>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29"/>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800"/>
              </a:spcBef>
              <a:spcAft>
                <a:spcPts val="0"/>
              </a:spcAft>
              <a:buSzPts val="1400"/>
              <a:buChar char="○"/>
              <a:defRPr/>
            </a:lvl2pPr>
            <a:lvl3pPr indent="-317500" lvl="2" marL="1371600" rtl="0">
              <a:spcBef>
                <a:spcPts val="8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800"/>
              </a:spcBef>
              <a:spcAft>
                <a:spcPts val="0"/>
              </a:spcAft>
              <a:buSzPts val="1400"/>
              <a:buChar char="■"/>
              <a:defRPr/>
            </a:lvl6pPr>
            <a:lvl7pPr indent="-317500" lvl="6" marL="3200400" rtl="0">
              <a:spcBef>
                <a:spcPts val="800"/>
              </a:spcBef>
              <a:spcAft>
                <a:spcPts val="0"/>
              </a:spcAft>
              <a:buSzPts val="1400"/>
              <a:buChar char="●"/>
              <a:defRPr/>
            </a:lvl7pPr>
            <a:lvl8pPr indent="-317500" lvl="7" marL="3657600" rtl="0">
              <a:spcBef>
                <a:spcPts val="800"/>
              </a:spcBef>
              <a:spcAft>
                <a:spcPts val="0"/>
              </a:spcAft>
              <a:buSzPts val="1400"/>
              <a:buChar char="○"/>
              <a:defRPr/>
            </a:lvl8pPr>
            <a:lvl9pPr indent="-317500" lvl="8" marL="4114800" rtl="0">
              <a:spcBef>
                <a:spcPts val="800"/>
              </a:spcBef>
              <a:spcAft>
                <a:spcPts val="80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background">
  <p:cSld name="TITLE_AND_BODY_1">
    <p:bg>
      <p:bgPr>
        <a:solidFill>
          <a:schemeClr val="lt2"/>
        </a:solidFill>
      </p:bgPr>
    </p:bg>
    <p:spTree>
      <p:nvGrpSpPr>
        <p:cNvPr id="217" name="Shape 217"/>
        <p:cNvGrpSpPr/>
        <p:nvPr/>
      </p:nvGrpSpPr>
      <p:grpSpPr>
        <a:xfrm>
          <a:off x="0" y="0"/>
          <a:ext cx="0" cy="0"/>
          <a:chOff x="0" y="0"/>
          <a:chExt cx="0" cy="0"/>
        </a:xfrm>
      </p:grpSpPr>
      <p:sp>
        <p:nvSpPr>
          <p:cNvPr id="218" name="Google Shape;218;p30"/>
          <p:cNvSpPr/>
          <p:nvPr/>
        </p:nvSpPr>
        <p:spPr>
          <a:xfrm>
            <a:off x="0" y="0"/>
            <a:ext cx="1338775" cy="1017754"/>
          </a:xfrm>
          <a:custGeom>
            <a:rect b="b" l="l" r="r" t="t"/>
            <a:pathLst>
              <a:path extrusionOk="0" h="23699" w="31176">
                <a:moveTo>
                  <a:pt x="0" y="0"/>
                </a:moveTo>
                <a:lnTo>
                  <a:pt x="0" y="23699"/>
                </a:lnTo>
                <a:lnTo>
                  <a:pt x="16362" y="17785"/>
                </a:lnTo>
                <a:lnTo>
                  <a:pt x="22220" y="8397"/>
                </a:lnTo>
                <a:lnTo>
                  <a:pt x="311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413702" y="3919399"/>
            <a:ext cx="1730289" cy="1224094"/>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30"/>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800"/>
              </a:spcBef>
              <a:spcAft>
                <a:spcPts val="0"/>
              </a:spcAft>
              <a:buSzPts val="1400"/>
              <a:buChar char="○"/>
              <a:defRPr/>
            </a:lvl2pPr>
            <a:lvl3pPr indent="-317500" lvl="2" marL="1371600" rtl="0">
              <a:spcBef>
                <a:spcPts val="8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800"/>
              </a:spcBef>
              <a:spcAft>
                <a:spcPts val="0"/>
              </a:spcAft>
              <a:buSzPts val="1400"/>
              <a:buChar char="■"/>
              <a:defRPr/>
            </a:lvl6pPr>
            <a:lvl7pPr indent="-317500" lvl="6" marL="3200400" rtl="0">
              <a:spcBef>
                <a:spcPts val="800"/>
              </a:spcBef>
              <a:spcAft>
                <a:spcPts val="0"/>
              </a:spcAft>
              <a:buSzPts val="1400"/>
              <a:buChar char="●"/>
              <a:defRPr/>
            </a:lvl7pPr>
            <a:lvl8pPr indent="-317500" lvl="7" marL="3657600" rtl="0">
              <a:spcBef>
                <a:spcPts val="800"/>
              </a:spcBef>
              <a:spcAft>
                <a:spcPts val="0"/>
              </a:spcAft>
              <a:buSzPts val="1400"/>
              <a:buChar char="○"/>
              <a:defRPr/>
            </a:lvl8pPr>
            <a:lvl9pPr indent="-317500" lvl="8" marL="4114800" rtl="0">
              <a:spcBef>
                <a:spcPts val="800"/>
              </a:spcBef>
              <a:spcAft>
                <a:spcPts val="8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2" name="Shape 222"/>
        <p:cNvGrpSpPr/>
        <p:nvPr/>
      </p:nvGrpSpPr>
      <p:grpSpPr>
        <a:xfrm>
          <a:off x="0" y="0"/>
          <a:ext cx="0" cy="0"/>
          <a:chOff x="0" y="0"/>
          <a:chExt cx="0" cy="0"/>
        </a:xfrm>
      </p:grpSpPr>
      <p:sp>
        <p:nvSpPr>
          <p:cNvPr id="223" name="Google Shape;223;p31"/>
          <p:cNvSpPr/>
          <p:nvPr/>
        </p:nvSpPr>
        <p:spPr>
          <a:xfrm>
            <a:off x="1177091" y="1540565"/>
            <a:ext cx="3084824" cy="3063547"/>
          </a:xfrm>
          <a:custGeom>
            <a:rect b="b" l="l" r="r" t="t"/>
            <a:pathLst>
              <a:path extrusionOk="0" h="76165" w="58317">
                <a:moveTo>
                  <a:pt x="0" y="0"/>
                </a:moveTo>
                <a:lnTo>
                  <a:pt x="2875" y="76164"/>
                </a:lnTo>
                <a:lnTo>
                  <a:pt x="58316" y="71960"/>
                </a:lnTo>
                <a:lnTo>
                  <a:pt x="58316" y="2848"/>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5254748" y="1614735"/>
            <a:ext cx="3080539" cy="2923894"/>
          </a:xfrm>
          <a:custGeom>
            <a:rect b="b" l="l" r="r" t="t"/>
            <a:pathLst>
              <a:path extrusionOk="0" h="72693" w="58236">
                <a:moveTo>
                  <a:pt x="0" y="1"/>
                </a:moveTo>
                <a:lnTo>
                  <a:pt x="2821" y="71553"/>
                </a:lnTo>
                <a:lnTo>
                  <a:pt x="58235" y="72693"/>
                </a:lnTo>
                <a:lnTo>
                  <a:pt x="541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969045" y="1382369"/>
            <a:ext cx="3084824" cy="3063547"/>
          </a:xfrm>
          <a:custGeom>
            <a:rect b="b" l="l" r="r" t="t"/>
            <a:pathLst>
              <a:path extrusionOk="0" h="76165" w="58317">
                <a:moveTo>
                  <a:pt x="0" y="0"/>
                </a:moveTo>
                <a:lnTo>
                  <a:pt x="2875" y="76164"/>
                </a:lnTo>
                <a:lnTo>
                  <a:pt x="58316" y="71960"/>
                </a:lnTo>
                <a:lnTo>
                  <a:pt x="58316" y="284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5048130" y="1456540"/>
            <a:ext cx="3079111" cy="2923894"/>
          </a:xfrm>
          <a:custGeom>
            <a:rect b="b" l="l" r="r" t="t"/>
            <a:pathLst>
              <a:path extrusionOk="0" h="72693" w="58209">
                <a:moveTo>
                  <a:pt x="0" y="1"/>
                </a:moveTo>
                <a:lnTo>
                  <a:pt x="2794" y="71553"/>
                </a:lnTo>
                <a:lnTo>
                  <a:pt x="58208" y="72693"/>
                </a:lnTo>
                <a:lnTo>
                  <a:pt x="541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31"/>
          <p:cNvSpPr txBox="1"/>
          <p:nvPr>
            <p:ph idx="1" type="subTitle"/>
          </p:nvPr>
        </p:nvSpPr>
        <p:spPr>
          <a:xfrm>
            <a:off x="1290925" y="1913188"/>
            <a:ext cx="25968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229" name="Google Shape;229;p31"/>
          <p:cNvSpPr txBox="1"/>
          <p:nvPr>
            <p:ph idx="2" type="subTitle"/>
          </p:nvPr>
        </p:nvSpPr>
        <p:spPr>
          <a:xfrm>
            <a:off x="1290925" y="2256388"/>
            <a:ext cx="2596800" cy="166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230" name="Google Shape;230;p31"/>
          <p:cNvSpPr txBox="1"/>
          <p:nvPr>
            <p:ph idx="3" type="subTitle"/>
          </p:nvPr>
        </p:nvSpPr>
        <p:spPr>
          <a:xfrm>
            <a:off x="5256263" y="1913188"/>
            <a:ext cx="25968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231" name="Google Shape;231;p31"/>
          <p:cNvSpPr txBox="1"/>
          <p:nvPr>
            <p:ph idx="4" type="subTitle"/>
          </p:nvPr>
        </p:nvSpPr>
        <p:spPr>
          <a:xfrm>
            <a:off x="5256263" y="2256388"/>
            <a:ext cx="2596800" cy="166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0" y="0"/>
            <a:ext cx="1822939" cy="1385740"/>
          </a:xfrm>
          <a:custGeom>
            <a:rect b="b" l="l" r="r" t="t"/>
            <a:pathLst>
              <a:path extrusionOk="0" h="23699" w="31176">
                <a:moveTo>
                  <a:pt x="0" y="0"/>
                </a:moveTo>
                <a:lnTo>
                  <a:pt x="0" y="23699"/>
                </a:lnTo>
                <a:lnTo>
                  <a:pt x="16362" y="17785"/>
                </a:lnTo>
                <a:lnTo>
                  <a:pt x="22220" y="8397"/>
                </a:lnTo>
                <a:lnTo>
                  <a:pt x="31175" y="0"/>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7766073" y="4168674"/>
            <a:ext cx="1377952" cy="974832"/>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800"/>
              </a:spcBef>
              <a:spcAft>
                <a:spcPts val="0"/>
              </a:spcAft>
              <a:buSzPts val="1400"/>
              <a:buChar char="○"/>
              <a:defRPr/>
            </a:lvl2pPr>
            <a:lvl3pPr indent="-317500" lvl="2" marL="1371600" rtl="0">
              <a:spcBef>
                <a:spcPts val="8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800"/>
              </a:spcBef>
              <a:spcAft>
                <a:spcPts val="0"/>
              </a:spcAft>
              <a:buSzPts val="1400"/>
              <a:buChar char="■"/>
              <a:defRPr/>
            </a:lvl6pPr>
            <a:lvl7pPr indent="-317500" lvl="6" marL="3200400" rtl="0">
              <a:spcBef>
                <a:spcPts val="800"/>
              </a:spcBef>
              <a:spcAft>
                <a:spcPts val="0"/>
              </a:spcAft>
              <a:buSzPts val="1400"/>
              <a:buChar char="●"/>
              <a:defRPr/>
            </a:lvl7pPr>
            <a:lvl8pPr indent="-317500" lvl="7" marL="3657600" rtl="0">
              <a:spcBef>
                <a:spcPts val="800"/>
              </a:spcBef>
              <a:spcAft>
                <a:spcPts val="0"/>
              </a:spcAft>
              <a:buSzPts val="1400"/>
              <a:buChar char="○"/>
              <a:defRPr/>
            </a:lvl8pPr>
            <a:lvl9pPr indent="-317500" lvl="8" marL="4114800" rtl="0">
              <a:spcBef>
                <a:spcPts val="800"/>
              </a:spcBef>
              <a:spcAft>
                <a:spcPts val="8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2" name="Shape 232"/>
        <p:cNvGrpSpPr/>
        <p:nvPr/>
      </p:nvGrpSpPr>
      <p:grpSpPr>
        <a:xfrm>
          <a:off x="0" y="0"/>
          <a:ext cx="0" cy="0"/>
          <a:chOff x="0" y="0"/>
          <a:chExt cx="0" cy="0"/>
        </a:xfrm>
      </p:grpSpPr>
      <p:sp>
        <p:nvSpPr>
          <p:cNvPr id="233" name="Google Shape;233;p3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ackground color">
  <p:cSld name="TITLE_ONLY_2">
    <p:bg>
      <p:bgPr>
        <a:solidFill>
          <a:schemeClr val="lt2"/>
        </a:solidFill>
      </p:bgPr>
    </p:bg>
    <p:spTree>
      <p:nvGrpSpPr>
        <p:cNvPr id="234" name="Shape 234"/>
        <p:cNvGrpSpPr/>
        <p:nvPr/>
      </p:nvGrpSpPr>
      <p:grpSpPr>
        <a:xfrm>
          <a:off x="0" y="0"/>
          <a:ext cx="0" cy="0"/>
          <a:chOff x="0" y="0"/>
          <a:chExt cx="0" cy="0"/>
        </a:xfrm>
      </p:grpSpPr>
      <p:sp>
        <p:nvSpPr>
          <p:cNvPr id="235" name="Google Shape;235;p3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236" name="Shape 236"/>
        <p:cNvGrpSpPr/>
        <p:nvPr/>
      </p:nvGrpSpPr>
      <p:grpSpPr>
        <a:xfrm>
          <a:off x="0" y="0"/>
          <a:ext cx="0" cy="0"/>
          <a:chOff x="0" y="0"/>
          <a:chExt cx="0" cy="0"/>
        </a:xfrm>
      </p:grpSpPr>
      <p:sp>
        <p:nvSpPr>
          <p:cNvPr id="237" name="Google Shape;237;p34"/>
          <p:cNvSpPr/>
          <p:nvPr/>
        </p:nvSpPr>
        <p:spPr>
          <a:xfrm>
            <a:off x="0" y="4418401"/>
            <a:ext cx="9143939" cy="725081"/>
          </a:xfrm>
          <a:custGeom>
            <a:rect b="b" l="l" r="r" t="t"/>
            <a:pathLst>
              <a:path extrusionOk="0" h="22123" w="122651">
                <a:moveTo>
                  <a:pt x="1" y="0"/>
                </a:moveTo>
                <a:lnTo>
                  <a:pt x="1" y="22123"/>
                </a:lnTo>
                <a:lnTo>
                  <a:pt x="122651" y="22123"/>
                </a:lnTo>
                <a:lnTo>
                  <a:pt x="122651" y="8593"/>
                </a:lnTo>
                <a:lnTo>
                  <a:pt x="104183" y="5733"/>
                </a:lnTo>
                <a:lnTo>
                  <a:pt x="77708" y="701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9" name="Shape 239"/>
        <p:cNvGrpSpPr/>
        <p:nvPr/>
      </p:nvGrpSpPr>
      <p:grpSpPr>
        <a:xfrm>
          <a:off x="0" y="0"/>
          <a:ext cx="0" cy="0"/>
          <a:chOff x="0" y="0"/>
          <a:chExt cx="0" cy="0"/>
        </a:xfrm>
      </p:grpSpPr>
      <p:sp>
        <p:nvSpPr>
          <p:cNvPr id="240" name="Google Shape;240;p35"/>
          <p:cNvSpPr/>
          <p:nvPr/>
        </p:nvSpPr>
        <p:spPr>
          <a:xfrm>
            <a:off x="4468398" y="12"/>
            <a:ext cx="4675780" cy="5148101"/>
          </a:xfrm>
          <a:custGeom>
            <a:rect b="b" l="l" r="r" t="t"/>
            <a:pathLst>
              <a:path extrusionOk="0" h="106245" w="96617">
                <a:moveTo>
                  <a:pt x="11420" y="0"/>
                </a:moveTo>
                <a:lnTo>
                  <a:pt x="1" y="56987"/>
                </a:lnTo>
                <a:lnTo>
                  <a:pt x="13590" y="92330"/>
                </a:lnTo>
                <a:lnTo>
                  <a:pt x="11691" y="106244"/>
                </a:lnTo>
                <a:lnTo>
                  <a:pt x="96616" y="106244"/>
                </a:lnTo>
                <a:lnTo>
                  <a:pt x="966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txBox="1"/>
          <p:nvPr>
            <p:ph type="title"/>
          </p:nvPr>
        </p:nvSpPr>
        <p:spPr>
          <a:xfrm>
            <a:off x="713100" y="1587450"/>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42" name="Google Shape;242;p35"/>
          <p:cNvSpPr txBox="1"/>
          <p:nvPr>
            <p:ph idx="1" type="subTitle"/>
          </p:nvPr>
        </p:nvSpPr>
        <p:spPr>
          <a:xfrm>
            <a:off x="713200" y="2343150"/>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243" name="Shape 243"/>
        <p:cNvGrpSpPr/>
        <p:nvPr/>
      </p:nvGrpSpPr>
      <p:grpSpPr>
        <a:xfrm>
          <a:off x="0" y="0"/>
          <a:ext cx="0" cy="0"/>
          <a:chOff x="0" y="0"/>
          <a:chExt cx="0" cy="0"/>
        </a:xfrm>
      </p:grpSpPr>
      <p:sp>
        <p:nvSpPr>
          <p:cNvPr id="244" name="Google Shape;244;p36"/>
          <p:cNvSpPr txBox="1"/>
          <p:nvPr>
            <p:ph type="title"/>
          </p:nvPr>
        </p:nvSpPr>
        <p:spPr>
          <a:xfrm>
            <a:off x="5456775" y="1587450"/>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45" name="Google Shape;245;p36"/>
          <p:cNvSpPr txBox="1"/>
          <p:nvPr>
            <p:ph idx="1" type="subTitle"/>
          </p:nvPr>
        </p:nvSpPr>
        <p:spPr>
          <a:xfrm>
            <a:off x="5456875" y="2343150"/>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246" name="Google Shape;246;p36"/>
          <p:cNvSpPr/>
          <p:nvPr/>
        </p:nvSpPr>
        <p:spPr>
          <a:xfrm rot="-5400000">
            <a:off x="-1397466" y="1397417"/>
            <a:ext cx="5147356" cy="2352424"/>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6"/>
          <p:cNvSpPr/>
          <p:nvPr/>
        </p:nvSpPr>
        <p:spPr>
          <a:xfrm rot="10800000">
            <a:off x="6749605" y="2963429"/>
            <a:ext cx="2394395" cy="2180071"/>
          </a:xfrm>
          <a:custGeom>
            <a:rect b="b" l="l" r="r" t="t"/>
            <a:pathLst>
              <a:path extrusionOk="0" h="23699" w="31176">
                <a:moveTo>
                  <a:pt x="0" y="0"/>
                </a:moveTo>
                <a:lnTo>
                  <a:pt x="0" y="23699"/>
                </a:lnTo>
                <a:lnTo>
                  <a:pt x="16362" y="17785"/>
                </a:lnTo>
                <a:lnTo>
                  <a:pt x="22220" y="8397"/>
                </a:lnTo>
                <a:lnTo>
                  <a:pt x="31175" y="0"/>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
    <p:spTree>
      <p:nvGrpSpPr>
        <p:cNvPr id="248" name="Shape 248"/>
        <p:cNvGrpSpPr/>
        <p:nvPr/>
      </p:nvGrpSpPr>
      <p:grpSpPr>
        <a:xfrm>
          <a:off x="0" y="0"/>
          <a:ext cx="0" cy="0"/>
          <a:chOff x="0" y="0"/>
          <a:chExt cx="0" cy="0"/>
        </a:xfrm>
      </p:grpSpPr>
      <p:sp>
        <p:nvSpPr>
          <p:cNvPr id="249" name="Google Shape;249;p37"/>
          <p:cNvSpPr/>
          <p:nvPr/>
        </p:nvSpPr>
        <p:spPr>
          <a:xfrm>
            <a:off x="6923279" y="3572450"/>
            <a:ext cx="2220760" cy="1571078"/>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flipH="1">
            <a:off x="-69" y="0"/>
            <a:ext cx="3239568" cy="5148101"/>
          </a:xfrm>
          <a:custGeom>
            <a:rect b="b" l="l" r="r" t="t"/>
            <a:pathLst>
              <a:path extrusionOk="0" h="106245" w="96617">
                <a:moveTo>
                  <a:pt x="11420" y="0"/>
                </a:moveTo>
                <a:lnTo>
                  <a:pt x="1" y="56987"/>
                </a:lnTo>
                <a:lnTo>
                  <a:pt x="13590" y="92330"/>
                </a:lnTo>
                <a:lnTo>
                  <a:pt x="11691" y="106244"/>
                </a:lnTo>
                <a:lnTo>
                  <a:pt x="96616" y="106244"/>
                </a:lnTo>
                <a:lnTo>
                  <a:pt x="966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txBox="1"/>
          <p:nvPr>
            <p:ph type="title"/>
          </p:nvPr>
        </p:nvSpPr>
        <p:spPr>
          <a:xfrm>
            <a:off x="5622800" y="1587450"/>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52" name="Google Shape;252;p37"/>
          <p:cNvSpPr txBox="1"/>
          <p:nvPr>
            <p:ph idx="1" type="subTitle"/>
          </p:nvPr>
        </p:nvSpPr>
        <p:spPr>
          <a:xfrm>
            <a:off x="5622900" y="2343150"/>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3" name="Shape 253"/>
        <p:cNvGrpSpPr/>
        <p:nvPr/>
      </p:nvGrpSpPr>
      <p:grpSpPr>
        <a:xfrm>
          <a:off x="0" y="0"/>
          <a:ext cx="0" cy="0"/>
          <a:chOff x="0" y="0"/>
          <a:chExt cx="0" cy="0"/>
        </a:xfrm>
      </p:grpSpPr>
      <p:sp>
        <p:nvSpPr>
          <p:cNvPr id="254" name="Google Shape;254;p38"/>
          <p:cNvSpPr/>
          <p:nvPr/>
        </p:nvSpPr>
        <p:spPr>
          <a:xfrm rot="10800000">
            <a:off x="3694367" y="1951386"/>
            <a:ext cx="5449633" cy="3192114"/>
          </a:xfrm>
          <a:custGeom>
            <a:rect b="b" l="l" r="r" t="t"/>
            <a:pathLst>
              <a:path extrusionOk="0" h="33338" w="63871">
                <a:moveTo>
                  <a:pt x="0" y="0"/>
                </a:moveTo>
                <a:lnTo>
                  <a:pt x="0" y="33337"/>
                </a:lnTo>
                <a:lnTo>
                  <a:pt x="40340" y="29836"/>
                </a:lnTo>
                <a:lnTo>
                  <a:pt x="51847" y="14632"/>
                </a:lnTo>
                <a:lnTo>
                  <a:pt x="61751" y="5845"/>
                </a:lnTo>
                <a:lnTo>
                  <a:pt x="63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type="title"/>
          </p:nvPr>
        </p:nvSpPr>
        <p:spPr>
          <a:xfrm>
            <a:off x="5473500" y="2801480"/>
            <a:ext cx="2957400" cy="149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6" name="Shape 256"/>
        <p:cNvGrpSpPr/>
        <p:nvPr/>
      </p:nvGrpSpPr>
      <p:grpSpPr>
        <a:xfrm>
          <a:off x="0" y="0"/>
          <a:ext cx="0" cy="0"/>
          <a:chOff x="0" y="0"/>
          <a:chExt cx="0" cy="0"/>
        </a:xfrm>
      </p:grpSpPr>
      <p:sp>
        <p:nvSpPr>
          <p:cNvPr id="257" name="Google Shape;257;p39"/>
          <p:cNvSpPr txBox="1"/>
          <p:nvPr>
            <p:ph type="title"/>
          </p:nvPr>
        </p:nvSpPr>
        <p:spPr>
          <a:xfrm>
            <a:off x="3808200" y="445025"/>
            <a:ext cx="4622700" cy="1059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58" name="Google Shape;258;p39"/>
          <p:cNvSpPr/>
          <p:nvPr/>
        </p:nvSpPr>
        <p:spPr>
          <a:xfrm>
            <a:off x="2082526" y="1236750"/>
            <a:ext cx="7061472" cy="3906763"/>
          </a:xfrm>
          <a:custGeom>
            <a:rect b="b" l="l" r="r" t="t"/>
            <a:pathLst>
              <a:path extrusionOk="0" h="27480" w="54387">
                <a:moveTo>
                  <a:pt x="54386" y="1"/>
                </a:moveTo>
                <a:lnTo>
                  <a:pt x="12345" y="1661"/>
                </a:lnTo>
                <a:lnTo>
                  <a:pt x="1" y="27480"/>
                </a:lnTo>
                <a:lnTo>
                  <a:pt x="54386" y="27480"/>
                </a:lnTo>
                <a:lnTo>
                  <a:pt x="543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
          <p:cNvSpPr txBox="1"/>
          <p:nvPr>
            <p:ph idx="1" type="subTitle"/>
          </p:nvPr>
        </p:nvSpPr>
        <p:spPr>
          <a:xfrm>
            <a:off x="38082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260" name="Google Shape;260;p39"/>
          <p:cNvSpPr txBox="1"/>
          <p:nvPr>
            <p:ph idx="2" type="subTitle"/>
          </p:nvPr>
        </p:nvSpPr>
        <p:spPr>
          <a:xfrm>
            <a:off x="38082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261" name="Google Shape;261;p39"/>
          <p:cNvSpPr txBox="1"/>
          <p:nvPr>
            <p:ph idx="3" type="subTitle"/>
          </p:nvPr>
        </p:nvSpPr>
        <p:spPr>
          <a:xfrm>
            <a:off x="60371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262" name="Google Shape;262;p39"/>
          <p:cNvSpPr txBox="1"/>
          <p:nvPr>
            <p:ph idx="4" type="subTitle"/>
          </p:nvPr>
        </p:nvSpPr>
        <p:spPr>
          <a:xfrm>
            <a:off x="60371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263" name="Google Shape;263;p39"/>
          <p:cNvSpPr txBox="1"/>
          <p:nvPr>
            <p:ph idx="5" type="subTitle"/>
          </p:nvPr>
        </p:nvSpPr>
        <p:spPr>
          <a:xfrm>
            <a:off x="38082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264" name="Google Shape;264;p39"/>
          <p:cNvSpPr txBox="1"/>
          <p:nvPr>
            <p:ph idx="6" type="subTitle"/>
          </p:nvPr>
        </p:nvSpPr>
        <p:spPr>
          <a:xfrm>
            <a:off x="38082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265" name="Google Shape;265;p39"/>
          <p:cNvSpPr txBox="1"/>
          <p:nvPr>
            <p:ph idx="7" type="subTitle"/>
          </p:nvPr>
        </p:nvSpPr>
        <p:spPr>
          <a:xfrm>
            <a:off x="60371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266" name="Google Shape;266;p39"/>
          <p:cNvSpPr txBox="1"/>
          <p:nvPr>
            <p:ph idx="8" type="subTitle"/>
          </p:nvPr>
        </p:nvSpPr>
        <p:spPr>
          <a:xfrm>
            <a:off x="60371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background">
  <p:cSld name="SECTION_TITLE_AND_DESCRIPTION_1">
    <p:bg>
      <p:bgPr>
        <a:solidFill>
          <a:schemeClr val="lt2"/>
        </a:solidFill>
      </p:bgPr>
    </p:bg>
    <p:spTree>
      <p:nvGrpSpPr>
        <p:cNvPr id="267" name="Shape 267"/>
        <p:cNvGrpSpPr/>
        <p:nvPr/>
      </p:nvGrpSpPr>
      <p:grpSpPr>
        <a:xfrm>
          <a:off x="0" y="0"/>
          <a:ext cx="0" cy="0"/>
          <a:chOff x="0" y="0"/>
          <a:chExt cx="0" cy="0"/>
        </a:xfrm>
      </p:grpSpPr>
      <p:sp>
        <p:nvSpPr>
          <p:cNvPr id="268" name="Google Shape;268;p40"/>
          <p:cNvSpPr txBox="1"/>
          <p:nvPr>
            <p:ph type="title"/>
          </p:nvPr>
        </p:nvSpPr>
        <p:spPr>
          <a:xfrm>
            <a:off x="3808200" y="445025"/>
            <a:ext cx="4622700" cy="1059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69" name="Google Shape;269;p40"/>
          <p:cNvSpPr/>
          <p:nvPr/>
        </p:nvSpPr>
        <p:spPr>
          <a:xfrm>
            <a:off x="2082526" y="1236750"/>
            <a:ext cx="7061472" cy="3906763"/>
          </a:xfrm>
          <a:custGeom>
            <a:rect b="b" l="l" r="r" t="t"/>
            <a:pathLst>
              <a:path extrusionOk="0" h="27480" w="54387">
                <a:moveTo>
                  <a:pt x="54386" y="1"/>
                </a:moveTo>
                <a:lnTo>
                  <a:pt x="12345" y="1661"/>
                </a:lnTo>
                <a:lnTo>
                  <a:pt x="1" y="27480"/>
                </a:lnTo>
                <a:lnTo>
                  <a:pt x="54386" y="27480"/>
                </a:lnTo>
                <a:lnTo>
                  <a:pt x="543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txBox="1"/>
          <p:nvPr>
            <p:ph idx="1" type="subTitle"/>
          </p:nvPr>
        </p:nvSpPr>
        <p:spPr>
          <a:xfrm>
            <a:off x="38082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271" name="Google Shape;271;p40"/>
          <p:cNvSpPr txBox="1"/>
          <p:nvPr>
            <p:ph idx="2" type="subTitle"/>
          </p:nvPr>
        </p:nvSpPr>
        <p:spPr>
          <a:xfrm>
            <a:off x="38082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
        <p:nvSpPr>
          <p:cNvPr id="272" name="Google Shape;272;p40"/>
          <p:cNvSpPr txBox="1"/>
          <p:nvPr>
            <p:ph idx="3" type="subTitle"/>
          </p:nvPr>
        </p:nvSpPr>
        <p:spPr>
          <a:xfrm>
            <a:off x="6037100" y="1807775"/>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273" name="Google Shape;273;p40"/>
          <p:cNvSpPr txBox="1"/>
          <p:nvPr>
            <p:ph idx="4" type="subTitle"/>
          </p:nvPr>
        </p:nvSpPr>
        <p:spPr>
          <a:xfrm>
            <a:off x="6037100" y="2150975"/>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
        <p:nvSpPr>
          <p:cNvPr id="274" name="Google Shape;274;p40"/>
          <p:cNvSpPr txBox="1"/>
          <p:nvPr>
            <p:ph idx="5" type="subTitle"/>
          </p:nvPr>
        </p:nvSpPr>
        <p:spPr>
          <a:xfrm>
            <a:off x="38082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275" name="Google Shape;275;p40"/>
          <p:cNvSpPr txBox="1"/>
          <p:nvPr>
            <p:ph idx="6" type="subTitle"/>
          </p:nvPr>
        </p:nvSpPr>
        <p:spPr>
          <a:xfrm>
            <a:off x="38082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
        <p:nvSpPr>
          <p:cNvPr id="276" name="Google Shape;276;p40"/>
          <p:cNvSpPr txBox="1"/>
          <p:nvPr>
            <p:ph idx="7" type="subTitle"/>
          </p:nvPr>
        </p:nvSpPr>
        <p:spPr>
          <a:xfrm>
            <a:off x="6037100" y="3455100"/>
            <a:ext cx="1707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solidFill>
                  <a:schemeClr val="accent6"/>
                </a:solidFill>
              </a:defRPr>
            </a:lvl2pPr>
            <a:lvl3pPr lvl="2" rtl="0">
              <a:spcBef>
                <a:spcPts val="800"/>
              </a:spcBef>
              <a:spcAft>
                <a:spcPts val="0"/>
              </a:spcAft>
              <a:buNone/>
              <a:defRPr sz="1600">
                <a:solidFill>
                  <a:schemeClr val="accent6"/>
                </a:solidFill>
              </a:defRPr>
            </a:lvl3pPr>
            <a:lvl4pPr lvl="3" rtl="0">
              <a:spcBef>
                <a:spcPts val="800"/>
              </a:spcBef>
              <a:spcAft>
                <a:spcPts val="0"/>
              </a:spcAft>
              <a:buNone/>
              <a:defRPr sz="1600">
                <a:solidFill>
                  <a:schemeClr val="accent6"/>
                </a:solidFill>
              </a:defRPr>
            </a:lvl4pPr>
            <a:lvl5pPr lvl="4" rtl="0">
              <a:spcBef>
                <a:spcPts val="800"/>
              </a:spcBef>
              <a:spcAft>
                <a:spcPts val="0"/>
              </a:spcAft>
              <a:buNone/>
              <a:defRPr sz="1600">
                <a:solidFill>
                  <a:schemeClr val="accent6"/>
                </a:solidFill>
              </a:defRPr>
            </a:lvl5pPr>
            <a:lvl6pPr lvl="5" rtl="0">
              <a:spcBef>
                <a:spcPts val="800"/>
              </a:spcBef>
              <a:spcAft>
                <a:spcPts val="0"/>
              </a:spcAft>
              <a:buNone/>
              <a:defRPr sz="1600">
                <a:solidFill>
                  <a:schemeClr val="accent6"/>
                </a:solidFill>
              </a:defRPr>
            </a:lvl6pPr>
            <a:lvl7pPr lvl="6" rtl="0">
              <a:spcBef>
                <a:spcPts val="800"/>
              </a:spcBef>
              <a:spcAft>
                <a:spcPts val="0"/>
              </a:spcAft>
              <a:buNone/>
              <a:defRPr sz="1600">
                <a:solidFill>
                  <a:schemeClr val="accent6"/>
                </a:solidFill>
              </a:defRPr>
            </a:lvl7pPr>
            <a:lvl8pPr lvl="7" rtl="0">
              <a:spcBef>
                <a:spcPts val="800"/>
              </a:spcBef>
              <a:spcAft>
                <a:spcPts val="0"/>
              </a:spcAft>
              <a:buNone/>
              <a:defRPr sz="1600">
                <a:solidFill>
                  <a:schemeClr val="accent6"/>
                </a:solidFill>
              </a:defRPr>
            </a:lvl8pPr>
            <a:lvl9pPr lvl="8" rtl="0">
              <a:spcBef>
                <a:spcPts val="800"/>
              </a:spcBef>
              <a:spcAft>
                <a:spcPts val="800"/>
              </a:spcAft>
              <a:buNone/>
              <a:defRPr sz="1600">
                <a:solidFill>
                  <a:schemeClr val="accent6"/>
                </a:solidFill>
              </a:defRPr>
            </a:lvl9pPr>
          </a:lstStyle>
          <a:p/>
        </p:txBody>
      </p:sp>
      <p:sp>
        <p:nvSpPr>
          <p:cNvPr id="277" name="Google Shape;277;p40"/>
          <p:cNvSpPr txBox="1"/>
          <p:nvPr>
            <p:ph idx="8" type="subTitle"/>
          </p:nvPr>
        </p:nvSpPr>
        <p:spPr>
          <a:xfrm>
            <a:off x="6037100" y="3798300"/>
            <a:ext cx="1707600" cy="8058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solidFill>
                  <a:schemeClr val="accent6"/>
                </a:solidFill>
              </a:defRPr>
            </a:lvl2pPr>
            <a:lvl3pPr lvl="2" rtl="0">
              <a:spcBef>
                <a:spcPts val="800"/>
              </a:spcBef>
              <a:spcAft>
                <a:spcPts val="0"/>
              </a:spcAft>
              <a:buNone/>
              <a:defRPr>
                <a:solidFill>
                  <a:schemeClr val="accent6"/>
                </a:solidFill>
              </a:defRPr>
            </a:lvl3pPr>
            <a:lvl4pPr lvl="3" rtl="0">
              <a:spcBef>
                <a:spcPts val="800"/>
              </a:spcBef>
              <a:spcAft>
                <a:spcPts val="0"/>
              </a:spcAft>
              <a:buNone/>
              <a:defRPr>
                <a:solidFill>
                  <a:schemeClr val="accent6"/>
                </a:solidFill>
              </a:defRPr>
            </a:lvl4pPr>
            <a:lvl5pPr lvl="4" rtl="0">
              <a:spcBef>
                <a:spcPts val="800"/>
              </a:spcBef>
              <a:spcAft>
                <a:spcPts val="0"/>
              </a:spcAft>
              <a:buNone/>
              <a:defRPr>
                <a:solidFill>
                  <a:schemeClr val="accent6"/>
                </a:solidFill>
              </a:defRPr>
            </a:lvl5pPr>
            <a:lvl6pPr lvl="5" rtl="0">
              <a:spcBef>
                <a:spcPts val="800"/>
              </a:spcBef>
              <a:spcAft>
                <a:spcPts val="0"/>
              </a:spcAft>
              <a:buNone/>
              <a:defRPr>
                <a:solidFill>
                  <a:schemeClr val="accent6"/>
                </a:solidFill>
              </a:defRPr>
            </a:lvl6pPr>
            <a:lvl7pPr lvl="6" rtl="0">
              <a:spcBef>
                <a:spcPts val="800"/>
              </a:spcBef>
              <a:spcAft>
                <a:spcPts val="0"/>
              </a:spcAft>
              <a:buNone/>
              <a:defRPr>
                <a:solidFill>
                  <a:schemeClr val="accent6"/>
                </a:solidFill>
              </a:defRPr>
            </a:lvl7pPr>
            <a:lvl8pPr lvl="7" rtl="0">
              <a:spcBef>
                <a:spcPts val="800"/>
              </a:spcBef>
              <a:spcAft>
                <a:spcPts val="0"/>
              </a:spcAft>
              <a:buNone/>
              <a:defRPr>
                <a:solidFill>
                  <a:schemeClr val="accent6"/>
                </a:solidFill>
              </a:defRPr>
            </a:lvl8pPr>
            <a:lvl9pPr lvl="8" rtl="0">
              <a:spcBef>
                <a:spcPts val="800"/>
              </a:spcBef>
              <a:spcAft>
                <a:spcPts val="800"/>
              </a:spcAft>
              <a:buNone/>
              <a:defRPr>
                <a:solidFill>
                  <a:schemeClr val="accent6"/>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8" name="Shape 278"/>
        <p:cNvGrpSpPr/>
        <p:nvPr/>
      </p:nvGrpSpPr>
      <p:grpSpPr>
        <a:xfrm>
          <a:off x="0" y="0"/>
          <a:ext cx="0" cy="0"/>
          <a:chOff x="0" y="0"/>
          <a:chExt cx="0" cy="0"/>
        </a:xfrm>
      </p:grpSpPr>
      <p:sp>
        <p:nvSpPr>
          <p:cNvPr id="279" name="Google Shape;279;p41"/>
          <p:cNvSpPr/>
          <p:nvPr/>
        </p:nvSpPr>
        <p:spPr>
          <a:xfrm>
            <a:off x="0" y="3137900"/>
            <a:ext cx="9143939" cy="2005616"/>
          </a:xfrm>
          <a:custGeom>
            <a:rect b="b" l="l" r="r" t="t"/>
            <a:pathLst>
              <a:path extrusionOk="0" h="22123" w="122651">
                <a:moveTo>
                  <a:pt x="1" y="0"/>
                </a:moveTo>
                <a:lnTo>
                  <a:pt x="1" y="22123"/>
                </a:lnTo>
                <a:lnTo>
                  <a:pt x="122651" y="22123"/>
                </a:lnTo>
                <a:lnTo>
                  <a:pt x="122651" y="8593"/>
                </a:lnTo>
                <a:lnTo>
                  <a:pt x="104183" y="5733"/>
                </a:lnTo>
                <a:lnTo>
                  <a:pt x="77708" y="7016"/>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p:nvPr/>
        </p:nvSpPr>
        <p:spPr>
          <a:xfrm rot="10800000">
            <a:off x="1691354" y="1200039"/>
            <a:ext cx="6012972" cy="3404061"/>
          </a:xfrm>
          <a:custGeom>
            <a:rect b="b" l="l" r="r" t="t"/>
            <a:pathLst>
              <a:path extrusionOk="0" h="70252" w="121597">
                <a:moveTo>
                  <a:pt x="105946" y="1"/>
                </a:moveTo>
                <a:lnTo>
                  <a:pt x="6049" y="11528"/>
                </a:lnTo>
                <a:lnTo>
                  <a:pt x="1" y="70251"/>
                </a:lnTo>
                <a:lnTo>
                  <a:pt x="121597" y="68570"/>
                </a:lnTo>
                <a:lnTo>
                  <a:pt x="1059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p:nvPr/>
        </p:nvSpPr>
        <p:spPr>
          <a:xfrm rot="10800000">
            <a:off x="1508954" y="1055339"/>
            <a:ext cx="6012972" cy="3404061"/>
          </a:xfrm>
          <a:custGeom>
            <a:rect b="b" l="l" r="r" t="t"/>
            <a:pathLst>
              <a:path extrusionOk="0" h="70252" w="121597">
                <a:moveTo>
                  <a:pt x="105946" y="1"/>
                </a:moveTo>
                <a:lnTo>
                  <a:pt x="6049" y="11528"/>
                </a:lnTo>
                <a:lnTo>
                  <a:pt x="1" y="70251"/>
                </a:lnTo>
                <a:lnTo>
                  <a:pt x="121597" y="68570"/>
                </a:lnTo>
                <a:lnTo>
                  <a:pt x="1059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p:nvPr/>
        </p:nvSpPr>
        <p:spPr>
          <a:xfrm>
            <a:off x="0" y="3897196"/>
            <a:ext cx="1639543" cy="1256520"/>
          </a:xfrm>
          <a:custGeom>
            <a:rect b="b" l="l" r="r" t="t"/>
            <a:pathLst>
              <a:path extrusionOk="0" h="27773" w="36239">
                <a:moveTo>
                  <a:pt x="5677" y="1"/>
                </a:moveTo>
                <a:lnTo>
                  <a:pt x="0" y="8440"/>
                </a:lnTo>
                <a:lnTo>
                  <a:pt x="0" y="27773"/>
                </a:lnTo>
                <a:lnTo>
                  <a:pt x="29641" y="27773"/>
                </a:lnTo>
                <a:lnTo>
                  <a:pt x="25791" y="24983"/>
                </a:lnTo>
                <a:lnTo>
                  <a:pt x="36239" y="16725"/>
                </a:lnTo>
                <a:lnTo>
                  <a:pt x="16362" y="17730"/>
                </a:lnTo>
                <a:lnTo>
                  <a:pt x="26782" y="1"/>
                </a:lnTo>
                <a:lnTo>
                  <a:pt x="5677" y="9123"/>
                </a:lnTo>
                <a:lnTo>
                  <a:pt x="56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txBox="1"/>
          <p:nvPr>
            <p:ph type="title"/>
          </p:nvPr>
        </p:nvSpPr>
        <p:spPr>
          <a:xfrm>
            <a:off x="1558500" y="1388900"/>
            <a:ext cx="6012900" cy="2337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background">
  <p:cSld name="TITLE_AND_BODY_1">
    <p:bg>
      <p:bgPr>
        <a:solidFill>
          <a:schemeClr val="lt2"/>
        </a:solidFill>
      </p:bgPr>
    </p:bg>
    <p:spTree>
      <p:nvGrpSpPr>
        <p:cNvPr id="31" name="Shape 31"/>
        <p:cNvGrpSpPr/>
        <p:nvPr/>
      </p:nvGrpSpPr>
      <p:grpSpPr>
        <a:xfrm>
          <a:off x="0" y="0"/>
          <a:ext cx="0" cy="0"/>
          <a:chOff x="0" y="0"/>
          <a:chExt cx="0" cy="0"/>
        </a:xfrm>
      </p:grpSpPr>
      <p:sp>
        <p:nvSpPr>
          <p:cNvPr id="32" name="Google Shape;32;p5"/>
          <p:cNvSpPr/>
          <p:nvPr/>
        </p:nvSpPr>
        <p:spPr>
          <a:xfrm>
            <a:off x="0" y="0"/>
            <a:ext cx="1338775" cy="1017754"/>
          </a:xfrm>
          <a:custGeom>
            <a:rect b="b" l="l" r="r" t="t"/>
            <a:pathLst>
              <a:path extrusionOk="0" h="23699" w="31176">
                <a:moveTo>
                  <a:pt x="0" y="0"/>
                </a:moveTo>
                <a:lnTo>
                  <a:pt x="0" y="23699"/>
                </a:lnTo>
                <a:lnTo>
                  <a:pt x="16362" y="17785"/>
                </a:lnTo>
                <a:lnTo>
                  <a:pt x="22220" y="8397"/>
                </a:lnTo>
                <a:lnTo>
                  <a:pt x="311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413702" y="3919399"/>
            <a:ext cx="1730289" cy="1224094"/>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800"/>
              </a:spcBef>
              <a:spcAft>
                <a:spcPts val="0"/>
              </a:spcAft>
              <a:buSzPts val="1400"/>
              <a:buChar char="○"/>
              <a:defRPr/>
            </a:lvl2pPr>
            <a:lvl3pPr indent="-317500" lvl="2" marL="1371600" rtl="0">
              <a:spcBef>
                <a:spcPts val="800"/>
              </a:spcBef>
              <a:spcAft>
                <a:spcPts val="0"/>
              </a:spcAft>
              <a:buSzPts val="1400"/>
              <a:buChar char="■"/>
              <a:defRPr/>
            </a:lvl3pPr>
            <a:lvl4pPr indent="-317500" lvl="3" marL="1828800" rtl="0">
              <a:spcBef>
                <a:spcPts val="800"/>
              </a:spcBef>
              <a:spcAft>
                <a:spcPts val="0"/>
              </a:spcAft>
              <a:buSzPts val="1400"/>
              <a:buChar char="●"/>
              <a:defRPr/>
            </a:lvl4pPr>
            <a:lvl5pPr indent="-317500" lvl="4" marL="2286000" rtl="0">
              <a:spcBef>
                <a:spcPts val="800"/>
              </a:spcBef>
              <a:spcAft>
                <a:spcPts val="0"/>
              </a:spcAft>
              <a:buSzPts val="1400"/>
              <a:buChar char="○"/>
              <a:defRPr/>
            </a:lvl5pPr>
            <a:lvl6pPr indent="-317500" lvl="5" marL="2743200" rtl="0">
              <a:spcBef>
                <a:spcPts val="800"/>
              </a:spcBef>
              <a:spcAft>
                <a:spcPts val="0"/>
              </a:spcAft>
              <a:buSzPts val="1400"/>
              <a:buChar char="■"/>
              <a:defRPr/>
            </a:lvl6pPr>
            <a:lvl7pPr indent="-317500" lvl="6" marL="3200400" rtl="0">
              <a:spcBef>
                <a:spcPts val="800"/>
              </a:spcBef>
              <a:spcAft>
                <a:spcPts val="0"/>
              </a:spcAft>
              <a:buSzPts val="1400"/>
              <a:buChar char="●"/>
              <a:defRPr/>
            </a:lvl7pPr>
            <a:lvl8pPr indent="-317500" lvl="7" marL="3657600" rtl="0">
              <a:spcBef>
                <a:spcPts val="800"/>
              </a:spcBef>
              <a:spcAft>
                <a:spcPts val="0"/>
              </a:spcAft>
              <a:buSzPts val="1400"/>
              <a:buChar char="○"/>
              <a:defRPr/>
            </a:lvl8pPr>
            <a:lvl9pPr indent="-317500" lvl="8" marL="4114800" rtl="0">
              <a:spcBef>
                <a:spcPts val="800"/>
              </a:spcBef>
              <a:spcAft>
                <a:spcPts val="80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284" name="Shape 284"/>
        <p:cNvGrpSpPr/>
        <p:nvPr/>
      </p:nvGrpSpPr>
      <p:grpSpPr>
        <a:xfrm>
          <a:off x="0" y="0"/>
          <a:ext cx="0" cy="0"/>
          <a:chOff x="0" y="0"/>
          <a:chExt cx="0" cy="0"/>
        </a:xfrm>
      </p:grpSpPr>
      <p:sp>
        <p:nvSpPr>
          <p:cNvPr id="285" name="Google Shape;285;p42"/>
          <p:cNvSpPr/>
          <p:nvPr/>
        </p:nvSpPr>
        <p:spPr>
          <a:xfrm rot="10800000">
            <a:off x="36" y="2791076"/>
            <a:ext cx="9143939" cy="2352424"/>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txBox="1"/>
          <p:nvPr>
            <p:ph hasCustomPrompt="1" type="title"/>
          </p:nvPr>
        </p:nvSpPr>
        <p:spPr>
          <a:xfrm>
            <a:off x="713100" y="1106125"/>
            <a:ext cx="77178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87" name="Google Shape;287;p42"/>
          <p:cNvSpPr txBox="1"/>
          <p:nvPr>
            <p:ph idx="1" type="body"/>
          </p:nvPr>
        </p:nvSpPr>
        <p:spPr>
          <a:xfrm>
            <a:off x="713100" y="3152225"/>
            <a:ext cx="77178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800"/>
            </a:lvl1pPr>
            <a:lvl2pPr indent="-342900" lvl="1" marL="914400" rtl="0" algn="ctr">
              <a:spcBef>
                <a:spcPts val="800"/>
              </a:spcBef>
              <a:spcAft>
                <a:spcPts val="0"/>
              </a:spcAft>
              <a:buSzPts val="1800"/>
              <a:buChar char="○"/>
              <a:defRPr sz="1800"/>
            </a:lvl2pPr>
            <a:lvl3pPr indent="-342900" lvl="2" marL="1371600" rtl="0" algn="ctr">
              <a:spcBef>
                <a:spcPts val="800"/>
              </a:spcBef>
              <a:spcAft>
                <a:spcPts val="0"/>
              </a:spcAft>
              <a:buSzPts val="1800"/>
              <a:buChar char="■"/>
              <a:defRPr sz="1800"/>
            </a:lvl3pPr>
            <a:lvl4pPr indent="-342900" lvl="3" marL="1828800" rtl="0" algn="ctr">
              <a:spcBef>
                <a:spcPts val="800"/>
              </a:spcBef>
              <a:spcAft>
                <a:spcPts val="0"/>
              </a:spcAft>
              <a:buSzPts val="1800"/>
              <a:buChar char="●"/>
              <a:defRPr sz="1800"/>
            </a:lvl4pPr>
            <a:lvl5pPr indent="-342900" lvl="4" marL="2286000" rtl="0" algn="ctr">
              <a:spcBef>
                <a:spcPts val="800"/>
              </a:spcBef>
              <a:spcAft>
                <a:spcPts val="0"/>
              </a:spcAft>
              <a:buSzPts val="1800"/>
              <a:buChar char="○"/>
              <a:defRPr sz="1800"/>
            </a:lvl5pPr>
            <a:lvl6pPr indent="-342900" lvl="5" marL="2743200" rtl="0" algn="ctr">
              <a:spcBef>
                <a:spcPts val="800"/>
              </a:spcBef>
              <a:spcAft>
                <a:spcPts val="0"/>
              </a:spcAft>
              <a:buSzPts val="1800"/>
              <a:buChar char="■"/>
              <a:defRPr sz="1800"/>
            </a:lvl6pPr>
            <a:lvl7pPr indent="-342900" lvl="6" marL="3200400" rtl="0" algn="ctr">
              <a:spcBef>
                <a:spcPts val="800"/>
              </a:spcBef>
              <a:spcAft>
                <a:spcPts val="0"/>
              </a:spcAft>
              <a:buSzPts val="1800"/>
              <a:buChar char="●"/>
              <a:defRPr sz="1800"/>
            </a:lvl7pPr>
            <a:lvl8pPr indent="-342900" lvl="7" marL="3657600" rtl="0" algn="ctr">
              <a:spcBef>
                <a:spcPts val="800"/>
              </a:spcBef>
              <a:spcAft>
                <a:spcPts val="0"/>
              </a:spcAft>
              <a:buSzPts val="1800"/>
              <a:buChar char="○"/>
              <a:defRPr sz="1800"/>
            </a:lvl8pPr>
            <a:lvl9pPr indent="-342900" lvl="8" marL="4114800" rtl="0" algn="ctr">
              <a:spcBef>
                <a:spcPts val="800"/>
              </a:spcBef>
              <a:spcAft>
                <a:spcPts val="800"/>
              </a:spcAft>
              <a:buSzPts val="1800"/>
              <a:buChar char="■"/>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8" name="Shape 28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2"/>
        </a:solidFill>
      </p:bgPr>
    </p:bg>
    <p:spTree>
      <p:nvGrpSpPr>
        <p:cNvPr id="289" name="Shape 28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290" name="Shape 290"/>
        <p:cNvGrpSpPr/>
        <p:nvPr/>
      </p:nvGrpSpPr>
      <p:grpSpPr>
        <a:xfrm>
          <a:off x="0" y="0"/>
          <a:ext cx="0" cy="0"/>
          <a:chOff x="0" y="0"/>
          <a:chExt cx="0" cy="0"/>
        </a:xfrm>
      </p:grpSpPr>
      <p:grpSp>
        <p:nvGrpSpPr>
          <p:cNvPr id="291" name="Google Shape;291;p45"/>
          <p:cNvGrpSpPr/>
          <p:nvPr/>
        </p:nvGrpSpPr>
        <p:grpSpPr>
          <a:xfrm>
            <a:off x="699" y="-795"/>
            <a:ext cx="9144103" cy="2825750"/>
            <a:chOff x="-254175" y="295650"/>
            <a:chExt cx="4722950" cy="1457925"/>
          </a:xfrm>
        </p:grpSpPr>
        <p:sp>
          <p:nvSpPr>
            <p:cNvPr id="292" name="Google Shape;292;p45"/>
            <p:cNvSpPr/>
            <p:nvPr/>
          </p:nvSpPr>
          <p:spPr>
            <a:xfrm>
              <a:off x="-254175" y="295650"/>
              <a:ext cx="4722950" cy="1457925"/>
            </a:xfrm>
            <a:custGeom>
              <a:rect b="b" l="l" r="r" t="t"/>
              <a:pathLst>
                <a:path extrusionOk="0" h="58317" w="188918">
                  <a:moveTo>
                    <a:pt x="0" y="0"/>
                  </a:moveTo>
                  <a:lnTo>
                    <a:pt x="0" y="49366"/>
                  </a:lnTo>
                  <a:lnTo>
                    <a:pt x="128215" y="58316"/>
                  </a:lnTo>
                  <a:lnTo>
                    <a:pt x="188918" y="49366"/>
                  </a:lnTo>
                  <a:lnTo>
                    <a:pt x="1889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5"/>
            <p:cNvSpPr/>
            <p:nvPr/>
          </p:nvSpPr>
          <p:spPr>
            <a:xfrm>
              <a:off x="567000" y="585625"/>
              <a:ext cx="3070425" cy="211150"/>
            </a:xfrm>
            <a:custGeom>
              <a:rect b="b" l="l" r="r" t="t"/>
              <a:pathLst>
                <a:path extrusionOk="0" h="8446" w="122817">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5"/>
            <p:cNvSpPr/>
            <p:nvPr/>
          </p:nvSpPr>
          <p:spPr>
            <a:xfrm>
              <a:off x="567000" y="674450"/>
              <a:ext cx="3070425" cy="211175"/>
            </a:xfrm>
            <a:custGeom>
              <a:rect b="b" l="l" r="r" t="t"/>
              <a:pathLst>
                <a:path extrusionOk="0" h="8447" w="122817">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5"/>
            <p:cNvSpPr/>
            <p:nvPr/>
          </p:nvSpPr>
          <p:spPr>
            <a:xfrm>
              <a:off x="567000" y="762175"/>
              <a:ext cx="3070425" cy="211600"/>
            </a:xfrm>
            <a:custGeom>
              <a:rect b="b" l="l" r="r" t="t"/>
              <a:pathLst>
                <a:path extrusionOk="0" h="8464" w="122817">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5"/>
            <p:cNvSpPr/>
            <p:nvPr/>
          </p:nvSpPr>
          <p:spPr>
            <a:xfrm>
              <a:off x="567000" y="851875"/>
              <a:ext cx="3070425" cy="210725"/>
            </a:xfrm>
            <a:custGeom>
              <a:rect b="b" l="l" r="r" t="t"/>
              <a:pathLst>
                <a:path extrusionOk="0" h="8429" w="122817">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5"/>
            <p:cNvSpPr/>
            <p:nvPr/>
          </p:nvSpPr>
          <p:spPr>
            <a:xfrm>
              <a:off x="567000" y="940050"/>
              <a:ext cx="3070425" cy="210700"/>
            </a:xfrm>
            <a:custGeom>
              <a:rect b="b" l="l" r="r" t="t"/>
              <a:pathLst>
                <a:path extrusionOk="0" h="8428" w="122817">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5"/>
            <p:cNvSpPr/>
            <p:nvPr/>
          </p:nvSpPr>
          <p:spPr>
            <a:xfrm>
              <a:off x="265225" y="780475"/>
              <a:ext cx="725" cy="25"/>
            </a:xfrm>
            <a:custGeom>
              <a:rect b="b" l="l" r="r" t="t"/>
              <a:pathLst>
                <a:path extrusionOk="0" h="1" w="29">
                  <a:moveTo>
                    <a:pt x="1" y="1"/>
                  </a:moveTo>
                  <a:cubicBezTo>
                    <a:pt x="28" y="1"/>
                    <a:pt x="1" y="1"/>
                    <a:pt x="1" y="1"/>
                  </a:cubicBezTo>
                  <a:cubicBezTo>
                    <a:pt x="1" y="1"/>
                    <a:pt x="28" y="1"/>
                    <a:pt x="1" y="1"/>
                  </a:cubicBezTo>
                  <a:close/>
                </a:path>
              </a:pathLst>
            </a:custGeom>
            <a:solidFill>
              <a:srgbClr val="FDB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5"/>
            <p:cNvSpPr/>
            <p:nvPr/>
          </p:nvSpPr>
          <p:spPr>
            <a:xfrm>
              <a:off x="265225" y="779800"/>
              <a:ext cx="25" cy="25"/>
            </a:xfrm>
            <a:custGeom>
              <a:rect b="b" l="l" r="r" t="t"/>
              <a:pathLst>
                <a:path extrusionOk="0" h="1" w="1">
                  <a:moveTo>
                    <a:pt x="1" y="1"/>
                  </a:moveTo>
                  <a:close/>
                </a:path>
              </a:pathLst>
            </a:custGeom>
            <a:solidFill>
              <a:srgbClr val="FDBA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45"/>
          <p:cNvSpPr txBox="1"/>
          <p:nvPr>
            <p:ph type="title"/>
          </p:nvPr>
        </p:nvSpPr>
        <p:spPr>
          <a:xfrm>
            <a:off x="2625100" y="899825"/>
            <a:ext cx="3893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01" name="Google Shape;301;p45"/>
          <p:cNvSpPr txBox="1"/>
          <p:nvPr>
            <p:ph hasCustomPrompt="1" idx="2" type="title"/>
          </p:nvPr>
        </p:nvSpPr>
        <p:spPr>
          <a:xfrm>
            <a:off x="1220324"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302" name="Google Shape;302;p45"/>
          <p:cNvSpPr txBox="1"/>
          <p:nvPr>
            <p:ph hasCustomPrompt="1" idx="3" type="title"/>
          </p:nvPr>
        </p:nvSpPr>
        <p:spPr>
          <a:xfrm>
            <a:off x="3226816"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303" name="Google Shape;303;p45"/>
          <p:cNvSpPr txBox="1"/>
          <p:nvPr>
            <p:ph hasCustomPrompt="1" idx="4" type="title"/>
          </p:nvPr>
        </p:nvSpPr>
        <p:spPr>
          <a:xfrm>
            <a:off x="5233307"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304" name="Google Shape;304;p45"/>
          <p:cNvSpPr txBox="1"/>
          <p:nvPr>
            <p:ph hasCustomPrompt="1" idx="5" type="title"/>
          </p:nvPr>
        </p:nvSpPr>
        <p:spPr>
          <a:xfrm>
            <a:off x="7239799" y="2287550"/>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305" name="Google Shape;305;p45"/>
          <p:cNvSpPr txBox="1"/>
          <p:nvPr>
            <p:ph idx="1" type="subTitle"/>
          </p:nvPr>
        </p:nvSpPr>
        <p:spPr>
          <a:xfrm>
            <a:off x="7413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06" name="Google Shape;306;p45"/>
          <p:cNvSpPr txBox="1"/>
          <p:nvPr>
            <p:ph idx="6" type="subTitle"/>
          </p:nvPr>
        </p:nvSpPr>
        <p:spPr>
          <a:xfrm>
            <a:off x="7413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07" name="Google Shape;307;p45"/>
          <p:cNvSpPr txBox="1"/>
          <p:nvPr>
            <p:ph idx="7" type="subTitle"/>
          </p:nvPr>
        </p:nvSpPr>
        <p:spPr>
          <a:xfrm>
            <a:off x="27478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08" name="Google Shape;308;p45"/>
          <p:cNvSpPr txBox="1"/>
          <p:nvPr>
            <p:ph idx="8" type="subTitle"/>
          </p:nvPr>
        </p:nvSpPr>
        <p:spPr>
          <a:xfrm>
            <a:off x="27478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09" name="Google Shape;309;p45"/>
          <p:cNvSpPr txBox="1"/>
          <p:nvPr>
            <p:ph idx="9" type="subTitle"/>
          </p:nvPr>
        </p:nvSpPr>
        <p:spPr>
          <a:xfrm>
            <a:off x="47543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10" name="Google Shape;310;p45"/>
          <p:cNvSpPr txBox="1"/>
          <p:nvPr>
            <p:ph idx="13" type="subTitle"/>
          </p:nvPr>
        </p:nvSpPr>
        <p:spPr>
          <a:xfrm>
            <a:off x="47543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11" name="Google Shape;311;p45"/>
          <p:cNvSpPr txBox="1"/>
          <p:nvPr>
            <p:ph idx="14" type="subTitle"/>
          </p:nvPr>
        </p:nvSpPr>
        <p:spPr>
          <a:xfrm>
            <a:off x="6760875" y="29487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12" name="Google Shape;312;p45"/>
          <p:cNvSpPr txBox="1"/>
          <p:nvPr>
            <p:ph idx="15" type="subTitle"/>
          </p:nvPr>
        </p:nvSpPr>
        <p:spPr>
          <a:xfrm>
            <a:off x="6760875" y="3291975"/>
            <a:ext cx="1707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13" name="Shape 313"/>
        <p:cNvGrpSpPr/>
        <p:nvPr/>
      </p:nvGrpSpPr>
      <p:grpSpPr>
        <a:xfrm>
          <a:off x="0" y="0"/>
          <a:ext cx="0" cy="0"/>
          <a:chOff x="0" y="0"/>
          <a:chExt cx="0" cy="0"/>
        </a:xfrm>
      </p:grpSpPr>
      <p:sp>
        <p:nvSpPr>
          <p:cNvPr id="314" name="Google Shape;314;p46"/>
          <p:cNvSpPr/>
          <p:nvPr/>
        </p:nvSpPr>
        <p:spPr>
          <a:xfrm>
            <a:off x="1292600" y="583775"/>
            <a:ext cx="6399254" cy="3464532"/>
          </a:xfrm>
          <a:custGeom>
            <a:rect b="b" l="l" r="r" t="t"/>
            <a:pathLst>
              <a:path extrusionOk="0" h="71500" w="123496">
                <a:moveTo>
                  <a:pt x="108333" y="1"/>
                </a:moveTo>
                <a:lnTo>
                  <a:pt x="0" y="9521"/>
                </a:lnTo>
                <a:lnTo>
                  <a:pt x="6890" y="42667"/>
                </a:lnTo>
                <a:lnTo>
                  <a:pt x="30623" y="71499"/>
                </a:lnTo>
                <a:lnTo>
                  <a:pt x="101172" y="68353"/>
                </a:lnTo>
                <a:lnTo>
                  <a:pt x="123495" y="40660"/>
                </a:lnTo>
                <a:lnTo>
                  <a:pt x="1083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46"/>
          <p:cNvGrpSpPr/>
          <p:nvPr/>
        </p:nvGrpSpPr>
        <p:grpSpPr>
          <a:xfrm>
            <a:off x="3255242" y="3826501"/>
            <a:ext cx="2633517" cy="813814"/>
            <a:chOff x="-254175" y="295650"/>
            <a:chExt cx="4722950" cy="1457925"/>
          </a:xfrm>
        </p:grpSpPr>
        <p:sp>
          <p:nvSpPr>
            <p:cNvPr id="316" name="Google Shape;316;p46"/>
            <p:cNvSpPr/>
            <p:nvPr/>
          </p:nvSpPr>
          <p:spPr>
            <a:xfrm>
              <a:off x="-254175" y="295650"/>
              <a:ext cx="4722950" cy="1457925"/>
            </a:xfrm>
            <a:custGeom>
              <a:rect b="b" l="l" r="r" t="t"/>
              <a:pathLst>
                <a:path extrusionOk="0" h="58317" w="188918">
                  <a:moveTo>
                    <a:pt x="0" y="0"/>
                  </a:moveTo>
                  <a:lnTo>
                    <a:pt x="0" y="49366"/>
                  </a:lnTo>
                  <a:lnTo>
                    <a:pt x="128215" y="58316"/>
                  </a:lnTo>
                  <a:lnTo>
                    <a:pt x="188918" y="49366"/>
                  </a:lnTo>
                  <a:lnTo>
                    <a:pt x="1889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6"/>
            <p:cNvSpPr/>
            <p:nvPr/>
          </p:nvSpPr>
          <p:spPr>
            <a:xfrm>
              <a:off x="567000" y="585625"/>
              <a:ext cx="3070425" cy="211150"/>
            </a:xfrm>
            <a:custGeom>
              <a:rect b="b" l="l" r="r" t="t"/>
              <a:pathLst>
                <a:path extrusionOk="0" h="8446" w="122817">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p:nvPr/>
          </p:nvSpPr>
          <p:spPr>
            <a:xfrm>
              <a:off x="567000" y="674450"/>
              <a:ext cx="3070425" cy="211175"/>
            </a:xfrm>
            <a:custGeom>
              <a:rect b="b" l="l" r="r" t="t"/>
              <a:pathLst>
                <a:path extrusionOk="0" h="8447" w="122817">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6"/>
            <p:cNvSpPr/>
            <p:nvPr/>
          </p:nvSpPr>
          <p:spPr>
            <a:xfrm>
              <a:off x="567000" y="762175"/>
              <a:ext cx="3070425" cy="211600"/>
            </a:xfrm>
            <a:custGeom>
              <a:rect b="b" l="l" r="r" t="t"/>
              <a:pathLst>
                <a:path extrusionOk="0" h="8464" w="122817">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p:nvPr/>
          </p:nvSpPr>
          <p:spPr>
            <a:xfrm>
              <a:off x="567000" y="851875"/>
              <a:ext cx="3070425" cy="210725"/>
            </a:xfrm>
            <a:custGeom>
              <a:rect b="b" l="l" r="r" t="t"/>
              <a:pathLst>
                <a:path extrusionOk="0" h="8429" w="122817">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6"/>
            <p:cNvSpPr/>
            <p:nvPr/>
          </p:nvSpPr>
          <p:spPr>
            <a:xfrm>
              <a:off x="567000" y="940050"/>
              <a:ext cx="3070425" cy="210700"/>
            </a:xfrm>
            <a:custGeom>
              <a:rect b="b" l="l" r="r" t="t"/>
              <a:pathLst>
                <a:path extrusionOk="0" h="8428" w="122817">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6"/>
            <p:cNvSpPr/>
            <p:nvPr/>
          </p:nvSpPr>
          <p:spPr>
            <a:xfrm>
              <a:off x="265225" y="780475"/>
              <a:ext cx="725" cy="25"/>
            </a:xfrm>
            <a:custGeom>
              <a:rect b="b" l="l" r="r" t="t"/>
              <a:pathLst>
                <a:path extrusionOk="0" h="1" w="29">
                  <a:moveTo>
                    <a:pt x="1" y="1"/>
                  </a:moveTo>
                  <a:cubicBezTo>
                    <a:pt x="28" y="1"/>
                    <a:pt x="1" y="1"/>
                    <a:pt x="1" y="1"/>
                  </a:cubicBezTo>
                  <a:cubicBezTo>
                    <a:pt x="1" y="1"/>
                    <a:pt x="28"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6"/>
            <p:cNvSpPr/>
            <p:nvPr/>
          </p:nvSpPr>
          <p:spPr>
            <a:xfrm>
              <a:off x="265225" y="779800"/>
              <a:ext cx="25" cy="25"/>
            </a:xfrm>
            <a:custGeom>
              <a:rect b="b" l="l" r="r" t="t"/>
              <a:pathLst>
                <a:path extrusionOk="0" h="1" w="1">
                  <a:moveTo>
                    <a:pt x="1" y="1"/>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p:nvPr/>
          </p:nvSpPr>
          <p:spPr>
            <a:xfrm>
              <a:off x="240825" y="764200"/>
              <a:ext cx="189900" cy="500475"/>
            </a:xfrm>
            <a:custGeom>
              <a:rect b="b" l="l" r="r" t="t"/>
              <a:pathLst>
                <a:path extrusionOk="0" h="20019" w="7596">
                  <a:moveTo>
                    <a:pt x="1058" y="679"/>
                  </a:moveTo>
                  <a:cubicBezTo>
                    <a:pt x="1194" y="706"/>
                    <a:pt x="1330" y="815"/>
                    <a:pt x="1438" y="950"/>
                  </a:cubicBezTo>
                  <a:cubicBezTo>
                    <a:pt x="1736" y="1221"/>
                    <a:pt x="1926" y="1601"/>
                    <a:pt x="2089" y="1954"/>
                  </a:cubicBezTo>
                  <a:cubicBezTo>
                    <a:pt x="2279" y="2333"/>
                    <a:pt x="2360" y="2740"/>
                    <a:pt x="2442" y="3147"/>
                  </a:cubicBezTo>
                  <a:lnTo>
                    <a:pt x="2469" y="3283"/>
                  </a:lnTo>
                  <a:lnTo>
                    <a:pt x="2496" y="3446"/>
                  </a:lnTo>
                  <a:cubicBezTo>
                    <a:pt x="2496" y="3554"/>
                    <a:pt x="2523" y="3663"/>
                    <a:pt x="2523" y="3771"/>
                  </a:cubicBezTo>
                  <a:cubicBezTo>
                    <a:pt x="2523" y="3961"/>
                    <a:pt x="2577" y="4178"/>
                    <a:pt x="2523" y="4341"/>
                  </a:cubicBezTo>
                  <a:cubicBezTo>
                    <a:pt x="2496" y="4720"/>
                    <a:pt x="2387" y="5073"/>
                    <a:pt x="2225" y="5507"/>
                  </a:cubicBezTo>
                  <a:cubicBezTo>
                    <a:pt x="2116" y="5724"/>
                    <a:pt x="2035" y="5968"/>
                    <a:pt x="1926" y="6185"/>
                  </a:cubicBezTo>
                  <a:cubicBezTo>
                    <a:pt x="1791" y="5643"/>
                    <a:pt x="1628" y="5046"/>
                    <a:pt x="1438" y="4476"/>
                  </a:cubicBezTo>
                  <a:cubicBezTo>
                    <a:pt x="1302" y="4069"/>
                    <a:pt x="1221" y="3635"/>
                    <a:pt x="1113" y="3229"/>
                  </a:cubicBezTo>
                  <a:cubicBezTo>
                    <a:pt x="1004" y="2795"/>
                    <a:pt x="950" y="2361"/>
                    <a:pt x="868" y="1927"/>
                  </a:cubicBezTo>
                  <a:cubicBezTo>
                    <a:pt x="841" y="1737"/>
                    <a:pt x="841" y="1493"/>
                    <a:pt x="841" y="1303"/>
                  </a:cubicBezTo>
                  <a:cubicBezTo>
                    <a:pt x="841" y="1086"/>
                    <a:pt x="868" y="896"/>
                    <a:pt x="896" y="760"/>
                  </a:cubicBezTo>
                  <a:cubicBezTo>
                    <a:pt x="950" y="706"/>
                    <a:pt x="950" y="679"/>
                    <a:pt x="950" y="679"/>
                  </a:cubicBezTo>
                  <a:close/>
                  <a:moveTo>
                    <a:pt x="4113" y="10189"/>
                  </a:moveTo>
                  <a:cubicBezTo>
                    <a:pt x="4162" y="10189"/>
                    <a:pt x="4211" y="10193"/>
                    <a:pt x="4259" y="10199"/>
                  </a:cubicBezTo>
                  <a:cubicBezTo>
                    <a:pt x="4666" y="10227"/>
                    <a:pt x="5127" y="10362"/>
                    <a:pt x="5534" y="10688"/>
                  </a:cubicBezTo>
                  <a:cubicBezTo>
                    <a:pt x="5724" y="10823"/>
                    <a:pt x="5886" y="11013"/>
                    <a:pt x="6076" y="11230"/>
                  </a:cubicBezTo>
                  <a:cubicBezTo>
                    <a:pt x="6130" y="11311"/>
                    <a:pt x="6212" y="11420"/>
                    <a:pt x="6266" y="11556"/>
                  </a:cubicBezTo>
                  <a:cubicBezTo>
                    <a:pt x="6293" y="11637"/>
                    <a:pt x="6347" y="11691"/>
                    <a:pt x="6347" y="11718"/>
                  </a:cubicBezTo>
                  <a:lnTo>
                    <a:pt x="6375" y="11773"/>
                  </a:lnTo>
                  <a:lnTo>
                    <a:pt x="6375" y="11800"/>
                  </a:lnTo>
                  <a:lnTo>
                    <a:pt x="6429" y="12017"/>
                  </a:lnTo>
                  <a:cubicBezTo>
                    <a:pt x="6564" y="12559"/>
                    <a:pt x="6510" y="13183"/>
                    <a:pt x="6130" y="13780"/>
                  </a:cubicBezTo>
                  <a:cubicBezTo>
                    <a:pt x="5941" y="14078"/>
                    <a:pt x="5697" y="14349"/>
                    <a:pt x="5344" y="14539"/>
                  </a:cubicBezTo>
                  <a:cubicBezTo>
                    <a:pt x="4910" y="13563"/>
                    <a:pt x="4476" y="12559"/>
                    <a:pt x="3988" y="11420"/>
                  </a:cubicBezTo>
                  <a:cubicBezTo>
                    <a:pt x="3852" y="11094"/>
                    <a:pt x="3689" y="10715"/>
                    <a:pt x="3554" y="10335"/>
                  </a:cubicBezTo>
                  <a:cubicBezTo>
                    <a:pt x="3581" y="10308"/>
                    <a:pt x="3635" y="10308"/>
                    <a:pt x="3689" y="10281"/>
                  </a:cubicBezTo>
                  <a:cubicBezTo>
                    <a:pt x="3811" y="10220"/>
                    <a:pt x="3964" y="10189"/>
                    <a:pt x="4113" y="10189"/>
                  </a:cubicBezTo>
                  <a:close/>
                  <a:moveTo>
                    <a:pt x="2306" y="8436"/>
                  </a:moveTo>
                  <a:cubicBezTo>
                    <a:pt x="2469" y="8843"/>
                    <a:pt x="2632" y="9304"/>
                    <a:pt x="2821" y="9711"/>
                  </a:cubicBezTo>
                  <a:lnTo>
                    <a:pt x="2767" y="9738"/>
                  </a:lnTo>
                  <a:lnTo>
                    <a:pt x="2686" y="9793"/>
                  </a:lnTo>
                  <a:cubicBezTo>
                    <a:pt x="2604" y="9847"/>
                    <a:pt x="2577" y="9901"/>
                    <a:pt x="2496" y="9928"/>
                  </a:cubicBezTo>
                  <a:cubicBezTo>
                    <a:pt x="2089" y="10335"/>
                    <a:pt x="1872" y="10850"/>
                    <a:pt x="1791" y="11339"/>
                  </a:cubicBezTo>
                  <a:cubicBezTo>
                    <a:pt x="1736" y="11800"/>
                    <a:pt x="1791" y="12207"/>
                    <a:pt x="1899" y="12559"/>
                  </a:cubicBezTo>
                  <a:cubicBezTo>
                    <a:pt x="2035" y="12885"/>
                    <a:pt x="2198" y="13129"/>
                    <a:pt x="2360" y="13292"/>
                  </a:cubicBezTo>
                  <a:cubicBezTo>
                    <a:pt x="2604" y="13373"/>
                    <a:pt x="2767" y="13427"/>
                    <a:pt x="2876" y="13427"/>
                  </a:cubicBezTo>
                  <a:lnTo>
                    <a:pt x="3038" y="13427"/>
                  </a:lnTo>
                  <a:lnTo>
                    <a:pt x="3011" y="13400"/>
                  </a:lnTo>
                  <a:cubicBezTo>
                    <a:pt x="2984" y="13400"/>
                    <a:pt x="2957" y="13373"/>
                    <a:pt x="2903" y="13319"/>
                  </a:cubicBezTo>
                  <a:cubicBezTo>
                    <a:pt x="2849" y="13264"/>
                    <a:pt x="2713" y="13156"/>
                    <a:pt x="2632" y="12993"/>
                  </a:cubicBezTo>
                  <a:cubicBezTo>
                    <a:pt x="2523" y="12830"/>
                    <a:pt x="2469" y="12586"/>
                    <a:pt x="2469" y="12315"/>
                  </a:cubicBezTo>
                  <a:cubicBezTo>
                    <a:pt x="2442" y="12044"/>
                    <a:pt x="2496" y="11745"/>
                    <a:pt x="2604" y="11420"/>
                  </a:cubicBezTo>
                  <a:cubicBezTo>
                    <a:pt x="2740" y="11122"/>
                    <a:pt x="2930" y="10823"/>
                    <a:pt x="3255" y="10579"/>
                  </a:cubicBezTo>
                  <a:cubicBezTo>
                    <a:pt x="3391" y="10932"/>
                    <a:pt x="3554" y="11257"/>
                    <a:pt x="3689" y="11610"/>
                  </a:cubicBezTo>
                  <a:cubicBezTo>
                    <a:pt x="4042" y="12315"/>
                    <a:pt x="4340" y="12993"/>
                    <a:pt x="4666" y="13671"/>
                  </a:cubicBezTo>
                  <a:cubicBezTo>
                    <a:pt x="4856" y="13997"/>
                    <a:pt x="4991" y="14322"/>
                    <a:pt x="5154" y="14648"/>
                  </a:cubicBezTo>
                  <a:cubicBezTo>
                    <a:pt x="5154" y="14675"/>
                    <a:pt x="5181" y="14675"/>
                    <a:pt x="5181" y="14729"/>
                  </a:cubicBezTo>
                  <a:cubicBezTo>
                    <a:pt x="4937" y="14810"/>
                    <a:pt x="4720" y="14919"/>
                    <a:pt x="4476" y="15000"/>
                  </a:cubicBezTo>
                  <a:cubicBezTo>
                    <a:pt x="4313" y="15027"/>
                    <a:pt x="4096" y="15055"/>
                    <a:pt x="3933" y="15082"/>
                  </a:cubicBezTo>
                  <a:cubicBezTo>
                    <a:pt x="3861" y="15091"/>
                    <a:pt x="3795" y="15094"/>
                    <a:pt x="3732" y="15094"/>
                  </a:cubicBezTo>
                  <a:cubicBezTo>
                    <a:pt x="3605" y="15094"/>
                    <a:pt x="3490" y="15082"/>
                    <a:pt x="3364" y="15082"/>
                  </a:cubicBezTo>
                  <a:lnTo>
                    <a:pt x="3228" y="15082"/>
                  </a:lnTo>
                  <a:lnTo>
                    <a:pt x="3038" y="15055"/>
                  </a:lnTo>
                  <a:lnTo>
                    <a:pt x="2903" y="15055"/>
                  </a:lnTo>
                  <a:lnTo>
                    <a:pt x="2767" y="15027"/>
                  </a:lnTo>
                  <a:cubicBezTo>
                    <a:pt x="2604" y="15000"/>
                    <a:pt x="2442" y="14919"/>
                    <a:pt x="2279" y="14810"/>
                  </a:cubicBezTo>
                  <a:cubicBezTo>
                    <a:pt x="2089" y="14729"/>
                    <a:pt x="1953" y="14621"/>
                    <a:pt x="1791" y="14512"/>
                  </a:cubicBezTo>
                  <a:cubicBezTo>
                    <a:pt x="1655" y="14376"/>
                    <a:pt x="1519" y="14241"/>
                    <a:pt x="1411" y="14105"/>
                  </a:cubicBezTo>
                  <a:cubicBezTo>
                    <a:pt x="1330" y="13942"/>
                    <a:pt x="1221" y="13807"/>
                    <a:pt x="1140" y="13590"/>
                  </a:cubicBezTo>
                  <a:cubicBezTo>
                    <a:pt x="1113" y="13508"/>
                    <a:pt x="1085" y="13427"/>
                    <a:pt x="1058" y="13319"/>
                  </a:cubicBezTo>
                  <a:cubicBezTo>
                    <a:pt x="1004" y="13237"/>
                    <a:pt x="977" y="13156"/>
                    <a:pt x="977" y="13047"/>
                  </a:cubicBezTo>
                  <a:cubicBezTo>
                    <a:pt x="814" y="12315"/>
                    <a:pt x="923" y="11501"/>
                    <a:pt x="1140" y="10742"/>
                  </a:cubicBezTo>
                  <a:cubicBezTo>
                    <a:pt x="1275" y="10389"/>
                    <a:pt x="1411" y="10010"/>
                    <a:pt x="1628" y="9630"/>
                  </a:cubicBezTo>
                  <a:cubicBezTo>
                    <a:pt x="1736" y="9467"/>
                    <a:pt x="1818" y="9250"/>
                    <a:pt x="1926" y="9087"/>
                  </a:cubicBezTo>
                  <a:cubicBezTo>
                    <a:pt x="2035" y="8897"/>
                    <a:pt x="2170" y="8708"/>
                    <a:pt x="2279" y="8518"/>
                  </a:cubicBezTo>
                  <a:cubicBezTo>
                    <a:pt x="2279" y="8491"/>
                    <a:pt x="2306" y="8491"/>
                    <a:pt x="2306" y="8436"/>
                  </a:cubicBezTo>
                  <a:close/>
                  <a:moveTo>
                    <a:pt x="977" y="1"/>
                  </a:moveTo>
                  <a:cubicBezTo>
                    <a:pt x="950" y="1"/>
                    <a:pt x="868" y="1"/>
                    <a:pt x="841" y="28"/>
                  </a:cubicBezTo>
                  <a:lnTo>
                    <a:pt x="787" y="28"/>
                  </a:lnTo>
                  <a:cubicBezTo>
                    <a:pt x="733" y="28"/>
                    <a:pt x="706" y="55"/>
                    <a:pt x="679" y="55"/>
                  </a:cubicBezTo>
                  <a:cubicBezTo>
                    <a:pt x="570" y="136"/>
                    <a:pt x="516" y="191"/>
                    <a:pt x="434" y="272"/>
                  </a:cubicBezTo>
                  <a:cubicBezTo>
                    <a:pt x="380" y="326"/>
                    <a:pt x="326" y="435"/>
                    <a:pt x="299" y="516"/>
                  </a:cubicBezTo>
                  <a:cubicBezTo>
                    <a:pt x="245" y="787"/>
                    <a:pt x="245" y="1059"/>
                    <a:pt x="245" y="1303"/>
                  </a:cubicBezTo>
                  <a:cubicBezTo>
                    <a:pt x="245" y="1520"/>
                    <a:pt x="272" y="1764"/>
                    <a:pt x="299" y="2008"/>
                  </a:cubicBezTo>
                  <a:cubicBezTo>
                    <a:pt x="434" y="2930"/>
                    <a:pt x="706" y="3771"/>
                    <a:pt x="950" y="4612"/>
                  </a:cubicBezTo>
                  <a:cubicBezTo>
                    <a:pt x="1194" y="5371"/>
                    <a:pt x="1411" y="6077"/>
                    <a:pt x="1682" y="6782"/>
                  </a:cubicBezTo>
                  <a:cubicBezTo>
                    <a:pt x="1519" y="7134"/>
                    <a:pt x="1302" y="7460"/>
                    <a:pt x="1140" y="7840"/>
                  </a:cubicBezTo>
                  <a:cubicBezTo>
                    <a:pt x="1058" y="8029"/>
                    <a:pt x="950" y="8219"/>
                    <a:pt x="841" y="8409"/>
                  </a:cubicBezTo>
                  <a:cubicBezTo>
                    <a:pt x="733" y="8626"/>
                    <a:pt x="624" y="8843"/>
                    <a:pt x="543" y="9060"/>
                  </a:cubicBezTo>
                  <a:cubicBezTo>
                    <a:pt x="380" y="9494"/>
                    <a:pt x="190" y="9928"/>
                    <a:pt x="136" y="10416"/>
                  </a:cubicBezTo>
                  <a:cubicBezTo>
                    <a:pt x="28" y="10877"/>
                    <a:pt x="0" y="11366"/>
                    <a:pt x="28" y="11827"/>
                  </a:cubicBezTo>
                  <a:cubicBezTo>
                    <a:pt x="55" y="12315"/>
                    <a:pt x="136" y="12776"/>
                    <a:pt x="299" y="13237"/>
                  </a:cubicBezTo>
                  <a:cubicBezTo>
                    <a:pt x="326" y="13319"/>
                    <a:pt x="407" y="13427"/>
                    <a:pt x="434" y="13563"/>
                  </a:cubicBezTo>
                  <a:cubicBezTo>
                    <a:pt x="516" y="13671"/>
                    <a:pt x="543" y="13780"/>
                    <a:pt x="597" y="13861"/>
                  </a:cubicBezTo>
                  <a:cubicBezTo>
                    <a:pt x="706" y="14078"/>
                    <a:pt x="868" y="14268"/>
                    <a:pt x="1004" y="14458"/>
                  </a:cubicBezTo>
                  <a:cubicBezTo>
                    <a:pt x="1330" y="14783"/>
                    <a:pt x="1682" y="15055"/>
                    <a:pt x="2089" y="15217"/>
                  </a:cubicBezTo>
                  <a:lnTo>
                    <a:pt x="2279" y="15299"/>
                  </a:lnTo>
                  <a:lnTo>
                    <a:pt x="2442" y="15326"/>
                  </a:lnTo>
                  <a:cubicBezTo>
                    <a:pt x="2550" y="15353"/>
                    <a:pt x="2632" y="15407"/>
                    <a:pt x="2767" y="15407"/>
                  </a:cubicBezTo>
                  <a:lnTo>
                    <a:pt x="2903" y="15434"/>
                  </a:lnTo>
                  <a:lnTo>
                    <a:pt x="3391" y="15434"/>
                  </a:lnTo>
                  <a:cubicBezTo>
                    <a:pt x="3461" y="15439"/>
                    <a:pt x="3531" y="15441"/>
                    <a:pt x="3602" y="15441"/>
                  </a:cubicBezTo>
                  <a:cubicBezTo>
                    <a:pt x="3945" y="15441"/>
                    <a:pt x="4297" y="15389"/>
                    <a:pt x="4612" y="15299"/>
                  </a:cubicBezTo>
                  <a:cubicBezTo>
                    <a:pt x="4883" y="15217"/>
                    <a:pt x="5154" y="15136"/>
                    <a:pt x="5398" y="15000"/>
                  </a:cubicBezTo>
                  <a:cubicBezTo>
                    <a:pt x="5452" y="15163"/>
                    <a:pt x="5561" y="15326"/>
                    <a:pt x="5615" y="15489"/>
                  </a:cubicBezTo>
                  <a:cubicBezTo>
                    <a:pt x="5751" y="15814"/>
                    <a:pt x="5886" y="16112"/>
                    <a:pt x="5995" y="16411"/>
                  </a:cubicBezTo>
                  <a:cubicBezTo>
                    <a:pt x="6103" y="16709"/>
                    <a:pt x="6239" y="17035"/>
                    <a:pt x="6293" y="17306"/>
                  </a:cubicBezTo>
                  <a:cubicBezTo>
                    <a:pt x="6347" y="17441"/>
                    <a:pt x="6375" y="17604"/>
                    <a:pt x="6402" y="17740"/>
                  </a:cubicBezTo>
                  <a:lnTo>
                    <a:pt x="6402" y="17821"/>
                  </a:lnTo>
                  <a:lnTo>
                    <a:pt x="6402" y="17930"/>
                  </a:lnTo>
                  <a:lnTo>
                    <a:pt x="6402" y="18147"/>
                  </a:lnTo>
                  <a:cubicBezTo>
                    <a:pt x="6402" y="18418"/>
                    <a:pt x="6293" y="18689"/>
                    <a:pt x="6158" y="18879"/>
                  </a:cubicBezTo>
                  <a:cubicBezTo>
                    <a:pt x="6022" y="19096"/>
                    <a:pt x="5859" y="19286"/>
                    <a:pt x="5669" y="19394"/>
                  </a:cubicBezTo>
                  <a:lnTo>
                    <a:pt x="5588" y="19421"/>
                  </a:lnTo>
                  <a:lnTo>
                    <a:pt x="5561" y="19421"/>
                  </a:lnTo>
                  <a:lnTo>
                    <a:pt x="5507" y="19449"/>
                  </a:lnTo>
                  <a:cubicBezTo>
                    <a:pt x="5452" y="19503"/>
                    <a:pt x="5425" y="19503"/>
                    <a:pt x="5344" y="19530"/>
                  </a:cubicBezTo>
                  <a:cubicBezTo>
                    <a:pt x="5235" y="19557"/>
                    <a:pt x="5154" y="19584"/>
                    <a:pt x="5046" y="19584"/>
                  </a:cubicBezTo>
                  <a:lnTo>
                    <a:pt x="4747" y="19584"/>
                  </a:lnTo>
                  <a:cubicBezTo>
                    <a:pt x="4639" y="19557"/>
                    <a:pt x="4530" y="19557"/>
                    <a:pt x="4476" y="19503"/>
                  </a:cubicBezTo>
                  <a:cubicBezTo>
                    <a:pt x="4286" y="19421"/>
                    <a:pt x="4150" y="19286"/>
                    <a:pt x="4096" y="19150"/>
                  </a:cubicBezTo>
                  <a:lnTo>
                    <a:pt x="3988" y="18960"/>
                  </a:lnTo>
                  <a:cubicBezTo>
                    <a:pt x="3988" y="18933"/>
                    <a:pt x="3961" y="18879"/>
                    <a:pt x="3961" y="18852"/>
                  </a:cubicBezTo>
                  <a:lnTo>
                    <a:pt x="3961" y="18771"/>
                  </a:lnTo>
                  <a:lnTo>
                    <a:pt x="3961" y="18743"/>
                  </a:lnTo>
                  <a:lnTo>
                    <a:pt x="3961" y="18581"/>
                  </a:lnTo>
                  <a:cubicBezTo>
                    <a:pt x="3961" y="18499"/>
                    <a:pt x="3961" y="18472"/>
                    <a:pt x="3988" y="18418"/>
                  </a:cubicBezTo>
                  <a:cubicBezTo>
                    <a:pt x="3988" y="18337"/>
                    <a:pt x="4015" y="18282"/>
                    <a:pt x="4069" y="18255"/>
                  </a:cubicBezTo>
                  <a:cubicBezTo>
                    <a:pt x="4164" y="18287"/>
                    <a:pt x="4260" y="18300"/>
                    <a:pt x="4366" y="18300"/>
                  </a:cubicBezTo>
                  <a:cubicBezTo>
                    <a:pt x="4441" y="18300"/>
                    <a:pt x="4522" y="18294"/>
                    <a:pt x="4612" y="18282"/>
                  </a:cubicBezTo>
                  <a:cubicBezTo>
                    <a:pt x="5073" y="18147"/>
                    <a:pt x="5317" y="17658"/>
                    <a:pt x="5208" y="17197"/>
                  </a:cubicBezTo>
                  <a:cubicBezTo>
                    <a:pt x="5096" y="16794"/>
                    <a:pt x="4762" y="16539"/>
                    <a:pt x="4374" y="16539"/>
                  </a:cubicBezTo>
                  <a:cubicBezTo>
                    <a:pt x="4292" y="16539"/>
                    <a:pt x="4208" y="16550"/>
                    <a:pt x="4123" y="16573"/>
                  </a:cubicBezTo>
                  <a:cubicBezTo>
                    <a:pt x="3798" y="16682"/>
                    <a:pt x="3472" y="16845"/>
                    <a:pt x="3282" y="17279"/>
                  </a:cubicBezTo>
                  <a:cubicBezTo>
                    <a:pt x="3120" y="17631"/>
                    <a:pt x="3011" y="18038"/>
                    <a:pt x="3065" y="18445"/>
                  </a:cubicBezTo>
                  <a:cubicBezTo>
                    <a:pt x="3065" y="18554"/>
                    <a:pt x="3120" y="18635"/>
                    <a:pt x="3147" y="18743"/>
                  </a:cubicBezTo>
                  <a:cubicBezTo>
                    <a:pt x="3174" y="18852"/>
                    <a:pt x="3201" y="18960"/>
                    <a:pt x="3282" y="19069"/>
                  </a:cubicBezTo>
                  <a:cubicBezTo>
                    <a:pt x="3391" y="19232"/>
                    <a:pt x="3527" y="19421"/>
                    <a:pt x="3716" y="19611"/>
                  </a:cubicBezTo>
                  <a:cubicBezTo>
                    <a:pt x="3933" y="19774"/>
                    <a:pt x="4123" y="19855"/>
                    <a:pt x="4395" y="19937"/>
                  </a:cubicBezTo>
                  <a:cubicBezTo>
                    <a:pt x="4530" y="19964"/>
                    <a:pt x="4639" y="20018"/>
                    <a:pt x="4774" y="20018"/>
                  </a:cubicBezTo>
                  <a:cubicBezTo>
                    <a:pt x="4910" y="20018"/>
                    <a:pt x="5046" y="20018"/>
                    <a:pt x="5181" y="19964"/>
                  </a:cubicBezTo>
                  <a:cubicBezTo>
                    <a:pt x="5317" y="19937"/>
                    <a:pt x="5452" y="19910"/>
                    <a:pt x="5561" y="19883"/>
                  </a:cubicBezTo>
                  <a:lnTo>
                    <a:pt x="5751" y="19774"/>
                  </a:lnTo>
                  <a:lnTo>
                    <a:pt x="5778" y="19747"/>
                  </a:lnTo>
                  <a:lnTo>
                    <a:pt x="5859" y="19747"/>
                  </a:lnTo>
                  <a:lnTo>
                    <a:pt x="5968" y="19666"/>
                  </a:lnTo>
                  <a:cubicBezTo>
                    <a:pt x="6076" y="19611"/>
                    <a:pt x="6212" y="19503"/>
                    <a:pt x="6293" y="19394"/>
                  </a:cubicBezTo>
                  <a:cubicBezTo>
                    <a:pt x="6402" y="19286"/>
                    <a:pt x="6483" y="19150"/>
                    <a:pt x="6564" y="19015"/>
                  </a:cubicBezTo>
                  <a:cubicBezTo>
                    <a:pt x="6700" y="18743"/>
                    <a:pt x="6809" y="18445"/>
                    <a:pt x="6809" y="18147"/>
                  </a:cubicBezTo>
                  <a:lnTo>
                    <a:pt x="6809" y="17903"/>
                  </a:lnTo>
                  <a:lnTo>
                    <a:pt x="6809" y="17794"/>
                  </a:lnTo>
                  <a:cubicBezTo>
                    <a:pt x="6809" y="17767"/>
                    <a:pt x="6809" y="17740"/>
                    <a:pt x="6781" y="17713"/>
                  </a:cubicBezTo>
                  <a:cubicBezTo>
                    <a:pt x="6754" y="17523"/>
                    <a:pt x="6700" y="17387"/>
                    <a:pt x="6673" y="17224"/>
                  </a:cubicBezTo>
                  <a:cubicBezTo>
                    <a:pt x="6510" y="16628"/>
                    <a:pt x="6239" y="16004"/>
                    <a:pt x="5995" y="15407"/>
                  </a:cubicBezTo>
                  <a:cubicBezTo>
                    <a:pt x="5941" y="15217"/>
                    <a:pt x="5832" y="15027"/>
                    <a:pt x="5751" y="14865"/>
                  </a:cubicBezTo>
                  <a:cubicBezTo>
                    <a:pt x="6158" y="14621"/>
                    <a:pt x="6510" y="14349"/>
                    <a:pt x="6809" y="13997"/>
                  </a:cubicBezTo>
                  <a:cubicBezTo>
                    <a:pt x="7080" y="13698"/>
                    <a:pt x="7297" y="13373"/>
                    <a:pt x="7432" y="12966"/>
                  </a:cubicBezTo>
                  <a:cubicBezTo>
                    <a:pt x="7487" y="12749"/>
                    <a:pt x="7514" y="12586"/>
                    <a:pt x="7568" y="12369"/>
                  </a:cubicBezTo>
                  <a:cubicBezTo>
                    <a:pt x="7568" y="12288"/>
                    <a:pt x="7595" y="12179"/>
                    <a:pt x="7595" y="12071"/>
                  </a:cubicBezTo>
                  <a:lnTo>
                    <a:pt x="7595" y="11908"/>
                  </a:lnTo>
                  <a:lnTo>
                    <a:pt x="7595" y="11773"/>
                  </a:lnTo>
                  <a:lnTo>
                    <a:pt x="7595" y="11637"/>
                  </a:lnTo>
                  <a:lnTo>
                    <a:pt x="7568" y="11474"/>
                  </a:lnTo>
                  <a:cubicBezTo>
                    <a:pt x="7514" y="11366"/>
                    <a:pt x="7514" y="11257"/>
                    <a:pt x="7487" y="11149"/>
                  </a:cubicBezTo>
                  <a:cubicBezTo>
                    <a:pt x="7161" y="11094"/>
                    <a:pt x="7080" y="10932"/>
                    <a:pt x="6971" y="10742"/>
                  </a:cubicBezTo>
                  <a:cubicBezTo>
                    <a:pt x="6890" y="10579"/>
                    <a:pt x="6781" y="10416"/>
                    <a:pt x="6646" y="10281"/>
                  </a:cubicBezTo>
                  <a:cubicBezTo>
                    <a:pt x="6510" y="10145"/>
                    <a:pt x="6402" y="10010"/>
                    <a:pt x="6239" y="9874"/>
                  </a:cubicBezTo>
                  <a:cubicBezTo>
                    <a:pt x="5669" y="9386"/>
                    <a:pt x="4991" y="9114"/>
                    <a:pt x="4259" y="9114"/>
                  </a:cubicBezTo>
                  <a:cubicBezTo>
                    <a:pt x="4096" y="9114"/>
                    <a:pt x="3933" y="9142"/>
                    <a:pt x="3744" y="9196"/>
                  </a:cubicBezTo>
                  <a:cubicBezTo>
                    <a:pt x="3581" y="9223"/>
                    <a:pt x="3418" y="9277"/>
                    <a:pt x="3282" y="9359"/>
                  </a:cubicBezTo>
                  <a:cubicBezTo>
                    <a:pt x="3255" y="9386"/>
                    <a:pt x="3201" y="9386"/>
                    <a:pt x="3147" y="9413"/>
                  </a:cubicBezTo>
                  <a:cubicBezTo>
                    <a:pt x="2930" y="8925"/>
                    <a:pt x="2740" y="8409"/>
                    <a:pt x="2577" y="7894"/>
                  </a:cubicBezTo>
                  <a:cubicBezTo>
                    <a:pt x="2903" y="7297"/>
                    <a:pt x="3201" y="6646"/>
                    <a:pt x="3445" y="5941"/>
                  </a:cubicBezTo>
                  <a:cubicBezTo>
                    <a:pt x="3581" y="5453"/>
                    <a:pt x="3716" y="4937"/>
                    <a:pt x="3716" y="4449"/>
                  </a:cubicBezTo>
                  <a:cubicBezTo>
                    <a:pt x="3716" y="4178"/>
                    <a:pt x="3716" y="3934"/>
                    <a:pt x="3662" y="3663"/>
                  </a:cubicBezTo>
                  <a:cubicBezTo>
                    <a:pt x="3635" y="3527"/>
                    <a:pt x="3635" y="3418"/>
                    <a:pt x="3581" y="3283"/>
                  </a:cubicBezTo>
                  <a:lnTo>
                    <a:pt x="3554" y="3120"/>
                  </a:lnTo>
                  <a:lnTo>
                    <a:pt x="3527" y="2957"/>
                  </a:lnTo>
                  <a:cubicBezTo>
                    <a:pt x="3391" y="2469"/>
                    <a:pt x="3228" y="2035"/>
                    <a:pt x="2957" y="1601"/>
                  </a:cubicBezTo>
                  <a:cubicBezTo>
                    <a:pt x="2713" y="1140"/>
                    <a:pt x="2415" y="733"/>
                    <a:pt x="2008" y="435"/>
                  </a:cubicBezTo>
                  <a:cubicBezTo>
                    <a:pt x="1899" y="381"/>
                    <a:pt x="1791" y="272"/>
                    <a:pt x="1655" y="191"/>
                  </a:cubicBezTo>
                  <a:cubicBezTo>
                    <a:pt x="1519" y="136"/>
                    <a:pt x="1384" y="55"/>
                    <a:pt x="1248" y="28"/>
                  </a:cubicBezTo>
                  <a:cubicBezTo>
                    <a:pt x="1194" y="28"/>
                    <a:pt x="1085" y="1"/>
                    <a:pt x="9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6"/>
            <p:cNvSpPr/>
            <p:nvPr/>
          </p:nvSpPr>
          <p:spPr>
            <a:xfrm>
              <a:off x="3739125" y="991375"/>
              <a:ext cx="323475" cy="272350"/>
            </a:xfrm>
            <a:custGeom>
              <a:rect b="b" l="l" r="r" t="t"/>
              <a:pathLst>
                <a:path extrusionOk="0" h="10894" w="12939">
                  <a:moveTo>
                    <a:pt x="6348" y="1112"/>
                  </a:moveTo>
                  <a:lnTo>
                    <a:pt x="12152" y="2170"/>
                  </a:lnTo>
                  <a:lnTo>
                    <a:pt x="12016" y="2577"/>
                  </a:lnTo>
                  <a:lnTo>
                    <a:pt x="6239" y="1574"/>
                  </a:lnTo>
                  <a:lnTo>
                    <a:pt x="6348" y="1112"/>
                  </a:lnTo>
                  <a:close/>
                  <a:moveTo>
                    <a:pt x="6158" y="0"/>
                  </a:moveTo>
                  <a:lnTo>
                    <a:pt x="5859" y="1004"/>
                  </a:lnTo>
                  <a:lnTo>
                    <a:pt x="3825" y="7541"/>
                  </a:lnTo>
                  <a:cubicBezTo>
                    <a:pt x="3581" y="7080"/>
                    <a:pt x="3147" y="6754"/>
                    <a:pt x="2604" y="6537"/>
                  </a:cubicBezTo>
                  <a:cubicBezTo>
                    <a:pt x="2371" y="6464"/>
                    <a:pt x="2138" y="6429"/>
                    <a:pt x="1914" y="6429"/>
                  </a:cubicBezTo>
                  <a:cubicBezTo>
                    <a:pt x="1146" y="6429"/>
                    <a:pt x="482" y="6836"/>
                    <a:pt x="272" y="7486"/>
                  </a:cubicBezTo>
                  <a:cubicBezTo>
                    <a:pt x="1" y="8327"/>
                    <a:pt x="597" y="9277"/>
                    <a:pt x="1655" y="9602"/>
                  </a:cubicBezTo>
                  <a:cubicBezTo>
                    <a:pt x="1896" y="9674"/>
                    <a:pt x="2139" y="9710"/>
                    <a:pt x="2373" y="9710"/>
                  </a:cubicBezTo>
                  <a:cubicBezTo>
                    <a:pt x="3112" y="9710"/>
                    <a:pt x="3761" y="9353"/>
                    <a:pt x="3988" y="8653"/>
                  </a:cubicBezTo>
                  <a:lnTo>
                    <a:pt x="6049" y="2035"/>
                  </a:lnTo>
                  <a:lnTo>
                    <a:pt x="11881" y="3011"/>
                  </a:lnTo>
                  <a:lnTo>
                    <a:pt x="10118" y="8653"/>
                  </a:lnTo>
                  <a:cubicBezTo>
                    <a:pt x="9901" y="8219"/>
                    <a:pt x="9440" y="7866"/>
                    <a:pt x="8897" y="7676"/>
                  </a:cubicBezTo>
                  <a:cubicBezTo>
                    <a:pt x="8660" y="7593"/>
                    <a:pt x="8419" y="7554"/>
                    <a:pt x="8187" y="7554"/>
                  </a:cubicBezTo>
                  <a:cubicBezTo>
                    <a:pt x="7437" y="7554"/>
                    <a:pt x="6772" y="7963"/>
                    <a:pt x="6565" y="8626"/>
                  </a:cubicBezTo>
                  <a:cubicBezTo>
                    <a:pt x="6293" y="9467"/>
                    <a:pt x="6917" y="10443"/>
                    <a:pt x="7921" y="10796"/>
                  </a:cubicBezTo>
                  <a:cubicBezTo>
                    <a:pt x="8150" y="10862"/>
                    <a:pt x="8377" y="10893"/>
                    <a:pt x="8596" y="10893"/>
                  </a:cubicBezTo>
                  <a:cubicBezTo>
                    <a:pt x="9362" y="10893"/>
                    <a:pt x="10021" y="10506"/>
                    <a:pt x="10253" y="9873"/>
                  </a:cubicBezTo>
                  <a:lnTo>
                    <a:pt x="12912" y="1384"/>
                  </a:lnTo>
                  <a:lnTo>
                    <a:pt x="12939" y="1248"/>
                  </a:lnTo>
                  <a:lnTo>
                    <a:pt x="61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p:nvPr/>
          </p:nvSpPr>
          <p:spPr>
            <a:xfrm>
              <a:off x="3834750" y="534325"/>
              <a:ext cx="206825" cy="316100"/>
            </a:xfrm>
            <a:custGeom>
              <a:rect b="b" l="l" r="r" t="t"/>
              <a:pathLst>
                <a:path extrusionOk="0" h="12644" w="8273">
                  <a:moveTo>
                    <a:pt x="4258" y="1900"/>
                  </a:moveTo>
                  <a:cubicBezTo>
                    <a:pt x="4557" y="2388"/>
                    <a:pt x="5154" y="2903"/>
                    <a:pt x="6130" y="3581"/>
                  </a:cubicBezTo>
                  <a:cubicBezTo>
                    <a:pt x="7432" y="4449"/>
                    <a:pt x="7269" y="5399"/>
                    <a:pt x="7079" y="5968"/>
                  </a:cubicBezTo>
                  <a:cubicBezTo>
                    <a:pt x="6917" y="5805"/>
                    <a:pt x="6700" y="5670"/>
                    <a:pt x="6483" y="5534"/>
                  </a:cubicBezTo>
                  <a:cubicBezTo>
                    <a:pt x="4774" y="4503"/>
                    <a:pt x="4367" y="2957"/>
                    <a:pt x="4313" y="2659"/>
                  </a:cubicBezTo>
                  <a:lnTo>
                    <a:pt x="4258" y="1900"/>
                  </a:lnTo>
                  <a:close/>
                  <a:moveTo>
                    <a:pt x="4231" y="1"/>
                  </a:moveTo>
                  <a:lnTo>
                    <a:pt x="3635" y="55"/>
                  </a:lnTo>
                  <a:lnTo>
                    <a:pt x="4069" y="9359"/>
                  </a:lnTo>
                  <a:cubicBezTo>
                    <a:pt x="3659" y="9000"/>
                    <a:pt x="3056" y="8787"/>
                    <a:pt x="2419" y="8787"/>
                  </a:cubicBezTo>
                  <a:cubicBezTo>
                    <a:pt x="2382" y="8787"/>
                    <a:pt x="2344" y="8787"/>
                    <a:pt x="2306" y="8789"/>
                  </a:cubicBezTo>
                  <a:cubicBezTo>
                    <a:pt x="1004" y="8843"/>
                    <a:pt x="0" y="9738"/>
                    <a:pt x="54" y="10823"/>
                  </a:cubicBezTo>
                  <a:cubicBezTo>
                    <a:pt x="107" y="11873"/>
                    <a:pt x="1124" y="12643"/>
                    <a:pt x="2344" y="12643"/>
                  </a:cubicBezTo>
                  <a:cubicBezTo>
                    <a:pt x="2385" y="12643"/>
                    <a:pt x="2427" y="12642"/>
                    <a:pt x="2468" y="12641"/>
                  </a:cubicBezTo>
                  <a:cubicBezTo>
                    <a:pt x="3770" y="12586"/>
                    <a:pt x="4747" y="11773"/>
                    <a:pt x="4720" y="10606"/>
                  </a:cubicBezTo>
                  <a:lnTo>
                    <a:pt x="4448" y="4476"/>
                  </a:lnTo>
                  <a:lnTo>
                    <a:pt x="4448" y="4476"/>
                  </a:lnTo>
                  <a:cubicBezTo>
                    <a:pt x="4747" y="4910"/>
                    <a:pt x="5316" y="5453"/>
                    <a:pt x="6293" y="6131"/>
                  </a:cubicBezTo>
                  <a:cubicBezTo>
                    <a:pt x="8273" y="7460"/>
                    <a:pt x="6944" y="9033"/>
                    <a:pt x="6944" y="9033"/>
                  </a:cubicBezTo>
                  <a:cubicBezTo>
                    <a:pt x="7920" y="8491"/>
                    <a:pt x="8273" y="7189"/>
                    <a:pt x="7296" y="6131"/>
                  </a:cubicBezTo>
                  <a:cubicBezTo>
                    <a:pt x="8002" y="5344"/>
                    <a:pt x="7974" y="3934"/>
                    <a:pt x="6401" y="2984"/>
                  </a:cubicBezTo>
                  <a:cubicBezTo>
                    <a:pt x="4503" y="1845"/>
                    <a:pt x="4231" y="55"/>
                    <a:pt x="4231" y="55"/>
                  </a:cubicBezTo>
                  <a:lnTo>
                    <a:pt x="42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46"/>
          <p:cNvSpPr txBox="1"/>
          <p:nvPr>
            <p:ph type="title"/>
          </p:nvPr>
        </p:nvSpPr>
        <p:spPr>
          <a:xfrm>
            <a:off x="3438975" y="4022813"/>
            <a:ext cx="2265900" cy="42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0"/>
              </a:spcBef>
              <a:spcAft>
                <a:spcPts val="0"/>
              </a:spcAft>
              <a:buNone/>
              <a:defRPr sz="1800">
                <a:solidFill>
                  <a:schemeClr val="lt1"/>
                </a:solidFill>
              </a:defRPr>
            </a:lvl2pPr>
            <a:lvl3pPr lvl="2" rtl="0">
              <a:spcBef>
                <a:spcPts val="0"/>
              </a:spcBef>
              <a:spcAft>
                <a:spcPts val="0"/>
              </a:spcAft>
              <a:buNone/>
              <a:defRPr sz="1800">
                <a:solidFill>
                  <a:schemeClr val="lt1"/>
                </a:solidFill>
              </a:defRPr>
            </a:lvl3pPr>
            <a:lvl4pPr lvl="3" rtl="0">
              <a:spcBef>
                <a:spcPts val="0"/>
              </a:spcBef>
              <a:spcAft>
                <a:spcPts val="0"/>
              </a:spcAft>
              <a:buNone/>
              <a:defRPr sz="1800">
                <a:solidFill>
                  <a:schemeClr val="lt1"/>
                </a:solidFill>
              </a:defRPr>
            </a:lvl4pPr>
            <a:lvl5pPr lvl="4" rtl="0">
              <a:spcBef>
                <a:spcPts val="0"/>
              </a:spcBef>
              <a:spcAft>
                <a:spcPts val="0"/>
              </a:spcAft>
              <a:buNone/>
              <a:defRPr sz="1800">
                <a:solidFill>
                  <a:schemeClr val="lt1"/>
                </a:solidFill>
              </a:defRPr>
            </a:lvl5pPr>
            <a:lvl6pPr lvl="5" rtl="0">
              <a:spcBef>
                <a:spcPts val="0"/>
              </a:spcBef>
              <a:spcAft>
                <a:spcPts val="0"/>
              </a:spcAft>
              <a:buNone/>
              <a:defRPr sz="1800">
                <a:solidFill>
                  <a:schemeClr val="lt1"/>
                </a:solidFill>
              </a:defRPr>
            </a:lvl6pPr>
            <a:lvl7pPr lvl="6" rtl="0">
              <a:spcBef>
                <a:spcPts val="0"/>
              </a:spcBef>
              <a:spcAft>
                <a:spcPts val="0"/>
              </a:spcAft>
              <a:buNone/>
              <a:defRPr sz="1800">
                <a:solidFill>
                  <a:schemeClr val="lt1"/>
                </a:solidFill>
              </a:defRPr>
            </a:lvl7pPr>
            <a:lvl8pPr lvl="7" rtl="0">
              <a:spcBef>
                <a:spcPts val="0"/>
              </a:spcBef>
              <a:spcAft>
                <a:spcPts val="0"/>
              </a:spcAft>
              <a:buNone/>
              <a:defRPr sz="1800">
                <a:solidFill>
                  <a:schemeClr val="lt1"/>
                </a:solidFill>
              </a:defRPr>
            </a:lvl8pPr>
            <a:lvl9pPr lvl="8" rtl="0">
              <a:spcBef>
                <a:spcPts val="0"/>
              </a:spcBef>
              <a:spcAft>
                <a:spcPts val="0"/>
              </a:spcAft>
              <a:buNone/>
              <a:defRPr sz="1800">
                <a:solidFill>
                  <a:schemeClr val="lt1"/>
                </a:solidFill>
              </a:defRPr>
            </a:lvl9pPr>
          </a:lstStyle>
          <a:p/>
        </p:txBody>
      </p:sp>
      <p:sp>
        <p:nvSpPr>
          <p:cNvPr id="328" name="Google Shape;328;p46"/>
          <p:cNvSpPr txBox="1"/>
          <p:nvPr>
            <p:ph idx="1" type="subTitle"/>
          </p:nvPr>
        </p:nvSpPr>
        <p:spPr>
          <a:xfrm>
            <a:off x="2489475" y="1424750"/>
            <a:ext cx="4164900" cy="209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800"/>
              </a:spcBef>
              <a:spcAft>
                <a:spcPts val="0"/>
              </a:spcAft>
              <a:buNone/>
              <a:defRPr sz="2400"/>
            </a:lvl2pPr>
            <a:lvl3pPr lvl="2" rtl="0" algn="ctr">
              <a:spcBef>
                <a:spcPts val="800"/>
              </a:spcBef>
              <a:spcAft>
                <a:spcPts val="0"/>
              </a:spcAft>
              <a:buNone/>
              <a:defRPr sz="2400"/>
            </a:lvl3pPr>
            <a:lvl4pPr lvl="3" rtl="0" algn="ctr">
              <a:spcBef>
                <a:spcPts val="800"/>
              </a:spcBef>
              <a:spcAft>
                <a:spcPts val="0"/>
              </a:spcAft>
              <a:buNone/>
              <a:defRPr sz="2400"/>
            </a:lvl4pPr>
            <a:lvl5pPr lvl="4" rtl="0" algn="ctr">
              <a:spcBef>
                <a:spcPts val="800"/>
              </a:spcBef>
              <a:spcAft>
                <a:spcPts val="0"/>
              </a:spcAft>
              <a:buNone/>
              <a:defRPr sz="2400"/>
            </a:lvl5pPr>
            <a:lvl6pPr lvl="5" rtl="0" algn="ctr">
              <a:spcBef>
                <a:spcPts val="800"/>
              </a:spcBef>
              <a:spcAft>
                <a:spcPts val="0"/>
              </a:spcAft>
              <a:buNone/>
              <a:defRPr sz="2400"/>
            </a:lvl6pPr>
            <a:lvl7pPr lvl="6" rtl="0" algn="ctr">
              <a:spcBef>
                <a:spcPts val="800"/>
              </a:spcBef>
              <a:spcAft>
                <a:spcPts val="0"/>
              </a:spcAft>
              <a:buNone/>
              <a:defRPr sz="2400"/>
            </a:lvl7pPr>
            <a:lvl8pPr lvl="7" rtl="0" algn="ctr">
              <a:spcBef>
                <a:spcPts val="800"/>
              </a:spcBef>
              <a:spcAft>
                <a:spcPts val="0"/>
              </a:spcAft>
              <a:buNone/>
              <a:defRPr sz="2400"/>
            </a:lvl8pPr>
            <a:lvl9pPr lvl="8" rtl="0" algn="ctr">
              <a:spcBef>
                <a:spcPts val="800"/>
              </a:spcBef>
              <a:spcAft>
                <a:spcPts val="800"/>
              </a:spcAft>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29" name="Shape 329"/>
        <p:cNvGrpSpPr/>
        <p:nvPr/>
      </p:nvGrpSpPr>
      <p:grpSpPr>
        <a:xfrm>
          <a:off x="0" y="0"/>
          <a:ext cx="0" cy="0"/>
          <a:chOff x="0" y="0"/>
          <a:chExt cx="0" cy="0"/>
        </a:xfrm>
      </p:grpSpPr>
      <p:sp>
        <p:nvSpPr>
          <p:cNvPr id="330" name="Google Shape;330;p47"/>
          <p:cNvSpPr/>
          <p:nvPr/>
        </p:nvSpPr>
        <p:spPr>
          <a:xfrm rot="10800000">
            <a:off x="699" y="2317755"/>
            <a:ext cx="9144103" cy="2825750"/>
          </a:xfrm>
          <a:custGeom>
            <a:rect b="b" l="l" r="r" t="t"/>
            <a:pathLst>
              <a:path extrusionOk="0" h="58317" w="188918">
                <a:moveTo>
                  <a:pt x="0" y="0"/>
                </a:moveTo>
                <a:lnTo>
                  <a:pt x="0" y="49366"/>
                </a:lnTo>
                <a:lnTo>
                  <a:pt x="128215" y="58316"/>
                </a:lnTo>
                <a:lnTo>
                  <a:pt x="188918" y="49366"/>
                </a:lnTo>
                <a:lnTo>
                  <a:pt x="1889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2" name="Google Shape;332;p47"/>
          <p:cNvSpPr txBox="1"/>
          <p:nvPr>
            <p:ph idx="1" type="subTitle"/>
          </p:nvPr>
        </p:nvSpPr>
        <p:spPr>
          <a:xfrm>
            <a:off x="713100" y="31302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33" name="Google Shape;333;p47"/>
          <p:cNvSpPr txBox="1"/>
          <p:nvPr>
            <p:ph idx="2" type="subTitle"/>
          </p:nvPr>
        </p:nvSpPr>
        <p:spPr>
          <a:xfrm>
            <a:off x="713100" y="34734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34" name="Google Shape;334;p47"/>
          <p:cNvSpPr txBox="1"/>
          <p:nvPr>
            <p:ph idx="3" type="subTitle"/>
          </p:nvPr>
        </p:nvSpPr>
        <p:spPr>
          <a:xfrm>
            <a:off x="3356700" y="31302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35" name="Google Shape;335;p47"/>
          <p:cNvSpPr txBox="1"/>
          <p:nvPr>
            <p:ph idx="4" type="subTitle"/>
          </p:nvPr>
        </p:nvSpPr>
        <p:spPr>
          <a:xfrm>
            <a:off x="3356700" y="34734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36" name="Google Shape;336;p47"/>
          <p:cNvSpPr txBox="1"/>
          <p:nvPr>
            <p:ph idx="5" type="subTitle"/>
          </p:nvPr>
        </p:nvSpPr>
        <p:spPr>
          <a:xfrm>
            <a:off x="6000300" y="31302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37" name="Google Shape;337;p47"/>
          <p:cNvSpPr txBox="1"/>
          <p:nvPr>
            <p:ph idx="6" type="subTitle"/>
          </p:nvPr>
        </p:nvSpPr>
        <p:spPr>
          <a:xfrm>
            <a:off x="6000300" y="34734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38" name="Google Shape;338;p47"/>
          <p:cNvSpPr txBox="1"/>
          <p:nvPr>
            <p:ph hasCustomPrompt="1" idx="7" type="title"/>
          </p:nvPr>
        </p:nvSpPr>
        <p:spPr>
          <a:xfrm>
            <a:off x="1553550" y="1909675"/>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339" name="Google Shape;339;p47"/>
          <p:cNvSpPr txBox="1"/>
          <p:nvPr>
            <p:ph hasCustomPrompt="1" idx="8" type="title"/>
          </p:nvPr>
        </p:nvSpPr>
        <p:spPr>
          <a:xfrm>
            <a:off x="4197150" y="1909675"/>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340" name="Google Shape;340;p47"/>
          <p:cNvSpPr txBox="1"/>
          <p:nvPr>
            <p:ph hasCustomPrompt="1" idx="9" type="title"/>
          </p:nvPr>
        </p:nvSpPr>
        <p:spPr>
          <a:xfrm>
            <a:off x="6840750" y="1909675"/>
            <a:ext cx="749700" cy="5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341" name="Shape 341"/>
        <p:cNvGrpSpPr/>
        <p:nvPr/>
      </p:nvGrpSpPr>
      <p:grpSpPr>
        <a:xfrm>
          <a:off x="0" y="0"/>
          <a:ext cx="0" cy="0"/>
          <a:chOff x="0" y="0"/>
          <a:chExt cx="0" cy="0"/>
        </a:xfrm>
      </p:grpSpPr>
      <p:sp>
        <p:nvSpPr>
          <p:cNvPr id="342" name="Google Shape;342;p48"/>
          <p:cNvSpPr/>
          <p:nvPr/>
        </p:nvSpPr>
        <p:spPr>
          <a:xfrm>
            <a:off x="0" y="0"/>
            <a:ext cx="9143939" cy="1682093"/>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4" name="Google Shape;344;p48"/>
          <p:cNvSpPr txBox="1"/>
          <p:nvPr>
            <p:ph idx="1" type="subTitle"/>
          </p:nvPr>
        </p:nvSpPr>
        <p:spPr>
          <a:xfrm>
            <a:off x="713100" y="173385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45" name="Google Shape;345;p48"/>
          <p:cNvSpPr txBox="1"/>
          <p:nvPr>
            <p:ph idx="2" type="subTitle"/>
          </p:nvPr>
        </p:nvSpPr>
        <p:spPr>
          <a:xfrm>
            <a:off x="713100" y="207705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46" name="Google Shape;346;p48"/>
          <p:cNvSpPr txBox="1"/>
          <p:nvPr>
            <p:ph idx="3" type="subTitle"/>
          </p:nvPr>
        </p:nvSpPr>
        <p:spPr>
          <a:xfrm>
            <a:off x="3356700" y="173385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47" name="Google Shape;347;p48"/>
          <p:cNvSpPr txBox="1"/>
          <p:nvPr>
            <p:ph idx="4" type="subTitle"/>
          </p:nvPr>
        </p:nvSpPr>
        <p:spPr>
          <a:xfrm>
            <a:off x="3356700" y="207705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48" name="Google Shape;348;p48"/>
          <p:cNvSpPr txBox="1"/>
          <p:nvPr>
            <p:ph idx="5" type="subTitle"/>
          </p:nvPr>
        </p:nvSpPr>
        <p:spPr>
          <a:xfrm>
            <a:off x="6000300" y="173385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49" name="Google Shape;349;p48"/>
          <p:cNvSpPr txBox="1"/>
          <p:nvPr>
            <p:ph idx="6" type="subTitle"/>
          </p:nvPr>
        </p:nvSpPr>
        <p:spPr>
          <a:xfrm>
            <a:off x="6000300" y="207705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50" name="Google Shape;350;p48"/>
          <p:cNvSpPr txBox="1"/>
          <p:nvPr>
            <p:ph idx="7" type="subTitle"/>
          </p:nvPr>
        </p:nvSpPr>
        <p:spPr>
          <a:xfrm>
            <a:off x="713100" y="33378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51" name="Google Shape;351;p48"/>
          <p:cNvSpPr txBox="1"/>
          <p:nvPr>
            <p:ph idx="8" type="subTitle"/>
          </p:nvPr>
        </p:nvSpPr>
        <p:spPr>
          <a:xfrm>
            <a:off x="713100" y="36810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52" name="Google Shape;352;p48"/>
          <p:cNvSpPr txBox="1"/>
          <p:nvPr>
            <p:ph idx="9" type="subTitle"/>
          </p:nvPr>
        </p:nvSpPr>
        <p:spPr>
          <a:xfrm>
            <a:off x="3356700" y="33378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53" name="Google Shape;353;p48"/>
          <p:cNvSpPr txBox="1"/>
          <p:nvPr>
            <p:ph idx="13" type="subTitle"/>
          </p:nvPr>
        </p:nvSpPr>
        <p:spPr>
          <a:xfrm>
            <a:off x="3356700" y="36810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54" name="Google Shape;354;p48"/>
          <p:cNvSpPr txBox="1"/>
          <p:nvPr>
            <p:ph idx="14" type="subTitle"/>
          </p:nvPr>
        </p:nvSpPr>
        <p:spPr>
          <a:xfrm>
            <a:off x="6000300" y="3337800"/>
            <a:ext cx="24306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55" name="Google Shape;355;p48"/>
          <p:cNvSpPr txBox="1"/>
          <p:nvPr>
            <p:ph idx="15" type="subTitle"/>
          </p:nvPr>
        </p:nvSpPr>
        <p:spPr>
          <a:xfrm>
            <a:off x="6000300" y="3681000"/>
            <a:ext cx="243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56" name="Shape 356"/>
        <p:cNvGrpSpPr/>
        <p:nvPr/>
      </p:nvGrpSpPr>
      <p:grpSpPr>
        <a:xfrm>
          <a:off x="0" y="0"/>
          <a:ext cx="0" cy="0"/>
          <a:chOff x="0" y="0"/>
          <a:chExt cx="0" cy="0"/>
        </a:xfrm>
      </p:grpSpPr>
      <p:sp>
        <p:nvSpPr>
          <p:cNvPr id="357" name="Google Shape;357;p49"/>
          <p:cNvSpPr txBox="1"/>
          <p:nvPr>
            <p:ph type="title"/>
          </p:nvPr>
        </p:nvSpPr>
        <p:spPr>
          <a:xfrm>
            <a:off x="713100" y="445025"/>
            <a:ext cx="393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358" name="Google Shape;358;p49"/>
          <p:cNvSpPr/>
          <p:nvPr/>
        </p:nvSpPr>
        <p:spPr>
          <a:xfrm rot="10800000">
            <a:off x="3494831" y="-12"/>
            <a:ext cx="5649169" cy="5143512"/>
          </a:xfrm>
          <a:custGeom>
            <a:rect b="b" l="l" r="r" t="t"/>
            <a:pathLst>
              <a:path extrusionOk="0" h="23699" w="31176">
                <a:moveTo>
                  <a:pt x="0" y="0"/>
                </a:moveTo>
                <a:lnTo>
                  <a:pt x="0" y="23699"/>
                </a:lnTo>
                <a:lnTo>
                  <a:pt x="16362" y="17785"/>
                </a:lnTo>
                <a:lnTo>
                  <a:pt x="22220" y="8397"/>
                </a:lnTo>
                <a:lnTo>
                  <a:pt x="31175" y="0"/>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9"/>
          <p:cNvSpPr txBox="1"/>
          <p:nvPr>
            <p:ph idx="1" type="subTitle"/>
          </p:nvPr>
        </p:nvSpPr>
        <p:spPr>
          <a:xfrm>
            <a:off x="713100" y="2140775"/>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60" name="Google Shape;360;p49"/>
          <p:cNvSpPr txBox="1"/>
          <p:nvPr>
            <p:ph idx="2" type="subTitle"/>
          </p:nvPr>
        </p:nvSpPr>
        <p:spPr>
          <a:xfrm>
            <a:off x="713100" y="2483975"/>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61" name="Google Shape;361;p49"/>
          <p:cNvSpPr txBox="1"/>
          <p:nvPr>
            <p:ph idx="3" type="subTitle"/>
          </p:nvPr>
        </p:nvSpPr>
        <p:spPr>
          <a:xfrm>
            <a:off x="3494825" y="2140775"/>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62" name="Google Shape;362;p49"/>
          <p:cNvSpPr txBox="1"/>
          <p:nvPr>
            <p:ph idx="4" type="subTitle"/>
          </p:nvPr>
        </p:nvSpPr>
        <p:spPr>
          <a:xfrm>
            <a:off x="3494825" y="2483975"/>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63" name="Google Shape;363;p49"/>
          <p:cNvSpPr txBox="1"/>
          <p:nvPr>
            <p:ph idx="5" type="subTitle"/>
          </p:nvPr>
        </p:nvSpPr>
        <p:spPr>
          <a:xfrm>
            <a:off x="713100" y="3620700"/>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64" name="Google Shape;364;p49"/>
          <p:cNvSpPr txBox="1"/>
          <p:nvPr>
            <p:ph idx="6" type="subTitle"/>
          </p:nvPr>
        </p:nvSpPr>
        <p:spPr>
          <a:xfrm>
            <a:off x="713100" y="3963900"/>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65" name="Google Shape;365;p49"/>
          <p:cNvSpPr txBox="1"/>
          <p:nvPr>
            <p:ph idx="7" type="subTitle"/>
          </p:nvPr>
        </p:nvSpPr>
        <p:spPr>
          <a:xfrm>
            <a:off x="3494825" y="3620700"/>
            <a:ext cx="2430600" cy="3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366" name="Google Shape;366;p49"/>
          <p:cNvSpPr txBox="1"/>
          <p:nvPr>
            <p:ph idx="8" type="subTitle"/>
          </p:nvPr>
        </p:nvSpPr>
        <p:spPr>
          <a:xfrm>
            <a:off x="3494825" y="3963900"/>
            <a:ext cx="2430600" cy="6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67" name="Google Shape;367;p49"/>
          <p:cNvSpPr txBox="1"/>
          <p:nvPr>
            <p:ph hasCustomPrompt="1" idx="9" type="title"/>
          </p:nvPr>
        </p:nvSpPr>
        <p:spPr>
          <a:xfrm>
            <a:off x="713099" y="1679200"/>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368" name="Google Shape;368;p49"/>
          <p:cNvSpPr txBox="1"/>
          <p:nvPr>
            <p:ph hasCustomPrompt="1" idx="13" type="title"/>
          </p:nvPr>
        </p:nvSpPr>
        <p:spPr>
          <a:xfrm>
            <a:off x="3494824" y="1679200"/>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369" name="Google Shape;369;p49"/>
          <p:cNvSpPr txBox="1"/>
          <p:nvPr>
            <p:ph hasCustomPrompt="1" idx="14" type="title"/>
          </p:nvPr>
        </p:nvSpPr>
        <p:spPr>
          <a:xfrm>
            <a:off x="713099" y="3159125"/>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
        <p:nvSpPr>
          <p:cNvPr id="370" name="Google Shape;370;p49"/>
          <p:cNvSpPr txBox="1"/>
          <p:nvPr>
            <p:ph hasCustomPrompt="1" idx="15" type="title"/>
          </p:nvPr>
        </p:nvSpPr>
        <p:spPr>
          <a:xfrm>
            <a:off x="3494824" y="3159125"/>
            <a:ext cx="5487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5">
    <p:spTree>
      <p:nvGrpSpPr>
        <p:cNvPr id="371" name="Shape 371"/>
        <p:cNvGrpSpPr/>
        <p:nvPr/>
      </p:nvGrpSpPr>
      <p:grpSpPr>
        <a:xfrm>
          <a:off x="0" y="0"/>
          <a:ext cx="0" cy="0"/>
          <a:chOff x="0" y="0"/>
          <a:chExt cx="0" cy="0"/>
        </a:xfrm>
      </p:grpSpPr>
      <p:sp>
        <p:nvSpPr>
          <p:cNvPr id="372" name="Google Shape;372;p50"/>
          <p:cNvSpPr txBox="1"/>
          <p:nvPr>
            <p:ph type="title"/>
          </p:nvPr>
        </p:nvSpPr>
        <p:spPr>
          <a:xfrm>
            <a:off x="713100" y="717725"/>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373" name="Google Shape;373;p50"/>
          <p:cNvSpPr txBox="1"/>
          <p:nvPr>
            <p:ph idx="1" type="subTitle"/>
          </p:nvPr>
        </p:nvSpPr>
        <p:spPr>
          <a:xfrm>
            <a:off x="713200" y="1473425"/>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374" name="Google Shape;374;p50"/>
          <p:cNvSpPr/>
          <p:nvPr/>
        </p:nvSpPr>
        <p:spPr>
          <a:xfrm rot="5400000">
            <a:off x="3925726" y="-67365"/>
            <a:ext cx="5154408" cy="5282139"/>
          </a:xfrm>
          <a:custGeom>
            <a:rect b="b" l="l" r="r" t="t"/>
            <a:pathLst>
              <a:path extrusionOk="0" h="33408" w="122651">
                <a:moveTo>
                  <a:pt x="1" y="1"/>
                </a:moveTo>
                <a:lnTo>
                  <a:pt x="1" y="28749"/>
                </a:lnTo>
                <a:lnTo>
                  <a:pt x="22165" y="31553"/>
                </a:lnTo>
                <a:lnTo>
                  <a:pt x="87919" y="29879"/>
                </a:lnTo>
                <a:lnTo>
                  <a:pt x="114226" y="33408"/>
                </a:lnTo>
                <a:lnTo>
                  <a:pt x="122651" y="32236"/>
                </a:lnTo>
                <a:lnTo>
                  <a:pt x="122651" y="1"/>
                </a:lnTo>
                <a:close/>
              </a:path>
            </a:pathLst>
          </a:custGeom>
          <a:solidFill>
            <a:srgbClr val="FFE7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0"/>
          <p:cNvSpPr txBox="1"/>
          <p:nvPr/>
        </p:nvSpPr>
        <p:spPr>
          <a:xfrm>
            <a:off x="713075" y="3192350"/>
            <a:ext cx="2808000" cy="81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zh-CN" sz="900">
                <a:solidFill>
                  <a:srgbClr val="000000"/>
                </a:solidFill>
                <a:latin typeface="Raleway"/>
                <a:ea typeface="Raleway"/>
                <a:cs typeface="Raleway"/>
                <a:sym typeface="Raleway"/>
              </a:rPr>
              <a:t>CREDITS: This presentation template was created by </a:t>
            </a:r>
            <a:r>
              <a:rPr lang="zh-CN" sz="900">
                <a:solidFill>
                  <a:schemeClr val="accent3"/>
                </a:solidFill>
                <a:uFill>
                  <a:noFill/>
                </a:uFill>
                <a:latin typeface="Raleway"/>
                <a:ea typeface="Raleway"/>
                <a:cs typeface="Raleway"/>
                <a:sym typeface="Raleway"/>
                <a:hlinkClick r:id="rId2">
                  <a:extLst>
                    <a:ext uri="{A12FA001-AC4F-418D-AE19-62706E023703}">
                      <ahyp:hlinkClr val="tx"/>
                    </a:ext>
                  </a:extLst>
                </a:hlinkClick>
              </a:rPr>
              <a:t>Slidesgo</a:t>
            </a:r>
            <a:r>
              <a:rPr lang="zh-CN" sz="900">
                <a:solidFill>
                  <a:srgbClr val="000000"/>
                </a:solidFill>
                <a:latin typeface="Raleway"/>
                <a:ea typeface="Raleway"/>
                <a:cs typeface="Raleway"/>
                <a:sym typeface="Raleway"/>
              </a:rPr>
              <a:t>, including icons by </a:t>
            </a:r>
            <a:r>
              <a:rPr lang="zh-CN" sz="900">
                <a:solidFill>
                  <a:schemeClr val="accent3"/>
                </a:solidFill>
                <a:uFill>
                  <a:noFill/>
                </a:uFill>
                <a:latin typeface="Raleway"/>
                <a:ea typeface="Raleway"/>
                <a:cs typeface="Raleway"/>
                <a:sym typeface="Raleway"/>
                <a:hlinkClick r:id="rId3">
                  <a:extLst>
                    <a:ext uri="{A12FA001-AC4F-418D-AE19-62706E023703}">
                      <ahyp:hlinkClr val="tx"/>
                    </a:ext>
                  </a:extLst>
                </a:hlinkClick>
              </a:rPr>
              <a:t>Flaticon</a:t>
            </a:r>
            <a:r>
              <a:rPr lang="zh-CN" sz="900">
                <a:solidFill>
                  <a:srgbClr val="000000"/>
                </a:solidFill>
                <a:latin typeface="Raleway"/>
                <a:ea typeface="Raleway"/>
                <a:cs typeface="Raleway"/>
                <a:sym typeface="Raleway"/>
              </a:rPr>
              <a:t>, and infographics &amp; images by </a:t>
            </a:r>
            <a:r>
              <a:rPr lang="zh-CN" sz="900">
                <a:solidFill>
                  <a:schemeClr val="accent3"/>
                </a:solidFill>
                <a:uFill>
                  <a:noFill/>
                </a:uFill>
                <a:latin typeface="Raleway"/>
                <a:ea typeface="Raleway"/>
                <a:cs typeface="Raleway"/>
                <a:sym typeface="Raleway"/>
                <a:hlinkClick r:id="rId4">
                  <a:extLst>
                    <a:ext uri="{A12FA001-AC4F-418D-AE19-62706E023703}">
                      <ahyp:hlinkClr val="tx"/>
                    </a:ext>
                  </a:extLst>
                </a:hlinkClick>
              </a:rPr>
              <a:t>Freepik</a:t>
            </a:r>
            <a:endParaRPr sz="900">
              <a:solidFill>
                <a:schemeClr val="accent3"/>
              </a:solidFill>
              <a:latin typeface="Raleway"/>
              <a:ea typeface="Raleway"/>
              <a:cs typeface="Raleway"/>
              <a:sym typeface="Raleway"/>
            </a:endParaRPr>
          </a:p>
        </p:txBody>
      </p:sp>
      <p:sp>
        <p:nvSpPr>
          <p:cNvPr id="376" name="Google Shape;376;p50"/>
          <p:cNvSpPr/>
          <p:nvPr/>
        </p:nvSpPr>
        <p:spPr>
          <a:xfrm>
            <a:off x="5455825" y="2535725"/>
            <a:ext cx="3691167" cy="2611317"/>
          </a:xfrm>
          <a:custGeom>
            <a:rect b="b" l="l" r="r" t="t"/>
            <a:pathLst>
              <a:path extrusionOk="0" h="25904" w="36616">
                <a:moveTo>
                  <a:pt x="29892" y="1"/>
                </a:moveTo>
                <a:lnTo>
                  <a:pt x="27702" y="8217"/>
                </a:lnTo>
                <a:lnTo>
                  <a:pt x="17589" y="3028"/>
                </a:lnTo>
                <a:lnTo>
                  <a:pt x="19919" y="17548"/>
                </a:lnTo>
                <a:lnTo>
                  <a:pt x="0" y="6627"/>
                </a:lnTo>
                <a:lnTo>
                  <a:pt x="6431" y="22458"/>
                </a:lnTo>
                <a:lnTo>
                  <a:pt x="1018" y="22458"/>
                </a:lnTo>
                <a:lnTo>
                  <a:pt x="4227" y="25904"/>
                </a:lnTo>
                <a:lnTo>
                  <a:pt x="36615" y="25904"/>
                </a:lnTo>
                <a:lnTo>
                  <a:pt x="36615" y="6627"/>
                </a:lnTo>
                <a:lnTo>
                  <a:pt x="34955" y="2860"/>
                </a:lnTo>
                <a:lnTo>
                  <a:pt x="34119" y="8217"/>
                </a:lnTo>
                <a:lnTo>
                  <a:pt x="29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6"/>
          <p:cNvSpPr/>
          <p:nvPr/>
        </p:nvSpPr>
        <p:spPr>
          <a:xfrm>
            <a:off x="1177091" y="1540565"/>
            <a:ext cx="3084824" cy="3063547"/>
          </a:xfrm>
          <a:custGeom>
            <a:rect b="b" l="l" r="r" t="t"/>
            <a:pathLst>
              <a:path extrusionOk="0" h="76165" w="58317">
                <a:moveTo>
                  <a:pt x="0" y="0"/>
                </a:moveTo>
                <a:lnTo>
                  <a:pt x="2875" y="76164"/>
                </a:lnTo>
                <a:lnTo>
                  <a:pt x="58316" y="71960"/>
                </a:lnTo>
                <a:lnTo>
                  <a:pt x="58316" y="2848"/>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5254748" y="1614735"/>
            <a:ext cx="3080539" cy="2923894"/>
          </a:xfrm>
          <a:custGeom>
            <a:rect b="b" l="l" r="r" t="t"/>
            <a:pathLst>
              <a:path extrusionOk="0" h="72693" w="58236">
                <a:moveTo>
                  <a:pt x="0" y="1"/>
                </a:moveTo>
                <a:lnTo>
                  <a:pt x="2821" y="71553"/>
                </a:lnTo>
                <a:lnTo>
                  <a:pt x="58235" y="72693"/>
                </a:lnTo>
                <a:lnTo>
                  <a:pt x="541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969045" y="1382369"/>
            <a:ext cx="3084824" cy="3063547"/>
          </a:xfrm>
          <a:custGeom>
            <a:rect b="b" l="l" r="r" t="t"/>
            <a:pathLst>
              <a:path extrusionOk="0" h="76165" w="58317">
                <a:moveTo>
                  <a:pt x="0" y="0"/>
                </a:moveTo>
                <a:lnTo>
                  <a:pt x="2875" y="76164"/>
                </a:lnTo>
                <a:lnTo>
                  <a:pt x="58316" y="71960"/>
                </a:lnTo>
                <a:lnTo>
                  <a:pt x="58316" y="284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5048130" y="1456540"/>
            <a:ext cx="3079111" cy="2923894"/>
          </a:xfrm>
          <a:custGeom>
            <a:rect b="b" l="l" r="r" t="t"/>
            <a:pathLst>
              <a:path extrusionOk="0" h="72693" w="58209">
                <a:moveTo>
                  <a:pt x="0" y="1"/>
                </a:moveTo>
                <a:lnTo>
                  <a:pt x="2794" y="71553"/>
                </a:lnTo>
                <a:lnTo>
                  <a:pt x="58208" y="72693"/>
                </a:lnTo>
                <a:lnTo>
                  <a:pt x="541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6"/>
          <p:cNvSpPr txBox="1"/>
          <p:nvPr>
            <p:ph idx="1" type="subTitle"/>
          </p:nvPr>
        </p:nvSpPr>
        <p:spPr>
          <a:xfrm>
            <a:off x="1290925" y="1913188"/>
            <a:ext cx="25968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43" name="Google Shape;43;p6"/>
          <p:cNvSpPr txBox="1"/>
          <p:nvPr>
            <p:ph idx="2" type="subTitle"/>
          </p:nvPr>
        </p:nvSpPr>
        <p:spPr>
          <a:xfrm>
            <a:off x="1290925" y="2256388"/>
            <a:ext cx="2596800" cy="166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44" name="Google Shape;44;p6"/>
          <p:cNvSpPr txBox="1"/>
          <p:nvPr>
            <p:ph idx="3" type="subTitle"/>
          </p:nvPr>
        </p:nvSpPr>
        <p:spPr>
          <a:xfrm>
            <a:off x="5256263" y="1913188"/>
            <a:ext cx="2596800" cy="34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6"/>
                </a:solidFill>
                <a:latin typeface="Slackey"/>
                <a:ea typeface="Slackey"/>
                <a:cs typeface="Slackey"/>
                <a:sym typeface="Slackey"/>
              </a:defRPr>
            </a:lvl1pPr>
            <a:lvl2pPr lvl="1" rtl="0">
              <a:spcBef>
                <a:spcPts val="0"/>
              </a:spcBef>
              <a:spcAft>
                <a:spcPts val="0"/>
              </a:spcAft>
              <a:buNone/>
              <a:defRPr sz="1600"/>
            </a:lvl2pPr>
            <a:lvl3pPr lvl="2" rtl="0">
              <a:spcBef>
                <a:spcPts val="800"/>
              </a:spcBef>
              <a:spcAft>
                <a:spcPts val="0"/>
              </a:spcAft>
              <a:buNone/>
              <a:defRPr sz="1600"/>
            </a:lvl3pPr>
            <a:lvl4pPr lvl="3" rtl="0">
              <a:spcBef>
                <a:spcPts val="800"/>
              </a:spcBef>
              <a:spcAft>
                <a:spcPts val="0"/>
              </a:spcAft>
              <a:buNone/>
              <a:defRPr sz="1600"/>
            </a:lvl4pPr>
            <a:lvl5pPr lvl="4" rtl="0">
              <a:spcBef>
                <a:spcPts val="800"/>
              </a:spcBef>
              <a:spcAft>
                <a:spcPts val="0"/>
              </a:spcAft>
              <a:buNone/>
              <a:defRPr sz="1600"/>
            </a:lvl5pPr>
            <a:lvl6pPr lvl="5" rtl="0">
              <a:spcBef>
                <a:spcPts val="800"/>
              </a:spcBef>
              <a:spcAft>
                <a:spcPts val="0"/>
              </a:spcAft>
              <a:buNone/>
              <a:defRPr sz="1600"/>
            </a:lvl6pPr>
            <a:lvl7pPr lvl="6" rtl="0">
              <a:spcBef>
                <a:spcPts val="800"/>
              </a:spcBef>
              <a:spcAft>
                <a:spcPts val="0"/>
              </a:spcAft>
              <a:buNone/>
              <a:defRPr sz="1600"/>
            </a:lvl7pPr>
            <a:lvl8pPr lvl="7" rtl="0">
              <a:spcBef>
                <a:spcPts val="800"/>
              </a:spcBef>
              <a:spcAft>
                <a:spcPts val="0"/>
              </a:spcAft>
              <a:buNone/>
              <a:defRPr sz="1600"/>
            </a:lvl8pPr>
            <a:lvl9pPr lvl="8" rtl="0">
              <a:spcBef>
                <a:spcPts val="800"/>
              </a:spcBef>
              <a:spcAft>
                <a:spcPts val="800"/>
              </a:spcAft>
              <a:buNone/>
              <a:defRPr sz="1600"/>
            </a:lvl9pPr>
          </a:lstStyle>
          <a:p/>
        </p:txBody>
      </p:sp>
      <p:sp>
        <p:nvSpPr>
          <p:cNvPr id="45" name="Google Shape;45;p6"/>
          <p:cNvSpPr txBox="1"/>
          <p:nvPr>
            <p:ph idx="4" type="subTitle"/>
          </p:nvPr>
        </p:nvSpPr>
        <p:spPr>
          <a:xfrm>
            <a:off x="5256263" y="2256388"/>
            <a:ext cx="2596800" cy="166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accent6"/>
                </a:solidFill>
              </a:defRPr>
            </a:lvl1pPr>
            <a:lvl2pPr lvl="1" rtl="0">
              <a:spcBef>
                <a:spcPts val="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ackground color">
  <p:cSld name="TITLE_ONLY_2">
    <p:bg>
      <p:bgPr>
        <a:solidFill>
          <a:schemeClr val="lt2"/>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50" name="Shape 50"/>
        <p:cNvGrpSpPr/>
        <p:nvPr/>
      </p:nvGrpSpPr>
      <p:grpSpPr>
        <a:xfrm>
          <a:off x="0" y="0"/>
          <a:ext cx="0" cy="0"/>
          <a:chOff x="0" y="0"/>
          <a:chExt cx="0" cy="0"/>
        </a:xfrm>
      </p:grpSpPr>
      <p:sp>
        <p:nvSpPr>
          <p:cNvPr id="51" name="Google Shape;51;p9"/>
          <p:cNvSpPr/>
          <p:nvPr/>
        </p:nvSpPr>
        <p:spPr>
          <a:xfrm>
            <a:off x="0" y="4418401"/>
            <a:ext cx="9143939" cy="725081"/>
          </a:xfrm>
          <a:custGeom>
            <a:rect b="b" l="l" r="r" t="t"/>
            <a:pathLst>
              <a:path extrusionOk="0" h="22123" w="122651">
                <a:moveTo>
                  <a:pt x="1" y="0"/>
                </a:moveTo>
                <a:lnTo>
                  <a:pt x="1" y="22123"/>
                </a:lnTo>
                <a:lnTo>
                  <a:pt x="122651" y="22123"/>
                </a:lnTo>
                <a:lnTo>
                  <a:pt x="122651" y="8593"/>
                </a:lnTo>
                <a:lnTo>
                  <a:pt x="104183" y="5733"/>
                </a:lnTo>
                <a:lnTo>
                  <a:pt x="77708" y="701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10"/>
          <p:cNvSpPr/>
          <p:nvPr/>
        </p:nvSpPr>
        <p:spPr>
          <a:xfrm>
            <a:off x="4468398" y="12"/>
            <a:ext cx="4675780" cy="5148101"/>
          </a:xfrm>
          <a:custGeom>
            <a:rect b="b" l="l" r="r" t="t"/>
            <a:pathLst>
              <a:path extrusionOk="0" h="106245" w="96617">
                <a:moveTo>
                  <a:pt x="11420" y="0"/>
                </a:moveTo>
                <a:lnTo>
                  <a:pt x="1" y="56987"/>
                </a:lnTo>
                <a:lnTo>
                  <a:pt x="13590" y="92330"/>
                </a:lnTo>
                <a:lnTo>
                  <a:pt x="11691" y="106244"/>
                </a:lnTo>
                <a:lnTo>
                  <a:pt x="96616" y="106244"/>
                </a:lnTo>
                <a:lnTo>
                  <a:pt x="966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type="title"/>
          </p:nvPr>
        </p:nvSpPr>
        <p:spPr>
          <a:xfrm>
            <a:off x="713100" y="1587450"/>
            <a:ext cx="2808000" cy="75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6" name="Google Shape;56;p10"/>
          <p:cNvSpPr txBox="1"/>
          <p:nvPr>
            <p:ph idx="1" type="subTitle"/>
          </p:nvPr>
        </p:nvSpPr>
        <p:spPr>
          <a:xfrm>
            <a:off x="713200" y="2343150"/>
            <a:ext cx="2808000" cy="121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5" Type="http://schemas.openxmlformats.org/officeDocument/2006/relationships/theme" Target="../theme/theme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1pPr>
            <a:lvl2pPr lvl="1"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2pPr>
            <a:lvl3pPr lvl="2"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3pPr>
            <a:lvl4pPr lvl="3"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4pPr>
            <a:lvl5pPr lvl="4"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5pPr>
            <a:lvl6pPr lvl="5"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6pPr>
            <a:lvl7pPr lvl="6"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7pPr>
            <a:lvl8pPr lvl="7"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8pPr>
            <a:lvl9pPr lvl="8"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indent="-317500" lvl="1" marL="9144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indent="-317500" lvl="2" marL="13716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indent="-317500" lvl="3" marL="18288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indent="-317500" lvl="4" marL="22860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indent="-317500" lvl="5" marL="27432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indent="-317500" lvl="6" marL="32004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indent="-317500" lvl="7" marL="36576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indent="-317500" lvl="8" marL="4114800" rtl="0">
              <a:lnSpc>
                <a:spcPct val="100000"/>
              </a:lnSpc>
              <a:spcBef>
                <a:spcPts val="800"/>
              </a:spcBef>
              <a:spcAft>
                <a:spcPts val="8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1" name="Shape 191"/>
        <p:cNvGrpSpPr/>
        <p:nvPr/>
      </p:nvGrpSpPr>
      <p:grpSpPr>
        <a:xfrm>
          <a:off x="0" y="0"/>
          <a:ext cx="0" cy="0"/>
          <a:chOff x="0" y="0"/>
          <a:chExt cx="0" cy="0"/>
        </a:xfrm>
      </p:grpSpPr>
      <p:sp>
        <p:nvSpPr>
          <p:cNvPr id="192" name="Google Shape;192;p26"/>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1pPr>
            <a:lvl2pPr lvl="1"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2pPr>
            <a:lvl3pPr lvl="2"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3pPr>
            <a:lvl4pPr lvl="3"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4pPr>
            <a:lvl5pPr lvl="4"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5pPr>
            <a:lvl6pPr lvl="5"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6pPr>
            <a:lvl7pPr lvl="6"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7pPr>
            <a:lvl8pPr lvl="7"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8pPr>
            <a:lvl9pPr lvl="8" rtl="0" algn="ctr">
              <a:spcBef>
                <a:spcPts val="0"/>
              </a:spcBef>
              <a:spcAft>
                <a:spcPts val="0"/>
              </a:spcAft>
              <a:buClr>
                <a:schemeClr val="accent6"/>
              </a:buClr>
              <a:buSzPts val="2800"/>
              <a:buFont typeface="Slackey"/>
              <a:buNone/>
              <a:defRPr sz="2800">
                <a:solidFill>
                  <a:schemeClr val="accent6"/>
                </a:solidFill>
                <a:latin typeface="Slackey"/>
                <a:ea typeface="Slackey"/>
                <a:cs typeface="Slackey"/>
                <a:sym typeface="Slackey"/>
              </a:defRPr>
            </a:lvl9pPr>
          </a:lstStyle>
          <a:p/>
        </p:txBody>
      </p:sp>
      <p:sp>
        <p:nvSpPr>
          <p:cNvPr id="193" name="Google Shape;193;p26"/>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indent="-317500" lvl="1" marL="9144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indent="-317500" lvl="2" marL="13716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indent="-317500" lvl="3" marL="18288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indent="-317500" lvl="4" marL="22860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indent="-317500" lvl="5" marL="27432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indent="-317500" lvl="6" marL="32004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indent="-317500" lvl="7" marL="3657600" rtl="0">
              <a:lnSpc>
                <a:spcPct val="100000"/>
              </a:lnSpc>
              <a:spcBef>
                <a:spcPts val="8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indent="-317500" lvl="8" marL="4114800" rtl="0">
              <a:lnSpc>
                <a:spcPct val="100000"/>
              </a:lnSpc>
              <a:spcBef>
                <a:spcPts val="800"/>
              </a:spcBef>
              <a:spcAft>
                <a:spcPts val="8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hyperlink" Target="https://en.wikipedia.org/wiki/Pitch_cla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ctrTitle"/>
          </p:nvPr>
        </p:nvSpPr>
        <p:spPr>
          <a:xfrm>
            <a:off x="1983325" y="1329100"/>
            <a:ext cx="5192700" cy="262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a:t>HIT Songs Prediction</a:t>
            </a:r>
            <a:endParaRPr/>
          </a:p>
          <a:p>
            <a:pPr indent="0" lvl="0" marL="0" rtl="0" algn="ctr">
              <a:spcBef>
                <a:spcPts val="0"/>
              </a:spcBef>
              <a:spcAft>
                <a:spcPts val="0"/>
              </a:spcAft>
              <a:buClr>
                <a:schemeClr val="dk1"/>
              </a:buClr>
              <a:buSzPts val="1100"/>
              <a:buFont typeface="Arial"/>
              <a:buNone/>
            </a:pPr>
            <a:r>
              <a:rPr lang="zh-CN" sz="1500"/>
              <a:t>WIth Spotify API</a:t>
            </a:r>
            <a:endParaRPr sz="1500"/>
          </a:p>
          <a:p>
            <a:pPr indent="0" lvl="0" marL="0" rtl="0" algn="ctr">
              <a:spcBef>
                <a:spcPts val="0"/>
              </a:spcBef>
              <a:spcAft>
                <a:spcPts val="0"/>
              </a:spcAft>
              <a:buClr>
                <a:schemeClr val="dk1"/>
              </a:buClr>
              <a:buSzPts val="1100"/>
              <a:buFont typeface="Arial"/>
              <a:buNone/>
            </a:pPr>
            <a:r>
              <a:t/>
            </a:r>
            <a:endParaRPr sz="1500"/>
          </a:p>
          <a:p>
            <a:pPr indent="0" lvl="0" marL="0" rtl="0" algn="ctr">
              <a:spcBef>
                <a:spcPts val="0"/>
              </a:spcBef>
              <a:spcAft>
                <a:spcPts val="0"/>
              </a:spcAft>
              <a:buClr>
                <a:schemeClr val="dk1"/>
              </a:buClr>
              <a:buSzPts val="1100"/>
              <a:buFont typeface="Arial"/>
              <a:buNone/>
            </a:pPr>
            <a:r>
              <a:rPr lang="zh-CN" sz="1500"/>
              <a:t>Group: CPGD</a:t>
            </a:r>
            <a:endParaRPr sz="1500"/>
          </a:p>
          <a:p>
            <a:pPr indent="0" lvl="0" marL="0" rtl="0" algn="ctr">
              <a:spcBef>
                <a:spcPts val="0"/>
              </a:spcBef>
              <a:spcAft>
                <a:spcPts val="0"/>
              </a:spcAft>
              <a:buClr>
                <a:schemeClr val="dk1"/>
              </a:buClr>
              <a:buSzPts val="1100"/>
              <a:buFont typeface="Arial"/>
              <a:buNone/>
            </a:pPr>
            <a:r>
              <a:t/>
            </a:r>
            <a:endParaRPr sz="1500"/>
          </a:p>
        </p:txBody>
      </p:sp>
      <p:sp>
        <p:nvSpPr>
          <p:cNvPr id="382" name="Google Shape;382;p51"/>
          <p:cNvSpPr txBox="1"/>
          <p:nvPr>
            <p:ph idx="1" type="subTitle"/>
          </p:nvPr>
        </p:nvSpPr>
        <p:spPr>
          <a:xfrm>
            <a:off x="6456525" y="4281700"/>
            <a:ext cx="27411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t>
            </a:r>
            <a:r>
              <a:rPr b="1" lang="zh-CN" sz="1100">
                <a:solidFill>
                  <a:srgbClr val="FFFFFF"/>
                </a:solidFill>
              </a:rPr>
              <a:t>Chen Yan	          1003620</a:t>
            </a:r>
            <a:endParaRPr b="1" sz="1100">
              <a:solidFill>
                <a:srgbClr val="FFFFFF"/>
              </a:solidFill>
            </a:endParaRPr>
          </a:p>
          <a:p>
            <a:pPr indent="0" lvl="0" marL="0" rtl="0" algn="ctr">
              <a:spcBef>
                <a:spcPts val="0"/>
              </a:spcBef>
              <a:spcAft>
                <a:spcPts val="0"/>
              </a:spcAft>
              <a:buNone/>
            </a:pPr>
            <a:r>
              <a:rPr b="1" lang="zh-CN" sz="1100">
                <a:solidFill>
                  <a:srgbClr val="FFFFFF"/>
                </a:solidFill>
              </a:rPr>
              <a:t>         </a:t>
            </a:r>
            <a:r>
              <a:rPr b="1" lang="zh-CN" sz="1100">
                <a:solidFill>
                  <a:srgbClr val="FFFFFF"/>
                </a:solidFill>
              </a:rPr>
              <a:t>Dong Ke		1003713</a:t>
            </a:r>
            <a:endParaRPr b="1" sz="1100">
              <a:solidFill>
                <a:srgbClr val="FFFFFF"/>
              </a:solidFill>
            </a:endParaRPr>
          </a:p>
          <a:p>
            <a:pPr indent="0" lvl="0" marL="0" rtl="0" algn="ctr">
              <a:spcBef>
                <a:spcPts val="0"/>
              </a:spcBef>
              <a:spcAft>
                <a:spcPts val="0"/>
              </a:spcAft>
              <a:buNone/>
            </a:pPr>
            <a:r>
              <a:rPr b="1" lang="zh-CN" sz="1100">
                <a:solidFill>
                  <a:srgbClr val="FFFFFF"/>
                </a:solidFill>
              </a:rPr>
              <a:t>          Pang Luying	 1003631</a:t>
            </a:r>
            <a:endParaRPr b="1" sz="1100">
              <a:solidFill>
                <a:srgbClr val="FFFFFF"/>
              </a:solidFill>
            </a:endParaRPr>
          </a:p>
          <a:p>
            <a:pPr indent="0" lvl="0" marL="0" rtl="0" algn="ctr">
              <a:spcBef>
                <a:spcPts val="0"/>
              </a:spcBef>
              <a:spcAft>
                <a:spcPts val="0"/>
              </a:spcAft>
              <a:buNone/>
            </a:pPr>
            <a:r>
              <a:rPr b="1" lang="zh-CN" sz="1100">
                <a:solidFill>
                  <a:srgbClr val="FFFFFF"/>
                </a:solidFill>
              </a:rPr>
              <a:t>          Gladys Chua Shi Ying	 1003585</a:t>
            </a:r>
            <a:endParaRPr b="1" sz="1100">
              <a:solidFill>
                <a:srgbClr val="FFFFFF"/>
              </a:solidFill>
            </a:endParaRPr>
          </a:p>
        </p:txBody>
      </p:sp>
      <p:grpSp>
        <p:nvGrpSpPr>
          <p:cNvPr id="383" name="Google Shape;383;p51"/>
          <p:cNvGrpSpPr/>
          <p:nvPr/>
        </p:nvGrpSpPr>
        <p:grpSpPr>
          <a:xfrm>
            <a:off x="4103527" y="498798"/>
            <a:ext cx="952296" cy="902373"/>
            <a:chOff x="-3059475" y="547225"/>
            <a:chExt cx="647600" cy="613025"/>
          </a:xfrm>
        </p:grpSpPr>
        <p:sp>
          <p:nvSpPr>
            <p:cNvPr id="384" name="Google Shape;384;p51"/>
            <p:cNvSpPr/>
            <p:nvPr/>
          </p:nvSpPr>
          <p:spPr>
            <a:xfrm>
              <a:off x="-3059475" y="547225"/>
              <a:ext cx="647600" cy="613025"/>
            </a:xfrm>
            <a:custGeom>
              <a:rect b="b" l="l" r="r" t="t"/>
              <a:pathLst>
                <a:path extrusionOk="0" h="24521" w="25904">
                  <a:moveTo>
                    <a:pt x="8219" y="0"/>
                  </a:moveTo>
                  <a:lnTo>
                    <a:pt x="1" y="7948"/>
                  </a:lnTo>
                  <a:lnTo>
                    <a:pt x="1275" y="19801"/>
                  </a:lnTo>
                  <a:lnTo>
                    <a:pt x="12803" y="24520"/>
                  </a:lnTo>
                  <a:lnTo>
                    <a:pt x="25904" y="19475"/>
                  </a:lnTo>
                  <a:lnTo>
                    <a:pt x="24629" y="5723"/>
                  </a:lnTo>
                  <a:lnTo>
                    <a:pt x="18770" y="814"/>
                  </a:lnTo>
                  <a:lnTo>
                    <a:pt x="8219" y="0"/>
                  </a:lnTo>
                  <a:close/>
                </a:path>
              </a:pathLst>
            </a:custGeom>
            <a:solidFill>
              <a:srgbClr val="795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1"/>
            <p:cNvSpPr/>
            <p:nvPr/>
          </p:nvSpPr>
          <p:spPr>
            <a:xfrm>
              <a:off x="-2915050" y="693000"/>
              <a:ext cx="289575" cy="322125"/>
            </a:xfrm>
            <a:custGeom>
              <a:rect b="b" l="l" r="r" t="t"/>
              <a:pathLst>
                <a:path extrusionOk="0" h="12885" w="11583">
                  <a:moveTo>
                    <a:pt x="11556" y="1"/>
                  </a:moveTo>
                  <a:lnTo>
                    <a:pt x="3825" y="950"/>
                  </a:lnTo>
                  <a:lnTo>
                    <a:pt x="3825" y="2144"/>
                  </a:lnTo>
                  <a:lnTo>
                    <a:pt x="3853" y="9874"/>
                  </a:lnTo>
                  <a:cubicBezTo>
                    <a:pt x="3446" y="9494"/>
                    <a:pt x="2876" y="9223"/>
                    <a:pt x="2198" y="9223"/>
                  </a:cubicBezTo>
                  <a:cubicBezTo>
                    <a:pt x="977" y="9223"/>
                    <a:pt x="1" y="10037"/>
                    <a:pt x="1" y="11067"/>
                  </a:cubicBezTo>
                  <a:cubicBezTo>
                    <a:pt x="1" y="12071"/>
                    <a:pt x="977" y="12885"/>
                    <a:pt x="2198" y="12885"/>
                  </a:cubicBezTo>
                  <a:cubicBezTo>
                    <a:pt x="3419" y="12885"/>
                    <a:pt x="4368" y="12152"/>
                    <a:pt x="4395" y="11067"/>
                  </a:cubicBezTo>
                  <a:lnTo>
                    <a:pt x="4368" y="3690"/>
                  </a:lnTo>
                  <a:lnTo>
                    <a:pt x="11013" y="2849"/>
                  </a:lnTo>
                  <a:lnTo>
                    <a:pt x="11040" y="8979"/>
                  </a:lnTo>
                  <a:cubicBezTo>
                    <a:pt x="10634" y="8599"/>
                    <a:pt x="10064" y="8328"/>
                    <a:pt x="9386" y="8328"/>
                  </a:cubicBezTo>
                  <a:cubicBezTo>
                    <a:pt x="8165" y="8328"/>
                    <a:pt x="7189" y="9142"/>
                    <a:pt x="7189" y="10172"/>
                  </a:cubicBezTo>
                  <a:cubicBezTo>
                    <a:pt x="7189" y="11176"/>
                    <a:pt x="8165" y="11990"/>
                    <a:pt x="9386" y="11990"/>
                  </a:cubicBezTo>
                  <a:cubicBezTo>
                    <a:pt x="10606" y="11990"/>
                    <a:pt x="11583" y="11257"/>
                    <a:pt x="11583" y="10199"/>
                  </a:cubicBezTo>
                  <a:lnTo>
                    <a:pt x="11556" y="164"/>
                  </a:lnTo>
                  <a:lnTo>
                    <a:pt x="115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1"/>
          <p:cNvGrpSpPr/>
          <p:nvPr/>
        </p:nvGrpSpPr>
        <p:grpSpPr>
          <a:xfrm>
            <a:off x="816469" y="716274"/>
            <a:ext cx="2171530" cy="2381563"/>
            <a:chOff x="816469" y="716274"/>
            <a:chExt cx="2171530" cy="2381563"/>
          </a:xfrm>
        </p:grpSpPr>
        <p:sp>
          <p:nvSpPr>
            <p:cNvPr id="387" name="Google Shape;387;p51"/>
            <p:cNvSpPr/>
            <p:nvPr/>
          </p:nvSpPr>
          <p:spPr>
            <a:xfrm>
              <a:off x="816469" y="716274"/>
              <a:ext cx="1998200" cy="2381563"/>
            </a:xfrm>
            <a:custGeom>
              <a:rect b="b" l="l" r="r" t="t"/>
              <a:pathLst>
                <a:path extrusionOk="0" h="49150" w="41283">
                  <a:moveTo>
                    <a:pt x="32766" y="1"/>
                  </a:moveTo>
                  <a:lnTo>
                    <a:pt x="27748" y="3662"/>
                  </a:lnTo>
                  <a:lnTo>
                    <a:pt x="24303" y="12505"/>
                  </a:lnTo>
                  <a:lnTo>
                    <a:pt x="19041" y="29620"/>
                  </a:lnTo>
                  <a:lnTo>
                    <a:pt x="16302" y="35506"/>
                  </a:lnTo>
                  <a:lnTo>
                    <a:pt x="13996" y="37486"/>
                  </a:lnTo>
                  <a:lnTo>
                    <a:pt x="11636" y="35913"/>
                  </a:lnTo>
                  <a:lnTo>
                    <a:pt x="12043" y="32251"/>
                  </a:lnTo>
                  <a:lnTo>
                    <a:pt x="15298" y="28860"/>
                  </a:lnTo>
                  <a:lnTo>
                    <a:pt x="16058" y="25389"/>
                  </a:lnTo>
                  <a:lnTo>
                    <a:pt x="13047" y="22568"/>
                  </a:lnTo>
                  <a:lnTo>
                    <a:pt x="3337" y="21456"/>
                  </a:lnTo>
                  <a:lnTo>
                    <a:pt x="0" y="23734"/>
                  </a:lnTo>
                  <a:lnTo>
                    <a:pt x="2224" y="29484"/>
                  </a:lnTo>
                  <a:lnTo>
                    <a:pt x="4096" y="39710"/>
                  </a:lnTo>
                  <a:lnTo>
                    <a:pt x="9548" y="47250"/>
                  </a:lnTo>
                  <a:lnTo>
                    <a:pt x="17414" y="49149"/>
                  </a:lnTo>
                  <a:lnTo>
                    <a:pt x="22757" y="46545"/>
                  </a:lnTo>
                  <a:lnTo>
                    <a:pt x="27504" y="13780"/>
                  </a:lnTo>
                  <a:lnTo>
                    <a:pt x="30271" y="5887"/>
                  </a:lnTo>
                  <a:lnTo>
                    <a:pt x="33010" y="3581"/>
                  </a:lnTo>
                  <a:lnTo>
                    <a:pt x="36021" y="4232"/>
                  </a:lnTo>
                  <a:lnTo>
                    <a:pt x="37540" y="7378"/>
                  </a:lnTo>
                  <a:lnTo>
                    <a:pt x="36563" y="13319"/>
                  </a:lnTo>
                  <a:lnTo>
                    <a:pt x="39249" y="16167"/>
                  </a:lnTo>
                  <a:lnTo>
                    <a:pt x="41283" y="14376"/>
                  </a:lnTo>
                  <a:lnTo>
                    <a:pt x="38842" y="12234"/>
                  </a:lnTo>
                  <a:lnTo>
                    <a:pt x="39927" y="5805"/>
                  </a:lnTo>
                  <a:lnTo>
                    <a:pt x="38082" y="1791"/>
                  </a:lnTo>
                  <a:lnTo>
                    <a:pt x="32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1"/>
            <p:cNvSpPr/>
            <p:nvPr/>
          </p:nvSpPr>
          <p:spPr>
            <a:xfrm>
              <a:off x="918840" y="1813731"/>
              <a:ext cx="603966" cy="264225"/>
            </a:xfrm>
            <a:custGeom>
              <a:rect b="b" l="l" r="r" t="t"/>
              <a:pathLst>
                <a:path extrusionOk="0" h="5453" w="12478">
                  <a:moveTo>
                    <a:pt x="2252" y="0"/>
                  </a:moveTo>
                  <a:lnTo>
                    <a:pt x="1" y="1383"/>
                  </a:lnTo>
                  <a:lnTo>
                    <a:pt x="2551" y="4340"/>
                  </a:lnTo>
                  <a:lnTo>
                    <a:pt x="8898" y="5452"/>
                  </a:lnTo>
                  <a:lnTo>
                    <a:pt x="12478" y="3499"/>
                  </a:lnTo>
                  <a:lnTo>
                    <a:pt x="11800" y="1790"/>
                  </a:lnTo>
                  <a:lnTo>
                    <a:pt x="10010" y="651"/>
                  </a:lnTo>
                  <a:lnTo>
                    <a:pt x="22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1"/>
            <p:cNvSpPr/>
            <p:nvPr/>
          </p:nvSpPr>
          <p:spPr>
            <a:xfrm>
              <a:off x="1681615" y="2037157"/>
              <a:ext cx="124782" cy="85475"/>
            </a:xfrm>
            <a:custGeom>
              <a:rect b="b" l="l" r="r" t="t"/>
              <a:pathLst>
                <a:path extrusionOk="0" h="1764" w="2578">
                  <a:moveTo>
                    <a:pt x="489" y="0"/>
                  </a:moveTo>
                  <a:lnTo>
                    <a:pt x="1" y="1682"/>
                  </a:lnTo>
                  <a:lnTo>
                    <a:pt x="326" y="1763"/>
                  </a:lnTo>
                  <a:lnTo>
                    <a:pt x="598" y="1085"/>
                  </a:lnTo>
                  <a:lnTo>
                    <a:pt x="2496" y="1600"/>
                  </a:lnTo>
                  <a:lnTo>
                    <a:pt x="2578" y="1221"/>
                  </a:lnTo>
                  <a:lnTo>
                    <a:pt x="652" y="678"/>
                  </a:lnTo>
                  <a:lnTo>
                    <a:pt x="815" y="54"/>
                  </a:lnTo>
                  <a:lnTo>
                    <a:pt x="4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1"/>
            <p:cNvSpPr/>
            <p:nvPr/>
          </p:nvSpPr>
          <p:spPr>
            <a:xfrm>
              <a:off x="1747298" y="1772981"/>
              <a:ext cx="124733" cy="82858"/>
            </a:xfrm>
            <a:custGeom>
              <a:rect b="b" l="l" r="r" t="t"/>
              <a:pathLst>
                <a:path extrusionOk="0" h="1710" w="2577">
                  <a:moveTo>
                    <a:pt x="515" y="0"/>
                  </a:moveTo>
                  <a:lnTo>
                    <a:pt x="0" y="1655"/>
                  </a:lnTo>
                  <a:lnTo>
                    <a:pt x="326" y="1709"/>
                  </a:lnTo>
                  <a:lnTo>
                    <a:pt x="597" y="1031"/>
                  </a:lnTo>
                  <a:lnTo>
                    <a:pt x="2495" y="1546"/>
                  </a:lnTo>
                  <a:lnTo>
                    <a:pt x="2577" y="1167"/>
                  </a:lnTo>
                  <a:lnTo>
                    <a:pt x="651" y="624"/>
                  </a:lnTo>
                  <a:lnTo>
                    <a:pt x="814" y="55"/>
                  </a:lnTo>
                  <a:lnTo>
                    <a:pt x="5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1"/>
            <p:cNvSpPr/>
            <p:nvPr/>
          </p:nvSpPr>
          <p:spPr>
            <a:xfrm>
              <a:off x="1713126" y="1900466"/>
              <a:ext cx="116892" cy="92016"/>
            </a:xfrm>
            <a:custGeom>
              <a:rect b="b" l="l" r="r" t="t"/>
              <a:pathLst>
                <a:path extrusionOk="0" h="1899" w="2415">
                  <a:moveTo>
                    <a:pt x="408" y="0"/>
                  </a:moveTo>
                  <a:lnTo>
                    <a:pt x="1" y="1845"/>
                  </a:lnTo>
                  <a:lnTo>
                    <a:pt x="435" y="1899"/>
                  </a:lnTo>
                  <a:lnTo>
                    <a:pt x="625" y="1194"/>
                  </a:lnTo>
                  <a:lnTo>
                    <a:pt x="2279" y="1790"/>
                  </a:lnTo>
                  <a:lnTo>
                    <a:pt x="2415" y="1302"/>
                  </a:lnTo>
                  <a:lnTo>
                    <a:pt x="760" y="760"/>
                  </a:lnTo>
                  <a:lnTo>
                    <a:pt x="787" y="109"/>
                  </a:lnTo>
                  <a:lnTo>
                    <a:pt x="40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1"/>
            <p:cNvSpPr/>
            <p:nvPr/>
          </p:nvSpPr>
          <p:spPr>
            <a:xfrm>
              <a:off x="1816852" y="1479876"/>
              <a:ext cx="116892" cy="93373"/>
            </a:xfrm>
            <a:custGeom>
              <a:rect b="b" l="l" r="r" t="t"/>
              <a:pathLst>
                <a:path extrusionOk="0" h="1927" w="2415">
                  <a:moveTo>
                    <a:pt x="408" y="1"/>
                  </a:moveTo>
                  <a:lnTo>
                    <a:pt x="1" y="1845"/>
                  </a:lnTo>
                  <a:lnTo>
                    <a:pt x="435" y="1926"/>
                  </a:lnTo>
                  <a:lnTo>
                    <a:pt x="597" y="1194"/>
                  </a:lnTo>
                  <a:lnTo>
                    <a:pt x="2306" y="1791"/>
                  </a:lnTo>
                  <a:lnTo>
                    <a:pt x="2415" y="1303"/>
                  </a:lnTo>
                  <a:lnTo>
                    <a:pt x="733" y="760"/>
                  </a:lnTo>
                  <a:lnTo>
                    <a:pt x="787" y="109"/>
                  </a:lnTo>
                  <a:lnTo>
                    <a:pt x="40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1"/>
            <p:cNvSpPr/>
            <p:nvPr/>
          </p:nvSpPr>
          <p:spPr>
            <a:xfrm>
              <a:off x="1784035" y="1624466"/>
              <a:ext cx="112971" cy="103888"/>
            </a:xfrm>
            <a:custGeom>
              <a:rect b="b" l="l" r="r" t="t"/>
              <a:pathLst>
                <a:path extrusionOk="0" h="2144" w="2334">
                  <a:moveTo>
                    <a:pt x="733" y="0"/>
                  </a:moveTo>
                  <a:lnTo>
                    <a:pt x="299" y="217"/>
                  </a:lnTo>
                  <a:lnTo>
                    <a:pt x="1" y="2035"/>
                  </a:lnTo>
                  <a:lnTo>
                    <a:pt x="380" y="2143"/>
                  </a:lnTo>
                  <a:lnTo>
                    <a:pt x="570" y="1329"/>
                  </a:lnTo>
                  <a:lnTo>
                    <a:pt x="2225" y="1845"/>
                  </a:lnTo>
                  <a:lnTo>
                    <a:pt x="2333" y="1357"/>
                  </a:lnTo>
                  <a:lnTo>
                    <a:pt x="733" y="895"/>
                  </a:lnTo>
                  <a:lnTo>
                    <a:pt x="7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1"/>
            <p:cNvSpPr/>
            <p:nvPr/>
          </p:nvSpPr>
          <p:spPr>
            <a:xfrm>
              <a:off x="2710943" y="1412863"/>
              <a:ext cx="277056" cy="274740"/>
            </a:xfrm>
            <a:custGeom>
              <a:rect b="b" l="l" r="r" t="t"/>
              <a:pathLst>
                <a:path extrusionOk="0" h="5670" w="5724">
                  <a:moveTo>
                    <a:pt x="2143" y="0"/>
                  </a:moveTo>
                  <a:lnTo>
                    <a:pt x="109" y="1791"/>
                  </a:lnTo>
                  <a:lnTo>
                    <a:pt x="922" y="3771"/>
                  </a:lnTo>
                  <a:lnTo>
                    <a:pt x="0" y="4883"/>
                  </a:lnTo>
                  <a:lnTo>
                    <a:pt x="651" y="5669"/>
                  </a:lnTo>
                  <a:lnTo>
                    <a:pt x="5723" y="814"/>
                  </a:lnTo>
                  <a:lnTo>
                    <a:pt x="5289" y="190"/>
                  </a:lnTo>
                  <a:lnTo>
                    <a:pt x="3770" y="868"/>
                  </a:lnTo>
                  <a:lnTo>
                    <a:pt x="21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51"/>
          <p:cNvGrpSpPr/>
          <p:nvPr/>
        </p:nvGrpSpPr>
        <p:grpSpPr>
          <a:xfrm>
            <a:off x="1351797" y="3624806"/>
            <a:ext cx="1882712" cy="958149"/>
            <a:chOff x="1294347" y="3189756"/>
            <a:chExt cx="1882712" cy="958149"/>
          </a:xfrm>
        </p:grpSpPr>
        <p:sp>
          <p:nvSpPr>
            <p:cNvPr id="396" name="Google Shape;396;p51"/>
            <p:cNvSpPr/>
            <p:nvPr/>
          </p:nvSpPr>
          <p:spPr>
            <a:xfrm>
              <a:off x="1294347" y="3285697"/>
              <a:ext cx="1693652" cy="862208"/>
            </a:xfrm>
            <a:custGeom>
              <a:rect b="b" l="l" r="r" t="t"/>
              <a:pathLst>
                <a:path extrusionOk="0" h="17794" w="34991">
                  <a:moveTo>
                    <a:pt x="28535" y="3717"/>
                  </a:moveTo>
                  <a:lnTo>
                    <a:pt x="31519" y="6104"/>
                  </a:lnTo>
                  <a:lnTo>
                    <a:pt x="32088" y="8545"/>
                  </a:lnTo>
                  <a:lnTo>
                    <a:pt x="30027" y="10226"/>
                  </a:lnTo>
                  <a:lnTo>
                    <a:pt x="13508" y="15651"/>
                  </a:lnTo>
                  <a:lnTo>
                    <a:pt x="11284" y="14648"/>
                  </a:lnTo>
                  <a:lnTo>
                    <a:pt x="11067" y="12207"/>
                  </a:lnTo>
                  <a:lnTo>
                    <a:pt x="12315" y="9494"/>
                  </a:lnTo>
                  <a:lnTo>
                    <a:pt x="28535" y="3717"/>
                  </a:lnTo>
                  <a:close/>
                  <a:moveTo>
                    <a:pt x="34909" y="1"/>
                  </a:moveTo>
                  <a:lnTo>
                    <a:pt x="30651" y="1411"/>
                  </a:lnTo>
                  <a:lnTo>
                    <a:pt x="22649" y="4259"/>
                  </a:lnTo>
                  <a:lnTo>
                    <a:pt x="8952" y="8843"/>
                  </a:lnTo>
                  <a:lnTo>
                    <a:pt x="4558" y="9792"/>
                  </a:lnTo>
                  <a:lnTo>
                    <a:pt x="2279" y="8436"/>
                  </a:lnTo>
                  <a:lnTo>
                    <a:pt x="679" y="7026"/>
                  </a:lnTo>
                  <a:lnTo>
                    <a:pt x="1" y="8518"/>
                  </a:lnTo>
                  <a:lnTo>
                    <a:pt x="191" y="12315"/>
                  </a:lnTo>
                  <a:lnTo>
                    <a:pt x="1710" y="16194"/>
                  </a:lnTo>
                  <a:lnTo>
                    <a:pt x="3662" y="17794"/>
                  </a:lnTo>
                  <a:lnTo>
                    <a:pt x="4802" y="16872"/>
                  </a:lnTo>
                  <a:lnTo>
                    <a:pt x="6483" y="11393"/>
                  </a:lnTo>
                  <a:lnTo>
                    <a:pt x="10498" y="10335"/>
                  </a:lnTo>
                  <a:lnTo>
                    <a:pt x="9630" y="14105"/>
                  </a:lnTo>
                  <a:lnTo>
                    <a:pt x="11257" y="16329"/>
                  </a:lnTo>
                  <a:lnTo>
                    <a:pt x="13970" y="16465"/>
                  </a:lnTo>
                  <a:lnTo>
                    <a:pt x="29674" y="11556"/>
                  </a:lnTo>
                  <a:lnTo>
                    <a:pt x="33038" y="9603"/>
                  </a:lnTo>
                  <a:lnTo>
                    <a:pt x="33417" y="7080"/>
                  </a:lnTo>
                  <a:lnTo>
                    <a:pt x="31953" y="4368"/>
                  </a:lnTo>
                  <a:lnTo>
                    <a:pt x="29701" y="3229"/>
                  </a:lnTo>
                  <a:lnTo>
                    <a:pt x="34991" y="1384"/>
                  </a:lnTo>
                  <a:lnTo>
                    <a:pt x="349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1"/>
            <p:cNvSpPr/>
            <p:nvPr/>
          </p:nvSpPr>
          <p:spPr>
            <a:xfrm>
              <a:off x="1329826" y="3689182"/>
              <a:ext cx="172022" cy="423254"/>
            </a:xfrm>
            <a:custGeom>
              <a:rect b="b" l="l" r="r" t="t"/>
              <a:pathLst>
                <a:path extrusionOk="0" h="8735" w="3554">
                  <a:moveTo>
                    <a:pt x="271" y="1"/>
                  </a:moveTo>
                  <a:lnTo>
                    <a:pt x="0" y="2442"/>
                  </a:lnTo>
                  <a:lnTo>
                    <a:pt x="380" y="4476"/>
                  </a:lnTo>
                  <a:lnTo>
                    <a:pt x="1275" y="7134"/>
                  </a:lnTo>
                  <a:lnTo>
                    <a:pt x="2929" y="8735"/>
                  </a:lnTo>
                  <a:lnTo>
                    <a:pt x="3553" y="7785"/>
                  </a:lnTo>
                  <a:lnTo>
                    <a:pt x="2360" y="3473"/>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1"/>
            <p:cNvSpPr/>
            <p:nvPr/>
          </p:nvSpPr>
          <p:spPr>
            <a:xfrm>
              <a:off x="2327595" y="3306727"/>
              <a:ext cx="94578" cy="143330"/>
            </a:xfrm>
            <a:custGeom>
              <a:rect b="b" l="l" r="r" t="t"/>
              <a:pathLst>
                <a:path extrusionOk="0" h="2958" w="1954">
                  <a:moveTo>
                    <a:pt x="1845" y="1"/>
                  </a:moveTo>
                  <a:lnTo>
                    <a:pt x="0" y="787"/>
                  </a:lnTo>
                  <a:lnTo>
                    <a:pt x="55" y="1248"/>
                  </a:lnTo>
                  <a:lnTo>
                    <a:pt x="760" y="1031"/>
                  </a:lnTo>
                  <a:lnTo>
                    <a:pt x="1356" y="2957"/>
                  </a:lnTo>
                  <a:lnTo>
                    <a:pt x="1845" y="2822"/>
                  </a:lnTo>
                  <a:lnTo>
                    <a:pt x="1221" y="814"/>
                  </a:lnTo>
                  <a:lnTo>
                    <a:pt x="1953" y="435"/>
                  </a:lnTo>
                  <a:lnTo>
                    <a:pt x="18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1"/>
            <p:cNvSpPr/>
            <p:nvPr/>
          </p:nvSpPr>
          <p:spPr>
            <a:xfrm>
              <a:off x="2202862" y="3360609"/>
              <a:ext cx="94578" cy="131507"/>
            </a:xfrm>
            <a:custGeom>
              <a:rect b="b" l="l" r="r" t="t"/>
              <a:pathLst>
                <a:path extrusionOk="0" h="2714" w="1954">
                  <a:moveTo>
                    <a:pt x="1791" y="1"/>
                  </a:moveTo>
                  <a:lnTo>
                    <a:pt x="0" y="543"/>
                  </a:lnTo>
                  <a:lnTo>
                    <a:pt x="28" y="1140"/>
                  </a:lnTo>
                  <a:lnTo>
                    <a:pt x="760" y="950"/>
                  </a:lnTo>
                  <a:lnTo>
                    <a:pt x="1384" y="2713"/>
                  </a:lnTo>
                  <a:lnTo>
                    <a:pt x="1818" y="2550"/>
                  </a:lnTo>
                  <a:lnTo>
                    <a:pt x="1275" y="760"/>
                  </a:lnTo>
                  <a:lnTo>
                    <a:pt x="1953" y="408"/>
                  </a:lnTo>
                  <a:lnTo>
                    <a:pt x="17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
            <p:cNvSpPr/>
            <p:nvPr/>
          </p:nvSpPr>
          <p:spPr>
            <a:xfrm>
              <a:off x="2072901" y="3402668"/>
              <a:ext cx="99806" cy="131507"/>
            </a:xfrm>
            <a:custGeom>
              <a:rect b="b" l="l" r="r" t="t"/>
              <a:pathLst>
                <a:path extrusionOk="0" h="2714" w="2062">
                  <a:moveTo>
                    <a:pt x="1899" y="1"/>
                  </a:moveTo>
                  <a:lnTo>
                    <a:pt x="0" y="570"/>
                  </a:lnTo>
                  <a:lnTo>
                    <a:pt x="163" y="1221"/>
                  </a:lnTo>
                  <a:lnTo>
                    <a:pt x="922" y="977"/>
                  </a:lnTo>
                  <a:lnTo>
                    <a:pt x="1465" y="2713"/>
                  </a:lnTo>
                  <a:lnTo>
                    <a:pt x="1953" y="2523"/>
                  </a:lnTo>
                  <a:lnTo>
                    <a:pt x="1384" y="760"/>
                  </a:lnTo>
                  <a:lnTo>
                    <a:pt x="2062" y="570"/>
                  </a:lnTo>
                  <a:lnTo>
                    <a:pt x="18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1"/>
            <p:cNvSpPr/>
            <p:nvPr/>
          </p:nvSpPr>
          <p:spPr>
            <a:xfrm>
              <a:off x="2121449" y="3503890"/>
              <a:ext cx="246901" cy="573077"/>
            </a:xfrm>
            <a:custGeom>
              <a:rect b="b" l="l" r="r" t="t"/>
              <a:pathLst>
                <a:path extrusionOk="0" h="11827" w="5101">
                  <a:moveTo>
                    <a:pt x="1140" y="0"/>
                  </a:moveTo>
                  <a:lnTo>
                    <a:pt x="1" y="434"/>
                  </a:lnTo>
                  <a:lnTo>
                    <a:pt x="3663" y="11826"/>
                  </a:lnTo>
                  <a:lnTo>
                    <a:pt x="5100" y="11202"/>
                  </a:lnTo>
                  <a:lnTo>
                    <a:pt x="11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1"/>
            <p:cNvSpPr/>
            <p:nvPr/>
          </p:nvSpPr>
          <p:spPr>
            <a:xfrm>
              <a:off x="2238293" y="3468421"/>
              <a:ext cx="244239" cy="559898"/>
            </a:xfrm>
            <a:custGeom>
              <a:rect b="b" l="l" r="r" t="t"/>
              <a:pathLst>
                <a:path extrusionOk="0" h="11555" w="5046">
                  <a:moveTo>
                    <a:pt x="1438" y="0"/>
                  </a:moveTo>
                  <a:lnTo>
                    <a:pt x="1" y="325"/>
                  </a:lnTo>
                  <a:lnTo>
                    <a:pt x="4069" y="11555"/>
                  </a:lnTo>
                  <a:lnTo>
                    <a:pt x="5046" y="11284"/>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1"/>
            <p:cNvSpPr/>
            <p:nvPr/>
          </p:nvSpPr>
          <p:spPr>
            <a:xfrm>
              <a:off x="2363026" y="3422389"/>
              <a:ext cx="229815" cy="569152"/>
            </a:xfrm>
            <a:custGeom>
              <a:rect b="b" l="l" r="r" t="t"/>
              <a:pathLst>
                <a:path extrusionOk="0" h="11746" w="4748">
                  <a:moveTo>
                    <a:pt x="1520" y="1"/>
                  </a:moveTo>
                  <a:lnTo>
                    <a:pt x="1" y="543"/>
                  </a:lnTo>
                  <a:lnTo>
                    <a:pt x="3391" y="11745"/>
                  </a:lnTo>
                  <a:lnTo>
                    <a:pt x="4747" y="11203"/>
                  </a:lnTo>
                  <a:lnTo>
                    <a:pt x="15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1"/>
            <p:cNvSpPr/>
            <p:nvPr/>
          </p:nvSpPr>
          <p:spPr>
            <a:xfrm>
              <a:off x="2984030" y="3189756"/>
              <a:ext cx="193029" cy="174874"/>
            </a:xfrm>
            <a:custGeom>
              <a:rect b="b" l="l" r="r" t="t"/>
              <a:pathLst>
                <a:path extrusionOk="0" h="3609" w="3988">
                  <a:moveTo>
                    <a:pt x="3174" y="1"/>
                  </a:moveTo>
                  <a:lnTo>
                    <a:pt x="0" y="1981"/>
                  </a:lnTo>
                  <a:lnTo>
                    <a:pt x="54" y="3364"/>
                  </a:lnTo>
                  <a:lnTo>
                    <a:pt x="3960" y="3608"/>
                  </a:lnTo>
                  <a:lnTo>
                    <a:pt x="3987" y="2306"/>
                  </a:lnTo>
                  <a:lnTo>
                    <a:pt x="31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51"/>
          <p:cNvGrpSpPr/>
          <p:nvPr/>
        </p:nvGrpSpPr>
        <p:grpSpPr>
          <a:xfrm>
            <a:off x="6456522" y="764923"/>
            <a:ext cx="1735665" cy="3643235"/>
            <a:chOff x="6456522" y="764923"/>
            <a:chExt cx="1735665" cy="3643235"/>
          </a:xfrm>
        </p:grpSpPr>
        <p:sp>
          <p:nvSpPr>
            <p:cNvPr id="406" name="Google Shape;406;p51"/>
            <p:cNvSpPr/>
            <p:nvPr/>
          </p:nvSpPr>
          <p:spPr>
            <a:xfrm>
              <a:off x="6456522" y="2661403"/>
              <a:ext cx="1289297" cy="1745446"/>
            </a:xfrm>
            <a:custGeom>
              <a:rect b="b" l="l" r="r" t="t"/>
              <a:pathLst>
                <a:path extrusionOk="0" h="36022" w="26637">
                  <a:moveTo>
                    <a:pt x="16601" y="1"/>
                  </a:moveTo>
                  <a:lnTo>
                    <a:pt x="8002" y="2930"/>
                  </a:lnTo>
                  <a:lnTo>
                    <a:pt x="5887" y="7894"/>
                  </a:lnTo>
                  <a:lnTo>
                    <a:pt x="6836" y="13020"/>
                  </a:lnTo>
                  <a:lnTo>
                    <a:pt x="136" y="20398"/>
                  </a:lnTo>
                  <a:lnTo>
                    <a:pt x="1" y="29213"/>
                  </a:lnTo>
                  <a:lnTo>
                    <a:pt x="8138" y="34258"/>
                  </a:lnTo>
                  <a:lnTo>
                    <a:pt x="17984" y="36021"/>
                  </a:lnTo>
                  <a:lnTo>
                    <a:pt x="22459" y="31492"/>
                  </a:lnTo>
                  <a:cubicBezTo>
                    <a:pt x="22459" y="31492"/>
                    <a:pt x="24819" y="26040"/>
                    <a:pt x="24331" y="25579"/>
                  </a:cubicBezTo>
                  <a:cubicBezTo>
                    <a:pt x="23897" y="25145"/>
                    <a:pt x="21483" y="19015"/>
                    <a:pt x="21483" y="19015"/>
                  </a:cubicBezTo>
                  <a:lnTo>
                    <a:pt x="26636" y="9955"/>
                  </a:lnTo>
                  <a:lnTo>
                    <a:pt x="21619" y="1140"/>
                  </a:lnTo>
                  <a:lnTo>
                    <a:pt x="166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1"/>
            <p:cNvSpPr/>
            <p:nvPr/>
          </p:nvSpPr>
          <p:spPr>
            <a:xfrm>
              <a:off x="7697175" y="780671"/>
              <a:ext cx="446465" cy="626959"/>
            </a:xfrm>
            <a:custGeom>
              <a:rect b="b" l="l" r="r" t="t"/>
              <a:pathLst>
                <a:path extrusionOk="0" h="12939" w="9224">
                  <a:moveTo>
                    <a:pt x="3961" y="1"/>
                  </a:moveTo>
                  <a:lnTo>
                    <a:pt x="1" y="9304"/>
                  </a:lnTo>
                  <a:lnTo>
                    <a:pt x="1113" y="12098"/>
                  </a:lnTo>
                  <a:lnTo>
                    <a:pt x="4015" y="12939"/>
                  </a:lnTo>
                  <a:lnTo>
                    <a:pt x="6592" y="11773"/>
                  </a:lnTo>
                  <a:lnTo>
                    <a:pt x="9223" y="1384"/>
                  </a:lnTo>
                  <a:lnTo>
                    <a:pt x="39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
            <p:cNvSpPr/>
            <p:nvPr/>
          </p:nvSpPr>
          <p:spPr>
            <a:xfrm>
              <a:off x="7766778" y="764923"/>
              <a:ext cx="118199" cy="107812"/>
            </a:xfrm>
            <a:custGeom>
              <a:rect b="b" l="l" r="r" t="t"/>
              <a:pathLst>
                <a:path extrusionOk="0" h="2225" w="2442">
                  <a:moveTo>
                    <a:pt x="651" y="0"/>
                  </a:moveTo>
                  <a:lnTo>
                    <a:pt x="0" y="2116"/>
                  </a:lnTo>
                  <a:lnTo>
                    <a:pt x="516" y="2225"/>
                  </a:lnTo>
                  <a:lnTo>
                    <a:pt x="868" y="1438"/>
                  </a:lnTo>
                  <a:lnTo>
                    <a:pt x="2279" y="1980"/>
                  </a:lnTo>
                  <a:lnTo>
                    <a:pt x="2442" y="1357"/>
                  </a:lnTo>
                  <a:lnTo>
                    <a:pt x="1085" y="895"/>
                  </a:lnTo>
                  <a:lnTo>
                    <a:pt x="1140" y="109"/>
                  </a:lnTo>
                  <a:lnTo>
                    <a:pt x="6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1"/>
            <p:cNvSpPr/>
            <p:nvPr/>
          </p:nvSpPr>
          <p:spPr>
            <a:xfrm>
              <a:off x="7703758" y="964703"/>
              <a:ext cx="112971" cy="98606"/>
            </a:xfrm>
            <a:custGeom>
              <a:rect b="b" l="l" r="r" t="t"/>
              <a:pathLst>
                <a:path extrusionOk="0" h="2035" w="2334">
                  <a:moveTo>
                    <a:pt x="1519" y="0"/>
                  </a:moveTo>
                  <a:lnTo>
                    <a:pt x="841" y="27"/>
                  </a:lnTo>
                  <a:lnTo>
                    <a:pt x="1" y="1763"/>
                  </a:lnTo>
                  <a:lnTo>
                    <a:pt x="570" y="2034"/>
                  </a:lnTo>
                  <a:lnTo>
                    <a:pt x="950" y="1248"/>
                  </a:lnTo>
                  <a:lnTo>
                    <a:pt x="2170" y="1655"/>
                  </a:lnTo>
                  <a:lnTo>
                    <a:pt x="2333" y="1139"/>
                  </a:lnTo>
                  <a:lnTo>
                    <a:pt x="1221" y="760"/>
                  </a:lnTo>
                  <a:lnTo>
                    <a:pt x="15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1"/>
            <p:cNvSpPr/>
            <p:nvPr/>
          </p:nvSpPr>
          <p:spPr>
            <a:xfrm>
              <a:off x="7635510" y="1135555"/>
              <a:ext cx="102420" cy="93373"/>
            </a:xfrm>
            <a:custGeom>
              <a:rect b="b" l="l" r="r" t="t"/>
              <a:pathLst>
                <a:path extrusionOk="0" h="1927" w="2116">
                  <a:moveTo>
                    <a:pt x="1356" y="0"/>
                  </a:moveTo>
                  <a:lnTo>
                    <a:pt x="732" y="27"/>
                  </a:lnTo>
                  <a:lnTo>
                    <a:pt x="0" y="1736"/>
                  </a:lnTo>
                  <a:lnTo>
                    <a:pt x="488" y="1926"/>
                  </a:lnTo>
                  <a:lnTo>
                    <a:pt x="868" y="1275"/>
                  </a:lnTo>
                  <a:lnTo>
                    <a:pt x="1953" y="1709"/>
                  </a:lnTo>
                  <a:lnTo>
                    <a:pt x="2116" y="1167"/>
                  </a:lnTo>
                  <a:lnTo>
                    <a:pt x="1166" y="705"/>
                  </a:lnTo>
                  <a:lnTo>
                    <a:pt x="13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1"/>
            <p:cNvSpPr/>
            <p:nvPr/>
          </p:nvSpPr>
          <p:spPr>
            <a:xfrm>
              <a:off x="8084492" y="872687"/>
              <a:ext cx="107696" cy="95989"/>
            </a:xfrm>
            <a:custGeom>
              <a:rect b="b" l="l" r="r" t="t"/>
              <a:pathLst>
                <a:path extrusionOk="0" h="1981" w="2225">
                  <a:moveTo>
                    <a:pt x="1628" y="1"/>
                  </a:moveTo>
                  <a:lnTo>
                    <a:pt x="1357" y="597"/>
                  </a:lnTo>
                  <a:lnTo>
                    <a:pt x="190" y="299"/>
                  </a:lnTo>
                  <a:lnTo>
                    <a:pt x="0" y="868"/>
                  </a:lnTo>
                  <a:lnTo>
                    <a:pt x="1221" y="1113"/>
                  </a:lnTo>
                  <a:lnTo>
                    <a:pt x="1058" y="1899"/>
                  </a:lnTo>
                  <a:lnTo>
                    <a:pt x="1763" y="1981"/>
                  </a:lnTo>
                  <a:lnTo>
                    <a:pt x="2225" y="163"/>
                  </a:lnTo>
                  <a:lnTo>
                    <a:pt x="16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
            <p:cNvSpPr/>
            <p:nvPr/>
          </p:nvSpPr>
          <p:spPr>
            <a:xfrm>
              <a:off x="8038558" y="1059335"/>
              <a:ext cx="119506" cy="98606"/>
            </a:xfrm>
            <a:custGeom>
              <a:rect b="b" l="l" r="r" t="t"/>
              <a:pathLst>
                <a:path extrusionOk="0" h="2035" w="2469">
                  <a:moveTo>
                    <a:pt x="1655" y="0"/>
                  </a:moveTo>
                  <a:lnTo>
                    <a:pt x="1546" y="651"/>
                  </a:lnTo>
                  <a:lnTo>
                    <a:pt x="81" y="217"/>
                  </a:lnTo>
                  <a:lnTo>
                    <a:pt x="0" y="949"/>
                  </a:lnTo>
                  <a:lnTo>
                    <a:pt x="1248" y="1221"/>
                  </a:lnTo>
                  <a:lnTo>
                    <a:pt x="1221" y="1926"/>
                  </a:lnTo>
                  <a:lnTo>
                    <a:pt x="1953" y="2034"/>
                  </a:lnTo>
                  <a:lnTo>
                    <a:pt x="2468" y="244"/>
                  </a:lnTo>
                  <a:lnTo>
                    <a:pt x="16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1"/>
            <p:cNvSpPr/>
            <p:nvPr/>
          </p:nvSpPr>
          <p:spPr>
            <a:xfrm>
              <a:off x="7999158" y="1231496"/>
              <a:ext cx="105082" cy="101222"/>
            </a:xfrm>
            <a:custGeom>
              <a:rect b="b" l="l" r="r" t="t"/>
              <a:pathLst>
                <a:path extrusionOk="0" h="2089" w="2171">
                  <a:moveTo>
                    <a:pt x="1519" y="0"/>
                  </a:moveTo>
                  <a:lnTo>
                    <a:pt x="1384" y="733"/>
                  </a:lnTo>
                  <a:lnTo>
                    <a:pt x="28" y="434"/>
                  </a:lnTo>
                  <a:lnTo>
                    <a:pt x="0" y="1004"/>
                  </a:lnTo>
                  <a:lnTo>
                    <a:pt x="1275" y="1329"/>
                  </a:lnTo>
                  <a:lnTo>
                    <a:pt x="1112" y="2089"/>
                  </a:lnTo>
                  <a:lnTo>
                    <a:pt x="1818" y="2089"/>
                  </a:lnTo>
                  <a:lnTo>
                    <a:pt x="2170" y="136"/>
                  </a:lnTo>
                  <a:lnTo>
                    <a:pt x="15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
            <p:cNvSpPr/>
            <p:nvPr/>
          </p:nvSpPr>
          <p:spPr>
            <a:xfrm>
              <a:off x="7260004" y="1332670"/>
              <a:ext cx="663066" cy="1419489"/>
            </a:xfrm>
            <a:custGeom>
              <a:rect b="b" l="l" r="r" t="t"/>
              <a:pathLst>
                <a:path extrusionOk="0" h="29295" w="13699">
                  <a:moveTo>
                    <a:pt x="10253" y="1"/>
                  </a:moveTo>
                  <a:lnTo>
                    <a:pt x="1" y="27342"/>
                  </a:lnTo>
                  <a:lnTo>
                    <a:pt x="3635" y="28915"/>
                  </a:lnTo>
                  <a:lnTo>
                    <a:pt x="4856" y="29295"/>
                  </a:lnTo>
                  <a:lnTo>
                    <a:pt x="13698" y="815"/>
                  </a:lnTo>
                  <a:lnTo>
                    <a:pt x="102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
            <p:cNvSpPr/>
            <p:nvPr/>
          </p:nvSpPr>
          <p:spPr>
            <a:xfrm>
              <a:off x="6951486" y="3267575"/>
              <a:ext cx="363696" cy="318882"/>
            </a:xfrm>
            <a:custGeom>
              <a:rect b="b" l="l" r="r" t="t"/>
              <a:pathLst>
                <a:path extrusionOk="0" h="6581" w="7514">
                  <a:moveTo>
                    <a:pt x="3765" y="0"/>
                  </a:moveTo>
                  <a:cubicBezTo>
                    <a:pt x="3254" y="0"/>
                    <a:pt x="2736" y="121"/>
                    <a:pt x="2252" y="375"/>
                  </a:cubicBezTo>
                  <a:cubicBezTo>
                    <a:pt x="624" y="1216"/>
                    <a:pt x="1" y="3196"/>
                    <a:pt x="868" y="4796"/>
                  </a:cubicBezTo>
                  <a:cubicBezTo>
                    <a:pt x="1456" y="5933"/>
                    <a:pt x="2600" y="6580"/>
                    <a:pt x="3781" y="6580"/>
                  </a:cubicBezTo>
                  <a:cubicBezTo>
                    <a:pt x="4291" y="6580"/>
                    <a:pt x="4807" y="6460"/>
                    <a:pt x="5290" y="6206"/>
                  </a:cubicBezTo>
                  <a:cubicBezTo>
                    <a:pt x="6890" y="5366"/>
                    <a:pt x="7514" y="3358"/>
                    <a:pt x="6673" y="1758"/>
                  </a:cubicBezTo>
                  <a:cubicBezTo>
                    <a:pt x="6086" y="642"/>
                    <a:pt x="4945" y="0"/>
                    <a:pt x="37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1"/>
            <p:cNvSpPr/>
            <p:nvPr/>
          </p:nvSpPr>
          <p:spPr>
            <a:xfrm>
              <a:off x="6708602" y="4185991"/>
              <a:ext cx="295449" cy="222166"/>
            </a:xfrm>
            <a:custGeom>
              <a:rect b="b" l="l" r="r" t="t"/>
              <a:pathLst>
                <a:path extrusionOk="0" h="4585" w="6104">
                  <a:moveTo>
                    <a:pt x="923" y="1"/>
                  </a:moveTo>
                  <a:lnTo>
                    <a:pt x="1" y="2957"/>
                  </a:lnTo>
                  <a:lnTo>
                    <a:pt x="5100" y="4585"/>
                  </a:lnTo>
                  <a:lnTo>
                    <a:pt x="6103" y="1791"/>
                  </a:lnTo>
                  <a:lnTo>
                    <a:pt x="9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1"/>
            <p:cNvSpPr/>
            <p:nvPr/>
          </p:nvSpPr>
          <p:spPr>
            <a:xfrm>
              <a:off x="6917362" y="3627402"/>
              <a:ext cx="275749" cy="159078"/>
            </a:xfrm>
            <a:custGeom>
              <a:rect b="b" l="l" r="r" t="t"/>
              <a:pathLst>
                <a:path extrusionOk="0" h="3283" w="5697">
                  <a:moveTo>
                    <a:pt x="326" y="1"/>
                  </a:moveTo>
                  <a:lnTo>
                    <a:pt x="0" y="1547"/>
                  </a:lnTo>
                  <a:lnTo>
                    <a:pt x="5181" y="3283"/>
                  </a:lnTo>
                  <a:lnTo>
                    <a:pt x="5696" y="1628"/>
                  </a:lnTo>
                  <a:lnTo>
                    <a:pt x="3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p:nvPr/>
          </p:nvSpPr>
          <p:spPr>
            <a:xfrm>
              <a:off x="7055213" y="3095124"/>
              <a:ext cx="317762" cy="205110"/>
            </a:xfrm>
            <a:custGeom>
              <a:rect b="b" l="l" r="r" t="t"/>
              <a:pathLst>
                <a:path extrusionOk="0" h="4233" w="6565">
                  <a:moveTo>
                    <a:pt x="706" y="1"/>
                  </a:moveTo>
                  <a:lnTo>
                    <a:pt x="0" y="2306"/>
                  </a:lnTo>
                  <a:lnTo>
                    <a:pt x="5669" y="4232"/>
                  </a:lnTo>
                  <a:lnTo>
                    <a:pt x="6564" y="1791"/>
                  </a:lnTo>
                  <a:lnTo>
                    <a:pt x="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
            <p:cNvSpPr/>
            <p:nvPr/>
          </p:nvSpPr>
          <p:spPr>
            <a:xfrm>
              <a:off x="7733961" y="1330053"/>
              <a:ext cx="200919" cy="101271"/>
            </a:xfrm>
            <a:custGeom>
              <a:rect b="b" l="l" r="r" t="t"/>
              <a:pathLst>
                <a:path extrusionOk="0" h="2090" w="4151">
                  <a:moveTo>
                    <a:pt x="244" y="1"/>
                  </a:moveTo>
                  <a:lnTo>
                    <a:pt x="0" y="787"/>
                  </a:lnTo>
                  <a:lnTo>
                    <a:pt x="3879" y="2089"/>
                  </a:lnTo>
                  <a:lnTo>
                    <a:pt x="4150" y="787"/>
                  </a:lnTo>
                  <a:lnTo>
                    <a:pt x="2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1"/>
            <p:cNvSpPr/>
            <p:nvPr/>
          </p:nvSpPr>
          <p:spPr>
            <a:xfrm>
              <a:off x="6792629" y="1355008"/>
              <a:ext cx="966308" cy="2877016"/>
            </a:xfrm>
            <a:custGeom>
              <a:rect b="b" l="l" r="r" t="t"/>
              <a:pathLst>
                <a:path extrusionOk="0" fill="none" h="59375" w="19964">
                  <a:moveTo>
                    <a:pt x="19964" y="1"/>
                  </a:moveTo>
                  <a:lnTo>
                    <a:pt x="1" y="59375"/>
                  </a:lnTo>
                </a:path>
              </a:pathLst>
            </a:custGeom>
            <a:noFill/>
            <a:ln cap="rnd"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
            <p:cNvSpPr/>
            <p:nvPr/>
          </p:nvSpPr>
          <p:spPr>
            <a:xfrm>
              <a:off x="6832029" y="1348466"/>
              <a:ext cx="965001" cy="2895429"/>
            </a:xfrm>
            <a:custGeom>
              <a:rect b="b" l="l" r="r" t="t"/>
              <a:pathLst>
                <a:path extrusionOk="0" fill="none" h="59755" w="19937">
                  <a:moveTo>
                    <a:pt x="0" y="59754"/>
                  </a:moveTo>
                  <a:lnTo>
                    <a:pt x="19936" y="0"/>
                  </a:lnTo>
                </a:path>
              </a:pathLst>
            </a:custGeom>
            <a:noFill/>
            <a:ln cap="rnd"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1"/>
            <p:cNvSpPr/>
            <p:nvPr/>
          </p:nvSpPr>
          <p:spPr>
            <a:xfrm>
              <a:off x="6877963" y="1362906"/>
              <a:ext cx="957111" cy="2892812"/>
            </a:xfrm>
            <a:custGeom>
              <a:rect b="b" l="l" r="r" t="t"/>
              <a:pathLst>
                <a:path extrusionOk="0" fill="none" h="59701" w="19774">
                  <a:moveTo>
                    <a:pt x="1" y="59700"/>
                  </a:moveTo>
                  <a:lnTo>
                    <a:pt x="19774" y="1"/>
                  </a:lnTo>
                </a:path>
              </a:pathLst>
            </a:custGeom>
            <a:noFill/>
            <a:ln cap="rnd"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1"/>
            <p:cNvSpPr/>
            <p:nvPr/>
          </p:nvSpPr>
          <p:spPr>
            <a:xfrm>
              <a:off x="6912086" y="1380011"/>
              <a:ext cx="951884" cy="2892763"/>
            </a:xfrm>
            <a:custGeom>
              <a:rect b="b" l="l" r="r" t="t"/>
              <a:pathLst>
                <a:path extrusionOk="0" fill="none" h="59700" w="19666">
                  <a:moveTo>
                    <a:pt x="19666" y="0"/>
                  </a:moveTo>
                  <a:lnTo>
                    <a:pt x="1" y="59700"/>
                  </a:lnTo>
                </a:path>
              </a:pathLst>
            </a:custGeom>
            <a:noFill/>
            <a:ln cap="rnd"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1"/>
            <p:cNvSpPr/>
            <p:nvPr/>
          </p:nvSpPr>
          <p:spPr>
            <a:xfrm>
              <a:off x="6942290" y="1382627"/>
              <a:ext cx="953190" cy="2895429"/>
            </a:xfrm>
            <a:custGeom>
              <a:rect b="b" l="l" r="r" t="t"/>
              <a:pathLst>
                <a:path extrusionOk="0" fill="none" h="59755" w="19693">
                  <a:moveTo>
                    <a:pt x="1" y="59754"/>
                  </a:moveTo>
                  <a:lnTo>
                    <a:pt x="19693" y="1"/>
                  </a:lnTo>
                </a:path>
              </a:pathLst>
            </a:custGeom>
            <a:noFill/>
            <a:ln cap="rnd" cmpd="sng" w="8825">
              <a:solidFill>
                <a:schemeClr val="lt2"/>
              </a:solidFill>
              <a:prstDash val="solid"/>
              <a:miter lim="2712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51"/>
          <p:cNvSpPr/>
          <p:nvPr/>
        </p:nvSpPr>
        <p:spPr>
          <a:xfrm>
            <a:off x="6578642" y="642671"/>
            <a:ext cx="783830" cy="1177650"/>
          </a:xfrm>
          <a:custGeom>
            <a:rect b="b" l="l" r="r" t="t"/>
            <a:pathLst>
              <a:path extrusionOk="0" h="24304" w="16194">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1"/>
          <p:cNvSpPr/>
          <p:nvPr/>
        </p:nvSpPr>
        <p:spPr>
          <a:xfrm>
            <a:off x="1117145" y="492848"/>
            <a:ext cx="744430" cy="1038342"/>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p:nvPr/>
        </p:nvSpPr>
        <p:spPr>
          <a:xfrm>
            <a:off x="4797091" y="4013830"/>
            <a:ext cx="573763" cy="786037"/>
          </a:xfrm>
          <a:custGeom>
            <a:rect b="b" l="l" r="r" t="t"/>
            <a:pathLst>
              <a:path extrusionOk="0" h="16222" w="11854">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1"/>
          <p:cNvSpPr/>
          <p:nvPr/>
        </p:nvSpPr>
        <p:spPr>
          <a:xfrm>
            <a:off x="7954447" y="3450046"/>
            <a:ext cx="560646" cy="624343"/>
          </a:xfrm>
          <a:custGeom>
            <a:rect b="b" l="l" r="r" t="t"/>
            <a:pathLst>
              <a:path extrusionOk="0" h="12885" w="11583">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1"/>
          <p:cNvSpPr/>
          <p:nvPr/>
        </p:nvSpPr>
        <p:spPr>
          <a:xfrm>
            <a:off x="1430890" y="3272566"/>
            <a:ext cx="214036" cy="177491"/>
          </a:xfrm>
          <a:custGeom>
            <a:rect b="b" l="l" r="r" t="t"/>
            <a:pathLst>
              <a:path extrusionOk="0" h="3663" w="4422">
                <a:moveTo>
                  <a:pt x="2198" y="570"/>
                </a:moveTo>
                <a:cubicBezTo>
                  <a:pt x="3093" y="570"/>
                  <a:pt x="3825" y="1140"/>
                  <a:pt x="3825" y="1818"/>
                </a:cubicBezTo>
                <a:cubicBezTo>
                  <a:pt x="3825" y="2496"/>
                  <a:pt x="3120" y="3066"/>
                  <a:pt x="2198" y="3066"/>
                </a:cubicBezTo>
                <a:cubicBezTo>
                  <a:pt x="1330" y="3066"/>
                  <a:pt x="570" y="2496"/>
                  <a:pt x="570" y="1818"/>
                </a:cubicBezTo>
                <a:cubicBezTo>
                  <a:pt x="625" y="1113"/>
                  <a:pt x="1330" y="570"/>
                  <a:pt x="2198" y="570"/>
                </a:cubicBezTo>
                <a:close/>
                <a:moveTo>
                  <a:pt x="2198" y="1"/>
                </a:moveTo>
                <a:cubicBezTo>
                  <a:pt x="977" y="1"/>
                  <a:pt x="1" y="814"/>
                  <a:pt x="1" y="1818"/>
                </a:cubicBezTo>
                <a:cubicBezTo>
                  <a:pt x="1" y="2849"/>
                  <a:pt x="977" y="3662"/>
                  <a:pt x="2198" y="3662"/>
                </a:cubicBezTo>
                <a:cubicBezTo>
                  <a:pt x="3418" y="3662"/>
                  <a:pt x="4422" y="2849"/>
                  <a:pt x="4422" y="1818"/>
                </a:cubicBezTo>
                <a:cubicBezTo>
                  <a:pt x="4422" y="814"/>
                  <a:pt x="3418" y="1"/>
                  <a:pt x="21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1"/>
          <p:cNvSpPr txBox="1"/>
          <p:nvPr/>
        </p:nvSpPr>
        <p:spPr>
          <a:xfrm>
            <a:off x="96425" y="0"/>
            <a:ext cx="11250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rgbClr val="FFFFFF"/>
                </a:solidFill>
                <a:latin typeface="Raleway"/>
                <a:ea typeface="Raleway"/>
                <a:cs typeface="Raleway"/>
                <a:sym typeface="Raleway"/>
              </a:rPr>
              <a:t>50.038</a:t>
            </a:r>
            <a:endParaRPr b="1" sz="19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Evaluation</a:t>
            </a:r>
            <a:endParaRPr/>
          </a:p>
        </p:txBody>
      </p:sp>
      <p:sp>
        <p:nvSpPr>
          <p:cNvPr id="601" name="Google Shape;601;p60"/>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Confusion matrix: shows true posivive, true negative, false positive, false negative</a:t>
            </a:r>
            <a:br>
              <a:rPr lang="zh-C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Precision:  show how precise/accurate the model is out of those predicted positive.</a:t>
            </a:r>
            <a:br>
              <a:rPr lang="zh-C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Recall: ratio of correctly predicted positive (True Positives) to actual positive, It shows proportion of actual positives that is identified correctly</a:t>
            </a:r>
            <a:br>
              <a:rPr lang="zh-C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F1-score: weighted average (or harmonic mean) of Precision and Recall</a:t>
            </a:r>
            <a:br>
              <a:rPr lang="zh-C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Receiver Operating Characteristics (ROC): constructed by plotting the true positive rate (TPR) against the false positive rate (FPR). </a:t>
            </a:r>
            <a:br>
              <a:rPr lang="zh-C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Area Under the Curve (AUC): represents degree or measure of separability. It tells how much the model is capable of distinguishing between classes. Higher the AUC, better the model is at predicting 0’s as 0’s and 1’s as 1’s</a:t>
            </a: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txBox="1"/>
          <p:nvPr>
            <p:ph type="title"/>
          </p:nvPr>
        </p:nvSpPr>
        <p:spPr>
          <a:xfrm>
            <a:off x="4174000" y="395400"/>
            <a:ext cx="41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Decide K value</a:t>
            </a:r>
            <a:endParaRPr/>
          </a:p>
        </p:txBody>
      </p:sp>
      <p:sp>
        <p:nvSpPr>
          <p:cNvPr id="607" name="Google Shape;607;p61"/>
          <p:cNvSpPr txBox="1"/>
          <p:nvPr>
            <p:ph idx="1" type="body"/>
          </p:nvPr>
        </p:nvSpPr>
        <p:spPr>
          <a:xfrm>
            <a:off x="5035325" y="1751713"/>
            <a:ext cx="3690300" cy="2470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Plot out graphs of training accuracy and validation accuracy for different k value. </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Found out the value aro</a:t>
            </a:r>
            <a:r>
              <a:rPr lang="zh-CN">
                <a:solidFill>
                  <a:srgbClr val="000000"/>
                </a:solidFill>
                <a:latin typeface="Arial"/>
                <a:ea typeface="Arial"/>
                <a:cs typeface="Arial"/>
                <a:sym typeface="Arial"/>
              </a:rPr>
              <a:t>u</a:t>
            </a:r>
            <a:r>
              <a:rPr lang="zh-CN">
                <a:solidFill>
                  <a:srgbClr val="000000"/>
                </a:solidFill>
                <a:latin typeface="Arial"/>
                <a:ea typeface="Arial"/>
                <a:cs typeface="Arial"/>
                <a:sym typeface="Arial"/>
              </a:rPr>
              <a:t>nd 40 is suitable for our model as the model gives similar accuracy for both validation set and validation set.</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B</a:t>
            </a:r>
            <a:r>
              <a:rPr lang="zh-CN">
                <a:solidFill>
                  <a:srgbClr val="000000"/>
                </a:solidFill>
                <a:latin typeface="Arial"/>
                <a:ea typeface="Arial"/>
                <a:cs typeface="Arial"/>
                <a:sym typeface="Arial"/>
              </a:rPr>
              <a:t>uild our KNN model with</a:t>
            </a:r>
            <a:r>
              <a:rPr lang="zh-CN">
                <a:solidFill>
                  <a:srgbClr val="000000"/>
                </a:solidFill>
                <a:latin typeface="Arial"/>
                <a:ea typeface="Arial"/>
                <a:cs typeface="Arial"/>
                <a:sym typeface="Arial"/>
              </a:rPr>
              <a:t> k=39 , which is approximate to  the square root of total samples (1560)</a:t>
            </a:r>
            <a:endParaRPr>
              <a:solidFill>
                <a:srgbClr val="000000"/>
              </a:solidFill>
              <a:latin typeface="Arial"/>
              <a:ea typeface="Arial"/>
              <a:cs typeface="Arial"/>
              <a:sym typeface="Arial"/>
            </a:endParaRPr>
          </a:p>
        </p:txBody>
      </p:sp>
      <p:sp>
        <p:nvSpPr>
          <p:cNvPr id="608" name="Google Shape;608;p61"/>
          <p:cNvSpPr txBox="1"/>
          <p:nvPr/>
        </p:nvSpPr>
        <p:spPr>
          <a:xfrm>
            <a:off x="1590100" y="138600"/>
            <a:ext cx="2583900" cy="9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K Nearest Neighbor</a:t>
            </a:r>
            <a:endParaRPr>
              <a:latin typeface="Raleway"/>
              <a:ea typeface="Raleway"/>
              <a:cs typeface="Raleway"/>
              <a:sym typeface="Raleway"/>
            </a:endParaRPr>
          </a:p>
        </p:txBody>
      </p:sp>
      <p:pic>
        <p:nvPicPr>
          <p:cNvPr id="609" name="Google Shape;609;p61"/>
          <p:cNvPicPr preferRelativeResize="0"/>
          <p:nvPr/>
        </p:nvPicPr>
        <p:blipFill rotWithShape="1">
          <a:blip r:embed="rId3">
            <a:alphaModFix/>
          </a:blip>
          <a:srcRect b="0" l="0" r="7011" t="5177"/>
          <a:stretch/>
        </p:blipFill>
        <p:spPr>
          <a:xfrm>
            <a:off x="583800" y="1347100"/>
            <a:ext cx="4342950" cy="328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2"/>
          <p:cNvSpPr txBox="1"/>
          <p:nvPr>
            <p:ph type="title"/>
          </p:nvPr>
        </p:nvSpPr>
        <p:spPr>
          <a:xfrm>
            <a:off x="4174000" y="395400"/>
            <a:ext cx="41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Predict Result</a:t>
            </a:r>
            <a:endParaRPr/>
          </a:p>
        </p:txBody>
      </p:sp>
      <p:sp>
        <p:nvSpPr>
          <p:cNvPr id="615" name="Google Shape;615;p62"/>
          <p:cNvSpPr txBox="1"/>
          <p:nvPr>
            <p:ph idx="1" type="body"/>
          </p:nvPr>
        </p:nvSpPr>
        <p:spPr>
          <a:xfrm>
            <a:off x="4975650" y="1992050"/>
            <a:ext cx="3690300" cy="1827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AUC:0.7007089218176171 &gt; 0.5</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The model has a fair ability (0.70)  to perform classification</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Graph shows around 0.8 true positive rate and 0.4 false positive rate</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Accuracy=0.70, there is around 0.70 probability of clasifying the input correctly</a:t>
            </a:r>
            <a:endParaRPr>
              <a:solidFill>
                <a:srgbClr val="000000"/>
              </a:solidFill>
              <a:latin typeface="Arial"/>
              <a:ea typeface="Arial"/>
              <a:cs typeface="Arial"/>
              <a:sym typeface="Arial"/>
            </a:endParaRPr>
          </a:p>
        </p:txBody>
      </p:sp>
      <p:sp>
        <p:nvSpPr>
          <p:cNvPr id="616" name="Google Shape;616;p62"/>
          <p:cNvSpPr txBox="1"/>
          <p:nvPr/>
        </p:nvSpPr>
        <p:spPr>
          <a:xfrm>
            <a:off x="1590100" y="138600"/>
            <a:ext cx="2583900" cy="9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K Nearest Neighbor</a:t>
            </a:r>
            <a:endParaRPr>
              <a:latin typeface="Raleway"/>
              <a:ea typeface="Raleway"/>
              <a:cs typeface="Raleway"/>
              <a:sym typeface="Raleway"/>
            </a:endParaRPr>
          </a:p>
        </p:txBody>
      </p:sp>
      <p:pic>
        <p:nvPicPr>
          <p:cNvPr id="617" name="Google Shape;617;p62"/>
          <p:cNvPicPr preferRelativeResize="0"/>
          <p:nvPr/>
        </p:nvPicPr>
        <p:blipFill>
          <a:blip r:embed="rId3">
            <a:alphaModFix/>
          </a:blip>
          <a:stretch>
            <a:fillRect/>
          </a:stretch>
        </p:blipFill>
        <p:spPr>
          <a:xfrm>
            <a:off x="580175" y="1427800"/>
            <a:ext cx="4395467" cy="329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3"/>
          <p:cNvSpPr txBox="1"/>
          <p:nvPr/>
        </p:nvSpPr>
        <p:spPr>
          <a:xfrm>
            <a:off x="3723700" y="367200"/>
            <a:ext cx="236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AdaBoost</a:t>
            </a:r>
            <a:endParaRPr>
              <a:latin typeface="Raleway"/>
              <a:ea typeface="Raleway"/>
              <a:cs typeface="Raleway"/>
              <a:sym typeface="Raleway"/>
            </a:endParaRPr>
          </a:p>
        </p:txBody>
      </p:sp>
      <p:pic>
        <p:nvPicPr>
          <p:cNvPr id="623" name="Google Shape;623;p63"/>
          <p:cNvPicPr preferRelativeResize="0"/>
          <p:nvPr/>
        </p:nvPicPr>
        <p:blipFill rotWithShape="1">
          <a:blip r:embed="rId3">
            <a:alphaModFix/>
          </a:blip>
          <a:srcRect b="0" l="0" r="0" t="6585"/>
          <a:stretch/>
        </p:blipFill>
        <p:spPr>
          <a:xfrm>
            <a:off x="348625" y="1307475"/>
            <a:ext cx="5087850" cy="3564425"/>
          </a:xfrm>
          <a:prstGeom prst="rect">
            <a:avLst/>
          </a:prstGeom>
          <a:noFill/>
          <a:ln>
            <a:noFill/>
          </a:ln>
        </p:spPr>
      </p:pic>
      <p:sp>
        <p:nvSpPr>
          <p:cNvPr id="624" name="Google Shape;624;p63"/>
          <p:cNvSpPr txBox="1"/>
          <p:nvPr>
            <p:ph idx="1" type="body"/>
          </p:nvPr>
        </p:nvSpPr>
        <p:spPr>
          <a:xfrm>
            <a:off x="4985375" y="1432250"/>
            <a:ext cx="4045500" cy="3083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Parameters:</a:t>
            </a:r>
            <a:br>
              <a:rPr lang="zh-CN">
                <a:solidFill>
                  <a:srgbClr val="000000"/>
                </a:solidFill>
                <a:latin typeface="Arial"/>
                <a:ea typeface="Arial"/>
                <a:cs typeface="Arial"/>
                <a:sym typeface="Arial"/>
              </a:rPr>
            </a:br>
            <a:r>
              <a:rPr lang="zh-CN">
                <a:solidFill>
                  <a:srgbClr val="000000"/>
                </a:solidFill>
                <a:latin typeface="Arial"/>
                <a:ea typeface="Arial"/>
                <a:cs typeface="Arial"/>
                <a:sym typeface="Arial"/>
              </a:rPr>
              <a:t>Number of estimators =1000</a:t>
            </a:r>
            <a:br>
              <a:rPr lang="zh-CN">
                <a:solidFill>
                  <a:srgbClr val="000000"/>
                </a:solidFill>
                <a:latin typeface="Arial"/>
                <a:ea typeface="Arial"/>
                <a:cs typeface="Arial"/>
                <a:sym typeface="Arial"/>
              </a:rPr>
            </a:br>
            <a:r>
              <a:rPr lang="zh-CN">
                <a:solidFill>
                  <a:srgbClr val="000000"/>
                </a:solidFill>
                <a:latin typeface="Arial"/>
                <a:ea typeface="Arial"/>
                <a:cs typeface="Arial"/>
                <a:sym typeface="Arial"/>
              </a:rPr>
              <a:t>Learnig rate = 0.1</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a:t>
            </a:r>
            <a:r>
              <a:rPr lang="zh-CN">
                <a:solidFill>
                  <a:srgbClr val="000000"/>
                </a:solidFill>
                <a:latin typeface="Arial"/>
                <a:ea typeface="Arial"/>
                <a:cs typeface="Arial"/>
                <a:sym typeface="Arial"/>
              </a:rPr>
              <a:t>raining accuracy:  0.8782051282051282</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AUC: </a:t>
            </a:r>
            <a:r>
              <a:rPr lang="zh-CN">
                <a:solidFill>
                  <a:srgbClr val="000000"/>
                </a:solidFill>
                <a:latin typeface="Arial"/>
                <a:ea typeface="Arial"/>
                <a:cs typeface="Arial"/>
                <a:sym typeface="Arial"/>
              </a:rPr>
              <a:t>0.8015932469715518 </a:t>
            </a:r>
            <a:r>
              <a:rPr lang="zh-CN">
                <a:solidFill>
                  <a:srgbClr val="000000"/>
                </a:solidFill>
                <a:latin typeface="Arial"/>
                <a:ea typeface="Arial"/>
                <a:cs typeface="Arial"/>
                <a:sym typeface="Arial"/>
              </a:rPr>
              <a:t>&gt; 0.5</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The model has good ability (0.80) to perform classification</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Graph shows around 0.9 true positive rate and 0.3 false positive rate</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Accuracy = 0.80 , there is around 0.80 probability of clasifying the input correctly</a:t>
            </a:r>
            <a:endParaRPr>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4"/>
          <p:cNvSpPr txBox="1"/>
          <p:nvPr>
            <p:ph idx="1" type="body"/>
          </p:nvPr>
        </p:nvSpPr>
        <p:spPr>
          <a:xfrm>
            <a:off x="4823250" y="1637925"/>
            <a:ext cx="3868500" cy="2936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Parameters:</a:t>
            </a:r>
            <a:br>
              <a:rPr lang="zh-CN">
                <a:solidFill>
                  <a:srgbClr val="000000"/>
                </a:solidFill>
                <a:latin typeface="Arial"/>
                <a:ea typeface="Arial"/>
                <a:cs typeface="Arial"/>
                <a:sym typeface="Arial"/>
              </a:rPr>
            </a:br>
            <a:r>
              <a:rPr lang="zh-CN">
                <a:solidFill>
                  <a:srgbClr val="000000"/>
                </a:solidFill>
                <a:latin typeface="Arial"/>
                <a:ea typeface="Arial"/>
                <a:cs typeface="Arial"/>
                <a:sym typeface="Arial"/>
              </a:rPr>
              <a:t>Number of estimators =100</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Training accuracy: 0.9734432234432234</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AUC: </a:t>
            </a:r>
            <a:r>
              <a:rPr lang="zh-CN">
                <a:solidFill>
                  <a:srgbClr val="000000"/>
                </a:solidFill>
                <a:latin typeface="Arial"/>
                <a:ea typeface="Arial"/>
                <a:cs typeface="Arial"/>
                <a:sym typeface="Arial"/>
              </a:rPr>
              <a:t>0.9249511245911823</a:t>
            </a:r>
            <a:r>
              <a:rPr lang="zh-CN">
                <a:solidFill>
                  <a:srgbClr val="000000"/>
                </a:solidFill>
                <a:latin typeface="Arial"/>
                <a:ea typeface="Arial"/>
                <a:cs typeface="Arial"/>
                <a:sym typeface="Arial"/>
              </a:rPr>
              <a:t> &gt; 0.5</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The model has good ability (0.92) to perform classification</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Graph shows around 0.95 true positive rate and 0.1 false positive rate</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Accuracy = 0.93 , there is around 0.93 probability of clasifying the input correctly</a:t>
            </a:r>
            <a:endParaRPr>
              <a:solidFill>
                <a:srgbClr val="000000"/>
              </a:solidFill>
              <a:latin typeface="Arial"/>
              <a:ea typeface="Arial"/>
              <a:cs typeface="Arial"/>
              <a:sym typeface="Arial"/>
            </a:endParaRPr>
          </a:p>
        </p:txBody>
      </p:sp>
      <p:sp>
        <p:nvSpPr>
          <p:cNvPr id="630" name="Google Shape;630;p64"/>
          <p:cNvSpPr txBox="1"/>
          <p:nvPr/>
        </p:nvSpPr>
        <p:spPr>
          <a:xfrm>
            <a:off x="2898625" y="367200"/>
            <a:ext cx="375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Random Forest</a:t>
            </a:r>
            <a:endParaRPr>
              <a:latin typeface="Raleway"/>
              <a:ea typeface="Raleway"/>
              <a:cs typeface="Raleway"/>
              <a:sym typeface="Raleway"/>
            </a:endParaRPr>
          </a:p>
        </p:txBody>
      </p:sp>
      <p:pic>
        <p:nvPicPr>
          <p:cNvPr id="631" name="Google Shape;631;p64"/>
          <p:cNvPicPr preferRelativeResize="0"/>
          <p:nvPr/>
        </p:nvPicPr>
        <p:blipFill>
          <a:blip r:embed="rId3">
            <a:alphaModFix/>
          </a:blip>
          <a:stretch>
            <a:fillRect/>
          </a:stretch>
        </p:blipFill>
        <p:spPr>
          <a:xfrm>
            <a:off x="465500" y="1242075"/>
            <a:ext cx="4484309" cy="336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5"/>
          <p:cNvSpPr txBox="1"/>
          <p:nvPr>
            <p:ph type="title"/>
          </p:nvPr>
        </p:nvSpPr>
        <p:spPr>
          <a:xfrm>
            <a:off x="4021600" y="14400"/>
            <a:ext cx="41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model layers</a:t>
            </a:r>
            <a:endParaRPr/>
          </a:p>
        </p:txBody>
      </p:sp>
      <p:sp>
        <p:nvSpPr>
          <p:cNvPr id="637" name="Google Shape;637;p65"/>
          <p:cNvSpPr txBox="1"/>
          <p:nvPr/>
        </p:nvSpPr>
        <p:spPr>
          <a:xfrm>
            <a:off x="2822425" y="62400"/>
            <a:ext cx="121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CNN</a:t>
            </a:r>
            <a:endParaRPr>
              <a:latin typeface="Raleway"/>
              <a:ea typeface="Raleway"/>
              <a:cs typeface="Raleway"/>
              <a:sym typeface="Raleway"/>
            </a:endParaRPr>
          </a:p>
        </p:txBody>
      </p:sp>
      <p:sp>
        <p:nvSpPr>
          <p:cNvPr id="638" name="Google Shape;638;p65"/>
          <p:cNvSpPr txBox="1"/>
          <p:nvPr>
            <p:ph idx="1" type="body"/>
          </p:nvPr>
        </p:nvSpPr>
        <p:spPr>
          <a:xfrm>
            <a:off x="5469900" y="1644525"/>
            <a:ext cx="3521700" cy="210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Each layer has a 1D convolutional layer, a pooling layer and a dropout layer</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Activation function: relu, softmax</a:t>
            </a:r>
            <a:br>
              <a:rPr lang="zh-CN">
                <a:solidFill>
                  <a:srgbClr val="000000"/>
                </a:solidFill>
                <a:latin typeface="Arial"/>
                <a:ea typeface="Arial"/>
                <a:cs typeface="Arial"/>
                <a:sym typeface="Arial"/>
              </a:rPr>
            </a:br>
            <a:r>
              <a:rPr lang="zh-CN">
                <a:solidFill>
                  <a:srgbClr val="000000"/>
                </a:solidFill>
                <a:latin typeface="Arial"/>
                <a:ea typeface="Arial"/>
                <a:cs typeface="Arial"/>
                <a:sym typeface="Arial"/>
              </a:rPr>
              <a:t>Optimizer: Adadelta</a:t>
            </a:r>
            <a:br>
              <a:rPr lang="zh-CN">
                <a:solidFill>
                  <a:srgbClr val="000000"/>
                </a:solidFill>
                <a:latin typeface="Arial"/>
                <a:ea typeface="Arial"/>
                <a:cs typeface="Arial"/>
                <a:sym typeface="Arial"/>
              </a:rPr>
            </a:br>
            <a:r>
              <a:rPr lang="zh-CN">
                <a:solidFill>
                  <a:srgbClr val="000000"/>
                </a:solidFill>
                <a:latin typeface="Arial"/>
                <a:ea typeface="Arial"/>
                <a:cs typeface="Arial"/>
                <a:sym typeface="Arial"/>
              </a:rPr>
              <a:t>Epochs=20</a:t>
            </a:r>
            <a:br>
              <a:rPr lang="zh-CN">
                <a:solidFill>
                  <a:srgbClr val="000000"/>
                </a:solidFill>
                <a:latin typeface="Arial"/>
                <a:ea typeface="Arial"/>
                <a:cs typeface="Arial"/>
                <a:sym typeface="Arial"/>
              </a:rPr>
            </a:br>
            <a:r>
              <a:rPr lang="zh-CN">
                <a:solidFill>
                  <a:srgbClr val="000000"/>
                </a:solidFill>
                <a:latin typeface="Arial"/>
                <a:ea typeface="Arial"/>
                <a:cs typeface="Arial"/>
                <a:sym typeface="Arial"/>
              </a:rPr>
              <a:t>Batch size=20</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Input normalized x and binary matrices y</a:t>
            </a:r>
            <a:endParaRPr>
              <a:solidFill>
                <a:srgbClr val="000000"/>
              </a:solidFill>
              <a:latin typeface="Arial"/>
              <a:ea typeface="Arial"/>
              <a:cs typeface="Arial"/>
              <a:sym typeface="Arial"/>
            </a:endParaRPr>
          </a:p>
        </p:txBody>
      </p:sp>
      <p:pic>
        <p:nvPicPr>
          <p:cNvPr id="639" name="Google Shape;639;p65"/>
          <p:cNvPicPr preferRelativeResize="0"/>
          <p:nvPr/>
        </p:nvPicPr>
        <p:blipFill>
          <a:blip r:embed="rId3">
            <a:alphaModFix/>
          </a:blip>
          <a:stretch>
            <a:fillRect/>
          </a:stretch>
        </p:blipFill>
        <p:spPr>
          <a:xfrm>
            <a:off x="1247876" y="707548"/>
            <a:ext cx="4140600" cy="42835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6"/>
          <p:cNvSpPr txBox="1"/>
          <p:nvPr>
            <p:ph type="title"/>
          </p:nvPr>
        </p:nvSpPr>
        <p:spPr>
          <a:xfrm>
            <a:off x="3869200" y="319200"/>
            <a:ext cx="41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Training Result</a:t>
            </a:r>
            <a:endParaRPr/>
          </a:p>
        </p:txBody>
      </p:sp>
      <p:sp>
        <p:nvSpPr>
          <p:cNvPr id="645" name="Google Shape;645;p66"/>
          <p:cNvSpPr txBox="1"/>
          <p:nvPr/>
        </p:nvSpPr>
        <p:spPr>
          <a:xfrm>
            <a:off x="2670025" y="367200"/>
            <a:ext cx="121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CNN</a:t>
            </a:r>
            <a:endParaRPr>
              <a:latin typeface="Raleway"/>
              <a:ea typeface="Raleway"/>
              <a:cs typeface="Raleway"/>
              <a:sym typeface="Raleway"/>
            </a:endParaRPr>
          </a:p>
        </p:txBody>
      </p:sp>
      <p:pic>
        <p:nvPicPr>
          <p:cNvPr id="646" name="Google Shape;646;p66"/>
          <p:cNvPicPr preferRelativeResize="0"/>
          <p:nvPr/>
        </p:nvPicPr>
        <p:blipFill>
          <a:blip r:embed="rId3">
            <a:alphaModFix/>
          </a:blip>
          <a:stretch>
            <a:fillRect/>
          </a:stretch>
        </p:blipFill>
        <p:spPr>
          <a:xfrm>
            <a:off x="423250" y="1250750"/>
            <a:ext cx="5044875" cy="3363250"/>
          </a:xfrm>
          <a:prstGeom prst="rect">
            <a:avLst/>
          </a:prstGeom>
          <a:noFill/>
          <a:ln>
            <a:noFill/>
          </a:ln>
        </p:spPr>
      </p:pic>
      <p:sp>
        <p:nvSpPr>
          <p:cNvPr id="647" name="Google Shape;647;p66"/>
          <p:cNvSpPr txBox="1"/>
          <p:nvPr>
            <p:ph idx="1" type="body"/>
          </p:nvPr>
        </p:nvSpPr>
        <p:spPr>
          <a:xfrm>
            <a:off x="5162000" y="2170850"/>
            <a:ext cx="3359100" cy="1377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Training loss and validation loss of each epoch are similar, which are  around 0.69</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Valitaion accuracy is a bit higher than training accuracy. </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7"/>
          <p:cNvSpPr txBox="1"/>
          <p:nvPr>
            <p:ph type="title"/>
          </p:nvPr>
        </p:nvSpPr>
        <p:spPr>
          <a:xfrm>
            <a:off x="4021600" y="319200"/>
            <a:ext cx="414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Predict Result</a:t>
            </a:r>
            <a:endParaRPr/>
          </a:p>
        </p:txBody>
      </p:sp>
      <p:sp>
        <p:nvSpPr>
          <p:cNvPr id="653" name="Google Shape;653;p67"/>
          <p:cNvSpPr txBox="1"/>
          <p:nvPr/>
        </p:nvSpPr>
        <p:spPr>
          <a:xfrm>
            <a:off x="2822425" y="367200"/>
            <a:ext cx="121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800">
                <a:solidFill>
                  <a:schemeClr val="accent6"/>
                </a:solidFill>
                <a:latin typeface="Slackey"/>
                <a:ea typeface="Slackey"/>
                <a:cs typeface="Slackey"/>
                <a:sym typeface="Slackey"/>
              </a:rPr>
              <a:t>CNN</a:t>
            </a:r>
            <a:endParaRPr>
              <a:latin typeface="Raleway"/>
              <a:ea typeface="Raleway"/>
              <a:cs typeface="Raleway"/>
              <a:sym typeface="Raleway"/>
            </a:endParaRPr>
          </a:p>
        </p:txBody>
      </p:sp>
      <p:pic>
        <p:nvPicPr>
          <p:cNvPr id="654" name="Google Shape;654;p67"/>
          <p:cNvPicPr preferRelativeResize="0"/>
          <p:nvPr/>
        </p:nvPicPr>
        <p:blipFill>
          <a:blip r:embed="rId3">
            <a:alphaModFix/>
          </a:blip>
          <a:stretch>
            <a:fillRect/>
          </a:stretch>
        </p:blipFill>
        <p:spPr>
          <a:xfrm>
            <a:off x="439825" y="1250750"/>
            <a:ext cx="5044875" cy="3363250"/>
          </a:xfrm>
          <a:prstGeom prst="rect">
            <a:avLst/>
          </a:prstGeom>
          <a:noFill/>
          <a:ln>
            <a:noFill/>
          </a:ln>
        </p:spPr>
      </p:pic>
      <p:sp>
        <p:nvSpPr>
          <p:cNvPr id="655" name="Google Shape;655;p67"/>
          <p:cNvSpPr txBox="1"/>
          <p:nvPr>
            <p:ph idx="1" type="body"/>
          </p:nvPr>
        </p:nvSpPr>
        <p:spPr>
          <a:xfrm>
            <a:off x="5128050" y="1763450"/>
            <a:ext cx="3359100" cy="2336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AUC: 0.5425656403130257 ≈ 0.5</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The model has bad ability (0.54) to perform classification</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Graph shows around 0.80 true positive rate and 0.65 false positive rate</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zh-CN">
                <a:solidFill>
                  <a:srgbClr val="000000"/>
                </a:solidFill>
                <a:latin typeface="Arial"/>
                <a:ea typeface="Arial"/>
                <a:cs typeface="Arial"/>
                <a:sym typeface="Arial"/>
              </a:rPr>
              <a:t>Accuracy = 0.53 , there is around 0.53 probability of clasifying the input correctly</a:t>
            </a:r>
            <a:endParaRPr>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3025100" y="1924925"/>
            <a:ext cx="3117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Results</a:t>
            </a:r>
            <a:endParaRPr/>
          </a:p>
        </p:txBody>
      </p:sp>
      <p:sp>
        <p:nvSpPr>
          <p:cNvPr id="661" name="Google Shape;661;p68"/>
          <p:cNvSpPr txBox="1"/>
          <p:nvPr>
            <p:ph idx="1" type="subTitle"/>
          </p:nvPr>
        </p:nvSpPr>
        <p:spPr>
          <a:xfrm>
            <a:off x="2346450" y="2496150"/>
            <a:ext cx="49260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800"/>
              </a:spcBef>
              <a:spcAft>
                <a:spcPts val="800"/>
              </a:spcAft>
              <a:buNone/>
            </a:pPr>
            <a:r>
              <a:rPr lang="zh-CN"/>
              <a:t>We reported the AUC,accuracy, precision and recall for each model, but we  mainly focused on the </a:t>
            </a:r>
            <a:r>
              <a:rPr b="1" lang="zh-CN"/>
              <a:t>f1-score </a:t>
            </a:r>
            <a:r>
              <a:rPr lang="zh-CN"/>
              <a:t>to analyse results.</a:t>
            </a:r>
            <a:endParaRPr/>
          </a:p>
        </p:txBody>
      </p:sp>
      <p:sp>
        <p:nvSpPr>
          <p:cNvPr id="662" name="Google Shape;662;p68"/>
          <p:cNvSpPr txBox="1"/>
          <p:nvPr>
            <p:ph idx="2" type="title"/>
          </p:nvPr>
        </p:nvSpPr>
        <p:spPr>
          <a:xfrm>
            <a:off x="4197474" y="100593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05</a:t>
            </a:r>
            <a:endParaRPr/>
          </a:p>
        </p:txBody>
      </p:sp>
      <p:sp>
        <p:nvSpPr>
          <p:cNvPr id="663" name="Google Shape;663;p68"/>
          <p:cNvSpPr/>
          <p:nvPr/>
        </p:nvSpPr>
        <p:spPr>
          <a:xfrm>
            <a:off x="824728" y="1389217"/>
            <a:ext cx="601353" cy="1636325"/>
          </a:xfrm>
          <a:custGeom>
            <a:rect b="b" l="l" r="r" t="t"/>
            <a:pathLst>
              <a:path extrusionOk="0" h="33770" w="12424">
                <a:moveTo>
                  <a:pt x="1845" y="1058"/>
                </a:moveTo>
                <a:cubicBezTo>
                  <a:pt x="1872" y="1058"/>
                  <a:pt x="1899" y="1058"/>
                  <a:pt x="1981" y="1085"/>
                </a:cubicBezTo>
                <a:cubicBezTo>
                  <a:pt x="2170" y="1166"/>
                  <a:pt x="2442" y="1329"/>
                  <a:pt x="2659" y="1573"/>
                </a:cubicBezTo>
                <a:cubicBezTo>
                  <a:pt x="3093" y="2007"/>
                  <a:pt x="3472" y="2631"/>
                  <a:pt x="3744" y="3255"/>
                </a:cubicBezTo>
                <a:cubicBezTo>
                  <a:pt x="4015" y="3906"/>
                  <a:pt x="4178" y="4584"/>
                  <a:pt x="4313" y="5262"/>
                </a:cubicBezTo>
                <a:lnTo>
                  <a:pt x="4340" y="5506"/>
                </a:lnTo>
                <a:lnTo>
                  <a:pt x="4395" y="5778"/>
                </a:lnTo>
                <a:cubicBezTo>
                  <a:pt x="4422" y="5940"/>
                  <a:pt x="4422" y="6103"/>
                  <a:pt x="4449" y="6293"/>
                </a:cubicBezTo>
                <a:cubicBezTo>
                  <a:pt x="4476" y="6618"/>
                  <a:pt x="4476" y="6917"/>
                  <a:pt x="4449" y="7269"/>
                </a:cubicBezTo>
                <a:cubicBezTo>
                  <a:pt x="4395" y="7920"/>
                  <a:pt x="4205" y="8544"/>
                  <a:pt x="3988" y="9195"/>
                </a:cubicBezTo>
                <a:cubicBezTo>
                  <a:pt x="3798" y="9575"/>
                  <a:pt x="3635" y="9982"/>
                  <a:pt x="3472" y="10361"/>
                </a:cubicBezTo>
                <a:cubicBezTo>
                  <a:pt x="3174" y="9439"/>
                  <a:pt x="2849" y="8490"/>
                  <a:pt x="2550" y="7459"/>
                </a:cubicBezTo>
                <a:cubicBezTo>
                  <a:pt x="2360" y="6754"/>
                  <a:pt x="2170" y="6049"/>
                  <a:pt x="2008" y="5344"/>
                </a:cubicBezTo>
                <a:cubicBezTo>
                  <a:pt x="1845" y="4611"/>
                  <a:pt x="1709" y="3906"/>
                  <a:pt x="1628" y="3174"/>
                </a:cubicBezTo>
                <a:cubicBezTo>
                  <a:pt x="1601" y="2794"/>
                  <a:pt x="1574" y="2441"/>
                  <a:pt x="1574" y="2116"/>
                </a:cubicBezTo>
                <a:cubicBezTo>
                  <a:pt x="1574" y="1763"/>
                  <a:pt x="1601" y="1438"/>
                  <a:pt x="1709" y="1194"/>
                </a:cubicBezTo>
                <a:cubicBezTo>
                  <a:pt x="1736" y="1139"/>
                  <a:pt x="1764" y="1085"/>
                  <a:pt x="1764" y="1058"/>
                </a:cubicBezTo>
                <a:close/>
                <a:moveTo>
                  <a:pt x="7297" y="17197"/>
                </a:moveTo>
                <a:cubicBezTo>
                  <a:pt x="7975" y="17224"/>
                  <a:pt x="8762" y="17495"/>
                  <a:pt x="9440" y="18010"/>
                </a:cubicBezTo>
                <a:cubicBezTo>
                  <a:pt x="9765" y="18254"/>
                  <a:pt x="10063" y="18553"/>
                  <a:pt x="10335" y="18933"/>
                </a:cubicBezTo>
                <a:cubicBezTo>
                  <a:pt x="10470" y="19095"/>
                  <a:pt x="10579" y="19285"/>
                  <a:pt x="10687" y="19502"/>
                </a:cubicBezTo>
                <a:cubicBezTo>
                  <a:pt x="10742" y="19611"/>
                  <a:pt x="10796" y="19692"/>
                  <a:pt x="10823" y="19801"/>
                </a:cubicBezTo>
                <a:lnTo>
                  <a:pt x="10850" y="19882"/>
                </a:lnTo>
                <a:lnTo>
                  <a:pt x="10850" y="19909"/>
                </a:lnTo>
                <a:lnTo>
                  <a:pt x="10850" y="19936"/>
                </a:lnTo>
                <a:lnTo>
                  <a:pt x="10959" y="20180"/>
                </a:lnTo>
                <a:cubicBezTo>
                  <a:pt x="11203" y="21075"/>
                  <a:pt x="11067" y="22187"/>
                  <a:pt x="10443" y="23137"/>
                </a:cubicBezTo>
                <a:cubicBezTo>
                  <a:pt x="10145" y="23652"/>
                  <a:pt x="9684" y="24113"/>
                  <a:pt x="9168" y="24466"/>
                </a:cubicBezTo>
                <a:cubicBezTo>
                  <a:pt x="8409" y="22784"/>
                  <a:pt x="7677" y="21075"/>
                  <a:pt x="6890" y="19231"/>
                </a:cubicBezTo>
                <a:cubicBezTo>
                  <a:pt x="6646" y="18661"/>
                  <a:pt x="6375" y="18037"/>
                  <a:pt x="6158" y="17441"/>
                </a:cubicBezTo>
                <a:lnTo>
                  <a:pt x="6348" y="17332"/>
                </a:lnTo>
                <a:cubicBezTo>
                  <a:pt x="6646" y="17224"/>
                  <a:pt x="6944" y="17197"/>
                  <a:pt x="7297" y="17197"/>
                </a:cubicBezTo>
                <a:close/>
                <a:moveTo>
                  <a:pt x="4069" y="13969"/>
                </a:moveTo>
                <a:cubicBezTo>
                  <a:pt x="4340" y="14701"/>
                  <a:pt x="4666" y="15379"/>
                  <a:pt x="4937" y="16057"/>
                </a:cubicBezTo>
                <a:cubicBezTo>
                  <a:pt x="4883" y="16057"/>
                  <a:pt x="4883" y="16085"/>
                  <a:pt x="4856" y="16085"/>
                </a:cubicBezTo>
                <a:lnTo>
                  <a:pt x="4720" y="16220"/>
                </a:lnTo>
                <a:cubicBezTo>
                  <a:pt x="4612" y="16329"/>
                  <a:pt x="4557" y="16383"/>
                  <a:pt x="4449" y="16464"/>
                </a:cubicBezTo>
                <a:cubicBezTo>
                  <a:pt x="3771" y="17170"/>
                  <a:pt x="3364" y="18010"/>
                  <a:pt x="3255" y="18797"/>
                </a:cubicBezTo>
                <a:cubicBezTo>
                  <a:pt x="3120" y="19584"/>
                  <a:pt x="3228" y="20289"/>
                  <a:pt x="3445" y="20831"/>
                </a:cubicBezTo>
                <a:cubicBezTo>
                  <a:pt x="3635" y="21374"/>
                  <a:pt x="3933" y="21808"/>
                  <a:pt x="4259" y="22052"/>
                </a:cubicBezTo>
                <a:cubicBezTo>
                  <a:pt x="4557" y="22323"/>
                  <a:pt x="4856" y="22432"/>
                  <a:pt x="5018" y="22459"/>
                </a:cubicBezTo>
                <a:cubicBezTo>
                  <a:pt x="5073" y="22459"/>
                  <a:pt x="5127" y="22486"/>
                  <a:pt x="5154" y="22486"/>
                </a:cubicBezTo>
                <a:lnTo>
                  <a:pt x="5344" y="22486"/>
                </a:lnTo>
                <a:cubicBezTo>
                  <a:pt x="5344" y="22486"/>
                  <a:pt x="5290" y="22486"/>
                  <a:pt x="5263" y="22459"/>
                </a:cubicBezTo>
                <a:cubicBezTo>
                  <a:pt x="5235" y="22432"/>
                  <a:pt x="5154" y="22377"/>
                  <a:pt x="5100" y="22350"/>
                </a:cubicBezTo>
                <a:cubicBezTo>
                  <a:pt x="4964" y="22242"/>
                  <a:pt x="4747" y="22052"/>
                  <a:pt x="4612" y="21781"/>
                </a:cubicBezTo>
                <a:cubicBezTo>
                  <a:pt x="4449" y="21509"/>
                  <a:pt x="4340" y="21102"/>
                  <a:pt x="4313" y="20641"/>
                </a:cubicBezTo>
                <a:cubicBezTo>
                  <a:pt x="4286" y="20207"/>
                  <a:pt x="4340" y="19665"/>
                  <a:pt x="4557" y="19150"/>
                </a:cubicBezTo>
                <a:cubicBezTo>
                  <a:pt x="4747" y="18661"/>
                  <a:pt x="5100" y="18146"/>
                  <a:pt x="5615" y="17766"/>
                </a:cubicBezTo>
                <a:lnTo>
                  <a:pt x="5642" y="17766"/>
                </a:lnTo>
                <a:cubicBezTo>
                  <a:pt x="5886" y="18336"/>
                  <a:pt x="6158" y="18905"/>
                  <a:pt x="6402" y="19475"/>
                </a:cubicBezTo>
                <a:cubicBezTo>
                  <a:pt x="6944" y="20641"/>
                  <a:pt x="7541" y="21808"/>
                  <a:pt x="8083" y="22920"/>
                </a:cubicBezTo>
                <a:cubicBezTo>
                  <a:pt x="8355" y="23462"/>
                  <a:pt x="8626" y="24005"/>
                  <a:pt x="8870" y="24547"/>
                </a:cubicBezTo>
                <a:cubicBezTo>
                  <a:pt x="8870" y="24574"/>
                  <a:pt x="8897" y="24629"/>
                  <a:pt x="8897" y="24656"/>
                </a:cubicBezTo>
                <a:cubicBezTo>
                  <a:pt x="8490" y="24900"/>
                  <a:pt x="8083" y="25063"/>
                  <a:pt x="7649" y="25171"/>
                </a:cubicBezTo>
                <a:cubicBezTo>
                  <a:pt x="7324" y="25225"/>
                  <a:pt x="7026" y="25307"/>
                  <a:pt x="6727" y="25334"/>
                </a:cubicBezTo>
                <a:cubicBezTo>
                  <a:pt x="6564" y="25347"/>
                  <a:pt x="6402" y="25354"/>
                  <a:pt x="6242" y="25354"/>
                </a:cubicBezTo>
                <a:cubicBezTo>
                  <a:pt x="6083" y="25354"/>
                  <a:pt x="5927" y="25347"/>
                  <a:pt x="5778" y="25334"/>
                </a:cubicBezTo>
                <a:lnTo>
                  <a:pt x="5534" y="25307"/>
                </a:lnTo>
                <a:lnTo>
                  <a:pt x="5290" y="25280"/>
                </a:lnTo>
                <a:lnTo>
                  <a:pt x="5154" y="25225"/>
                </a:lnTo>
                <a:lnTo>
                  <a:pt x="5046" y="25198"/>
                </a:lnTo>
                <a:lnTo>
                  <a:pt x="4829" y="25144"/>
                </a:lnTo>
                <a:cubicBezTo>
                  <a:pt x="4503" y="25035"/>
                  <a:pt x="4232" y="24927"/>
                  <a:pt x="3933" y="24791"/>
                </a:cubicBezTo>
                <a:cubicBezTo>
                  <a:pt x="3662" y="24656"/>
                  <a:pt x="3391" y="24493"/>
                  <a:pt x="3174" y="24249"/>
                </a:cubicBezTo>
                <a:cubicBezTo>
                  <a:pt x="2930" y="24059"/>
                  <a:pt x="2713" y="23815"/>
                  <a:pt x="2550" y="23544"/>
                </a:cubicBezTo>
                <a:cubicBezTo>
                  <a:pt x="2387" y="23272"/>
                  <a:pt x="2225" y="23001"/>
                  <a:pt x="2116" y="22703"/>
                </a:cubicBezTo>
                <a:cubicBezTo>
                  <a:pt x="2035" y="22567"/>
                  <a:pt x="2008" y="22377"/>
                  <a:pt x="1953" y="22242"/>
                </a:cubicBezTo>
                <a:cubicBezTo>
                  <a:pt x="1899" y="22079"/>
                  <a:pt x="1845" y="21943"/>
                  <a:pt x="1845" y="21781"/>
                </a:cubicBezTo>
                <a:cubicBezTo>
                  <a:pt x="1574" y="20533"/>
                  <a:pt x="1736" y="19177"/>
                  <a:pt x="2143" y="17875"/>
                </a:cubicBezTo>
                <a:cubicBezTo>
                  <a:pt x="2360" y="17224"/>
                  <a:pt x="2632" y="16600"/>
                  <a:pt x="2930" y="15976"/>
                </a:cubicBezTo>
                <a:cubicBezTo>
                  <a:pt x="3093" y="15678"/>
                  <a:pt x="3228" y="15379"/>
                  <a:pt x="3445" y="15054"/>
                </a:cubicBezTo>
                <a:cubicBezTo>
                  <a:pt x="3635" y="14756"/>
                  <a:pt x="3798" y="14430"/>
                  <a:pt x="4015" y="14105"/>
                </a:cubicBezTo>
                <a:cubicBezTo>
                  <a:pt x="4042" y="14077"/>
                  <a:pt x="4042" y="14050"/>
                  <a:pt x="4069" y="13969"/>
                </a:cubicBezTo>
                <a:close/>
                <a:moveTo>
                  <a:pt x="1709" y="0"/>
                </a:moveTo>
                <a:cubicBezTo>
                  <a:pt x="1628" y="0"/>
                  <a:pt x="1547" y="27"/>
                  <a:pt x="1465" y="27"/>
                </a:cubicBezTo>
                <a:cubicBezTo>
                  <a:pt x="1438" y="27"/>
                  <a:pt x="1438" y="27"/>
                  <a:pt x="1411" y="82"/>
                </a:cubicBezTo>
                <a:lnTo>
                  <a:pt x="1357" y="82"/>
                </a:lnTo>
                <a:cubicBezTo>
                  <a:pt x="1330" y="82"/>
                  <a:pt x="1275" y="109"/>
                  <a:pt x="1221" y="136"/>
                </a:cubicBezTo>
                <a:cubicBezTo>
                  <a:pt x="1058" y="244"/>
                  <a:pt x="923" y="380"/>
                  <a:pt x="814" y="488"/>
                </a:cubicBezTo>
                <a:cubicBezTo>
                  <a:pt x="733" y="624"/>
                  <a:pt x="651" y="760"/>
                  <a:pt x="624" y="841"/>
                </a:cubicBezTo>
                <a:cubicBezTo>
                  <a:pt x="462" y="1329"/>
                  <a:pt x="462" y="1763"/>
                  <a:pt x="462" y="2170"/>
                </a:cubicBezTo>
                <a:cubicBezTo>
                  <a:pt x="462" y="2577"/>
                  <a:pt x="516" y="2984"/>
                  <a:pt x="543" y="3364"/>
                </a:cubicBezTo>
                <a:cubicBezTo>
                  <a:pt x="787" y="4882"/>
                  <a:pt x="1221" y="6347"/>
                  <a:pt x="1655" y="7758"/>
                </a:cubicBezTo>
                <a:cubicBezTo>
                  <a:pt x="2089" y="9032"/>
                  <a:pt x="2496" y="10253"/>
                  <a:pt x="2930" y="11419"/>
                </a:cubicBezTo>
                <a:lnTo>
                  <a:pt x="2008" y="13155"/>
                </a:lnTo>
                <a:cubicBezTo>
                  <a:pt x="1845" y="13508"/>
                  <a:pt x="1628" y="13806"/>
                  <a:pt x="1465" y="14132"/>
                </a:cubicBezTo>
                <a:cubicBezTo>
                  <a:pt x="1275" y="14484"/>
                  <a:pt x="1085" y="14864"/>
                  <a:pt x="950" y="15217"/>
                </a:cubicBezTo>
                <a:cubicBezTo>
                  <a:pt x="651" y="15976"/>
                  <a:pt x="407" y="16708"/>
                  <a:pt x="245" y="17522"/>
                </a:cubicBezTo>
                <a:cubicBezTo>
                  <a:pt x="82" y="18309"/>
                  <a:pt x="1" y="19122"/>
                  <a:pt x="55" y="19909"/>
                </a:cubicBezTo>
                <a:cubicBezTo>
                  <a:pt x="82" y="20696"/>
                  <a:pt x="218" y="21509"/>
                  <a:pt x="489" y="22242"/>
                </a:cubicBezTo>
                <a:cubicBezTo>
                  <a:pt x="543" y="22459"/>
                  <a:pt x="624" y="22621"/>
                  <a:pt x="679" y="22784"/>
                </a:cubicBezTo>
                <a:cubicBezTo>
                  <a:pt x="787" y="22947"/>
                  <a:pt x="868" y="23137"/>
                  <a:pt x="950" y="23299"/>
                </a:cubicBezTo>
                <a:cubicBezTo>
                  <a:pt x="1167" y="23625"/>
                  <a:pt x="1411" y="23950"/>
                  <a:pt x="1628" y="24249"/>
                </a:cubicBezTo>
                <a:cubicBezTo>
                  <a:pt x="2143" y="24818"/>
                  <a:pt x="2794" y="25307"/>
                  <a:pt x="3499" y="25578"/>
                </a:cubicBezTo>
                <a:lnTo>
                  <a:pt x="3771" y="25686"/>
                </a:lnTo>
                <a:lnTo>
                  <a:pt x="4042" y="25768"/>
                </a:lnTo>
                <a:cubicBezTo>
                  <a:pt x="4205" y="25849"/>
                  <a:pt x="4422" y="25876"/>
                  <a:pt x="4584" y="25903"/>
                </a:cubicBezTo>
                <a:lnTo>
                  <a:pt x="4829" y="25958"/>
                </a:lnTo>
                <a:lnTo>
                  <a:pt x="4964" y="25985"/>
                </a:lnTo>
                <a:lnTo>
                  <a:pt x="5100" y="25985"/>
                </a:lnTo>
                <a:lnTo>
                  <a:pt x="5371" y="26012"/>
                </a:lnTo>
                <a:lnTo>
                  <a:pt x="5642" y="26012"/>
                </a:lnTo>
                <a:cubicBezTo>
                  <a:pt x="5757" y="26016"/>
                  <a:pt x="5871" y="26019"/>
                  <a:pt x="5985" y="26019"/>
                </a:cubicBezTo>
                <a:cubicBezTo>
                  <a:pt x="6575" y="26019"/>
                  <a:pt x="7158" y="25958"/>
                  <a:pt x="7704" y="25822"/>
                </a:cubicBezTo>
                <a:cubicBezTo>
                  <a:pt x="8192" y="25714"/>
                  <a:pt x="8626" y="25524"/>
                  <a:pt x="9033" y="25307"/>
                </a:cubicBezTo>
                <a:cubicBezTo>
                  <a:pt x="9168" y="25605"/>
                  <a:pt x="9304" y="25876"/>
                  <a:pt x="9440" y="26175"/>
                </a:cubicBezTo>
                <a:cubicBezTo>
                  <a:pt x="9684" y="26690"/>
                  <a:pt x="9874" y="27232"/>
                  <a:pt x="10091" y="27721"/>
                </a:cubicBezTo>
                <a:cubicBezTo>
                  <a:pt x="10280" y="28209"/>
                  <a:pt x="10443" y="28724"/>
                  <a:pt x="10579" y="29212"/>
                </a:cubicBezTo>
                <a:cubicBezTo>
                  <a:pt x="10660" y="29429"/>
                  <a:pt x="10687" y="29701"/>
                  <a:pt x="10714" y="29945"/>
                </a:cubicBezTo>
                <a:cubicBezTo>
                  <a:pt x="10714" y="29999"/>
                  <a:pt x="10769" y="30080"/>
                  <a:pt x="10769" y="30108"/>
                </a:cubicBezTo>
                <a:lnTo>
                  <a:pt x="10769" y="30325"/>
                </a:lnTo>
                <a:lnTo>
                  <a:pt x="10769" y="30650"/>
                </a:lnTo>
                <a:cubicBezTo>
                  <a:pt x="10714" y="31138"/>
                  <a:pt x="10579" y="31572"/>
                  <a:pt x="10389" y="31898"/>
                </a:cubicBezTo>
                <a:cubicBezTo>
                  <a:pt x="10145" y="32277"/>
                  <a:pt x="9874" y="32576"/>
                  <a:pt x="9548" y="32766"/>
                </a:cubicBezTo>
                <a:lnTo>
                  <a:pt x="9412" y="32820"/>
                </a:lnTo>
                <a:lnTo>
                  <a:pt x="9358" y="32847"/>
                </a:lnTo>
                <a:lnTo>
                  <a:pt x="9331" y="32847"/>
                </a:lnTo>
                <a:lnTo>
                  <a:pt x="9277" y="32901"/>
                </a:lnTo>
                <a:cubicBezTo>
                  <a:pt x="9168" y="32928"/>
                  <a:pt x="9087" y="32956"/>
                  <a:pt x="9006" y="32983"/>
                </a:cubicBezTo>
                <a:cubicBezTo>
                  <a:pt x="8816" y="33064"/>
                  <a:pt x="8626" y="33091"/>
                  <a:pt x="8463" y="33091"/>
                </a:cubicBezTo>
                <a:cubicBezTo>
                  <a:pt x="8273" y="33091"/>
                  <a:pt x="8111" y="33091"/>
                  <a:pt x="7948" y="33064"/>
                </a:cubicBezTo>
                <a:cubicBezTo>
                  <a:pt x="7785" y="33037"/>
                  <a:pt x="7649" y="33010"/>
                  <a:pt x="7460" y="32928"/>
                </a:cubicBezTo>
                <a:cubicBezTo>
                  <a:pt x="7188" y="32793"/>
                  <a:pt x="6971" y="32576"/>
                  <a:pt x="6836" y="32386"/>
                </a:cubicBezTo>
                <a:cubicBezTo>
                  <a:pt x="6754" y="32277"/>
                  <a:pt x="6700" y="32142"/>
                  <a:pt x="6646" y="32033"/>
                </a:cubicBezTo>
                <a:cubicBezTo>
                  <a:pt x="6619" y="31979"/>
                  <a:pt x="6619" y="31952"/>
                  <a:pt x="6619" y="31871"/>
                </a:cubicBezTo>
                <a:lnTo>
                  <a:pt x="6619" y="31762"/>
                </a:lnTo>
                <a:lnTo>
                  <a:pt x="6619" y="31735"/>
                </a:lnTo>
                <a:lnTo>
                  <a:pt x="6619" y="31681"/>
                </a:lnTo>
                <a:cubicBezTo>
                  <a:pt x="6619" y="31572"/>
                  <a:pt x="6592" y="31464"/>
                  <a:pt x="6619" y="31355"/>
                </a:cubicBezTo>
                <a:cubicBezTo>
                  <a:pt x="6619" y="31274"/>
                  <a:pt x="6646" y="31165"/>
                  <a:pt x="6646" y="31084"/>
                </a:cubicBezTo>
                <a:cubicBezTo>
                  <a:pt x="6700" y="31003"/>
                  <a:pt x="6727" y="30894"/>
                  <a:pt x="6754" y="30813"/>
                </a:cubicBezTo>
                <a:cubicBezTo>
                  <a:pt x="6919" y="30878"/>
                  <a:pt x="7113" y="30914"/>
                  <a:pt x="7307" y="30914"/>
                </a:cubicBezTo>
                <a:cubicBezTo>
                  <a:pt x="7433" y="30914"/>
                  <a:pt x="7559" y="30899"/>
                  <a:pt x="7677" y="30867"/>
                </a:cubicBezTo>
                <a:cubicBezTo>
                  <a:pt x="8463" y="30623"/>
                  <a:pt x="8897" y="29809"/>
                  <a:pt x="8653" y="29050"/>
                </a:cubicBezTo>
                <a:cubicBezTo>
                  <a:pt x="8448" y="28413"/>
                  <a:pt x="7882" y="27967"/>
                  <a:pt x="7241" y="27967"/>
                </a:cubicBezTo>
                <a:cubicBezTo>
                  <a:pt x="7117" y="27967"/>
                  <a:pt x="6990" y="27984"/>
                  <a:pt x="6863" y="28019"/>
                </a:cubicBezTo>
                <a:cubicBezTo>
                  <a:pt x="6320" y="28155"/>
                  <a:pt x="5778" y="28480"/>
                  <a:pt x="5398" y="29158"/>
                </a:cubicBezTo>
                <a:cubicBezTo>
                  <a:pt x="5100" y="29701"/>
                  <a:pt x="4964" y="30460"/>
                  <a:pt x="5073" y="31138"/>
                </a:cubicBezTo>
                <a:cubicBezTo>
                  <a:pt x="5100" y="31301"/>
                  <a:pt x="5127" y="31464"/>
                  <a:pt x="5208" y="31627"/>
                </a:cubicBezTo>
                <a:cubicBezTo>
                  <a:pt x="5263" y="31816"/>
                  <a:pt x="5290" y="31979"/>
                  <a:pt x="5398" y="32169"/>
                </a:cubicBezTo>
                <a:cubicBezTo>
                  <a:pt x="5561" y="32494"/>
                  <a:pt x="5805" y="32820"/>
                  <a:pt x="6158" y="33091"/>
                </a:cubicBezTo>
                <a:cubicBezTo>
                  <a:pt x="6456" y="33362"/>
                  <a:pt x="6863" y="33579"/>
                  <a:pt x="7270" y="33661"/>
                </a:cubicBezTo>
                <a:cubicBezTo>
                  <a:pt x="7460" y="33742"/>
                  <a:pt x="7704" y="33769"/>
                  <a:pt x="7921" y="33769"/>
                </a:cubicBezTo>
                <a:cubicBezTo>
                  <a:pt x="8111" y="33769"/>
                  <a:pt x="8355" y="33769"/>
                  <a:pt x="8599" y="33742"/>
                </a:cubicBezTo>
                <a:cubicBezTo>
                  <a:pt x="8816" y="33715"/>
                  <a:pt x="9033" y="33634"/>
                  <a:pt x="9223" y="33579"/>
                </a:cubicBezTo>
                <a:cubicBezTo>
                  <a:pt x="9331" y="33525"/>
                  <a:pt x="9440" y="33471"/>
                  <a:pt x="9548" y="33444"/>
                </a:cubicBezTo>
                <a:lnTo>
                  <a:pt x="9602" y="33390"/>
                </a:lnTo>
                <a:lnTo>
                  <a:pt x="9629" y="33362"/>
                </a:lnTo>
                <a:lnTo>
                  <a:pt x="9684" y="33335"/>
                </a:lnTo>
                <a:lnTo>
                  <a:pt x="9819" y="33227"/>
                </a:lnTo>
                <a:cubicBezTo>
                  <a:pt x="10009" y="33091"/>
                  <a:pt x="10172" y="32928"/>
                  <a:pt x="10362" y="32766"/>
                </a:cubicBezTo>
                <a:cubicBezTo>
                  <a:pt x="10525" y="32576"/>
                  <a:pt x="10660" y="32386"/>
                  <a:pt x="10796" y="32142"/>
                </a:cubicBezTo>
                <a:cubicBezTo>
                  <a:pt x="11040" y="31708"/>
                  <a:pt x="11176" y="31193"/>
                  <a:pt x="11176" y="30650"/>
                </a:cubicBezTo>
                <a:lnTo>
                  <a:pt x="11176" y="30243"/>
                </a:lnTo>
                <a:lnTo>
                  <a:pt x="11121" y="30053"/>
                </a:lnTo>
                <a:cubicBezTo>
                  <a:pt x="11121" y="29972"/>
                  <a:pt x="11094" y="29918"/>
                  <a:pt x="11094" y="29836"/>
                </a:cubicBezTo>
                <a:cubicBezTo>
                  <a:pt x="11067" y="29565"/>
                  <a:pt x="10986" y="29321"/>
                  <a:pt x="10931" y="29050"/>
                </a:cubicBezTo>
                <a:cubicBezTo>
                  <a:pt x="10660" y="28046"/>
                  <a:pt x="10226" y="27015"/>
                  <a:pt x="9765" y="25985"/>
                </a:cubicBezTo>
                <a:lnTo>
                  <a:pt x="9358" y="25063"/>
                </a:lnTo>
                <a:cubicBezTo>
                  <a:pt x="10036" y="24683"/>
                  <a:pt x="10633" y="24222"/>
                  <a:pt x="11121" y="23625"/>
                </a:cubicBezTo>
                <a:cubicBezTo>
                  <a:pt x="11582" y="23137"/>
                  <a:pt x="11908" y="22513"/>
                  <a:pt x="12152" y="21862"/>
                </a:cubicBezTo>
                <a:cubicBezTo>
                  <a:pt x="12261" y="21564"/>
                  <a:pt x="12342" y="21238"/>
                  <a:pt x="12396" y="20885"/>
                </a:cubicBezTo>
                <a:cubicBezTo>
                  <a:pt x="12423" y="20723"/>
                  <a:pt x="12423" y="20560"/>
                  <a:pt x="12423" y="20370"/>
                </a:cubicBezTo>
                <a:lnTo>
                  <a:pt x="12423" y="20099"/>
                </a:lnTo>
                <a:lnTo>
                  <a:pt x="12423" y="19882"/>
                </a:lnTo>
                <a:lnTo>
                  <a:pt x="12396" y="19665"/>
                </a:lnTo>
                <a:lnTo>
                  <a:pt x="12342" y="19394"/>
                </a:lnTo>
                <a:cubicBezTo>
                  <a:pt x="12315" y="19231"/>
                  <a:pt x="12288" y="19068"/>
                  <a:pt x="12206" y="18878"/>
                </a:cubicBezTo>
                <a:cubicBezTo>
                  <a:pt x="12179" y="18634"/>
                  <a:pt x="12044" y="18309"/>
                  <a:pt x="11881" y="18037"/>
                </a:cubicBezTo>
                <a:cubicBezTo>
                  <a:pt x="11718" y="17766"/>
                  <a:pt x="11528" y="17495"/>
                  <a:pt x="11338" y="17224"/>
                </a:cubicBezTo>
                <a:cubicBezTo>
                  <a:pt x="11121" y="17007"/>
                  <a:pt x="10931" y="16763"/>
                  <a:pt x="10687" y="16546"/>
                </a:cubicBezTo>
                <a:cubicBezTo>
                  <a:pt x="9764" y="15755"/>
                  <a:pt x="8611" y="15297"/>
                  <a:pt x="7476" y="15297"/>
                </a:cubicBezTo>
                <a:cubicBezTo>
                  <a:pt x="7443" y="15297"/>
                  <a:pt x="7411" y="15297"/>
                  <a:pt x="7378" y="15298"/>
                </a:cubicBezTo>
                <a:cubicBezTo>
                  <a:pt x="7053" y="15298"/>
                  <a:pt x="6781" y="15325"/>
                  <a:pt x="6483" y="15406"/>
                </a:cubicBezTo>
                <a:cubicBezTo>
                  <a:pt x="6212" y="15461"/>
                  <a:pt x="5941" y="15542"/>
                  <a:pt x="5669" y="15678"/>
                </a:cubicBezTo>
                <a:lnTo>
                  <a:pt x="5480" y="15759"/>
                </a:lnTo>
                <a:cubicBezTo>
                  <a:pt x="5127" y="14918"/>
                  <a:pt x="4829" y="14077"/>
                  <a:pt x="4476" y="13237"/>
                </a:cubicBezTo>
                <a:cubicBezTo>
                  <a:pt x="5073" y="12206"/>
                  <a:pt x="5561" y="11121"/>
                  <a:pt x="5941" y="9927"/>
                </a:cubicBezTo>
                <a:cubicBezTo>
                  <a:pt x="6185" y="9168"/>
                  <a:pt x="6375" y="8300"/>
                  <a:pt x="6375" y="7432"/>
                </a:cubicBezTo>
                <a:cubicBezTo>
                  <a:pt x="6375" y="6998"/>
                  <a:pt x="6348" y="6537"/>
                  <a:pt x="6293" y="6130"/>
                </a:cubicBezTo>
                <a:cubicBezTo>
                  <a:pt x="6239" y="5940"/>
                  <a:pt x="6212" y="5723"/>
                  <a:pt x="6158" y="5506"/>
                </a:cubicBezTo>
                <a:lnTo>
                  <a:pt x="6076" y="5235"/>
                </a:lnTo>
                <a:lnTo>
                  <a:pt x="5995" y="4910"/>
                </a:lnTo>
                <a:cubicBezTo>
                  <a:pt x="5778" y="4150"/>
                  <a:pt x="5480" y="3364"/>
                  <a:pt x="5046" y="2658"/>
                </a:cubicBezTo>
                <a:cubicBezTo>
                  <a:pt x="4639" y="1926"/>
                  <a:pt x="4150" y="1248"/>
                  <a:pt x="3445" y="678"/>
                </a:cubicBezTo>
                <a:cubicBezTo>
                  <a:pt x="3255" y="543"/>
                  <a:pt x="3066" y="407"/>
                  <a:pt x="2849" y="299"/>
                </a:cubicBezTo>
                <a:cubicBezTo>
                  <a:pt x="2659" y="217"/>
                  <a:pt x="2415" y="109"/>
                  <a:pt x="2143" y="27"/>
                </a:cubicBezTo>
                <a:cubicBezTo>
                  <a:pt x="2008" y="0"/>
                  <a:pt x="1872" y="0"/>
                  <a:pt x="1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8"/>
          <p:cNvSpPr/>
          <p:nvPr/>
        </p:nvSpPr>
        <p:spPr>
          <a:xfrm>
            <a:off x="7589897" y="2608878"/>
            <a:ext cx="971583" cy="828144"/>
          </a:xfrm>
          <a:custGeom>
            <a:rect b="b" l="l" r="r" t="t"/>
            <a:pathLst>
              <a:path extrusionOk="0" h="17091" w="20073">
                <a:moveTo>
                  <a:pt x="9793" y="1736"/>
                </a:moveTo>
                <a:lnTo>
                  <a:pt x="18825" y="3309"/>
                </a:lnTo>
                <a:lnTo>
                  <a:pt x="18608" y="3960"/>
                </a:lnTo>
                <a:lnTo>
                  <a:pt x="9603" y="2441"/>
                </a:lnTo>
                <a:lnTo>
                  <a:pt x="9793" y="1736"/>
                </a:lnTo>
                <a:close/>
                <a:moveTo>
                  <a:pt x="9548" y="0"/>
                </a:moveTo>
                <a:lnTo>
                  <a:pt x="9087" y="1546"/>
                </a:lnTo>
                <a:lnTo>
                  <a:pt x="5941" y="11690"/>
                </a:lnTo>
                <a:cubicBezTo>
                  <a:pt x="5561" y="11012"/>
                  <a:pt x="4883" y="10470"/>
                  <a:pt x="4042" y="10199"/>
                </a:cubicBezTo>
                <a:cubicBezTo>
                  <a:pt x="3678" y="10081"/>
                  <a:pt x="3312" y="10026"/>
                  <a:pt x="2960" y="10026"/>
                </a:cubicBezTo>
                <a:cubicBezTo>
                  <a:pt x="1764" y="10026"/>
                  <a:pt x="722" y="10664"/>
                  <a:pt x="408" y="11690"/>
                </a:cubicBezTo>
                <a:cubicBezTo>
                  <a:pt x="1" y="13019"/>
                  <a:pt x="950" y="14484"/>
                  <a:pt x="2550" y="14972"/>
                </a:cubicBezTo>
                <a:cubicBezTo>
                  <a:pt x="2927" y="15098"/>
                  <a:pt x="3306" y="15159"/>
                  <a:pt x="3672" y="15159"/>
                </a:cubicBezTo>
                <a:cubicBezTo>
                  <a:pt x="4808" y="15159"/>
                  <a:pt x="5809" y="14568"/>
                  <a:pt x="6158" y="13481"/>
                </a:cubicBezTo>
                <a:lnTo>
                  <a:pt x="6158" y="13535"/>
                </a:lnTo>
                <a:lnTo>
                  <a:pt x="9386" y="3255"/>
                </a:lnTo>
                <a:lnTo>
                  <a:pt x="18445" y="4801"/>
                </a:lnTo>
                <a:lnTo>
                  <a:pt x="15733" y="13562"/>
                </a:lnTo>
                <a:cubicBezTo>
                  <a:pt x="15353" y="12884"/>
                  <a:pt x="14675" y="12341"/>
                  <a:pt x="13834" y="12070"/>
                </a:cubicBezTo>
                <a:cubicBezTo>
                  <a:pt x="13470" y="11953"/>
                  <a:pt x="13104" y="11897"/>
                  <a:pt x="12751" y="11897"/>
                </a:cubicBezTo>
                <a:cubicBezTo>
                  <a:pt x="11556" y="11897"/>
                  <a:pt x="10514" y="12535"/>
                  <a:pt x="10199" y="13562"/>
                </a:cubicBezTo>
                <a:cubicBezTo>
                  <a:pt x="9793" y="14891"/>
                  <a:pt x="10715" y="16410"/>
                  <a:pt x="12315" y="16925"/>
                </a:cubicBezTo>
                <a:cubicBezTo>
                  <a:pt x="12670" y="17037"/>
                  <a:pt x="13030" y="17091"/>
                  <a:pt x="13378" y="17091"/>
                </a:cubicBezTo>
                <a:cubicBezTo>
                  <a:pt x="14546" y="17091"/>
                  <a:pt x="15588" y="16490"/>
                  <a:pt x="15923" y="15488"/>
                </a:cubicBezTo>
                <a:lnTo>
                  <a:pt x="15895" y="15325"/>
                </a:lnTo>
                <a:lnTo>
                  <a:pt x="19991" y="2170"/>
                </a:lnTo>
                <a:lnTo>
                  <a:pt x="20073" y="1926"/>
                </a:lnTo>
                <a:lnTo>
                  <a:pt x="95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8"/>
          <p:cNvSpPr/>
          <p:nvPr/>
        </p:nvSpPr>
        <p:spPr>
          <a:xfrm>
            <a:off x="7635879" y="1093496"/>
            <a:ext cx="643318" cy="988482"/>
          </a:xfrm>
          <a:custGeom>
            <a:rect b="b" l="l" r="r" t="t"/>
            <a:pathLst>
              <a:path extrusionOk="0" h="20400" w="13291">
                <a:moveTo>
                  <a:pt x="6917" y="3065"/>
                </a:moveTo>
                <a:lnTo>
                  <a:pt x="6917" y="3065"/>
                </a:lnTo>
                <a:cubicBezTo>
                  <a:pt x="7432" y="3798"/>
                  <a:pt x="8300" y="4666"/>
                  <a:pt x="9900" y="5751"/>
                </a:cubicBezTo>
                <a:cubicBezTo>
                  <a:pt x="11962" y="7161"/>
                  <a:pt x="11772" y="8680"/>
                  <a:pt x="11392" y="9602"/>
                </a:cubicBezTo>
                <a:cubicBezTo>
                  <a:pt x="11175" y="9412"/>
                  <a:pt x="10877" y="9168"/>
                  <a:pt x="10497" y="8924"/>
                </a:cubicBezTo>
                <a:cubicBezTo>
                  <a:pt x="7785" y="7269"/>
                  <a:pt x="7080" y="4747"/>
                  <a:pt x="6971" y="4259"/>
                </a:cubicBezTo>
                <a:lnTo>
                  <a:pt x="6917" y="3065"/>
                </a:lnTo>
                <a:close/>
                <a:moveTo>
                  <a:pt x="6835" y="0"/>
                </a:moveTo>
                <a:lnTo>
                  <a:pt x="5859" y="55"/>
                </a:lnTo>
                <a:lnTo>
                  <a:pt x="6564" y="15108"/>
                </a:lnTo>
                <a:cubicBezTo>
                  <a:pt x="5904" y="14524"/>
                  <a:pt x="4981" y="14154"/>
                  <a:pt x="3909" y="14154"/>
                </a:cubicBezTo>
                <a:cubicBezTo>
                  <a:pt x="3836" y="14154"/>
                  <a:pt x="3763" y="14155"/>
                  <a:pt x="3689" y="14159"/>
                </a:cubicBezTo>
                <a:cubicBezTo>
                  <a:pt x="1628" y="14240"/>
                  <a:pt x="0" y="15705"/>
                  <a:pt x="54" y="17441"/>
                </a:cubicBezTo>
                <a:cubicBezTo>
                  <a:pt x="134" y="19141"/>
                  <a:pt x="1775" y="20399"/>
                  <a:pt x="3830" y="20399"/>
                </a:cubicBezTo>
                <a:cubicBezTo>
                  <a:pt x="3874" y="20399"/>
                  <a:pt x="3917" y="20399"/>
                  <a:pt x="3960" y="20397"/>
                </a:cubicBezTo>
                <a:cubicBezTo>
                  <a:pt x="6022" y="20289"/>
                  <a:pt x="7622" y="18960"/>
                  <a:pt x="7595" y="17088"/>
                </a:cubicBezTo>
                <a:lnTo>
                  <a:pt x="7568" y="17088"/>
                </a:lnTo>
                <a:lnTo>
                  <a:pt x="7568" y="17143"/>
                </a:lnTo>
                <a:lnTo>
                  <a:pt x="7107" y="7242"/>
                </a:lnTo>
                <a:lnTo>
                  <a:pt x="7107" y="7242"/>
                </a:lnTo>
                <a:cubicBezTo>
                  <a:pt x="7622" y="7975"/>
                  <a:pt x="8544" y="8816"/>
                  <a:pt x="10090" y="9900"/>
                </a:cubicBezTo>
                <a:cubicBezTo>
                  <a:pt x="13264" y="12070"/>
                  <a:pt x="11148" y="14512"/>
                  <a:pt x="11148" y="14512"/>
                </a:cubicBezTo>
                <a:cubicBezTo>
                  <a:pt x="12748" y="13671"/>
                  <a:pt x="13291" y="11582"/>
                  <a:pt x="11691" y="9873"/>
                </a:cubicBezTo>
                <a:cubicBezTo>
                  <a:pt x="12938" y="8626"/>
                  <a:pt x="12884" y="6347"/>
                  <a:pt x="10362" y="4828"/>
                </a:cubicBezTo>
                <a:cubicBezTo>
                  <a:pt x="7324" y="2957"/>
                  <a:pt x="6835" y="82"/>
                  <a:pt x="6835" y="27"/>
                </a:cubicBezTo>
                <a:lnTo>
                  <a:pt x="68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9"/>
          <p:cNvSpPr txBox="1"/>
          <p:nvPr>
            <p:ph type="title"/>
          </p:nvPr>
        </p:nvSpPr>
        <p:spPr>
          <a:xfrm>
            <a:off x="713100" y="2164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Model Results</a:t>
            </a:r>
            <a:endParaRPr/>
          </a:p>
        </p:txBody>
      </p:sp>
      <p:graphicFrame>
        <p:nvGraphicFramePr>
          <p:cNvPr id="671" name="Google Shape;671;p69"/>
          <p:cNvGraphicFramePr/>
          <p:nvPr/>
        </p:nvGraphicFramePr>
        <p:xfrm>
          <a:off x="630163" y="1045779"/>
          <a:ext cx="3000000" cy="3000000"/>
        </p:xfrm>
        <a:graphic>
          <a:graphicData uri="http://schemas.openxmlformats.org/drawingml/2006/table">
            <a:tbl>
              <a:tblPr>
                <a:noFill/>
                <a:tableStyleId>{9AE84578-3EDB-4F0D-824A-A70EE12D5CCF}</a:tableStyleId>
              </a:tblPr>
              <a:tblGrid>
                <a:gridCol w="912775"/>
                <a:gridCol w="891875"/>
                <a:gridCol w="891875"/>
                <a:gridCol w="864525"/>
                <a:gridCol w="864525"/>
                <a:gridCol w="864525"/>
                <a:gridCol w="864525"/>
                <a:gridCol w="864525"/>
                <a:gridCol w="864525"/>
              </a:tblGrid>
              <a:tr h="1079800">
                <a:tc>
                  <a:txBody>
                    <a:bodyPr/>
                    <a:lstStyle/>
                    <a:p>
                      <a:pPr indent="0" lvl="0" marL="0" rtl="0" algn="l">
                        <a:spcBef>
                          <a:spcPts val="0"/>
                        </a:spcBef>
                        <a:spcAft>
                          <a:spcPts val="0"/>
                        </a:spcAft>
                        <a:buNone/>
                      </a:pPr>
                      <a:r>
                        <a:t/>
                      </a:r>
                      <a:endParaRPr>
                        <a:solidFill>
                          <a:schemeClr val="lt1"/>
                        </a:solidFill>
                      </a:endParaRPr>
                    </a:p>
                  </a:txBody>
                  <a:tcPr marT="91425" marB="91425" marR="91425" marL="91425" anchor="ctr">
                    <a:lnL cap="flat" cmpd="sng" w="9525">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rgbClr val="07271B"/>
                        </a:buClr>
                        <a:buSzPts val="1100"/>
                        <a:buFont typeface="Arial"/>
                        <a:buNone/>
                      </a:pPr>
                      <a:r>
                        <a:rPr lang="zh-CN">
                          <a:solidFill>
                            <a:schemeClr val="lt1"/>
                          </a:solidFill>
                          <a:latin typeface="Slackey"/>
                          <a:ea typeface="Slackey"/>
                          <a:cs typeface="Slackey"/>
                          <a:sym typeface="Slackey"/>
                        </a:rPr>
                        <a:t>LR</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rgbClr val="07271B"/>
                        </a:buClr>
                        <a:buSzPts val="1100"/>
                        <a:buFont typeface="Arial"/>
                        <a:buNone/>
                      </a:pPr>
                      <a:r>
                        <a:rPr lang="zh-CN">
                          <a:solidFill>
                            <a:schemeClr val="lt1"/>
                          </a:solidFill>
                          <a:latin typeface="Slackey"/>
                          <a:ea typeface="Slackey"/>
                          <a:cs typeface="Slackey"/>
                          <a:sym typeface="Slackey"/>
                        </a:rPr>
                        <a:t>RF</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SVM</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rgbClr val="07271B"/>
                        </a:buClr>
                        <a:buSzPts val="1100"/>
                        <a:buFont typeface="Arial"/>
                        <a:buNone/>
                      </a:pPr>
                      <a:r>
                        <a:rPr lang="zh-CN">
                          <a:solidFill>
                            <a:schemeClr val="lt1"/>
                          </a:solidFill>
                          <a:latin typeface="Slackey"/>
                          <a:ea typeface="Slackey"/>
                          <a:cs typeface="Slackey"/>
                          <a:sym typeface="Slackey"/>
                        </a:rPr>
                        <a:t>DT</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KNN</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Gaussian Naiva Bayes</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Adaboost Classfier</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CNN</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r>
              <a:tr h="347650">
                <a:tc>
                  <a:txBody>
                    <a:bodyPr/>
                    <a:lstStyle/>
                    <a:p>
                      <a:pPr indent="0" lvl="0" marL="0" rtl="0" algn="ctr">
                        <a:spcBef>
                          <a:spcPts val="0"/>
                        </a:spcBef>
                        <a:spcAft>
                          <a:spcPts val="0"/>
                        </a:spcAft>
                        <a:buNone/>
                      </a:pPr>
                      <a:r>
                        <a:rPr lang="zh-CN">
                          <a:solidFill>
                            <a:schemeClr val="accent6"/>
                          </a:solidFill>
                          <a:latin typeface="Slackey"/>
                          <a:ea typeface="Slackey"/>
                          <a:cs typeface="Slackey"/>
                          <a:sym typeface="Slackey"/>
                        </a:rPr>
                        <a:t>AUC</a:t>
                      </a:r>
                      <a:endParaRPr>
                        <a:solidFill>
                          <a:schemeClr val="accent6"/>
                        </a:solidFill>
                        <a:latin typeface="Slackey"/>
                        <a:ea typeface="Slackey"/>
                        <a:cs typeface="Slackey"/>
                        <a:sym typeface="Slackey"/>
                      </a:endParaRPr>
                    </a:p>
                  </a:txBody>
                  <a:tcPr marT="91425" marB="91425" marR="816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0.64</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a:solidFill>
                            <a:schemeClr val="dk1"/>
                          </a:solidFill>
                          <a:latin typeface="Raleway"/>
                          <a:ea typeface="Raleway"/>
                          <a:cs typeface="Raleway"/>
                          <a:sym typeface="Raleway"/>
                        </a:rPr>
                        <a:t>0.92</a:t>
                      </a:r>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0.56</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0.54</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528200">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Accuracy</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0.64</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0.56</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0.53</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528200">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Precision</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0.63</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0.61</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0.67</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0.63</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0.77</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0.51</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347650">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Recall</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0.71</a:t>
                      </a:r>
                      <a:endParaRPr>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0.69</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0.69</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0.81</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0.81</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0.89</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0.79</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528200">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F1-score</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0.67</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0.92</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0.65</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0.64</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0.74</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0.42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0.82</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0.62</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bl>
          </a:graphicData>
        </a:graphic>
      </p:graphicFrame>
      <p:sp>
        <p:nvSpPr>
          <p:cNvPr id="672" name="Google Shape;672;p69"/>
          <p:cNvSpPr/>
          <p:nvPr/>
        </p:nvSpPr>
        <p:spPr>
          <a:xfrm>
            <a:off x="1162025" y="1496925"/>
            <a:ext cx="465900" cy="432425"/>
          </a:xfrm>
          <a:custGeom>
            <a:rect b="b" l="l" r="r" t="t"/>
            <a:pathLst>
              <a:path extrusionOk="0" h="17297" w="18636">
                <a:moveTo>
                  <a:pt x="5454" y="1"/>
                </a:moveTo>
                <a:lnTo>
                  <a:pt x="5161" y="4855"/>
                </a:lnTo>
                <a:lnTo>
                  <a:pt x="0" y="5455"/>
                </a:lnTo>
                <a:lnTo>
                  <a:pt x="3808" y="8900"/>
                </a:lnTo>
                <a:lnTo>
                  <a:pt x="753" y="13238"/>
                </a:lnTo>
                <a:lnTo>
                  <a:pt x="5761" y="12889"/>
                </a:lnTo>
                <a:lnTo>
                  <a:pt x="5942" y="16851"/>
                </a:lnTo>
                <a:lnTo>
                  <a:pt x="9318" y="14368"/>
                </a:lnTo>
                <a:lnTo>
                  <a:pt x="13656" y="17297"/>
                </a:lnTo>
                <a:lnTo>
                  <a:pt x="14074" y="12959"/>
                </a:lnTo>
                <a:lnTo>
                  <a:pt x="18635" y="13182"/>
                </a:lnTo>
                <a:lnTo>
                  <a:pt x="18635" y="13182"/>
                </a:lnTo>
                <a:lnTo>
                  <a:pt x="15818" y="9332"/>
                </a:lnTo>
                <a:lnTo>
                  <a:pt x="18301" y="4855"/>
                </a:lnTo>
                <a:lnTo>
                  <a:pt x="13656" y="4157"/>
                </a:lnTo>
                <a:lnTo>
                  <a:pt x="13181" y="1"/>
                </a:lnTo>
                <a:lnTo>
                  <a:pt x="9318" y="3390"/>
                </a:lnTo>
                <a:lnTo>
                  <a:pt x="54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p:nvPr/>
        </p:nvSpPr>
        <p:spPr>
          <a:xfrm>
            <a:off x="583218" y="2120468"/>
            <a:ext cx="957111" cy="906884"/>
          </a:xfrm>
          <a:custGeom>
            <a:rect b="b" l="l" r="r" t="t"/>
            <a:pathLst>
              <a:path extrusionOk="0" h="18716" w="19774">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2"/>
          <p:cNvSpPr/>
          <p:nvPr/>
        </p:nvSpPr>
        <p:spPr>
          <a:xfrm>
            <a:off x="7450199" y="2000806"/>
            <a:ext cx="957111" cy="906884"/>
          </a:xfrm>
          <a:custGeom>
            <a:rect b="b" l="l" r="r" t="t"/>
            <a:pathLst>
              <a:path extrusionOk="0" h="18716" w="19774">
                <a:moveTo>
                  <a:pt x="6266" y="0"/>
                </a:moveTo>
                <a:lnTo>
                  <a:pt x="0" y="6022"/>
                </a:lnTo>
                <a:lnTo>
                  <a:pt x="977" y="15108"/>
                </a:lnTo>
                <a:lnTo>
                  <a:pt x="9792" y="18716"/>
                </a:lnTo>
                <a:lnTo>
                  <a:pt x="19774" y="14837"/>
                </a:lnTo>
                <a:lnTo>
                  <a:pt x="18824" y="4313"/>
                </a:lnTo>
                <a:lnTo>
                  <a:pt x="14295" y="597"/>
                </a:lnTo>
                <a:lnTo>
                  <a:pt x="626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2"/>
          <p:cNvSpPr/>
          <p:nvPr/>
        </p:nvSpPr>
        <p:spPr>
          <a:xfrm>
            <a:off x="2811497" y="2098562"/>
            <a:ext cx="997818" cy="967356"/>
          </a:xfrm>
          <a:custGeom>
            <a:rect b="b" l="l" r="r" t="t"/>
            <a:pathLst>
              <a:path extrusionOk="0" h="19964" w="20615">
                <a:moveTo>
                  <a:pt x="11989" y="0"/>
                </a:moveTo>
                <a:lnTo>
                  <a:pt x="0" y="5696"/>
                </a:lnTo>
                <a:lnTo>
                  <a:pt x="0" y="14294"/>
                </a:lnTo>
                <a:lnTo>
                  <a:pt x="8653" y="19963"/>
                </a:lnTo>
                <a:lnTo>
                  <a:pt x="16844" y="18960"/>
                </a:lnTo>
                <a:lnTo>
                  <a:pt x="20614" y="8436"/>
                </a:lnTo>
                <a:lnTo>
                  <a:pt x="119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2"/>
          <p:cNvSpPr/>
          <p:nvPr/>
        </p:nvSpPr>
        <p:spPr>
          <a:xfrm>
            <a:off x="5197804" y="2200118"/>
            <a:ext cx="967614" cy="906884"/>
          </a:xfrm>
          <a:custGeom>
            <a:rect b="b" l="l" r="r" t="t"/>
            <a:pathLst>
              <a:path extrusionOk="0" h="18716" w="19991">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2"/>
          <p:cNvSpPr txBox="1"/>
          <p:nvPr>
            <p:ph type="title"/>
          </p:nvPr>
        </p:nvSpPr>
        <p:spPr>
          <a:xfrm>
            <a:off x="1904100" y="860438"/>
            <a:ext cx="5335800" cy="6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TABLE OF CONTENTS</a:t>
            </a:r>
            <a:endParaRPr/>
          </a:p>
        </p:txBody>
      </p:sp>
      <p:sp>
        <p:nvSpPr>
          <p:cNvPr id="440" name="Google Shape;440;p52"/>
          <p:cNvSpPr txBox="1"/>
          <p:nvPr>
            <p:ph idx="2" type="title"/>
          </p:nvPr>
        </p:nvSpPr>
        <p:spPr>
          <a:xfrm>
            <a:off x="686924" y="228755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01</a:t>
            </a:r>
            <a:endParaRPr/>
          </a:p>
        </p:txBody>
      </p:sp>
      <p:sp>
        <p:nvSpPr>
          <p:cNvPr id="441" name="Google Shape;441;p52"/>
          <p:cNvSpPr txBox="1"/>
          <p:nvPr>
            <p:ph idx="3" type="title"/>
          </p:nvPr>
        </p:nvSpPr>
        <p:spPr>
          <a:xfrm>
            <a:off x="2932691" y="2297188"/>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02</a:t>
            </a:r>
            <a:endParaRPr/>
          </a:p>
        </p:txBody>
      </p:sp>
      <p:sp>
        <p:nvSpPr>
          <p:cNvPr id="442" name="Google Shape;442;p52"/>
          <p:cNvSpPr txBox="1"/>
          <p:nvPr>
            <p:ph idx="4" type="title"/>
          </p:nvPr>
        </p:nvSpPr>
        <p:spPr>
          <a:xfrm>
            <a:off x="5294520" y="236720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03</a:t>
            </a:r>
            <a:endParaRPr/>
          </a:p>
        </p:txBody>
      </p:sp>
      <p:sp>
        <p:nvSpPr>
          <p:cNvPr id="443" name="Google Shape;443;p52"/>
          <p:cNvSpPr txBox="1"/>
          <p:nvPr>
            <p:ph idx="5" type="title"/>
          </p:nvPr>
        </p:nvSpPr>
        <p:spPr>
          <a:xfrm>
            <a:off x="7553899" y="2167888"/>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04</a:t>
            </a:r>
            <a:endParaRPr/>
          </a:p>
        </p:txBody>
      </p:sp>
      <p:sp>
        <p:nvSpPr>
          <p:cNvPr id="444" name="Google Shape;444;p52"/>
          <p:cNvSpPr txBox="1"/>
          <p:nvPr>
            <p:ph idx="1" type="subTitle"/>
          </p:nvPr>
        </p:nvSpPr>
        <p:spPr>
          <a:xfrm>
            <a:off x="120875" y="3087050"/>
            <a:ext cx="17076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400"/>
              <a:t>Introduction,</a:t>
            </a:r>
            <a:r>
              <a:rPr lang="zh-CN" sz="1400"/>
              <a:t>Dataset and Collection</a:t>
            </a:r>
            <a:endParaRPr sz="1400"/>
          </a:p>
        </p:txBody>
      </p:sp>
      <p:sp>
        <p:nvSpPr>
          <p:cNvPr id="445" name="Google Shape;445;p52"/>
          <p:cNvSpPr txBox="1"/>
          <p:nvPr>
            <p:ph idx="7" type="subTitle"/>
          </p:nvPr>
        </p:nvSpPr>
        <p:spPr>
          <a:xfrm>
            <a:off x="4760750" y="3084800"/>
            <a:ext cx="18417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400"/>
              <a:t>Problem and Algorithm</a:t>
            </a:r>
            <a:endParaRPr sz="1400"/>
          </a:p>
        </p:txBody>
      </p:sp>
      <p:sp>
        <p:nvSpPr>
          <p:cNvPr id="446" name="Google Shape;446;p52"/>
          <p:cNvSpPr txBox="1"/>
          <p:nvPr>
            <p:ph idx="9" type="subTitle"/>
          </p:nvPr>
        </p:nvSpPr>
        <p:spPr>
          <a:xfrm>
            <a:off x="7108575" y="2885488"/>
            <a:ext cx="17076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400"/>
              <a:t>Evaluation Methodology</a:t>
            </a:r>
            <a:endParaRPr sz="1400"/>
          </a:p>
        </p:txBody>
      </p:sp>
      <p:sp>
        <p:nvSpPr>
          <p:cNvPr id="447" name="Google Shape;447;p52"/>
          <p:cNvSpPr txBox="1"/>
          <p:nvPr>
            <p:ph idx="14" type="subTitle"/>
          </p:nvPr>
        </p:nvSpPr>
        <p:spPr>
          <a:xfrm>
            <a:off x="2680713" y="4151562"/>
            <a:ext cx="15615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400"/>
              <a:t>Results and Discussion</a:t>
            </a:r>
            <a:endParaRPr sz="1400"/>
          </a:p>
        </p:txBody>
      </p:sp>
      <p:grpSp>
        <p:nvGrpSpPr>
          <p:cNvPr id="448" name="Google Shape;448;p52"/>
          <p:cNvGrpSpPr/>
          <p:nvPr/>
        </p:nvGrpSpPr>
        <p:grpSpPr>
          <a:xfrm>
            <a:off x="120868" y="461805"/>
            <a:ext cx="7399339" cy="1415564"/>
            <a:chOff x="240825" y="534325"/>
            <a:chExt cx="3821775" cy="730350"/>
          </a:xfrm>
        </p:grpSpPr>
        <p:sp>
          <p:nvSpPr>
            <p:cNvPr id="449" name="Google Shape;449;p52"/>
            <p:cNvSpPr/>
            <p:nvPr/>
          </p:nvSpPr>
          <p:spPr>
            <a:xfrm>
              <a:off x="240825" y="764200"/>
              <a:ext cx="189900" cy="500475"/>
            </a:xfrm>
            <a:custGeom>
              <a:rect b="b" l="l" r="r" t="t"/>
              <a:pathLst>
                <a:path extrusionOk="0" h="20019" w="7596">
                  <a:moveTo>
                    <a:pt x="1058" y="679"/>
                  </a:moveTo>
                  <a:cubicBezTo>
                    <a:pt x="1194" y="706"/>
                    <a:pt x="1330" y="815"/>
                    <a:pt x="1438" y="950"/>
                  </a:cubicBezTo>
                  <a:cubicBezTo>
                    <a:pt x="1736" y="1221"/>
                    <a:pt x="1926" y="1601"/>
                    <a:pt x="2089" y="1954"/>
                  </a:cubicBezTo>
                  <a:cubicBezTo>
                    <a:pt x="2279" y="2333"/>
                    <a:pt x="2360" y="2740"/>
                    <a:pt x="2442" y="3147"/>
                  </a:cubicBezTo>
                  <a:lnTo>
                    <a:pt x="2469" y="3283"/>
                  </a:lnTo>
                  <a:lnTo>
                    <a:pt x="2496" y="3446"/>
                  </a:lnTo>
                  <a:cubicBezTo>
                    <a:pt x="2496" y="3554"/>
                    <a:pt x="2523" y="3663"/>
                    <a:pt x="2523" y="3771"/>
                  </a:cubicBezTo>
                  <a:cubicBezTo>
                    <a:pt x="2523" y="3961"/>
                    <a:pt x="2577" y="4178"/>
                    <a:pt x="2523" y="4341"/>
                  </a:cubicBezTo>
                  <a:cubicBezTo>
                    <a:pt x="2496" y="4720"/>
                    <a:pt x="2387" y="5073"/>
                    <a:pt x="2225" y="5507"/>
                  </a:cubicBezTo>
                  <a:cubicBezTo>
                    <a:pt x="2116" y="5724"/>
                    <a:pt x="2035" y="5968"/>
                    <a:pt x="1926" y="6185"/>
                  </a:cubicBezTo>
                  <a:cubicBezTo>
                    <a:pt x="1791" y="5643"/>
                    <a:pt x="1628" y="5046"/>
                    <a:pt x="1438" y="4476"/>
                  </a:cubicBezTo>
                  <a:cubicBezTo>
                    <a:pt x="1302" y="4069"/>
                    <a:pt x="1221" y="3635"/>
                    <a:pt x="1113" y="3229"/>
                  </a:cubicBezTo>
                  <a:cubicBezTo>
                    <a:pt x="1004" y="2795"/>
                    <a:pt x="950" y="2361"/>
                    <a:pt x="868" y="1927"/>
                  </a:cubicBezTo>
                  <a:cubicBezTo>
                    <a:pt x="841" y="1737"/>
                    <a:pt x="841" y="1493"/>
                    <a:pt x="841" y="1303"/>
                  </a:cubicBezTo>
                  <a:cubicBezTo>
                    <a:pt x="841" y="1086"/>
                    <a:pt x="868" y="896"/>
                    <a:pt x="896" y="760"/>
                  </a:cubicBezTo>
                  <a:cubicBezTo>
                    <a:pt x="950" y="706"/>
                    <a:pt x="950" y="679"/>
                    <a:pt x="950" y="679"/>
                  </a:cubicBezTo>
                  <a:close/>
                  <a:moveTo>
                    <a:pt x="4113" y="10189"/>
                  </a:moveTo>
                  <a:cubicBezTo>
                    <a:pt x="4162" y="10189"/>
                    <a:pt x="4211" y="10193"/>
                    <a:pt x="4259" y="10199"/>
                  </a:cubicBezTo>
                  <a:cubicBezTo>
                    <a:pt x="4666" y="10227"/>
                    <a:pt x="5127" y="10362"/>
                    <a:pt x="5534" y="10688"/>
                  </a:cubicBezTo>
                  <a:cubicBezTo>
                    <a:pt x="5724" y="10823"/>
                    <a:pt x="5886" y="11013"/>
                    <a:pt x="6076" y="11230"/>
                  </a:cubicBezTo>
                  <a:cubicBezTo>
                    <a:pt x="6130" y="11311"/>
                    <a:pt x="6212" y="11420"/>
                    <a:pt x="6266" y="11556"/>
                  </a:cubicBezTo>
                  <a:cubicBezTo>
                    <a:pt x="6293" y="11637"/>
                    <a:pt x="6347" y="11691"/>
                    <a:pt x="6347" y="11718"/>
                  </a:cubicBezTo>
                  <a:lnTo>
                    <a:pt x="6375" y="11773"/>
                  </a:lnTo>
                  <a:lnTo>
                    <a:pt x="6375" y="11800"/>
                  </a:lnTo>
                  <a:lnTo>
                    <a:pt x="6429" y="12017"/>
                  </a:lnTo>
                  <a:cubicBezTo>
                    <a:pt x="6564" y="12559"/>
                    <a:pt x="6510" y="13183"/>
                    <a:pt x="6130" y="13780"/>
                  </a:cubicBezTo>
                  <a:cubicBezTo>
                    <a:pt x="5941" y="14078"/>
                    <a:pt x="5697" y="14349"/>
                    <a:pt x="5344" y="14539"/>
                  </a:cubicBezTo>
                  <a:cubicBezTo>
                    <a:pt x="4910" y="13563"/>
                    <a:pt x="4476" y="12559"/>
                    <a:pt x="3988" y="11420"/>
                  </a:cubicBezTo>
                  <a:cubicBezTo>
                    <a:pt x="3852" y="11094"/>
                    <a:pt x="3689" y="10715"/>
                    <a:pt x="3554" y="10335"/>
                  </a:cubicBezTo>
                  <a:cubicBezTo>
                    <a:pt x="3581" y="10308"/>
                    <a:pt x="3635" y="10308"/>
                    <a:pt x="3689" y="10281"/>
                  </a:cubicBezTo>
                  <a:cubicBezTo>
                    <a:pt x="3811" y="10220"/>
                    <a:pt x="3964" y="10189"/>
                    <a:pt x="4113" y="10189"/>
                  </a:cubicBezTo>
                  <a:close/>
                  <a:moveTo>
                    <a:pt x="2306" y="8436"/>
                  </a:moveTo>
                  <a:cubicBezTo>
                    <a:pt x="2469" y="8843"/>
                    <a:pt x="2632" y="9304"/>
                    <a:pt x="2821" y="9711"/>
                  </a:cubicBezTo>
                  <a:lnTo>
                    <a:pt x="2767" y="9738"/>
                  </a:lnTo>
                  <a:lnTo>
                    <a:pt x="2686" y="9793"/>
                  </a:lnTo>
                  <a:cubicBezTo>
                    <a:pt x="2604" y="9847"/>
                    <a:pt x="2577" y="9901"/>
                    <a:pt x="2496" y="9928"/>
                  </a:cubicBezTo>
                  <a:cubicBezTo>
                    <a:pt x="2089" y="10335"/>
                    <a:pt x="1872" y="10850"/>
                    <a:pt x="1791" y="11339"/>
                  </a:cubicBezTo>
                  <a:cubicBezTo>
                    <a:pt x="1736" y="11800"/>
                    <a:pt x="1791" y="12207"/>
                    <a:pt x="1899" y="12559"/>
                  </a:cubicBezTo>
                  <a:cubicBezTo>
                    <a:pt x="2035" y="12885"/>
                    <a:pt x="2198" y="13129"/>
                    <a:pt x="2360" y="13292"/>
                  </a:cubicBezTo>
                  <a:cubicBezTo>
                    <a:pt x="2604" y="13373"/>
                    <a:pt x="2767" y="13427"/>
                    <a:pt x="2876" y="13427"/>
                  </a:cubicBezTo>
                  <a:lnTo>
                    <a:pt x="3038" y="13427"/>
                  </a:lnTo>
                  <a:lnTo>
                    <a:pt x="3011" y="13400"/>
                  </a:lnTo>
                  <a:cubicBezTo>
                    <a:pt x="2984" y="13400"/>
                    <a:pt x="2957" y="13373"/>
                    <a:pt x="2903" y="13319"/>
                  </a:cubicBezTo>
                  <a:cubicBezTo>
                    <a:pt x="2849" y="13264"/>
                    <a:pt x="2713" y="13156"/>
                    <a:pt x="2632" y="12993"/>
                  </a:cubicBezTo>
                  <a:cubicBezTo>
                    <a:pt x="2523" y="12830"/>
                    <a:pt x="2469" y="12586"/>
                    <a:pt x="2469" y="12315"/>
                  </a:cubicBezTo>
                  <a:cubicBezTo>
                    <a:pt x="2442" y="12044"/>
                    <a:pt x="2496" y="11745"/>
                    <a:pt x="2604" y="11420"/>
                  </a:cubicBezTo>
                  <a:cubicBezTo>
                    <a:pt x="2740" y="11122"/>
                    <a:pt x="2930" y="10823"/>
                    <a:pt x="3255" y="10579"/>
                  </a:cubicBezTo>
                  <a:cubicBezTo>
                    <a:pt x="3391" y="10932"/>
                    <a:pt x="3554" y="11257"/>
                    <a:pt x="3689" y="11610"/>
                  </a:cubicBezTo>
                  <a:cubicBezTo>
                    <a:pt x="4042" y="12315"/>
                    <a:pt x="4340" y="12993"/>
                    <a:pt x="4666" y="13671"/>
                  </a:cubicBezTo>
                  <a:cubicBezTo>
                    <a:pt x="4856" y="13997"/>
                    <a:pt x="4991" y="14322"/>
                    <a:pt x="5154" y="14648"/>
                  </a:cubicBezTo>
                  <a:cubicBezTo>
                    <a:pt x="5154" y="14675"/>
                    <a:pt x="5181" y="14675"/>
                    <a:pt x="5181" y="14729"/>
                  </a:cubicBezTo>
                  <a:cubicBezTo>
                    <a:pt x="4937" y="14810"/>
                    <a:pt x="4720" y="14919"/>
                    <a:pt x="4476" y="15000"/>
                  </a:cubicBezTo>
                  <a:cubicBezTo>
                    <a:pt x="4313" y="15027"/>
                    <a:pt x="4096" y="15055"/>
                    <a:pt x="3933" y="15082"/>
                  </a:cubicBezTo>
                  <a:cubicBezTo>
                    <a:pt x="3861" y="15091"/>
                    <a:pt x="3795" y="15094"/>
                    <a:pt x="3732" y="15094"/>
                  </a:cubicBezTo>
                  <a:cubicBezTo>
                    <a:pt x="3605" y="15094"/>
                    <a:pt x="3490" y="15082"/>
                    <a:pt x="3364" y="15082"/>
                  </a:cubicBezTo>
                  <a:lnTo>
                    <a:pt x="3228" y="15082"/>
                  </a:lnTo>
                  <a:lnTo>
                    <a:pt x="3038" y="15055"/>
                  </a:lnTo>
                  <a:lnTo>
                    <a:pt x="2903" y="15055"/>
                  </a:lnTo>
                  <a:lnTo>
                    <a:pt x="2767" y="15027"/>
                  </a:lnTo>
                  <a:cubicBezTo>
                    <a:pt x="2604" y="15000"/>
                    <a:pt x="2442" y="14919"/>
                    <a:pt x="2279" y="14810"/>
                  </a:cubicBezTo>
                  <a:cubicBezTo>
                    <a:pt x="2089" y="14729"/>
                    <a:pt x="1953" y="14621"/>
                    <a:pt x="1791" y="14512"/>
                  </a:cubicBezTo>
                  <a:cubicBezTo>
                    <a:pt x="1655" y="14376"/>
                    <a:pt x="1519" y="14241"/>
                    <a:pt x="1411" y="14105"/>
                  </a:cubicBezTo>
                  <a:cubicBezTo>
                    <a:pt x="1330" y="13942"/>
                    <a:pt x="1221" y="13807"/>
                    <a:pt x="1140" y="13590"/>
                  </a:cubicBezTo>
                  <a:cubicBezTo>
                    <a:pt x="1113" y="13508"/>
                    <a:pt x="1085" y="13427"/>
                    <a:pt x="1058" y="13319"/>
                  </a:cubicBezTo>
                  <a:cubicBezTo>
                    <a:pt x="1004" y="13237"/>
                    <a:pt x="977" y="13156"/>
                    <a:pt x="977" y="13047"/>
                  </a:cubicBezTo>
                  <a:cubicBezTo>
                    <a:pt x="814" y="12315"/>
                    <a:pt x="923" y="11501"/>
                    <a:pt x="1140" y="10742"/>
                  </a:cubicBezTo>
                  <a:cubicBezTo>
                    <a:pt x="1275" y="10389"/>
                    <a:pt x="1411" y="10010"/>
                    <a:pt x="1628" y="9630"/>
                  </a:cubicBezTo>
                  <a:cubicBezTo>
                    <a:pt x="1736" y="9467"/>
                    <a:pt x="1818" y="9250"/>
                    <a:pt x="1926" y="9087"/>
                  </a:cubicBezTo>
                  <a:cubicBezTo>
                    <a:pt x="2035" y="8897"/>
                    <a:pt x="2170" y="8708"/>
                    <a:pt x="2279" y="8518"/>
                  </a:cubicBezTo>
                  <a:cubicBezTo>
                    <a:pt x="2279" y="8491"/>
                    <a:pt x="2306" y="8491"/>
                    <a:pt x="2306" y="8436"/>
                  </a:cubicBezTo>
                  <a:close/>
                  <a:moveTo>
                    <a:pt x="977" y="1"/>
                  </a:moveTo>
                  <a:cubicBezTo>
                    <a:pt x="950" y="1"/>
                    <a:pt x="868" y="1"/>
                    <a:pt x="841" y="28"/>
                  </a:cubicBezTo>
                  <a:lnTo>
                    <a:pt x="787" y="28"/>
                  </a:lnTo>
                  <a:cubicBezTo>
                    <a:pt x="733" y="28"/>
                    <a:pt x="706" y="55"/>
                    <a:pt x="679" y="55"/>
                  </a:cubicBezTo>
                  <a:cubicBezTo>
                    <a:pt x="570" y="136"/>
                    <a:pt x="516" y="191"/>
                    <a:pt x="434" y="272"/>
                  </a:cubicBezTo>
                  <a:cubicBezTo>
                    <a:pt x="380" y="326"/>
                    <a:pt x="326" y="435"/>
                    <a:pt x="299" y="516"/>
                  </a:cubicBezTo>
                  <a:cubicBezTo>
                    <a:pt x="245" y="787"/>
                    <a:pt x="245" y="1059"/>
                    <a:pt x="245" y="1303"/>
                  </a:cubicBezTo>
                  <a:cubicBezTo>
                    <a:pt x="245" y="1520"/>
                    <a:pt x="272" y="1764"/>
                    <a:pt x="299" y="2008"/>
                  </a:cubicBezTo>
                  <a:cubicBezTo>
                    <a:pt x="434" y="2930"/>
                    <a:pt x="706" y="3771"/>
                    <a:pt x="950" y="4612"/>
                  </a:cubicBezTo>
                  <a:cubicBezTo>
                    <a:pt x="1194" y="5371"/>
                    <a:pt x="1411" y="6077"/>
                    <a:pt x="1682" y="6782"/>
                  </a:cubicBezTo>
                  <a:cubicBezTo>
                    <a:pt x="1519" y="7134"/>
                    <a:pt x="1302" y="7460"/>
                    <a:pt x="1140" y="7840"/>
                  </a:cubicBezTo>
                  <a:cubicBezTo>
                    <a:pt x="1058" y="8029"/>
                    <a:pt x="950" y="8219"/>
                    <a:pt x="841" y="8409"/>
                  </a:cubicBezTo>
                  <a:cubicBezTo>
                    <a:pt x="733" y="8626"/>
                    <a:pt x="624" y="8843"/>
                    <a:pt x="543" y="9060"/>
                  </a:cubicBezTo>
                  <a:cubicBezTo>
                    <a:pt x="380" y="9494"/>
                    <a:pt x="190" y="9928"/>
                    <a:pt x="136" y="10416"/>
                  </a:cubicBezTo>
                  <a:cubicBezTo>
                    <a:pt x="28" y="10877"/>
                    <a:pt x="0" y="11366"/>
                    <a:pt x="28" y="11827"/>
                  </a:cubicBezTo>
                  <a:cubicBezTo>
                    <a:pt x="55" y="12315"/>
                    <a:pt x="136" y="12776"/>
                    <a:pt x="299" y="13237"/>
                  </a:cubicBezTo>
                  <a:cubicBezTo>
                    <a:pt x="326" y="13319"/>
                    <a:pt x="407" y="13427"/>
                    <a:pt x="434" y="13563"/>
                  </a:cubicBezTo>
                  <a:cubicBezTo>
                    <a:pt x="516" y="13671"/>
                    <a:pt x="543" y="13780"/>
                    <a:pt x="597" y="13861"/>
                  </a:cubicBezTo>
                  <a:cubicBezTo>
                    <a:pt x="706" y="14078"/>
                    <a:pt x="868" y="14268"/>
                    <a:pt x="1004" y="14458"/>
                  </a:cubicBezTo>
                  <a:cubicBezTo>
                    <a:pt x="1330" y="14783"/>
                    <a:pt x="1682" y="15055"/>
                    <a:pt x="2089" y="15217"/>
                  </a:cubicBezTo>
                  <a:lnTo>
                    <a:pt x="2279" y="15299"/>
                  </a:lnTo>
                  <a:lnTo>
                    <a:pt x="2442" y="15326"/>
                  </a:lnTo>
                  <a:cubicBezTo>
                    <a:pt x="2550" y="15353"/>
                    <a:pt x="2632" y="15407"/>
                    <a:pt x="2767" y="15407"/>
                  </a:cubicBezTo>
                  <a:lnTo>
                    <a:pt x="2903" y="15434"/>
                  </a:lnTo>
                  <a:lnTo>
                    <a:pt x="3391" y="15434"/>
                  </a:lnTo>
                  <a:cubicBezTo>
                    <a:pt x="3461" y="15439"/>
                    <a:pt x="3531" y="15441"/>
                    <a:pt x="3602" y="15441"/>
                  </a:cubicBezTo>
                  <a:cubicBezTo>
                    <a:pt x="3945" y="15441"/>
                    <a:pt x="4297" y="15389"/>
                    <a:pt x="4612" y="15299"/>
                  </a:cubicBezTo>
                  <a:cubicBezTo>
                    <a:pt x="4883" y="15217"/>
                    <a:pt x="5154" y="15136"/>
                    <a:pt x="5398" y="15000"/>
                  </a:cubicBezTo>
                  <a:cubicBezTo>
                    <a:pt x="5452" y="15163"/>
                    <a:pt x="5561" y="15326"/>
                    <a:pt x="5615" y="15489"/>
                  </a:cubicBezTo>
                  <a:cubicBezTo>
                    <a:pt x="5751" y="15814"/>
                    <a:pt x="5886" y="16112"/>
                    <a:pt x="5995" y="16411"/>
                  </a:cubicBezTo>
                  <a:cubicBezTo>
                    <a:pt x="6103" y="16709"/>
                    <a:pt x="6239" y="17035"/>
                    <a:pt x="6293" y="17306"/>
                  </a:cubicBezTo>
                  <a:cubicBezTo>
                    <a:pt x="6347" y="17441"/>
                    <a:pt x="6375" y="17604"/>
                    <a:pt x="6402" y="17740"/>
                  </a:cubicBezTo>
                  <a:lnTo>
                    <a:pt x="6402" y="17821"/>
                  </a:lnTo>
                  <a:lnTo>
                    <a:pt x="6402" y="17930"/>
                  </a:lnTo>
                  <a:lnTo>
                    <a:pt x="6402" y="18147"/>
                  </a:lnTo>
                  <a:cubicBezTo>
                    <a:pt x="6402" y="18418"/>
                    <a:pt x="6293" y="18689"/>
                    <a:pt x="6158" y="18879"/>
                  </a:cubicBezTo>
                  <a:cubicBezTo>
                    <a:pt x="6022" y="19096"/>
                    <a:pt x="5859" y="19286"/>
                    <a:pt x="5669" y="19394"/>
                  </a:cubicBezTo>
                  <a:lnTo>
                    <a:pt x="5588" y="19421"/>
                  </a:lnTo>
                  <a:lnTo>
                    <a:pt x="5561" y="19421"/>
                  </a:lnTo>
                  <a:lnTo>
                    <a:pt x="5507" y="19449"/>
                  </a:lnTo>
                  <a:cubicBezTo>
                    <a:pt x="5452" y="19503"/>
                    <a:pt x="5425" y="19503"/>
                    <a:pt x="5344" y="19530"/>
                  </a:cubicBezTo>
                  <a:cubicBezTo>
                    <a:pt x="5235" y="19557"/>
                    <a:pt x="5154" y="19584"/>
                    <a:pt x="5046" y="19584"/>
                  </a:cubicBezTo>
                  <a:lnTo>
                    <a:pt x="4747" y="19584"/>
                  </a:lnTo>
                  <a:cubicBezTo>
                    <a:pt x="4639" y="19557"/>
                    <a:pt x="4530" y="19557"/>
                    <a:pt x="4476" y="19503"/>
                  </a:cubicBezTo>
                  <a:cubicBezTo>
                    <a:pt x="4286" y="19421"/>
                    <a:pt x="4150" y="19286"/>
                    <a:pt x="4096" y="19150"/>
                  </a:cubicBezTo>
                  <a:lnTo>
                    <a:pt x="3988" y="18960"/>
                  </a:lnTo>
                  <a:cubicBezTo>
                    <a:pt x="3988" y="18933"/>
                    <a:pt x="3961" y="18879"/>
                    <a:pt x="3961" y="18852"/>
                  </a:cubicBezTo>
                  <a:lnTo>
                    <a:pt x="3961" y="18771"/>
                  </a:lnTo>
                  <a:lnTo>
                    <a:pt x="3961" y="18743"/>
                  </a:lnTo>
                  <a:lnTo>
                    <a:pt x="3961" y="18581"/>
                  </a:lnTo>
                  <a:cubicBezTo>
                    <a:pt x="3961" y="18499"/>
                    <a:pt x="3961" y="18472"/>
                    <a:pt x="3988" y="18418"/>
                  </a:cubicBezTo>
                  <a:cubicBezTo>
                    <a:pt x="3988" y="18337"/>
                    <a:pt x="4015" y="18282"/>
                    <a:pt x="4069" y="18255"/>
                  </a:cubicBezTo>
                  <a:cubicBezTo>
                    <a:pt x="4164" y="18287"/>
                    <a:pt x="4260" y="18300"/>
                    <a:pt x="4366" y="18300"/>
                  </a:cubicBezTo>
                  <a:cubicBezTo>
                    <a:pt x="4441" y="18300"/>
                    <a:pt x="4522" y="18294"/>
                    <a:pt x="4612" y="18282"/>
                  </a:cubicBezTo>
                  <a:cubicBezTo>
                    <a:pt x="5073" y="18147"/>
                    <a:pt x="5317" y="17658"/>
                    <a:pt x="5208" y="17197"/>
                  </a:cubicBezTo>
                  <a:cubicBezTo>
                    <a:pt x="5096" y="16794"/>
                    <a:pt x="4762" y="16539"/>
                    <a:pt x="4374" y="16539"/>
                  </a:cubicBezTo>
                  <a:cubicBezTo>
                    <a:pt x="4292" y="16539"/>
                    <a:pt x="4208" y="16550"/>
                    <a:pt x="4123" y="16573"/>
                  </a:cubicBezTo>
                  <a:cubicBezTo>
                    <a:pt x="3798" y="16682"/>
                    <a:pt x="3472" y="16845"/>
                    <a:pt x="3282" y="17279"/>
                  </a:cubicBezTo>
                  <a:cubicBezTo>
                    <a:pt x="3120" y="17631"/>
                    <a:pt x="3011" y="18038"/>
                    <a:pt x="3065" y="18445"/>
                  </a:cubicBezTo>
                  <a:cubicBezTo>
                    <a:pt x="3065" y="18554"/>
                    <a:pt x="3120" y="18635"/>
                    <a:pt x="3147" y="18743"/>
                  </a:cubicBezTo>
                  <a:cubicBezTo>
                    <a:pt x="3174" y="18852"/>
                    <a:pt x="3201" y="18960"/>
                    <a:pt x="3282" y="19069"/>
                  </a:cubicBezTo>
                  <a:cubicBezTo>
                    <a:pt x="3391" y="19232"/>
                    <a:pt x="3527" y="19421"/>
                    <a:pt x="3716" y="19611"/>
                  </a:cubicBezTo>
                  <a:cubicBezTo>
                    <a:pt x="3933" y="19774"/>
                    <a:pt x="4123" y="19855"/>
                    <a:pt x="4395" y="19937"/>
                  </a:cubicBezTo>
                  <a:cubicBezTo>
                    <a:pt x="4530" y="19964"/>
                    <a:pt x="4639" y="20018"/>
                    <a:pt x="4774" y="20018"/>
                  </a:cubicBezTo>
                  <a:cubicBezTo>
                    <a:pt x="4910" y="20018"/>
                    <a:pt x="5046" y="20018"/>
                    <a:pt x="5181" y="19964"/>
                  </a:cubicBezTo>
                  <a:cubicBezTo>
                    <a:pt x="5317" y="19937"/>
                    <a:pt x="5452" y="19910"/>
                    <a:pt x="5561" y="19883"/>
                  </a:cubicBezTo>
                  <a:lnTo>
                    <a:pt x="5751" y="19774"/>
                  </a:lnTo>
                  <a:lnTo>
                    <a:pt x="5778" y="19747"/>
                  </a:lnTo>
                  <a:lnTo>
                    <a:pt x="5859" y="19747"/>
                  </a:lnTo>
                  <a:lnTo>
                    <a:pt x="5968" y="19666"/>
                  </a:lnTo>
                  <a:cubicBezTo>
                    <a:pt x="6076" y="19611"/>
                    <a:pt x="6212" y="19503"/>
                    <a:pt x="6293" y="19394"/>
                  </a:cubicBezTo>
                  <a:cubicBezTo>
                    <a:pt x="6402" y="19286"/>
                    <a:pt x="6483" y="19150"/>
                    <a:pt x="6564" y="19015"/>
                  </a:cubicBezTo>
                  <a:cubicBezTo>
                    <a:pt x="6700" y="18743"/>
                    <a:pt x="6809" y="18445"/>
                    <a:pt x="6809" y="18147"/>
                  </a:cubicBezTo>
                  <a:lnTo>
                    <a:pt x="6809" y="17903"/>
                  </a:lnTo>
                  <a:lnTo>
                    <a:pt x="6809" y="17794"/>
                  </a:lnTo>
                  <a:cubicBezTo>
                    <a:pt x="6809" y="17767"/>
                    <a:pt x="6809" y="17740"/>
                    <a:pt x="6781" y="17713"/>
                  </a:cubicBezTo>
                  <a:cubicBezTo>
                    <a:pt x="6754" y="17523"/>
                    <a:pt x="6700" y="17387"/>
                    <a:pt x="6673" y="17224"/>
                  </a:cubicBezTo>
                  <a:cubicBezTo>
                    <a:pt x="6510" y="16628"/>
                    <a:pt x="6239" y="16004"/>
                    <a:pt x="5995" y="15407"/>
                  </a:cubicBezTo>
                  <a:cubicBezTo>
                    <a:pt x="5941" y="15217"/>
                    <a:pt x="5832" y="15027"/>
                    <a:pt x="5751" y="14865"/>
                  </a:cubicBezTo>
                  <a:cubicBezTo>
                    <a:pt x="6158" y="14621"/>
                    <a:pt x="6510" y="14349"/>
                    <a:pt x="6809" y="13997"/>
                  </a:cubicBezTo>
                  <a:cubicBezTo>
                    <a:pt x="7080" y="13698"/>
                    <a:pt x="7297" y="13373"/>
                    <a:pt x="7432" y="12966"/>
                  </a:cubicBezTo>
                  <a:cubicBezTo>
                    <a:pt x="7487" y="12749"/>
                    <a:pt x="7514" y="12586"/>
                    <a:pt x="7568" y="12369"/>
                  </a:cubicBezTo>
                  <a:cubicBezTo>
                    <a:pt x="7568" y="12288"/>
                    <a:pt x="7595" y="12179"/>
                    <a:pt x="7595" y="12071"/>
                  </a:cubicBezTo>
                  <a:lnTo>
                    <a:pt x="7595" y="11908"/>
                  </a:lnTo>
                  <a:lnTo>
                    <a:pt x="7595" y="11773"/>
                  </a:lnTo>
                  <a:lnTo>
                    <a:pt x="7595" y="11637"/>
                  </a:lnTo>
                  <a:lnTo>
                    <a:pt x="7568" y="11474"/>
                  </a:lnTo>
                  <a:cubicBezTo>
                    <a:pt x="7514" y="11366"/>
                    <a:pt x="7514" y="11257"/>
                    <a:pt x="7487" y="11149"/>
                  </a:cubicBezTo>
                  <a:cubicBezTo>
                    <a:pt x="7161" y="11094"/>
                    <a:pt x="7080" y="10932"/>
                    <a:pt x="6971" y="10742"/>
                  </a:cubicBezTo>
                  <a:cubicBezTo>
                    <a:pt x="6890" y="10579"/>
                    <a:pt x="6781" y="10416"/>
                    <a:pt x="6646" y="10281"/>
                  </a:cubicBezTo>
                  <a:cubicBezTo>
                    <a:pt x="6510" y="10145"/>
                    <a:pt x="6402" y="10010"/>
                    <a:pt x="6239" y="9874"/>
                  </a:cubicBezTo>
                  <a:cubicBezTo>
                    <a:pt x="5669" y="9386"/>
                    <a:pt x="4991" y="9114"/>
                    <a:pt x="4259" y="9114"/>
                  </a:cubicBezTo>
                  <a:cubicBezTo>
                    <a:pt x="4096" y="9114"/>
                    <a:pt x="3933" y="9142"/>
                    <a:pt x="3744" y="9196"/>
                  </a:cubicBezTo>
                  <a:cubicBezTo>
                    <a:pt x="3581" y="9223"/>
                    <a:pt x="3418" y="9277"/>
                    <a:pt x="3282" y="9359"/>
                  </a:cubicBezTo>
                  <a:cubicBezTo>
                    <a:pt x="3255" y="9386"/>
                    <a:pt x="3201" y="9386"/>
                    <a:pt x="3147" y="9413"/>
                  </a:cubicBezTo>
                  <a:cubicBezTo>
                    <a:pt x="2930" y="8925"/>
                    <a:pt x="2740" y="8409"/>
                    <a:pt x="2577" y="7894"/>
                  </a:cubicBezTo>
                  <a:cubicBezTo>
                    <a:pt x="2903" y="7297"/>
                    <a:pt x="3201" y="6646"/>
                    <a:pt x="3445" y="5941"/>
                  </a:cubicBezTo>
                  <a:cubicBezTo>
                    <a:pt x="3581" y="5453"/>
                    <a:pt x="3716" y="4937"/>
                    <a:pt x="3716" y="4449"/>
                  </a:cubicBezTo>
                  <a:cubicBezTo>
                    <a:pt x="3716" y="4178"/>
                    <a:pt x="3716" y="3934"/>
                    <a:pt x="3662" y="3663"/>
                  </a:cubicBezTo>
                  <a:cubicBezTo>
                    <a:pt x="3635" y="3527"/>
                    <a:pt x="3635" y="3418"/>
                    <a:pt x="3581" y="3283"/>
                  </a:cubicBezTo>
                  <a:lnTo>
                    <a:pt x="3554" y="3120"/>
                  </a:lnTo>
                  <a:lnTo>
                    <a:pt x="3527" y="2957"/>
                  </a:lnTo>
                  <a:cubicBezTo>
                    <a:pt x="3391" y="2469"/>
                    <a:pt x="3228" y="2035"/>
                    <a:pt x="2957" y="1601"/>
                  </a:cubicBezTo>
                  <a:cubicBezTo>
                    <a:pt x="2713" y="1140"/>
                    <a:pt x="2415" y="733"/>
                    <a:pt x="2008" y="435"/>
                  </a:cubicBezTo>
                  <a:cubicBezTo>
                    <a:pt x="1899" y="381"/>
                    <a:pt x="1791" y="272"/>
                    <a:pt x="1655" y="191"/>
                  </a:cubicBezTo>
                  <a:cubicBezTo>
                    <a:pt x="1519" y="136"/>
                    <a:pt x="1384" y="55"/>
                    <a:pt x="1248" y="28"/>
                  </a:cubicBezTo>
                  <a:cubicBezTo>
                    <a:pt x="1194" y="28"/>
                    <a:pt x="1085"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2"/>
            <p:cNvSpPr/>
            <p:nvPr/>
          </p:nvSpPr>
          <p:spPr>
            <a:xfrm>
              <a:off x="3739125" y="991375"/>
              <a:ext cx="323475" cy="272350"/>
            </a:xfrm>
            <a:custGeom>
              <a:rect b="b" l="l" r="r" t="t"/>
              <a:pathLst>
                <a:path extrusionOk="0" h="10894" w="12939">
                  <a:moveTo>
                    <a:pt x="6348" y="1112"/>
                  </a:moveTo>
                  <a:lnTo>
                    <a:pt x="12152" y="2170"/>
                  </a:lnTo>
                  <a:lnTo>
                    <a:pt x="12016" y="2577"/>
                  </a:lnTo>
                  <a:lnTo>
                    <a:pt x="6239" y="1574"/>
                  </a:lnTo>
                  <a:lnTo>
                    <a:pt x="6348" y="1112"/>
                  </a:lnTo>
                  <a:close/>
                  <a:moveTo>
                    <a:pt x="6158" y="0"/>
                  </a:moveTo>
                  <a:lnTo>
                    <a:pt x="5859" y="1004"/>
                  </a:lnTo>
                  <a:lnTo>
                    <a:pt x="3825" y="7541"/>
                  </a:lnTo>
                  <a:cubicBezTo>
                    <a:pt x="3581" y="7080"/>
                    <a:pt x="3147" y="6754"/>
                    <a:pt x="2604" y="6537"/>
                  </a:cubicBezTo>
                  <a:cubicBezTo>
                    <a:pt x="2371" y="6464"/>
                    <a:pt x="2138" y="6429"/>
                    <a:pt x="1914" y="6429"/>
                  </a:cubicBezTo>
                  <a:cubicBezTo>
                    <a:pt x="1146" y="6429"/>
                    <a:pt x="482" y="6836"/>
                    <a:pt x="272" y="7486"/>
                  </a:cubicBezTo>
                  <a:cubicBezTo>
                    <a:pt x="1" y="8327"/>
                    <a:pt x="597" y="9277"/>
                    <a:pt x="1655" y="9602"/>
                  </a:cubicBezTo>
                  <a:cubicBezTo>
                    <a:pt x="1896" y="9674"/>
                    <a:pt x="2139" y="9710"/>
                    <a:pt x="2373" y="9710"/>
                  </a:cubicBezTo>
                  <a:cubicBezTo>
                    <a:pt x="3112" y="9710"/>
                    <a:pt x="3761" y="9353"/>
                    <a:pt x="3988" y="8653"/>
                  </a:cubicBezTo>
                  <a:lnTo>
                    <a:pt x="6049" y="2035"/>
                  </a:lnTo>
                  <a:lnTo>
                    <a:pt x="11881" y="3011"/>
                  </a:lnTo>
                  <a:lnTo>
                    <a:pt x="10118" y="8653"/>
                  </a:lnTo>
                  <a:cubicBezTo>
                    <a:pt x="9901" y="8219"/>
                    <a:pt x="9440" y="7866"/>
                    <a:pt x="8897" y="7676"/>
                  </a:cubicBezTo>
                  <a:cubicBezTo>
                    <a:pt x="8660" y="7593"/>
                    <a:pt x="8419" y="7554"/>
                    <a:pt x="8187" y="7554"/>
                  </a:cubicBezTo>
                  <a:cubicBezTo>
                    <a:pt x="7437" y="7554"/>
                    <a:pt x="6772" y="7963"/>
                    <a:pt x="6565" y="8626"/>
                  </a:cubicBezTo>
                  <a:cubicBezTo>
                    <a:pt x="6293" y="9467"/>
                    <a:pt x="6917" y="10443"/>
                    <a:pt x="7921" y="10796"/>
                  </a:cubicBezTo>
                  <a:cubicBezTo>
                    <a:pt x="8150" y="10862"/>
                    <a:pt x="8377" y="10893"/>
                    <a:pt x="8596" y="10893"/>
                  </a:cubicBezTo>
                  <a:cubicBezTo>
                    <a:pt x="9362" y="10893"/>
                    <a:pt x="10021" y="10506"/>
                    <a:pt x="10253" y="9873"/>
                  </a:cubicBezTo>
                  <a:lnTo>
                    <a:pt x="12912" y="1384"/>
                  </a:lnTo>
                  <a:lnTo>
                    <a:pt x="12939" y="1248"/>
                  </a:lnTo>
                  <a:lnTo>
                    <a:pt x="6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2"/>
            <p:cNvSpPr/>
            <p:nvPr/>
          </p:nvSpPr>
          <p:spPr>
            <a:xfrm>
              <a:off x="3834750" y="534325"/>
              <a:ext cx="206825" cy="316100"/>
            </a:xfrm>
            <a:custGeom>
              <a:rect b="b" l="l" r="r" t="t"/>
              <a:pathLst>
                <a:path extrusionOk="0" h="12644" w="8273">
                  <a:moveTo>
                    <a:pt x="4258" y="1900"/>
                  </a:moveTo>
                  <a:cubicBezTo>
                    <a:pt x="4557" y="2388"/>
                    <a:pt x="5154" y="2903"/>
                    <a:pt x="6130" y="3581"/>
                  </a:cubicBezTo>
                  <a:cubicBezTo>
                    <a:pt x="7432" y="4449"/>
                    <a:pt x="7269" y="5399"/>
                    <a:pt x="7079" y="5968"/>
                  </a:cubicBezTo>
                  <a:cubicBezTo>
                    <a:pt x="6917" y="5805"/>
                    <a:pt x="6700" y="5670"/>
                    <a:pt x="6483" y="5534"/>
                  </a:cubicBezTo>
                  <a:cubicBezTo>
                    <a:pt x="4774" y="4503"/>
                    <a:pt x="4367" y="2957"/>
                    <a:pt x="4313" y="2659"/>
                  </a:cubicBezTo>
                  <a:lnTo>
                    <a:pt x="4258" y="1900"/>
                  </a:lnTo>
                  <a:close/>
                  <a:moveTo>
                    <a:pt x="4231" y="1"/>
                  </a:moveTo>
                  <a:lnTo>
                    <a:pt x="3635" y="55"/>
                  </a:lnTo>
                  <a:lnTo>
                    <a:pt x="4069" y="9359"/>
                  </a:lnTo>
                  <a:cubicBezTo>
                    <a:pt x="3659" y="9000"/>
                    <a:pt x="3056" y="8787"/>
                    <a:pt x="2419" y="8787"/>
                  </a:cubicBezTo>
                  <a:cubicBezTo>
                    <a:pt x="2382" y="8787"/>
                    <a:pt x="2344" y="8787"/>
                    <a:pt x="2306" y="8789"/>
                  </a:cubicBezTo>
                  <a:cubicBezTo>
                    <a:pt x="1004" y="8843"/>
                    <a:pt x="0" y="9738"/>
                    <a:pt x="54" y="10823"/>
                  </a:cubicBezTo>
                  <a:cubicBezTo>
                    <a:pt x="107" y="11873"/>
                    <a:pt x="1124" y="12643"/>
                    <a:pt x="2344" y="12643"/>
                  </a:cubicBezTo>
                  <a:cubicBezTo>
                    <a:pt x="2385" y="12643"/>
                    <a:pt x="2427" y="12642"/>
                    <a:pt x="2468" y="12641"/>
                  </a:cubicBezTo>
                  <a:cubicBezTo>
                    <a:pt x="3770" y="12586"/>
                    <a:pt x="4747" y="11773"/>
                    <a:pt x="4720" y="10606"/>
                  </a:cubicBezTo>
                  <a:lnTo>
                    <a:pt x="4448" y="4476"/>
                  </a:lnTo>
                  <a:lnTo>
                    <a:pt x="4448" y="4476"/>
                  </a:lnTo>
                  <a:cubicBezTo>
                    <a:pt x="4747" y="4910"/>
                    <a:pt x="5316" y="5453"/>
                    <a:pt x="6293" y="6131"/>
                  </a:cubicBezTo>
                  <a:cubicBezTo>
                    <a:pt x="8273" y="7460"/>
                    <a:pt x="6944" y="9033"/>
                    <a:pt x="6944" y="9033"/>
                  </a:cubicBezTo>
                  <a:cubicBezTo>
                    <a:pt x="7920" y="8491"/>
                    <a:pt x="8273" y="7189"/>
                    <a:pt x="7296" y="6131"/>
                  </a:cubicBezTo>
                  <a:cubicBezTo>
                    <a:pt x="8002" y="5344"/>
                    <a:pt x="7974" y="3934"/>
                    <a:pt x="6401" y="2984"/>
                  </a:cubicBezTo>
                  <a:cubicBezTo>
                    <a:pt x="4503" y="1845"/>
                    <a:pt x="4231" y="55"/>
                    <a:pt x="4231" y="55"/>
                  </a:cubicBezTo>
                  <a:lnTo>
                    <a:pt x="42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52"/>
          <p:cNvSpPr/>
          <p:nvPr/>
        </p:nvSpPr>
        <p:spPr>
          <a:xfrm>
            <a:off x="1540322" y="3854274"/>
            <a:ext cx="997818" cy="967356"/>
          </a:xfrm>
          <a:custGeom>
            <a:rect b="b" l="l" r="r" t="t"/>
            <a:pathLst>
              <a:path extrusionOk="0" h="19964" w="20615">
                <a:moveTo>
                  <a:pt x="11989" y="0"/>
                </a:moveTo>
                <a:lnTo>
                  <a:pt x="0" y="5696"/>
                </a:lnTo>
                <a:lnTo>
                  <a:pt x="0" y="14294"/>
                </a:lnTo>
                <a:lnTo>
                  <a:pt x="8653" y="19963"/>
                </a:lnTo>
                <a:lnTo>
                  <a:pt x="16844" y="18960"/>
                </a:lnTo>
                <a:lnTo>
                  <a:pt x="20614" y="8436"/>
                </a:lnTo>
                <a:lnTo>
                  <a:pt x="119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2"/>
          <p:cNvSpPr txBox="1"/>
          <p:nvPr>
            <p:ph idx="3" type="title"/>
          </p:nvPr>
        </p:nvSpPr>
        <p:spPr>
          <a:xfrm>
            <a:off x="1661516" y="405290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05</a:t>
            </a:r>
            <a:endParaRPr/>
          </a:p>
        </p:txBody>
      </p:sp>
      <p:sp>
        <p:nvSpPr>
          <p:cNvPr id="454" name="Google Shape;454;p52"/>
          <p:cNvSpPr txBox="1"/>
          <p:nvPr>
            <p:ph idx="7" type="subTitle"/>
          </p:nvPr>
        </p:nvSpPr>
        <p:spPr>
          <a:xfrm>
            <a:off x="2386688" y="3014788"/>
            <a:ext cx="18417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400"/>
              <a:t>Data processing</a:t>
            </a:r>
            <a:endParaRPr sz="1400"/>
          </a:p>
        </p:txBody>
      </p:sp>
      <p:sp>
        <p:nvSpPr>
          <p:cNvPr id="455" name="Google Shape;455;p52"/>
          <p:cNvSpPr txBox="1"/>
          <p:nvPr>
            <p:ph idx="14" type="subTitle"/>
          </p:nvPr>
        </p:nvSpPr>
        <p:spPr>
          <a:xfrm>
            <a:off x="6415913" y="4019237"/>
            <a:ext cx="1561500" cy="61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400"/>
              <a:t>DEMO</a:t>
            </a:r>
            <a:endParaRPr sz="1400"/>
          </a:p>
        </p:txBody>
      </p:sp>
      <p:sp>
        <p:nvSpPr>
          <p:cNvPr id="456" name="Google Shape;456;p52"/>
          <p:cNvSpPr/>
          <p:nvPr/>
        </p:nvSpPr>
        <p:spPr>
          <a:xfrm>
            <a:off x="5640247" y="3844699"/>
            <a:ext cx="997818" cy="967356"/>
          </a:xfrm>
          <a:custGeom>
            <a:rect b="b" l="l" r="r" t="t"/>
            <a:pathLst>
              <a:path extrusionOk="0" h="19964" w="20615">
                <a:moveTo>
                  <a:pt x="11989" y="0"/>
                </a:moveTo>
                <a:lnTo>
                  <a:pt x="0" y="5696"/>
                </a:lnTo>
                <a:lnTo>
                  <a:pt x="0" y="14294"/>
                </a:lnTo>
                <a:lnTo>
                  <a:pt x="8653" y="19963"/>
                </a:lnTo>
                <a:lnTo>
                  <a:pt x="16844" y="18960"/>
                </a:lnTo>
                <a:lnTo>
                  <a:pt x="20614" y="8436"/>
                </a:lnTo>
                <a:lnTo>
                  <a:pt x="119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2"/>
          <p:cNvSpPr txBox="1"/>
          <p:nvPr>
            <p:ph idx="3" type="title"/>
          </p:nvPr>
        </p:nvSpPr>
        <p:spPr>
          <a:xfrm>
            <a:off x="5761441" y="4043325"/>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0"/>
          <p:cNvSpPr txBox="1"/>
          <p:nvPr>
            <p:ph type="title"/>
          </p:nvPr>
        </p:nvSpPr>
        <p:spPr>
          <a:xfrm>
            <a:off x="2241050" y="2513875"/>
            <a:ext cx="4533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Discussion</a:t>
            </a:r>
            <a:endParaRPr/>
          </a:p>
          <a:p>
            <a:pPr indent="0" lvl="0" marL="0" rtl="0" algn="ctr">
              <a:spcBef>
                <a:spcPts val="0"/>
              </a:spcBef>
              <a:spcAft>
                <a:spcPts val="0"/>
              </a:spcAft>
              <a:buNone/>
            </a:pPr>
            <a:r>
              <a:rPr lang="zh-CN"/>
              <a:t>&amp;</a:t>
            </a:r>
            <a:endParaRPr/>
          </a:p>
          <a:p>
            <a:pPr indent="0" lvl="0" marL="0" rtl="0" algn="ctr">
              <a:spcBef>
                <a:spcPts val="0"/>
              </a:spcBef>
              <a:spcAft>
                <a:spcPts val="0"/>
              </a:spcAft>
              <a:buNone/>
            </a:pPr>
            <a:r>
              <a:rPr lang="zh-CN"/>
              <a:t>Improvements</a:t>
            </a:r>
            <a:endParaRPr/>
          </a:p>
        </p:txBody>
      </p:sp>
      <p:sp>
        <p:nvSpPr>
          <p:cNvPr id="678" name="Google Shape;678;p70"/>
          <p:cNvSpPr txBox="1"/>
          <p:nvPr>
            <p:ph idx="1" type="subTitle"/>
          </p:nvPr>
        </p:nvSpPr>
        <p:spPr>
          <a:xfrm>
            <a:off x="2218125" y="3109725"/>
            <a:ext cx="49260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800"/>
              </a:spcBef>
              <a:spcAft>
                <a:spcPts val="800"/>
              </a:spcAft>
              <a:buNone/>
            </a:pPr>
            <a:r>
              <a:rPr lang="zh-CN"/>
              <a:t>We chose the </a:t>
            </a:r>
            <a:r>
              <a:rPr lang="zh-CN"/>
              <a:t>top 3</a:t>
            </a:r>
            <a:r>
              <a:rPr lang="zh-CN"/>
              <a:t> successful algorithms Random Forest, AdaboostClassifier and K Nearest Neighbor Classifier (KNN) for further investigation.</a:t>
            </a:r>
            <a:endParaRPr/>
          </a:p>
        </p:txBody>
      </p:sp>
      <p:sp>
        <p:nvSpPr>
          <p:cNvPr id="679" name="Google Shape;679;p70"/>
          <p:cNvSpPr txBox="1"/>
          <p:nvPr>
            <p:ph idx="2" type="title"/>
          </p:nvPr>
        </p:nvSpPr>
        <p:spPr>
          <a:xfrm>
            <a:off x="4197474" y="100593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05</a:t>
            </a:r>
            <a:endParaRPr/>
          </a:p>
        </p:txBody>
      </p:sp>
      <p:sp>
        <p:nvSpPr>
          <p:cNvPr id="680" name="Google Shape;680;p70"/>
          <p:cNvSpPr/>
          <p:nvPr/>
        </p:nvSpPr>
        <p:spPr>
          <a:xfrm>
            <a:off x="824728" y="1389217"/>
            <a:ext cx="601353" cy="1636325"/>
          </a:xfrm>
          <a:custGeom>
            <a:rect b="b" l="l" r="r" t="t"/>
            <a:pathLst>
              <a:path extrusionOk="0" h="33770" w="12424">
                <a:moveTo>
                  <a:pt x="1845" y="1058"/>
                </a:moveTo>
                <a:cubicBezTo>
                  <a:pt x="1872" y="1058"/>
                  <a:pt x="1899" y="1058"/>
                  <a:pt x="1981" y="1085"/>
                </a:cubicBezTo>
                <a:cubicBezTo>
                  <a:pt x="2170" y="1166"/>
                  <a:pt x="2442" y="1329"/>
                  <a:pt x="2659" y="1573"/>
                </a:cubicBezTo>
                <a:cubicBezTo>
                  <a:pt x="3093" y="2007"/>
                  <a:pt x="3472" y="2631"/>
                  <a:pt x="3744" y="3255"/>
                </a:cubicBezTo>
                <a:cubicBezTo>
                  <a:pt x="4015" y="3906"/>
                  <a:pt x="4178" y="4584"/>
                  <a:pt x="4313" y="5262"/>
                </a:cubicBezTo>
                <a:lnTo>
                  <a:pt x="4340" y="5506"/>
                </a:lnTo>
                <a:lnTo>
                  <a:pt x="4395" y="5778"/>
                </a:lnTo>
                <a:cubicBezTo>
                  <a:pt x="4422" y="5940"/>
                  <a:pt x="4422" y="6103"/>
                  <a:pt x="4449" y="6293"/>
                </a:cubicBezTo>
                <a:cubicBezTo>
                  <a:pt x="4476" y="6618"/>
                  <a:pt x="4476" y="6917"/>
                  <a:pt x="4449" y="7269"/>
                </a:cubicBezTo>
                <a:cubicBezTo>
                  <a:pt x="4395" y="7920"/>
                  <a:pt x="4205" y="8544"/>
                  <a:pt x="3988" y="9195"/>
                </a:cubicBezTo>
                <a:cubicBezTo>
                  <a:pt x="3798" y="9575"/>
                  <a:pt x="3635" y="9982"/>
                  <a:pt x="3472" y="10361"/>
                </a:cubicBezTo>
                <a:cubicBezTo>
                  <a:pt x="3174" y="9439"/>
                  <a:pt x="2849" y="8490"/>
                  <a:pt x="2550" y="7459"/>
                </a:cubicBezTo>
                <a:cubicBezTo>
                  <a:pt x="2360" y="6754"/>
                  <a:pt x="2170" y="6049"/>
                  <a:pt x="2008" y="5344"/>
                </a:cubicBezTo>
                <a:cubicBezTo>
                  <a:pt x="1845" y="4611"/>
                  <a:pt x="1709" y="3906"/>
                  <a:pt x="1628" y="3174"/>
                </a:cubicBezTo>
                <a:cubicBezTo>
                  <a:pt x="1601" y="2794"/>
                  <a:pt x="1574" y="2441"/>
                  <a:pt x="1574" y="2116"/>
                </a:cubicBezTo>
                <a:cubicBezTo>
                  <a:pt x="1574" y="1763"/>
                  <a:pt x="1601" y="1438"/>
                  <a:pt x="1709" y="1194"/>
                </a:cubicBezTo>
                <a:cubicBezTo>
                  <a:pt x="1736" y="1139"/>
                  <a:pt x="1764" y="1085"/>
                  <a:pt x="1764" y="1058"/>
                </a:cubicBezTo>
                <a:close/>
                <a:moveTo>
                  <a:pt x="7297" y="17197"/>
                </a:moveTo>
                <a:cubicBezTo>
                  <a:pt x="7975" y="17224"/>
                  <a:pt x="8762" y="17495"/>
                  <a:pt x="9440" y="18010"/>
                </a:cubicBezTo>
                <a:cubicBezTo>
                  <a:pt x="9765" y="18254"/>
                  <a:pt x="10063" y="18553"/>
                  <a:pt x="10335" y="18933"/>
                </a:cubicBezTo>
                <a:cubicBezTo>
                  <a:pt x="10470" y="19095"/>
                  <a:pt x="10579" y="19285"/>
                  <a:pt x="10687" y="19502"/>
                </a:cubicBezTo>
                <a:cubicBezTo>
                  <a:pt x="10742" y="19611"/>
                  <a:pt x="10796" y="19692"/>
                  <a:pt x="10823" y="19801"/>
                </a:cubicBezTo>
                <a:lnTo>
                  <a:pt x="10850" y="19882"/>
                </a:lnTo>
                <a:lnTo>
                  <a:pt x="10850" y="19909"/>
                </a:lnTo>
                <a:lnTo>
                  <a:pt x="10850" y="19936"/>
                </a:lnTo>
                <a:lnTo>
                  <a:pt x="10959" y="20180"/>
                </a:lnTo>
                <a:cubicBezTo>
                  <a:pt x="11203" y="21075"/>
                  <a:pt x="11067" y="22187"/>
                  <a:pt x="10443" y="23137"/>
                </a:cubicBezTo>
                <a:cubicBezTo>
                  <a:pt x="10145" y="23652"/>
                  <a:pt x="9684" y="24113"/>
                  <a:pt x="9168" y="24466"/>
                </a:cubicBezTo>
                <a:cubicBezTo>
                  <a:pt x="8409" y="22784"/>
                  <a:pt x="7677" y="21075"/>
                  <a:pt x="6890" y="19231"/>
                </a:cubicBezTo>
                <a:cubicBezTo>
                  <a:pt x="6646" y="18661"/>
                  <a:pt x="6375" y="18037"/>
                  <a:pt x="6158" y="17441"/>
                </a:cubicBezTo>
                <a:lnTo>
                  <a:pt x="6348" y="17332"/>
                </a:lnTo>
                <a:cubicBezTo>
                  <a:pt x="6646" y="17224"/>
                  <a:pt x="6944" y="17197"/>
                  <a:pt x="7297" y="17197"/>
                </a:cubicBezTo>
                <a:close/>
                <a:moveTo>
                  <a:pt x="4069" y="13969"/>
                </a:moveTo>
                <a:cubicBezTo>
                  <a:pt x="4340" y="14701"/>
                  <a:pt x="4666" y="15379"/>
                  <a:pt x="4937" y="16057"/>
                </a:cubicBezTo>
                <a:cubicBezTo>
                  <a:pt x="4883" y="16057"/>
                  <a:pt x="4883" y="16085"/>
                  <a:pt x="4856" y="16085"/>
                </a:cubicBezTo>
                <a:lnTo>
                  <a:pt x="4720" y="16220"/>
                </a:lnTo>
                <a:cubicBezTo>
                  <a:pt x="4612" y="16329"/>
                  <a:pt x="4557" y="16383"/>
                  <a:pt x="4449" y="16464"/>
                </a:cubicBezTo>
                <a:cubicBezTo>
                  <a:pt x="3771" y="17170"/>
                  <a:pt x="3364" y="18010"/>
                  <a:pt x="3255" y="18797"/>
                </a:cubicBezTo>
                <a:cubicBezTo>
                  <a:pt x="3120" y="19584"/>
                  <a:pt x="3228" y="20289"/>
                  <a:pt x="3445" y="20831"/>
                </a:cubicBezTo>
                <a:cubicBezTo>
                  <a:pt x="3635" y="21374"/>
                  <a:pt x="3933" y="21808"/>
                  <a:pt x="4259" y="22052"/>
                </a:cubicBezTo>
                <a:cubicBezTo>
                  <a:pt x="4557" y="22323"/>
                  <a:pt x="4856" y="22432"/>
                  <a:pt x="5018" y="22459"/>
                </a:cubicBezTo>
                <a:cubicBezTo>
                  <a:pt x="5073" y="22459"/>
                  <a:pt x="5127" y="22486"/>
                  <a:pt x="5154" y="22486"/>
                </a:cubicBezTo>
                <a:lnTo>
                  <a:pt x="5344" y="22486"/>
                </a:lnTo>
                <a:cubicBezTo>
                  <a:pt x="5344" y="22486"/>
                  <a:pt x="5290" y="22486"/>
                  <a:pt x="5263" y="22459"/>
                </a:cubicBezTo>
                <a:cubicBezTo>
                  <a:pt x="5235" y="22432"/>
                  <a:pt x="5154" y="22377"/>
                  <a:pt x="5100" y="22350"/>
                </a:cubicBezTo>
                <a:cubicBezTo>
                  <a:pt x="4964" y="22242"/>
                  <a:pt x="4747" y="22052"/>
                  <a:pt x="4612" y="21781"/>
                </a:cubicBezTo>
                <a:cubicBezTo>
                  <a:pt x="4449" y="21509"/>
                  <a:pt x="4340" y="21102"/>
                  <a:pt x="4313" y="20641"/>
                </a:cubicBezTo>
                <a:cubicBezTo>
                  <a:pt x="4286" y="20207"/>
                  <a:pt x="4340" y="19665"/>
                  <a:pt x="4557" y="19150"/>
                </a:cubicBezTo>
                <a:cubicBezTo>
                  <a:pt x="4747" y="18661"/>
                  <a:pt x="5100" y="18146"/>
                  <a:pt x="5615" y="17766"/>
                </a:cubicBezTo>
                <a:lnTo>
                  <a:pt x="5642" y="17766"/>
                </a:lnTo>
                <a:cubicBezTo>
                  <a:pt x="5886" y="18336"/>
                  <a:pt x="6158" y="18905"/>
                  <a:pt x="6402" y="19475"/>
                </a:cubicBezTo>
                <a:cubicBezTo>
                  <a:pt x="6944" y="20641"/>
                  <a:pt x="7541" y="21808"/>
                  <a:pt x="8083" y="22920"/>
                </a:cubicBezTo>
                <a:cubicBezTo>
                  <a:pt x="8355" y="23462"/>
                  <a:pt x="8626" y="24005"/>
                  <a:pt x="8870" y="24547"/>
                </a:cubicBezTo>
                <a:cubicBezTo>
                  <a:pt x="8870" y="24574"/>
                  <a:pt x="8897" y="24629"/>
                  <a:pt x="8897" y="24656"/>
                </a:cubicBezTo>
                <a:cubicBezTo>
                  <a:pt x="8490" y="24900"/>
                  <a:pt x="8083" y="25063"/>
                  <a:pt x="7649" y="25171"/>
                </a:cubicBezTo>
                <a:cubicBezTo>
                  <a:pt x="7324" y="25225"/>
                  <a:pt x="7026" y="25307"/>
                  <a:pt x="6727" y="25334"/>
                </a:cubicBezTo>
                <a:cubicBezTo>
                  <a:pt x="6564" y="25347"/>
                  <a:pt x="6402" y="25354"/>
                  <a:pt x="6242" y="25354"/>
                </a:cubicBezTo>
                <a:cubicBezTo>
                  <a:pt x="6083" y="25354"/>
                  <a:pt x="5927" y="25347"/>
                  <a:pt x="5778" y="25334"/>
                </a:cubicBezTo>
                <a:lnTo>
                  <a:pt x="5534" y="25307"/>
                </a:lnTo>
                <a:lnTo>
                  <a:pt x="5290" y="25280"/>
                </a:lnTo>
                <a:lnTo>
                  <a:pt x="5154" y="25225"/>
                </a:lnTo>
                <a:lnTo>
                  <a:pt x="5046" y="25198"/>
                </a:lnTo>
                <a:lnTo>
                  <a:pt x="4829" y="25144"/>
                </a:lnTo>
                <a:cubicBezTo>
                  <a:pt x="4503" y="25035"/>
                  <a:pt x="4232" y="24927"/>
                  <a:pt x="3933" y="24791"/>
                </a:cubicBezTo>
                <a:cubicBezTo>
                  <a:pt x="3662" y="24656"/>
                  <a:pt x="3391" y="24493"/>
                  <a:pt x="3174" y="24249"/>
                </a:cubicBezTo>
                <a:cubicBezTo>
                  <a:pt x="2930" y="24059"/>
                  <a:pt x="2713" y="23815"/>
                  <a:pt x="2550" y="23544"/>
                </a:cubicBezTo>
                <a:cubicBezTo>
                  <a:pt x="2387" y="23272"/>
                  <a:pt x="2225" y="23001"/>
                  <a:pt x="2116" y="22703"/>
                </a:cubicBezTo>
                <a:cubicBezTo>
                  <a:pt x="2035" y="22567"/>
                  <a:pt x="2008" y="22377"/>
                  <a:pt x="1953" y="22242"/>
                </a:cubicBezTo>
                <a:cubicBezTo>
                  <a:pt x="1899" y="22079"/>
                  <a:pt x="1845" y="21943"/>
                  <a:pt x="1845" y="21781"/>
                </a:cubicBezTo>
                <a:cubicBezTo>
                  <a:pt x="1574" y="20533"/>
                  <a:pt x="1736" y="19177"/>
                  <a:pt x="2143" y="17875"/>
                </a:cubicBezTo>
                <a:cubicBezTo>
                  <a:pt x="2360" y="17224"/>
                  <a:pt x="2632" y="16600"/>
                  <a:pt x="2930" y="15976"/>
                </a:cubicBezTo>
                <a:cubicBezTo>
                  <a:pt x="3093" y="15678"/>
                  <a:pt x="3228" y="15379"/>
                  <a:pt x="3445" y="15054"/>
                </a:cubicBezTo>
                <a:cubicBezTo>
                  <a:pt x="3635" y="14756"/>
                  <a:pt x="3798" y="14430"/>
                  <a:pt x="4015" y="14105"/>
                </a:cubicBezTo>
                <a:cubicBezTo>
                  <a:pt x="4042" y="14077"/>
                  <a:pt x="4042" y="14050"/>
                  <a:pt x="4069" y="13969"/>
                </a:cubicBezTo>
                <a:close/>
                <a:moveTo>
                  <a:pt x="1709" y="0"/>
                </a:moveTo>
                <a:cubicBezTo>
                  <a:pt x="1628" y="0"/>
                  <a:pt x="1547" y="27"/>
                  <a:pt x="1465" y="27"/>
                </a:cubicBezTo>
                <a:cubicBezTo>
                  <a:pt x="1438" y="27"/>
                  <a:pt x="1438" y="27"/>
                  <a:pt x="1411" y="82"/>
                </a:cubicBezTo>
                <a:lnTo>
                  <a:pt x="1357" y="82"/>
                </a:lnTo>
                <a:cubicBezTo>
                  <a:pt x="1330" y="82"/>
                  <a:pt x="1275" y="109"/>
                  <a:pt x="1221" y="136"/>
                </a:cubicBezTo>
                <a:cubicBezTo>
                  <a:pt x="1058" y="244"/>
                  <a:pt x="923" y="380"/>
                  <a:pt x="814" y="488"/>
                </a:cubicBezTo>
                <a:cubicBezTo>
                  <a:pt x="733" y="624"/>
                  <a:pt x="651" y="760"/>
                  <a:pt x="624" y="841"/>
                </a:cubicBezTo>
                <a:cubicBezTo>
                  <a:pt x="462" y="1329"/>
                  <a:pt x="462" y="1763"/>
                  <a:pt x="462" y="2170"/>
                </a:cubicBezTo>
                <a:cubicBezTo>
                  <a:pt x="462" y="2577"/>
                  <a:pt x="516" y="2984"/>
                  <a:pt x="543" y="3364"/>
                </a:cubicBezTo>
                <a:cubicBezTo>
                  <a:pt x="787" y="4882"/>
                  <a:pt x="1221" y="6347"/>
                  <a:pt x="1655" y="7758"/>
                </a:cubicBezTo>
                <a:cubicBezTo>
                  <a:pt x="2089" y="9032"/>
                  <a:pt x="2496" y="10253"/>
                  <a:pt x="2930" y="11419"/>
                </a:cubicBezTo>
                <a:lnTo>
                  <a:pt x="2008" y="13155"/>
                </a:lnTo>
                <a:cubicBezTo>
                  <a:pt x="1845" y="13508"/>
                  <a:pt x="1628" y="13806"/>
                  <a:pt x="1465" y="14132"/>
                </a:cubicBezTo>
                <a:cubicBezTo>
                  <a:pt x="1275" y="14484"/>
                  <a:pt x="1085" y="14864"/>
                  <a:pt x="950" y="15217"/>
                </a:cubicBezTo>
                <a:cubicBezTo>
                  <a:pt x="651" y="15976"/>
                  <a:pt x="407" y="16708"/>
                  <a:pt x="245" y="17522"/>
                </a:cubicBezTo>
                <a:cubicBezTo>
                  <a:pt x="82" y="18309"/>
                  <a:pt x="1" y="19122"/>
                  <a:pt x="55" y="19909"/>
                </a:cubicBezTo>
                <a:cubicBezTo>
                  <a:pt x="82" y="20696"/>
                  <a:pt x="218" y="21509"/>
                  <a:pt x="489" y="22242"/>
                </a:cubicBezTo>
                <a:cubicBezTo>
                  <a:pt x="543" y="22459"/>
                  <a:pt x="624" y="22621"/>
                  <a:pt x="679" y="22784"/>
                </a:cubicBezTo>
                <a:cubicBezTo>
                  <a:pt x="787" y="22947"/>
                  <a:pt x="868" y="23137"/>
                  <a:pt x="950" y="23299"/>
                </a:cubicBezTo>
                <a:cubicBezTo>
                  <a:pt x="1167" y="23625"/>
                  <a:pt x="1411" y="23950"/>
                  <a:pt x="1628" y="24249"/>
                </a:cubicBezTo>
                <a:cubicBezTo>
                  <a:pt x="2143" y="24818"/>
                  <a:pt x="2794" y="25307"/>
                  <a:pt x="3499" y="25578"/>
                </a:cubicBezTo>
                <a:lnTo>
                  <a:pt x="3771" y="25686"/>
                </a:lnTo>
                <a:lnTo>
                  <a:pt x="4042" y="25768"/>
                </a:lnTo>
                <a:cubicBezTo>
                  <a:pt x="4205" y="25849"/>
                  <a:pt x="4422" y="25876"/>
                  <a:pt x="4584" y="25903"/>
                </a:cubicBezTo>
                <a:lnTo>
                  <a:pt x="4829" y="25958"/>
                </a:lnTo>
                <a:lnTo>
                  <a:pt x="4964" y="25985"/>
                </a:lnTo>
                <a:lnTo>
                  <a:pt x="5100" y="25985"/>
                </a:lnTo>
                <a:lnTo>
                  <a:pt x="5371" y="26012"/>
                </a:lnTo>
                <a:lnTo>
                  <a:pt x="5642" y="26012"/>
                </a:lnTo>
                <a:cubicBezTo>
                  <a:pt x="5757" y="26016"/>
                  <a:pt x="5871" y="26019"/>
                  <a:pt x="5985" y="26019"/>
                </a:cubicBezTo>
                <a:cubicBezTo>
                  <a:pt x="6575" y="26019"/>
                  <a:pt x="7158" y="25958"/>
                  <a:pt x="7704" y="25822"/>
                </a:cubicBezTo>
                <a:cubicBezTo>
                  <a:pt x="8192" y="25714"/>
                  <a:pt x="8626" y="25524"/>
                  <a:pt x="9033" y="25307"/>
                </a:cubicBezTo>
                <a:cubicBezTo>
                  <a:pt x="9168" y="25605"/>
                  <a:pt x="9304" y="25876"/>
                  <a:pt x="9440" y="26175"/>
                </a:cubicBezTo>
                <a:cubicBezTo>
                  <a:pt x="9684" y="26690"/>
                  <a:pt x="9874" y="27232"/>
                  <a:pt x="10091" y="27721"/>
                </a:cubicBezTo>
                <a:cubicBezTo>
                  <a:pt x="10280" y="28209"/>
                  <a:pt x="10443" y="28724"/>
                  <a:pt x="10579" y="29212"/>
                </a:cubicBezTo>
                <a:cubicBezTo>
                  <a:pt x="10660" y="29429"/>
                  <a:pt x="10687" y="29701"/>
                  <a:pt x="10714" y="29945"/>
                </a:cubicBezTo>
                <a:cubicBezTo>
                  <a:pt x="10714" y="29999"/>
                  <a:pt x="10769" y="30080"/>
                  <a:pt x="10769" y="30108"/>
                </a:cubicBezTo>
                <a:lnTo>
                  <a:pt x="10769" y="30325"/>
                </a:lnTo>
                <a:lnTo>
                  <a:pt x="10769" y="30650"/>
                </a:lnTo>
                <a:cubicBezTo>
                  <a:pt x="10714" y="31138"/>
                  <a:pt x="10579" y="31572"/>
                  <a:pt x="10389" y="31898"/>
                </a:cubicBezTo>
                <a:cubicBezTo>
                  <a:pt x="10145" y="32277"/>
                  <a:pt x="9874" y="32576"/>
                  <a:pt x="9548" y="32766"/>
                </a:cubicBezTo>
                <a:lnTo>
                  <a:pt x="9412" y="32820"/>
                </a:lnTo>
                <a:lnTo>
                  <a:pt x="9358" y="32847"/>
                </a:lnTo>
                <a:lnTo>
                  <a:pt x="9331" y="32847"/>
                </a:lnTo>
                <a:lnTo>
                  <a:pt x="9277" y="32901"/>
                </a:lnTo>
                <a:cubicBezTo>
                  <a:pt x="9168" y="32928"/>
                  <a:pt x="9087" y="32956"/>
                  <a:pt x="9006" y="32983"/>
                </a:cubicBezTo>
                <a:cubicBezTo>
                  <a:pt x="8816" y="33064"/>
                  <a:pt x="8626" y="33091"/>
                  <a:pt x="8463" y="33091"/>
                </a:cubicBezTo>
                <a:cubicBezTo>
                  <a:pt x="8273" y="33091"/>
                  <a:pt x="8111" y="33091"/>
                  <a:pt x="7948" y="33064"/>
                </a:cubicBezTo>
                <a:cubicBezTo>
                  <a:pt x="7785" y="33037"/>
                  <a:pt x="7649" y="33010"/>
                  <a:pt x="7460" y="32928"/>
                </a:cubicBezTo>
                <a:cubicBezTo>
                  <a:pt x="7188" y="32793"/>
                  <a:pt x="6971" y="32576"/>
                  <a:pt x="6836" y="32386"/>
                </a:cubicBezTo>
                <a:cubicBezTo>
                  <a:pt x="6754" y="32277"/>
                  <a:pt x="6700" y="32142"/>
                  <a:pt x="6646" y="32033"/>
                </a:cubicBezTo>
                <a:cubicBezTo>
                  <a:pt x="6619" y="31979"/>
                  <a:pt x="6619" y="31952"/>
                  <a:pt x="6619" y="31871"/>
                </a:cubicBezTo>
                <a:lnTo>
                  <a:pt x="6619" y="31762"/>
                </a:lnTo>
                <a:lnTo>
                  <a:pt x="6619" y="31735"/>
                </a:lnTo>
                <a:lnTo>
                  <a:pt x="6619" y="31681"/>
                </a:lnTo>
                <a:cubicBezTo>
                  <a:pt x="6619" y="31572"/>
                  <a:pt x="6592" y="31464"/>
                  <a:pt x="6619" y="31355"/>
                </a:cubicBezTo>
                <a:cubicBezTo>
                  <a:pt x="6619" y="31274"/>
                  <a:pt x="6646" y="31165"/>
                  <a:pt x="6646" y="31084"/>
                </a:cubicBezTo>
                <a:cubicBezTo>
                  <a:pt x="6700" y="31003"/>
                  <a:pt x="6727" y="30894"/>
                  <a:pt x="6754" y="30813"/>
                </a:cubicBezTo>
                <a:cubicBezTo>
                  <a:pt x="6919" y="30878"/>
                  <a:pt x="7113" y="30914"/>
                  <a:pt x="7307" y="30914"/>
                </a:cubicBezTo>
                <a:cubicBezTo>
                  <a:pt x="7433" y="30914"/>
                  <a:pt x="7559" y="30899"/>
                  <a:pt x="7677" y="30867"/>
                </a:cubicBezTo>
                <a:cubicBezTo>
                  <a:pt x="8463" y="30623"/>
                  <a:pt x="8897" y="29809"/>
                  <a:pt x="8653" y="29050"/>
                </a:cubicBezTo>
                <a:cubicBezTo>
                  <a:pt x="8448" y="28413"/>
                  <a:pt x="7882" y="27967"/>
                  <a:pt x="7241" y="27967"/>
                </a:cubicBezTo>
                <a:cubicBezTo>
                  <a:pt x="7117" y="27967"/>
                  <a:pt x="6990" y="27984"/>
                  <a:pt x="6863" y="28019"/>
                </a:cubicBezTo>
                <a:cubicBezTo>
                  <a:pt x="6320" y="28155"/>
                  <a:pt x="5778" y="28480"/>
                  <a:pt x="5398" y="29158"/>
                </a:cubicBezTo>
                <a:cubicBezTo>
                  <a:pt x="5100" y="29701"/>
                  <a:pt x="4964" y="30460"/>
                  <a:pt x="5073" y="31138"/>
                </a:cubicBezTo>
                <a:cubicBezTo>
                  <a:pt x="5100" y="31301"/>
                  <a:pt x="5127" y="31464"/>
                  <a:pt x="5208" y="31627"/>
                </a:cubicBezTo>
                <a:cubicBezTo>
                  <a:pt x="5263" y="31816"/>
                  <a:pt x="5290" y="31979"/>
                  <a:pt x="5398" y="32169"/>
                </a:cubicBezTo>
                <a:cubicBezTo>
                  <a:pt x="5561" y="32494"/>
                  <a:pt x="5805" y="32820"/>
                  <a:pt x="6158" y="33091"/>
                </a:cubicBezTo>
                <a:cubicBezTo>
                  <a:pt x="6456" y="33362"/>
                  <a:pt x="6863" y="33579"/>
                  <a:pt x="7270" y="33661"/>
                </a:cubicBezTo>
                <a:cubicBezTo>
                  <a:pt x="7460" y="33742"/>
                  <a:pt x="7704" y="33769"/>
                  <a:pt x="7921" y="33769"/>
                </a:cubicBezTo>
                <a:cubicBezTo>
                  <a:pt x="8111" y="33769"/>
                  <a:pt x="8355" y="33769"/>
                  <a:pt x="8599" y="33742"/>
                </a:cubicBezTo>
                <a:cubicBezTo>
                  <a:pt x="8816" y="33715"/>
                  <a:pt x="9033" y="33634"/>
                  <a:pt x="9223" y="33579"/>
                </a:cubicBezTo>
                <a:cubicBezTo>
                  <a:pt x="9331" y="33525"/>
                  <a:pt x="9440" y="33471"/>
                  <a:pt x="9548" y="33444"/>
                </a:cubicBezTo>
                <a:lnTo>
                  <a:pt x="9602" y="33390"/>
                </a:lnTo>
                <a:lnTo>
                  <a:pt x="9629" y="33362"/>
                </a:lnTo>
                <a:lnTo>
                  <a:pt x="9684" y="33335"/>
                </a:lnTo>
                <a:lnTo>
                  <a:pt x="9819" y="33227"/>
                </a:lnTo>
                <a:cubicBezTo>
                  <a:pt x="10009" y="33091"/>
                  <a:pt x="10172" y="32928"/>
                  <a:pt x="10362" y="32766"/>
                </a:cubicBezTo>
                <a:cubicBezTo>
                  <a:pt x="10525" y="32576"/>
                  <a:pt x="10660" y="32386"/>
                  <a:pt x="10796" y="32142"/>
                </a:cubicBezTo>
                <a:cubicBezTo>
                  <a:pt x="11040" y="31708"/>
                  <a:pt x="11176" y="31193"/>
                  <a:pt x="11176" y="30650"/>
                </a:cubicBezTo>
                <a:lnTo>
                  <a:pt x="11176" y="30243"/>
                </a:lnTo>
                <a:lnTo>
                  <a:pt x="11121" y="30053"/>
                </a:lnTo>
                <a:cubicBezTo>
                  <a:pt x="11121" y="29972"/>
                  <a:pt x="11094" y="29918"/>
                  <a:pt x="11094" y="29836"/>
                </a:cubicBezTo>
                <a:cubicBezTo>
                  <a:pt x="11067" y="29565"/>
                  <a:pt x="10986" y="29321"/>
                  <a:pt x="10931" y="29050"/>
                </a:cubicBezTo>
                <a:cubicBezTo>
                  <a:pt x="10660" y="28046"/>
                  <a:pt x="10226" y="27015"/>
                  <a:pt x="9765" y="25985"/>
                </a:cubicBezTo>
                <a:lnTo>
                  <a:pt x="9358" y="25063"/>
                </a:lnTo>
                <a:cubicBezTo>
                  <a:pt x="10036" y="24683"/>
                  <a:pt x="10633" y="24222"/>
                  <a:pt x="11121" y="23625"/>
                </a:cubicBezTo>
                <a:cubicBezTo>
                  <a:pt x="11582" y="23137"/>
                  <a:pt x="11908" y="22513"/>
                  <a:pt x="12152" y="21862"/>
                </a:cubicBezTo>
                <a:cubicBezTo>
                  <a:pt x="12261" y="21564"/>
                  <a:pt x="12342" y="21238"/>
                  <a:pt x="12396" y="20885"/>
                </a:cubicBezTo>
                <a:cubicBezTo>
                  <a:pt x="12423" y="20723"/>
                  <a:pt x="12423" y="20560"/>
                  <a:pt x="12423" y="20370"/>
                </a:cubicBezTo>
                <a:lnTo>
                  <a:pt x="12423" y="20099"/>
                </a:lnTo>
                <a:lnTo>
                  <a:pt x="12423" y="19882"/>
                </a:lnTo>
                <a:lnTo>
                  <a:pt x="12396" y="19665"/>
                </a:lnTo>
                <a:lnTo>
                  <a:pt x="12342" y="19394"/>
                </a:lnTo>
                <a:cubicBezTo>
                  <a:pt x="12315" y="19231"/>
                  <a:pt x="12288" y="19068"/>
                  <a:pt x="12206" y="18878"/>
                </a:cubicBezTo>
                <a:cubicBezTo>
                  <a:pt x="12179" y="18634"/>
                  <a:pt x="12044" y="18309"/>
                  <a:pt x="11881" y="18037"/>
                </a:cubicBezTo>
                <a:cubicBezTo>
                  <a:pt x="11718" y="17766"/>
                  <a:pt x="11528" y="17495"/>
                  <a:pt x="11338" y="17224"/>
                </a:cubicBezTo>
                <a:cubicBezTo>
                  <a:pt x="11121" y="17007"/>
                  <a:pt x="10931" y="16763"/>
                  <a:pt x="10687" y="16546"/>
                </a:cubicBezTo>
                <a:cubicBezTo>
                  <a:pt x="9764" y="15755"/>
                  <a:pt x="8611" y="15297"/>
                  <a:pt x="7476" y="15297"/>
                </a:cubicBezTo>
                <a:cubicBezTo>
                  <a:pt x="7443" y="15297"/>
                  <a:pt x="7411" y="15297"/>
                  <a:pt x="7378" y="15298"/>
                </a:cubicBezTo>
                <a:cubicBezTo>
                  <a:pt x="7053" y="15298"/>
                  <a:pt x="6781" y="15325"/>
                  <a:pt x="6483" y="15406"/>
                </a:cubicBezTo>
                <a:cubicBezTo>
                  <a:pt x="6212" y="15461"/>
                  <a:pt x="5941" y="15542"/>
                  <a:pt x="5669" y="15678"/>
                </a:cubicBezTo>
                <a:lnTo>
                  <a:pt x="5480" y="15759"/>
                </a:lnTo>
                <a:cubicBezTo>
                  <a:pt x="5127" y="14918"/>
                  <a:pt x="4829" y="14077"/>
                  <a:pt x="4476" y="13237"/>
                </a:cubicBezTo>
                <a:cubicBezTo>
                  <a:pt x="5073" y="12206"/>
                  <a:pt x="5561" y="11121"/>
                  <a:pt x="5941" y="9927"/>
                </a:cubicBezTo>
                <a:cubicBezTo>
                  <a:pt x="6185" y="9168"/>
                  <a:pt x="6375" y="8300"/>
                  <a:pt x="6375" y="7432"/>
                </a:cubicBezTo>
                <a:cubicBezTo>
                  <a:pt x="6375" y="6998"/>
                  <a:pt x="6348" y="6537"/>
                  <a:pt x="6293" y="6130"/>
                </a:cubicBezTo>
                <a:cubicBezTo>
                  <a:pt x="6239" y="5940"/>
                  <a:pt x="6212" y="5723"/>
                  <a:pt x="6158" y="5506"/>
                </a:cubicBezTo>
                <a:lnTo>
                  <a:pt x="6076" y="5235"/>
                </a:lnTo>
                <a:lnTo>
                  <a:pt x="5995" y="4910"/>
                </a:lnTo>
                <a:cubicBezTo>
                  <a:pt x="5778" y="4150"/>
                  <a:pt x="5480" y="3364"/>
                  <a:pt x="5046" y="2658"/>
                </a:cubicBezTo>
                <a:cubicBezTo>
                  <a:pt x="4639" y="1926"/>
                  <a:pt x="4150" y="1248"/>
                  <a:pt x="3445" y="678"/>
                </a:cubicBezTo>
                <a:cubicBezTo>
                  <a:pt x="3255" y="543"/>
                  <a:pt x="3066" y="407"/>
                  <a:pt x="2849" y="299"/>
                </a:cubicBezTo>
                <a:cubicBezTo>
                  <a:pt x="2659" y="217"/>
                  <a:pt x="2415" y="109"/>
                  <a:pt x="2143" y="27"/>
                </a:cubicBezTo>
                <a:cubicBezTo>
                  <a:pt x="2008" y="0"/>
                  <a:pt x="1872" y="0"/>
                  <a:pt x="1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0"/>
          <p:cNvSpPr/>
          <p:nvPr/>
        </p:nvSpPr>
        <p:spPr>
          <a:xfrm>
            <a:off x="7589897" y="2608878"/>
            <a:ext cx="971583" cy="828144"/>
          </a:xfrm>
          <a:custGeom>
            <a:rect b="b" l="l" r="r" t="t"/>
            <a:pathLst>
              <a:path extrusionOk="0" h="17091" w="20073">
                <a:moveTo>
                  <a:pt x="9793" y="1736"/>
                </a:moveTo>
                <a:lnTo>
                  <a:pt x="18825" y="3309"/>
                </a:lnTo>
                <a:lnTo>
                  <a:pt x="18608" y="3960"/>
                </a:lnTo>
                <a:lnTo>
                  <a:pt x="9603" y="2441"/>
                </a:lnTo>
                <a:lnTo>
                  <a:pt x="9793" y="1736"/>
                </a:lnTo>
                <a:close/>
                <a:moveTo>
                  <a:pt x="9548" y="0"/>
                </a:moveTo>
                <a:lnTo>
                  <a:pt x="9087" y="1546"/>
                </a:lnTo>
                <a:lnTo>
                  <a:pt x="5941" y="11690"/>
                </a:lnTo>
                <a:cubicBezTo>
                  <a:pt x="5561" y="11012"/>
                  <a:pt x="4883" y="10470"/>
                  <a:pt x="4042" y="10199"/>
                </a:cubicBezTo>
                <a:cubicBezTo>
                  <a:pt x="3678" y="10081"/>
                  <a:pt x="3312" y="10026"/>
                  <a:pt x="2960" y="10026"/>
                </a:cubicBezTo>
                <a:cubicBezTo>
                  <a:pt x="1764" y="10026"/>
                  <a:pt x="722" y="10664"/>
                  <a:pt x="408" y="11690"/>
                </a:cubicBezTo>
                <a:cubicBezTo>
                  <a:pt x="1" y="13019"/>
                  <a:pt x="950" y="14484"/>
                  <a:pt x="2550" y="14972"/>
                </a:cubicBezTo>
                <a:cubicBezTo>
                  <a:pt x="2927" y="15098"/>
                  <a:pt x="3306" y="15159"/>
                  <a:pt x="3672" y="15159"/>
                </a:cubicBezTo>
                <a:cubicBezTo>
                  <a:pt x="4808" y="15159"/>
                  <a:pt x="5809" y="14568"/>
                  <a:pt x="6158" y="13481"/>
                </a:cubicBezTo>
                <a:lnTo>
                  <a:pt x="6158" y="13535"/>
                </a:lnTo>
                <a:lnTo>
                  <a:pt x="9386" y="3255"/>
                </a:lnTo>
                <a:lnTo>
                  <a:pt x="18445" y="4801"/>
                </a:lnTo>
                <a:lnTo>
                  <a:pt x="15733" y="13562"/>
                </a:lnTo>
                <a:cubicBezTo>
                  <a:pt x="15353" y="12884"/>
                  <a:pt x="14675" y="12341"/>
                  <a:pt x="13834" y="12070"/>
                </a:cubicBezTo>
                <a:cubicBezTo>
                  <a:pt x="13470" y="11953"/>
                  <a:pt x="13104" y="11897"/>
                  <a:pt x="12751" y="11897"/>
                </a:cubicBezTo>
                <a:cubicBezTo>
                  <a:pt x="11556" y="11897"/>
                  <a:pt x="10514" y="12535"/>
                  <a:pt x="10199" y="13562"/>
                </a:cubicBezTo>
                <a:cubicBezTo>
                  <a:pt x="9793" y="14891"/>
                  <a:pt x="10715" y="16410"/>
                  <a:pt x="12315" y="16925"/>
                </a:cubicBezTo>
                <a:cubicBezTo>
                  <a:pt x="12670" y="17037"/>
                  <a:pt x="13030" y="17091"/>
                  <a:pt x="13378" y="17091"/>
                </a:cubicBezTo>
                <a:cubicBezTo>
                  <a:pt x="14546" y="17091"/>
                  <a:pt x="15588" y="16490"/>
                  <a:pt x="15923" y="15488"/>
                </a:cubicBezTo>
                <a:lnTo>
                  <a:pt x="15895" y="15325"/>
                </a:lnTo>
                <a:lnTo>
                  <a:pt x="19991" y="2170"/>
                </a:lnTo>
                <a:lnTo>
                  <a:pt x="20073" y="1926"/>
                </a:lnTo>
                <a:lnTo>
                  <a:pt x="95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0"/>
          <p:cNvSpPr/>
          <p:nvPr/>
        </p:nvSpPr>
        <p:spPr>
          <a:xfrm>
            <a:off x="7635879" y="1093496"/>
            <a:ext cx="643318" cy="988482"/>
          </a:xfrm>
          <a:custGeom>
            <a:rect b="b" l="l" r="r" t="t"/>
            <a:pathLst>
              <a:path extrusionOk="0" h="20400" w="13291">
                <a:moveTo>
                  <a:pt x="6917" y="3065"/>
                </a:moveTo>
                <a:lnTo>
                  <a:pt x="6917" y="3065"/>
                </a:lnTo>
                <a:cubicBezTo>
                  <a:pt x="7432" y="3798"/>
                  <a:pt x="8300" y="4666"/>
                  <a:pt x="9900" y="5751"/>
                </a:cubicBezTo>
                <a:cubicBezTo>
                  <a:pt x="11962" y="7161"/>
                  <a:pt x="11772" y="8680"/>
                  <a:pt x="11392" y="9602"/>
                </a:cubicBezTo>
                <a:cubicBezTo>
                  <a:pt x="11175" y="9412"/>
                  <a:pt x="10877" y="9168"/>
                  <a:pt x="10497" y="8924"/>
                </a:cubicBezTo>
                <a:cubicBezTo>
                  <a:pt x="7785" y="7269"/>
                  <a:pt x="7080" y="4747"/>
                  <a:pt x="6971" y="4259"/>
                </a:cubicBezTo>
                <a:lnTo>
                  <a:pt x="6917" y="3065"/>
                </a:lnTo>
                <a:close/>
                <a:moveTo>
                  <a:pt x="6835" y="0"/>
                </a:moveTo>
                <a:lnTo>
                  <a:pt x="5859" y="55"/>
                </a:lnTo>
                <a:lnTo>
                  <a:pt x="6564" y="15108"/>
                </a:lnTo>
                <a:cubicBezTo>
                  <a:pt x="5904" y="14524"/>
                  <a:pt x="4981" y="14154"/>
                  <a:pt x="3909" y="14154"/>
                </a:cubicBezTo>
                <a:cubicBezTo>
                  <a:pt x="3836" y="14154"/>
                  <a:pt x="3763" y="14155"/>
                  <a:pt x="3689" y="14159"/>
                </a:cubicBezTo>
                <a:cubicBezTo>
                  <a:pt x="1628" y="14240"/>
                  <a:pt x="0" y="15705"/>
                  <a:pt x="54" y="17441"/>
                </a:cubicBezTo>
                <a:cubicBezTo>
                  <a:pt x="134" y="19141"/>
                  <a:pt x="1775" y="20399"/>
                  <a:pt x="3830" y="20399"/>
                </a:cubicBezTo>
                <a:cubicBezTo>
                  <a:pt x="3874" y="20399"/>
                  <a:pt x="3917" y="20399"/>
                  <a:pt x="3960" y="20397"/>
                </a:cubicBezTo>
                <a:cubicBezTo>
                  <a:pt x="6022" y="20289"/>
                  <a:pt x="7622" y="18960"/>
                  <a:pt x="7595" y="17088"/>
                </a:cubicBezTo>
                <a:lnTo>
                  <a:pt x="7568" y="17088"/>
                </a:lnTo>
                <a:lnTo>
                  <a:pt x="7568" y="17143"/>
                </a:lnTo>
                <a:lnTo>
                  <a:pt x="7107" y="7242"/>
                </a:lnTo>
                <a:lnTo>
                  <a:pt x="7107" y="7242"/>
                </a:lnTo>
                <a:cubicBezTo>
                  <a:pt x="7622" y="7975"/>
                  <a:pt x="8544" y="8816"/>
                  <a:pt x="10090" y="9900"/>
                </a:cubicBezTo>
                <a:cubicBezTo>
                  <a:pt x="13264" y="12070"/>
                  <a:pt x="11148" y="14512"/>
                  <a:pt x="11148" y="14512"/>
                </a:cubicBezTo>
                <a:cubicBezTo>
                  <a:pt x="12748" y="13671"/>
                  <a:pt x="13291" y="11582"/>
                  <a:pt x="11691" y="9873"/>
                </a:cubicBezTo>
                <a:cubicBezTo>
                  <a:pt x="12938" y="8626"/>
                  <a:pt x="12884" y="6347"/>
                  <a:pt x="10362" y="4828"/>
                </a:cubicBezTo>
                <a:cubicBezTo>
                  <a:pt x="7324" y="2957"/>
                  <a:pt x="6835" y="82"/>
                  <a:pt x="6835" y="27"/>
                </a:cubicBezTo>
                <a:lnTo>
                  <a:pt x="683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1"/>
          <p:cNvSpPr/>
          <p:nvPr/>
        </p:nvSpPr>
        <p:spPr>
          <a:xfrm flipH="1">
            <a:off x="5911140" y="942137"/>
            <a:ext cx="2723435" cy="3723884"/>
          </a:xfrm>
          <a:custGeom>
            <a:rect b="b" l="l" r="r" t="t"/>
            <a:pathLst>
              <a:path extrusionOk="0" h="70605" w="69573">
                <a:moveTo>
                  <a:pt x="40388" y="1"/>
                </a:moveTo>
                <a:lnTo>
                  <a:pt x="31925" y="35777"/>
                </a:lnTo>
                <a:cubicBezTo>
                  <a:pt x="31925" y="35777"/>
                  <a:pt x="12499" y="556"/>
                  <a:pt x="12051" y="556"/>
                </a:cubicBezTo>
                <a:cubicBezTo>
                  <a:pt x="12046" y="556"/>
                  <a:pt x="12043" y="561"/>
                  <a:pt x="12043" y="570"/>
                </a:cubicBezTo>
                <a:cubicBezTo>
                  <a:pt x="12043" y="1438"/>
                  <a:pt x="15678" y="45054"/>
                  <a:pt x="15678" y="45054"/>
                </a:cubicBezTo>
                <a:lnTo>
                  <a:pt x="922" y="41121"/>
                </a:lnTo>
                <a:lnTo>
                  <a:pt x="11338" y="59511"/>
                </a:lnTo>
                <a:lnTo>
                  <a:pt x="0" y="56147"/>
                </a:lnTo>
                <a:lnTo>
                  <a:pt x="0" y="56147"/>
                </a:lnTo>
                <a:lnTo>
                  <a:pt x="11338" y="70604"/>
                </a:lnTo>
                <a:lnTo>
                  <a:pt x="64392" y="70604"/>
                </a:lnTo>
                <a:lnTo>
                  <a:pt x="69573" y="48851"/>
                </a:lnTo>
                <a:lnTo>
                  <a:pt x="57828" y="56147"/>
                </a:lnTo>
                <a:lnTo>
                  <a:pt x="65640" y="24711"/>
                </a:lnTo>
                <a:lnTo>
                  <a:pt x="49311" y="43833"/>
                </a:lnTo>
                <a:lnTo>
                  <a:pt x="4038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71"/>
          <p:cNvSpPr txBox="1"/>
          <p:nvPr>
            <p:ph type="title"/>
          </p:nvPr>
        </p:nvSpPr>
        <p:spPr>
          <a:xfrm>
            <a:off x="255900" y="292625"/>
            <a:ext cx="668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Discussion &amp; Improvements</a:t>
            </a:r>
            <a:endParaRPr/>
          </a:p>
        </p:txBody>
      </p:sp>
      <p:sp>
        <p:nvSpPr>
          <p:cNvPr id="689" name="Google Shape;689;p71"/>
          <p:cNvSpPr txBox="1"/>
          <p:nvPr>
            <p:ph idx="4" type="subTitle"/>
          </p:nvPr>
        </p:nvSpPr>
        <p:spPr>
          <a:xfrm>
            <a:off x="490325" y="1150600"/>
            <a:ext cx="4085400" cy="309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zh-CN">
                <a:latin typeface="Arial"/>
                <a:ea typeface="Arial"/>
                <a:cs typeface="Arial"/>
                <a:sym typeface="Arial"/>
              </a:rPr>
              <a:t>In order to get better results, we chose the </a:t>
            </a:r>
            <a:r>
              <a:rPr lang="zh-CN">
                <a:latin typeface="Arial"/>
                <a:ea typeface="Arial"/>
                <a:cs typeface="Arial"/>
                <a:sym typeface="Arial"/>
              </a:rPr>
              <a:t>top 3</a:t>
            </a:r>
            <a:r>
              <a:rPr lang="zh-CN">
                <a:latin typeface="Arial"/>
                <a:ea typeface="Arial"/>
                <a:cs typeface="Arial"/>
                <a:sym typeface="Arial"/>
              </a:rPr>
              <a:t> successful algorithms </a:t>
            </a:r>
            <a:r>
              <a:rPr lang="zh-CN">
                <a:latin typeface="Arial"/>
                <a:ea typeface="Arial"/>
                <a:cs typeface="Arial"/>
                <a:sym typeface="Arial"/>
              </a:rPr>
              <a:t>for further investigation</a:t>
            </a:r>
            <a:r>
              <a:rPr lang="zh-CN">
                <a:latin typeface="Arial"/>
                <a:ea typeface="Arial"/>
                <a:cs typeface="Arial"/>
                <a:sym typeface="Arial"/>
              </a:rPr>
              <a:t>:</a:t>
            </a:r>
            <a:endParaRPr>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a:latin typeface="Arial"/>
                <a:ea typeface="Arial"/>
                <a:cs typeface="Arial"/>
                <a:sym typeface="Arial"/>
              </a:rPr>
              <a:t> Random Forest</a:t>
            </a:r>
            <a:endParaRPr>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a:latin typeface="Arial"/>
                <a:ea typeface="Arial"/>
                <a:cs typeface="Arial"/>
                <a:sym typeface="Arial"/>
              </a:rPr>
              <a:t>AdaboostClassifier</a:t>
            </a:r>
            <a:endParaRPr>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a:latin typeface="Arial"/>
                <a:ea typeface="Arial"/>
                <a:cs typeface="Arial"/>
                <a:sym typeface="Arial"/>
              </a:rPr>
              <a:t>K Nearest Neighbor Classifier (KNN) </a:t>
            </a:r>
            <a:endParaRPr>
              <a:latin typeface="Arial"/>
              <a:ea typeface="Arial"/>
              <a:cs typeface="Arial"/>
              <a:sym typeface="Arial"/>
            </a:endParaRPr>
          </a:p>
          <a:p>
            <a:pPr indent="0" lvl="0" marL="0" rtl="0" algn="l">
              <a:lnSpc>
                <a:spcPct val="150000"/>
              </a:lnSpc>
              <a:spcBef>
                <a:spcPts val="0"/>
              </a:spcBef>
              <a:spcAft>
                <a:spcPts val="0"/>
              </a:spcAft>
              <a:buNone/>
            </a:pPr>
            <a:r>
              <a:t/>
            </a:r>
            <a:endParaRPr>
              <a:latin typeface="Arial"/>
              <a:ea typeface="Arial"/>
              <a:cs typeface="Arial"/>
              <a:sym typeface="Arial"/>
            </a:endParaRPr>
          </a:p>
          <a:p>
            <a:pPr indent="0" lvl="0" marL="0" rtl="0" algn="l">
              <a:lnSpc>
                <a:spcPct val="150000"/>
              </a:lnSpc>
              <a:spcBef>
                <a:spcPts val="0"/>
              </a:spcBef>
              <a:spcAft>
                <a:spcPts val="0"/>
              </a:spcAft>
              <a:buNone/>
            </a:pPr>
            <a:r>
              <a:rPr lang="zh-CN">
                <a:latin typeface="Arial"/>
                <a:ea typeface="Arial"/>
                <a:cs typeface="Arial"/>
                <a:sym typeface="Arial"/>
              </a:rPr>
              <a:t>We select the top 7 features(half of total numbers of features) for each algorithm by looking at how much the tree nodes that use that feature reduce impurity across all trees in the forest. </a:t>
            </a:r>
            <a:endParaRPr>
              <a:latin typeface="Arial"/>
              <a:ea typeface="Arial"/>
              <a:cs typeface="Arial"/>
              <a:sym typeface="Arial"/>
            </a:endParaRPr>
          </a:p>
        </p:txBody>
      </p:sp>
      <p:sp>
        <p:nvSpPr>
          <p:cNvPr id="690" name="Google Shape;690;p71"/>
          <p:cNvSpPr/>
          <p:nvPr/>
        </p:nvSpPr>
        <p:spPr>
          <a:xfrm>
            <a:off x="6316225" y="445025"/>
            <a:ext cx="1431819" cy="1392771"/>
          </a:xfrm>
          <a:custGeom>
            <a:rect b="b" l="l" r="r" t="t"/>
            <a:pathLst>
              <a:path extrusionOk="0" h="25360" w="26071">
                <a:moveTo>
                  <a:pt x="14423" y="1"/>
                </a:moveTo>
                <a:lnTo>
                  <a:pt x="6654" y="1117"/>
                </a:lnTo>
                <a:lnTo>
                  <a:pt x="0" y="10574"/>
                </a:lnTo>
                <a:lnTo>
                  <a:pt x="740" y="20826"/>
                </a:lnTo>
                <a:lnTo>
                  <a:pt x="14423" y="25359"/>
                </a:lnTo>
                <a:lnTo>
                  <a:pt x="23044" y="20826"/>
                </a:lnTo>
                <a:lnTo>
                  <a:pt x="26070" y="11076"/>
                </a:lnTo>
                <a:lnTo>
                  <a:pt x="22430" y="1912"/>
                </a:lnTo>
                <a:lnTo>
                  <a:pt x="144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71"/>
          <p:cNvGrpSpPr/>
          <p:nvPr/>
        </p:nvGrpSpPr>
        <p:grpSpPr>
          <a:xfrm>
            <a:off x="6433884" y="397495"/>
            <a:ext cx="1677959" cy="4206593"/>
            <a:chOff x="1551525" y="3035300"/>
            <a:chExt cx="328175" cy="822725"/>
          </a:xfrm>
        </p:grpSpPr>
        <p:sp>
          <p:nvSpPr>
            <p:cNvPr id="692" name="Google Shape;692;p71"/>
            <p:cNvSpPr/>
            <p:nvPr/>
          </p:nvSpPr>
          <p:spPr>
            <a:xfrm>
              <a:off x="1572325" y="3178125"/>
              <a:ext cx="196475" cy="131450"/>
            </a:xfrm>
            <a:custGeom>
              <a:rect b="b" l="l" r="r" t="t"/>
              <a:pathLst>
                <a:path extrusionOk="0" h="5258" w="7859">
                  <a:moveTo>
                    <a:pt x="6366" y="1"/>
                  </a:moveTo>
                  <a:lnTo>
                    <a:pt x="2224" y="684"/>
                  </a:lnTo>
                  <a:cubicBezTo>
                    <a:pt x="2224" y="684"/>
                    <a:pt x="2238" y="1786"/>
                    <a:pt x="1387" y="2233"/>
                  </a:cubicBezTo>
                  <a:cubicBezTo>
                    <a:pt x="1" y="2954"/>
                    <a:pt x="26" y="5258"/>
                    <a:pt x="2107" y="5258"/>
                  </a:cubicBezTo>
                  <a:cubicBezTo>
                    <a:pt x="2603" y="5258"/>
                    <a:pt x="3215" y="5127"/>
                    <a:pt x="3953" y="4813"/>
                  </a:cubicBezTo>
                  <a:cubicBezTo>
                    <a:pt x="7098" y="3491"/>
                    <a:pt x="7348" y="3370"/>
                    <a:pt x="7334" y="3370"/>
                  </a:cubicBezTo>
                  <a:cubicBezTo>
                    <a:pt x="7331" y="3370"/>
                    <a:pt x="7315" y="3376"/>
                    <a:pt x="7315" y="3376"/>
                  </a:cubicBezTo>
                  <a:cubicBezTo>
                    <a:pt x="7315" y="3376"/>
                    <a:pt x="7859" y="2763"/>
                    <a:pt x="6924" y="2372"/>
                  </a:cubicBezTo>
                  <a:cubicBezTo>
                    <a:pt x="6199" y="2079"/>
                    <a:pt x="6366" y="1"/>
                    <a:pt x="63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1"/>
            <p:cNvSpPr/>
            <p:nvPr/>
          </p:nvSpPr>
          <p:spPr>
            <a:xfrm>
              <a:off x="1677425" y="3112925"/>
              <a:ext cx="54775" cy="92775"/>
            </a:xfrm>
            <a:custGeom>
              <a:rect b="b" l="l" r="r" t="t"/>
              <a:pathLst>
                <a:path extrusionOk="0" h="3711" w="2191">
                  <a:moveTo>
                    <a:pt x="0" y="0"/>
                  </a:moveTo>
                  <a:lnTo>
                    <a:pt x="0" y="3711"/>
                  </a:lnTo>
                  <a:lnTo>
                    <a:pt x="2190" y="2999"/>
                  </a:lnTo>
                  <a:lnTo>
                    <a:pt x="2190" y="2176"/>
                  </a:lnTo>
                  <a:cubicBezTo>
                    <a:pt x="2190" y="921"/>
                    <a:pt x="1256"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1"/>
            <p:cNvSpPr/>
            <p:nvPr/>
          </p:nvSpPr>
          <p:spPr>
            <a:xfrm>
              <a:off x="1627900" y="3141525"/>
              <a:ext cx="61750" cy="139150"/>
            </a:xfrm>
            <a:custGeom>
              <a:rect b="b" l="l" r="r" t="t"/>
              <a:pathLst>
                <a:path extrusionOk="0" h="5566" w="2470">
                  <a:moveTo>
                    <a:pt x="2288" y="0"/>
                  </a:moveTo>
                  <a:lnTo>
                    <a:pt x="1" y="823"/>
                  </a:lnTo>
                  <a:lnTo>
                    <a:pt x="1" y="5566"/>
                  </a:lnTo>
                  <a:lnTo>
                    <a:pt x="2469" y="5566"/>
                  </a:lnTo>
                  <a:lnTo>
                    <a:pt x="22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1"/>
            <p:cNvSpPr/>
            <p:nvPr/>
          </p:nvSpPr>
          <p:spPr>
            <a:xfrm>
              <a:off x="1675325" y="3152400"/>
              <a:ext cx="58600" cy="131075"/>
            </a:xfrm>
            <a:custGeom>
              <a:rect b="b" l="l" r="r" t="t"/>
              <a:pathLst>
                <a:path extrusionOk="0" h="5243" w="2344">
                  <a:moveTo>
                    <a:pt x="1298" y="0"/>
                  </a:moveTo>
                  <a:cubicBezTo>
                    <a:pt x="1154" y="0"/>
                    <a:pt x="1003" y="27"/>
                    <a:pt x="851" y="81"/>
                  </a:cubicBezTo>
                  <a:lnTo>
                    <a:pt x="1" y="388"/>
                  </a:lnTo>
                  <a:lnTo>
                    <a:pt x="1" y="5131"/>
                  </a:lnTo>
                  <a:lnTo>
                    <a:pt x="2344" y="5242"/>
                  </a:lnTo>
                  <a:lnTo>
                    <a:pt x="2246" y="918"/>
                  </a:lnTo>
                  <a:cubicBezTo>
                    <a:pt x="2235" y="340"/>
                    <a:pt x="1815" y="0"/>
                    <a:pt x="12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1"/>
            <p:cNvSpPr/>
            <p:nvPr/>
          </p:nvSpPr>
          <p:spPr>
            <a:xfrm>
              <a:off x="1628250" y="3112925"/>
              <a:ext cx="98375" cy="98350"/>
            </a:xfrm>
            <a:custGeom>
              <a:rect b="b" l="l" r="r" t="t"/>
              <a:pathLst>
                <a:path extrusionOk="0" h="3934" w="3935">
                  <a:moveTo>
                    <a:pt x="1967" y="0"/>
                  </a:moveTo>
                  <a:cubicBezTo>
                    <a:pt x="879" y="0"/>
                    <a:pt x="1" y="879"/>
                    <a:pt x="1" y="1967"/>
                  </a:cubicBezTo>
                  <a:cubicBezTo>
                    <a:pt x="1" y="3055"/>
                    <a:pt x="879" y="3934"/>
                    <a:pt x="1967" y="3934"/>
                  </a:cubicBezTo>
                  <a:cubicBezTo>
                    <a:pt x="3055" y="3934"/>
                    <a:pt x="3934" y="3055"/>
                    <a:pt x="3934" y="1967"/>
                  </a:cubicBezTo>
                  <a:cubicBezTo>
                    <a:pt x="3934" y="879"/>
                    <a:pt x="3055" y="0"/>
                    <a:pt x="19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1"/>
            <p:cNvSpPr/>
            <p:nvPr/>
          </p:nvSpPr>
          <p:spPr>
            <a:xfrm>
              <a:off x="1786925" y="3130325"/>
              <a:ext cx="52675" cy="46950"/>
            </a:xfrm>
            <a:custGeom>
              <a:rect b="b" l="l" r="r" t="t"/>
              <a:pathLst>
                <a:path extrusionOk="0" h="1878" w="2107">
                  <a:moveTo>
                    <a:pt x="1061" y="1"/>
                  </a:moveTo>
                  <a:cubicBezTo>
                    <a:pt x="941" y="1"/>
                    <a:pt x="817" y="24"/>
                    <a:pt x="698" y="72"/>
                  </a:cubicBezTo>
                  <a:cubicBezTo>
                    <a:pt x="223" y="267"/>
                    <a:pt x="0" y="797"/>
                    <a:pt x="195" y="1285"/>
                  </a:cubicBezTo>
                  <a:cubicBezTo>
                    <a:pt x="353" y="1652"/>
                    <a:pt x="692" y="1877"/>
                    <a:pt x="1052" y="1877"/>
                  </a:cubicBezTo>
                  <a:cubicBezTo>
                    <a:pt x="1170" y="1877"/>
                    <a:pt x="1291" y="1853"/>
                    <a:pt x="1409" y="1801"/>
                  </a:cubicBezTo>
                  <a:cubicBezTo>
                    <a:pt x="1883" y="1606"/>
                    <a:pt x="2106" y="1062"/>
                    <a:pt x="1925" y="574"/>
                  </a:cubicBezTo>
                  <a:cubicBezTo>
                    <a:pt x="1778" y="216"/>
                    <a:pt x="1432" y="1"/>
                    <a:pt x="10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1"/>
            <p:cNvSpPr/>
            <p:nvPr/>
          </p:nvSpPr>
          <p:spPr>
            <a:xfrm>
              <a:off x="1799125" y="3163125"/>
              <a:ext cx="33150" cy="54075"/>
            </a:xfrm>
            <a:custGeom>
              <a:rect b="b" l="l" r="r" t="t"/>
              <a:pathLst>
                <a:path extrusionOk="0" h="2163" w="1326">
                  <a:moveTo>
                    <a:pt x="0" y="1"/>
                  </a:moveTo>
                  <a:lnTo>
                    <a:pt x="321" y="2163"/>
                  </a:lnTo>
                  <a:lnTo>
                    <a:pt x="1325" y="2065"/>
                  </a:lnTo>
                  <a:lnTo>
                    <a:pt x="1033" y="8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1"/>
            <p:cNvSpPr/>
            <p:nvPr/>
          </p:nvSpPr>
          <p:spPr>
            <a:xfrm>
              <a:off x="1641500" y="3763975"/>
              <a:ext cx="46050" cy="82150"/>
            </a:xfrm>
            <a:custGeom>
              <a:rect b="b" l="l" r="r" t="t"/>
              <a:pathLst>
                <a:path extrusionOk="0" h="3286" w="1842">
                  <a:moveTo>
                    <a:pt x="1842" y="0"/>
                  </a:moveTo>
                  <a:lnTo>
                    <a:pt x="642" y="614"/>
                  </a:lnTo>
                  <a:lnTo>
                    <a:pt x="531" y="1814"/>
                  </a:lnTo>
                  <a:lnTo>
                    <a:pt x="154" y="2553"/>
                  </a:lnTo>
                  <a:cubicBezTo>
                    <a:pt x="1" y="2790"/>
                    <a:pt x="84" y="3125"/>
                    <a:pt x="363" y="3250"/>
                  </a:cubicBezTo>
                  <a:cubicBezTo>
                    <a:pt x="422" y="3274"/>
                    <a:pt x="483" y="3285"/>
                    <a:pt x="543" y="3285"/>
                  </a:cubicBezTo>
                  <a:cubicBezTo>
                    <a:pt x="698" y="3285"/>
                    <a:pt x="849" y="3210"/>
                    <a:pt x="949" y="3069"/>
                  </a:cubicBezTo>
                  <a:lnTo>
                    <a:pt x="1842" y="1744"/>
                  </a:lnTo>
                  <a:lnTo>
                    <a:pt x="18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1"/>
            <p:cNvSpPr/>
            <p:nvPr/>
          </p:nvSpPr>
          <p:spPr>
            <a:xfrm>
              <a:off x="1650575" y="3759450"/>
              <a:ext cx="25125" cy="27400"/>
            </a:xfrm>
            <a:custGeom>
              <a:rect b="b" l="l" r="r" t="t"/>
              <a:pathLst>
                <a:path extrusionOk="0" h="1096" w="1005">
                  <a:moveTo>
                    <a:pt x="935" y="0"/>
                  </a:moveTo>
                  <a:lnTo>
                    <a:pt x="0" y="209"/>
                  </a:lnTo>
                  <a:lnTo>
                    <a:pt x="279" y="865"/>
                  </a:lnTo>
                  <a:cubicBezTo>
                    <a:pt x="338" y="1011"/>
                    <a:pt x="484" y="1096"/>
                    <a:pt x="629" y="1096"/>
                  </a:cubicBezTo>
                  <a:cubicBezTo>
                    <a:pt x="692" y="1096"/>
                    <a:pt x="754" y="1080"/>
                    <a:pt x="809" y="1046"/>
                  </a:cubicBezTo>
                  <a:cubicBezTo>
                    <a:pt x="935" y="976"/>
                    <a:pt x="1005" y="823"/>
                    <a:pt x="991" y="670"/>
                  </a:cubicBezTo>
                  <a:lnTo>
                    <a:pt x="9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1"/>
            <p:cNvSpPr/>
            <p:nvPr/>
          </p:nvSpPr>
          <p:spPr>
            <a:xfrm>
              <a:off x="1671725" y="3786300"/>
              <a:ext cx="55925" cy="71725"/>
            </a:xfrm>
            <a:custGeom>
              <a:rect b="b" l="l" r="r" t="t"/>
              <a:pathLst>
                <a:path extrusionOk="0" h="2869" w="2237">
                  <a:moveTo>
                    <a:pt x="1205" y="0"/>
                  </a:moveTo>
                  <a:lnTo>
                    <a:pt x="354" y="530"/>
                  </a:lnTo>
                  <a:lnTo>
                    <a:pt x="214" y="1800"/>
                  </a:lnTo>
                  <a:cubicBezTo>
                    <a:pt x="214" y="1800"/>
                    <a:pt x="0" y="2869"/>
                    <a:pt x="947" y="2869"/>
                  </a:cubicBezTo>
                  <a:cubicBezTo>
                    <a:pt x="997" y="2869"/>
                    <a:pt x="1050" y="2866"/>
                    <a:pt x="1107" y="2860"/>
                  </a:cubicBezTo>
                  <a:cubicBezTo>
                    <a:pt x="2237" y="2734"/>
                    <a:pt x="1665" y="1437"/>
                    <a:pt x="1665" y="1437"/>
                  </a:cubicBezTo>
                  <a:lnTo>
                    <a:pt x="120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1"/>
            <p:cNvSpPr/>
            <p:nvPr/>
          </p:nvSpPr>
          <p:spPr>
            <a:xfrm>
              <a:off x="1683700" y="3786650"/>
              <a:ext cx="17800" cy="38050"/>
            </a:xfrm>
            <a:custGeom>
              <a:rect b="b" l="l" r="r" t="t"/>
              <a:pathLst>
                <a:path extrusionOk="0" h="1522" w="712">
                  <a:moveTo>
                    <a:pt x="0" y="0"/>
                  </a:moveTo>
                  <a:lnTo>
                    <a:pt x="0" y="1172"/>
                  </a:lnTo>
                  <a:cubicBezTo>
                    <a:pt x="0" y="1359"/>
                    <a:pt x="155" y="1521"/>
                    <a:pt x="353" y="1521"/>
                  </a:cubicBezTo>
                  <a:cubicBezTo>
                    <a:pt x="361" y="1521"/>
                    <a:pt x="369" y="1521"/>
                    <a:pt x="377" y="1520"/>
                  </a:cubicBezTo>
                  <a:cubicBezTo>
                    <a:pt x="572" y="1520"/>
                    <a:pt x="712" y="1367"/>
                    <a:pt x="712" y="1172"/>
                  </a:cubicBezTo>
                  <a:lnTo>
                    <a:pt x="7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1"/>
            <p:cNvSpPr/>
            <p:nvPr/>
          </p:nvSpPr>
          <p:spPr>
            <a:xfrm>
              <a:off x="1674625" y="3746525"/>
              <a:ext cx="43975" cy="53050"/>
            </a:xfrm>
            <a:custGeom>
              <a:rect b="b" l="l" r="r" t="t"/>
              <a:pathLst>
                <a:path extrusionOk="0" h="2122" w="1759">
                  <a:moveTo>
                    <a:pt x="1758" y="1"/>
                  </a:moveTo>
                  <a:lnTo>
                    <a:pt x="1" y="447"/>
                  </a:lnTo>
                  <a:lnTo>
                    <a:pt x="140" y="2121"/>
                  </a:lnTo>
                  <a:lnTo>
                    <a:pt x="1368" y="2121"/>
                  </a:lnTo>
                  <a:lnTo>
                    <a:pt x="17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1"/>
            <p:cNvSpPr/>
            <p:nvPr/>
          </p:nvSpPr>
          <p:spPr>
            <a:xfrm>
              <a:off x="1708100" y="3183350"/>
              <a:ext cx="143700" cy="116150"/>
            </a:xfrm>
            <a:custGeom>
              <a:rect b="b" l="l" r="r" t="t"/>
              <a:pathLst>
                <a:path extrusionOk="0" h="4646" w="5748">
                  <a:moveTo>
                    <a:pt x="5120" y="1"/>
                  </a:moveTo>
                  <a:lnTo>
                    <a:pt x="3655" y="252"/>
                  </a:lnTo>
                  <a:lnTo>
                    <a:pt x="4102" y="2986"/>
                  </a:lnTo>
                  <a:lnTo>
                    <a:pt x="4102" y="2986"/>
                  </a:lnTo>
                  <a:lnTo>
                    <a:pt x="224" y="2372"/>
                  </a:lnTo>
                  <a:lnTo>
                    <a:pt x="1" y="3865"/>
                  </a:lnTo>
                  <a:lnTo>
                    <a:pt x="4883" y="4632"/>
                  </a:lnTo>
                  <a:cubicBezTo>
                    <a:pt x="4939" y="4646"/>
                    <a:pt x="4966" y="4646"/>
                    <a:pt x="5008" y="4646"/>
                  </a:cubicBezTo>
                  <a:cubicBezTo>
                    <a:pt x="5190" y="4646"/>
                    <a:pt x="5385" y="4576"/>
                    <a:pt x="5510" y="4395"/>
                  </a:cubicBezTo>
                  <a:cubicBezTo>
                    <a:pt x="5678" y="4227"/>
                    <a:pt x="5748" y="3990"/>
                    <a:pt x="5720" y="3753"/>
                  </a:cubicBezTo>
                  <a:lnTo>
                    <a:pt x="5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1"/>
            <p:cNvSpPr/>
            <p:nvPr/>
          </p:nvSpPr>
          <p:spPr>
            <a:xfrm>
              <a:off x="1562000" y="3429900"/>
              <a:ext cx="121725" cy="341425"/>
            </a:xfrm>
            <a:custGeom>
              <a:rect b="b" l="l" r="r" t="t"/>
              <a:pathLst>
                <a:path extrusionOk="0" h="13657" w="4869">
                  <a:moveTo>
                    <a:pt x="2916" y="1"/>
                  </a:moveTo>
                  <a:lnTo>
                    <a:pt x="140" y="5594"/>
                  </a:lnTo>
                  <a:cubicBezTo>
                    <a:pt x="0" y="5957"/>
                    <a:pt x="14" y="6375"/>
                    <a:pt x="196" y="6724"/>
                  </a:cubicBezTo>
                  <a:lnTo>
                    <a:pt x="3711" y="13656"/>
                  </a:lnTo>
                  <a:lnTo>
                    <a:pt x="4868" y="13559"/>
                  </a:lnTo>
                  <a:lnTo>
                    <a:pt x="48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1"/>
            <p:cNvSpPr/>
            <p:nvPr/>
          </p:nvSpPr>
          <p:spPr>
            <a:xfrm>
              <a:off x="1666600" y="3198000"/>
              <a:ext cx="34550" cy="49900"/>
            </a:xfrm>
            <a:custGeom>
              <a:rect b="b" l="l" r="r" t="t"/>
              <a:pathLst>
                <a:path extrusionOk="0" h="1996" w="1382">
                  <a:moveTo>
                    <a:pt x="1" y="1"/>
                  </a:moveTo>
                  <a:lnTo>
                    <a:pt x="1" y="1995"/>
                  </a:lnTo>
                  <a:lnTo>
                    <a:pt x="1382" y="1995"/>
                  </a:lnTo>
                  <a:lnTo>
                    <a:pt x="13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1"/>
            <p:cNvSpPr/>
            <p:nvPr/>
          </p:nvSpPr>
          <p:spPr>
            <a:xfrm>
              <a:off x="1618475" y="3238800"/>
              <a:ext cx="174400" cy="202450"/>
            </a:xfrm>
            <a:custGeom>
              <a:rect b="b" l="l" r="r" t="t"/>
              <a:pathLst>
                <a:path extrusionOk="0" h="8098" w="6976">
                  <a:moveTo>
                    <a:pt x="2079" y="1"/>
                  </a:moveTo>
                  <a:cubicBezTo>
                    <a:pt x="2079" y="1"/>
                    <a:pt x="1" y="252"/>
                    <a:pt x="57" y="1758"/>
                  </a:cubicBezTo>
                  <a:cubicBezTo>
                    <a:pt x="113" y="3153"/>
                    <a:pt x="726" y="6292"/>
                    <a:pt x="657" y="7645"/>
                  </a:cubicBezTo>
                  <a:cubicBezTo>
                    <a:pt x="657" y="7645"/>
                    <a:pt x="1075" y="8097"/>
                    <a:pt x="1963" y="8097"/>
                  </a:cubicBezTo>
                  <a:cubicBezTo>
                    <a:pt x="2478" y="8097"/>
                    <a:pt x="3150" y="7945"/>
                    <a:pt x="3990" y="7463"/>
                  </a:cubicBezTo>
                  <a:cubicBezTo>
                    <a:pt x="3990" y="7463"/>
                    <a:pt x="6975" y="503"/>
                    <a:pt x="3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1"/>
            <p:cNvSpPr/>
            <p:nvPr/>
          </p:nvSpPr>
          <p:spPr>
            <a:xfrm>
              <a:off x="1620200" y="3757700"/>
              <a:ext cx="35275" cy="94625"/>
            </a:xfrm>
            <a:custGeom>
              <a:rect b="b" l="l" r="r" t="t"/>
              <a:pathLst>
                <a:path extrusionOk="0" h="3785" w="1411">
                  <a:moveTo>
                    <a:pt x="685" y="0"/>
                  </a:moveTo>
                  <a:cubicBezTo>
                    <a:pt x="685" y="0"/>
                    <a:pt x="1" y="3785"/>
                    <a:pt x="27" y="3785"/>
                  </a:cubicBezTo>
                  <a:cubicBezTo>
                    <a:pt x="28" y="3785"/>
                    <a:pt x="29" y="3783"/>
                    <a:pt x="30" y="3780"/>
                  </a:cubicBezTo>
                  <a:cubicBezTo>
                    <a:pt x="85" y="3627"/>
                    <a:pt x="1411" y="182"/>
                    <a:pt x="1411" y="182"/>
                  </a:cubicBezTo>
                  <a:lnTo>
                    <a:pt x="6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1"/>
            <p:cNvSpPr/>
            <p:nvPr/>
          </p:nvSpPr>
          <p:spPr>
            <a:xfrm>
              <a:off x="1565475" y="3268300"/>
              <a:ext cx="303075" cy="508400"/>
            </a:xfrm>
            <a:custGeom>
              <a:rect b="b" l="l" r="r" t="t"/>
              <a:pathLst>
                <a:path extrusionOk="0" h="20336" w="12123">
                  <a:moveTo>
                    <a:pt x="7490" y="0"/>
                  </a:moveTo>
                  <a:cubicBezTo>
                    <a:pt x="5583" y="0"/>
                    <a:pt x="3869" y="1297"/>
                    <a:pt x="3404" y="3215"/>
                  </a:cubicBezTo>
                  <a:lnTo>
                    <a:pt x="2874" y="5377"/>
                  </a:lnTo>
                  <a:cubicBezTo>
                    <a:pt x="3558" y="5572"/>
                    <a:pt x="3920" y="6507"/>
                    <a:pt x="3683" y="7511"/>
                  </a:cubicBezTo>
                  <a:cubicBezTo>
                    <a:pt x="3454" y="8415"/>
                    <a:pt x="2830" y="9063"/>
                    <a:pt x="2192" y="9063"/>
                  </a:cubicBezTo>
                  <a:cubicBezTo>
                    <a:pt x="2131" y="9063"/>
                    <a:pt x="2070" y="9057"/>
                    <a:pt x="2009" y="9045"/>
                  </a:cubicBezTo>
                  <a:lnTo>
                    <a:pt x="545" y="15141"/>
                  </a:lnTo>
                  <a:cubicBezTo>
                    <a:pt x="1" y="17386"/>
                    <a:pt x="1396" y="19674"/>
                    <a:pt x="3641" y="20218"/>
                  </a:cubicBezTo>
                  <a:cubicBezTo>
                    <a:pt x="3974" y="20298"/>
                    <a:pt x="4306" y="20336"/>
                    <a:pt x="4632" y="20336"/>
                  </a:cubicBezTo>
                  <a:cubicBezTo>
                    <a:pt x="6539" y="20336"/>
                    <a:pt x="8254" y="19037"/>
                    <a:pt x="8719" y="17107"/>
                  </a:cubicBezTo>
                  <a:lnTo>
                    <a:pt x="10267" y="10649"/>
                  </a:lnTo>
                  <a:cubicBezTo>
                    <a:pt x="9597" y="10454"/>
                    <a:pt x="9249" y="9505"/>
                    <a:pt x="9486" y="8529"/>
                  </a:cubicBezTo>
                  <a:cubicBezTo>
                    <a:pt x="9719" y="7624"/>
                    <a:pt x="10359" y="6983"/>
                    <a:pt x="10995" y="6983"/>
                  </a:cubicBezTo>
                  <a:cubicBezTo>
                    <a:pt x="11046" y="6983"/>
                    <a:pt x="11096" y="6987"/>
                    <a:pt x="11146" y="6995"/>
                  </a:cubicBezTo>
                  <a:lnTo>
                    <a:pt x="11578" y="5181"/>
                  </a:lnTo>
                  <a:cubicBezTo>
                    <a:pt x="12122" y="2936"/>
                    <a:pt x="10727" y="648"/>
                    <a:pt x="8482" y="118"/>
                  </a:cubicBezTo>
                  <a:cubicBezTo>
                    <a:pt x="8149" y="38"/>
                    <a:pt x="7817" y="0"/>
                    <a:pt x="74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1"/>
            <p:cNvSpPr/>
            <p:nvPr/>
          </p:nvSpPr>
          <p:spPr>
            <a:xfrm>
              <a:off x="1721700" y="3116050"/>
              <a:ext cx="98375" cy="295400"/>
            </a:xfrm>
            <a:custGeom>
              <a:rect b="b" l="l" r="r" t="t"/>
              <a:pathLst>
                <a:path extrusionOk="0" h="11816" w="3935">
                  <a:moveTo>
                    <a:pt x="3028" y="1"/>
                  </a:moveTo>
                  <a:lnTo>
                    <a:pt x="1" y="11536"/>
                  </a:lnTo>
                  <a:lnTo>
                    <a:pt x="1158" y="11815"/>
                  </a:lnTo>
                  <a:lnTo>
                    <a:pt x="3934" y="182"/>
                  </a:lnTo>
                  <a:lnTo>
                    <a:pt x="30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1"/>
            <p:cNvSpPr/>
            <p:nvPr/>
          </p:nvSpPr>
          <p:spPr>
            <a:xfrm>
              <a:off x="1682650" y="3445075"/>
              <a:ext cx="11525" cy="10825"/>
            </a:xfrm>
            <a:custGeom>
              <a:rect b="b" l="l" r="r" t="t"/>
              <a:pathLst>
                <a:path extrusionOk="0" h="433" w="461">
                  <a:moveTo>
                    <a:pt x="245" y="0"/>
                  </a:moveTo>
                  <a:cubicBezTo>
                    <a:pt x="192" y="0"/>
                    <a:pt x="140" y="21"/>
                    <a:pt x="98" y="63"/>
                  </a:cubicBezTo>
                  <a:cubicBezTo>
                    <a:pt x="0" y="147"/>
                    <a:pt x="0" y="272"/>
                    <a:pt x="98" y="370"/>
                  </a:cubicBezTo>
                  <a:cubicBezTo>
                    <a:pt x="140" y="412"/>
                    <a:pt x="192" y="433"/>
                    <a:pt x="245" y="433"/>
                  </a:cubicBezTo>
                  <a:cubicBezTo>
                    <a:pt x="297" y="433"/>
                    <a:pt x="349" y="412"/>
                    <a:pt x="391" y="370"/>
                  </a:cubicBezTo>
                  <a:cubicBezTo>
                    <a:pt x="461" y="272"/>
                    <a:pt x="461" y="161"/>
                    <a:pt x="391" y="63"/>
                  </a:cubicBezTo>
                  <a:cubicBezTo>
                    <a:pt x="349" y="21"/>
                    <a:pt x="297" y="0"/>
                    <a:pt x="2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1"/>
            <p:cNvSpPr/>
            <p:nvPr/>
          </p:nvSpPr>
          <p:spPr>
            <a:xfrm>
              <a:off x="1646025" y="3507500"/>
              <a:ext cx="11900" cy="10750"/>
            </a:xfrm>
            <a:custGeom>
              <a:rect b="b" l="l" r="r" t="t"/>
              <a:pathLst>
                <a:path extrusionOk="0" h="430" w="476">
                  <a:moveTo>
                    <a:pt x="245" y="0"/>
                  </a:moveTo>
                  <a:cubicBezTo>
                    <a:pt x="193" y="0"/>
                    <a:pt x="140" y="21"/>
                    <a:pt x="99" y="63"/>
                  </a:cubicBezTo>
                  <a:cubicBezTo>
                    <a:pt x="1" y="147"/>
                    <a:pt x="1" y="272"/>
                    <a:pt x="99" y="356"/>
                  </a:cubicBezTo>
                  <a:cubicBezTo>
                    <a:pt x="140" y="405"/>
                    <a:pt x="193" y="429"/>
                    <a:pt x="245" y="429"/>
                  </a:cubicBezTo>
                  <a:cubicBezTo>
                    <a:pt x="297" y="429"/>
                    <a:pt x="350" y="405"/>
                    <a:pt x="391" y="356"/>
                  </a:cubicBezTo>
                  <a:cubicBezTo>
                    <a:pt x="475" y="286"/>
                    <a:pt x="475" y="147"/>
                    <a:pt x="391" y="63"/>
                  </a:cubicBezTo>
                  <a:cubicBezTo>
                    <a:pt x="350" y="21"/>
                    <a:pt x="297" y="0"/>
                    <a:pt x="2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1"/>
            <p:cNvSpPr/>
            <p:nvPr/>
          </p:nvSpPr>
          <p:spPr>
            <a:xfrm>
              <a:off x="1653700" y="3447700"/>
              <a:ext cx="34900" cy="67175"/>
            </a:xfrm>
            <a:custGeom>
              <a:rect b="b" l="l" r="r" t="t"/>
              <a:pathLst>
                <a:path extrusionOk="0" h="2687" w="1396">
                  <a:moveTo>
                    <a:pt x="1396" y="0"/>
                  </a:moveTo>
                  <a:cubicBezTo>
                    <a:pt x="1228" y="0"/>
                    <a:pt x="1089" y="42"/>
                    <a:pt x="977" y="153"/>
                  </a:cubicBezTo>
                  <a:cubicBezTo>
                    <a:pt x="852" y="265"/>
                    <a:pt x="782" y="405"/>
                    <a:pt x="726" y="544"/>
                  </a:cubicBezTo>
                  <a:cubicBezTo>
                    <a:pt x="698" y="628"/>
                    <a:pt x="698" y="697"/>
                    <a:pt x="670" y="767"/>
                  </a:cubicBezTo>
                  <a:lnTo>
                    <a:pt x="656" y="976"/>
                  </a:lnTo>
                  <a:cubicBezTo>
                    <a:pt x="642" y="1116"/>
                    <a:pt x="642" y="1255"/>
                    <a:pt x="628" y="1381"/>
                  </a:cubicBezTo>
                  <a:cubicBezTo>
                    <a:pt x="587" y="1618"/>
                    <a:pt x="573" y="1883"/>
                    <a:pt x="489" y="2106"/>
                  </a:cubicBezTo>
                  <a:cubicBezTo>
                    <a:pt x="447" y="2232"/>
                    <a:pt x="391" y="2329"/>
                    <a:pt x="308" y="2399"/>
                  </a:cubicBezTo>
                  <a:cubicBezTo>
                    <a:pt x="224" y="2497"/>
                    <a:pt x="112" y="2525"/>
                    <a:pt x="1" y="2567"/>
                  </a:cubicBezTo>
                  <a:lnTo>
                    <a:pt x="1" y="2678"/>
                  </a:lnTo>
                  <a:cubicBezTo>
                    <a:pt x="30" y="2684"/>
                    <a:pt x="60" y="2687"/>
                    <a:pt x="90" y="2687"/>
                  </a:cubicBezTo>
                  <a:cubicBezTo>
                    <a:pt x="204" y="2687"/>
                    <a:pt x="323" y="2647"/>
                    <a:pt x="433" y="2581"/>
                  </a:cubicBezTo>
                  <a:cubicBezTo>
                    <a:pt x="573" y="2497"/>
                    <a:pt x="656" y="2371"/>
                    <a:pt x="726" y="2232"/>
                  </a:cubicBezTo>
                  <a:cubicBezTo>
                    <a:pt x="852" y="1967"/>
                    <a:pt x="907" y="1674"/>
                    <a:pt x="921" y="1409"/>
                  </a:cubicBezTo>
                  <a:cubicBezTo>
                    <a:pt x="921" y="1269"/>
                    <a:pt x="935" y="1144"/>
                    <a:pt x="935" y="1004"/>
                  </a:cubicBezTo>
                  <a:lnTo>
                    <a:pt x="935" y="823"/>
                  </a:lnTo>
                  <a:cubicBezTo>
                    <a:pt x="935" y="767"/>
                    <a:pt x="935" y="697"/>
                    <a:pt x="949" y="642"/>
                  </a:cubicBezTo>
                  <a:cubicBezTo>
                    <a:pt x="977" y="544"/>
                    <a:pt x="1019" y="432"/>
                    <a:pt x="1089" y="349"/>
                  </a:cubicBezTo>
                  <a:cubicBezTo>
                    <a:pt x="1158" y="279"/>
                    <a:pt x="1284" y="209"/>
                    <a:pt x="1396" y="167"/>
                  </a:cubicBezTo>
                  <a:lnTo>
                    <a:pt x="13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1"/>
            <p:cNvSpPr/>
            <p:nvPr/>
          </p:nvSpPr>
          <p:spPr>
            <a:xfrm>
              <a:off x="1759375" y="3463925"/>
              <a:ext cx="11875" cy="10600"/>
            </a:xfrm>
            <a:custGeom>
              <a:rect b="b" l="l" r="r" t="t"/>
              <a:pathLst>
                <a:path extrusionOk="0" h="424" w="475">
                  <a:moveTo>
                    <a:pt x="227" y="0"/>
                  </a:moveTo>
                  <a:cubicBezTo>
                    <a:pt x="212" y="0"/>
                    <a:pt x="196" y="2"/>
                    <a:pt x="182" y="7"/>
                  </a:cubicBezTo>
                  <a:cubicBezTo>
                    <a:pt x="70" y="48"/>
                    <a:pt x="0" y="174"/>
                    <a:pt x="42" y="272"/>
                  </a:cubicBezTo>
                  <a:cubicBezTo>
                    <a:pt x="64" y="361"/>
                    <a:pt x="149" y="423"/>
                    <a:pt x="232" y="423"/>
                  </a:cubicBezTo>
                  <a:cubicBezTo>
                    <a:pt x="253" y="423"/>
                    <a:pt x="274" y="419"/>
                    <a:pt x="293" y="411"/>
                  </a:cubicBezTo>
                  <a:cubicBezTo>
                    <a:pt x="405" y="383"/>
                    <a:pt x="474" y="258"/>
                    <a:pt x="447" y="146"/>
                  </a:cubicBezTo>
                  <a:cubicBezTo>
                    <a:pt x="411" y="63"/>
                    <a:pt x="315" y="0"/>
                    <a:pt x="2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1"/>
            <p:cNvSpPr/>
            <p:nvPr/>
          </p:nvSpPr>
          <p:spPr>
            <a:xfrm>
              <a:off x="1762150" y="3536300"/>
              <a:ext cx="11200" cy="10600"/>
            </a:xfrm>
            <a:custGeom>
              <a:rect b="b" l="l" r="r" t="t"/>
              <a:pathLst>
                <a:path extrusionOk="0" h="424" w="448">
                  <a:moveTo>
                    <a:pt x="221" y="1"/>
                  </a:moveTo>
                  <a:cubicBezTo>
                    <a:pt x="199" y="1"/>
                    <a:pt x="177" y="5"/>
                    <a:pt x="154" y="13"/>
                  </a:cubicBezTo>
                  <a:cubicBezTo>
                    <a:pt x="57" y="41"/>
                    <a:pt x="1" y="152"/>
                    <a:pt x="15" y="278"/>
                  </a:cubicBezTo>
                  <a:cubicBezTo>
                    <a:pt x="38" y="361"/>
                    <a:pt x="132" y="424"/>
                    <a:pt x="229" y="424"/>
                  </a:cubicBezTo>
                  <a:cubicBezTo>
                    <a:pt x="246" y="424"/>
                    <a:pt x="263" y="422"/>
                    <a:pt x="280" y="417"/>
                  </a:cubicBezTo>
                  <a:cubicBezTo>
                    <a:pt x="377" y="376"/>
                    <a:pt x="447" y="250"/>
                    <a:pt x="419" y="152"/>
                  </a:cubicBezTo>
                  <a:cubicBezTo>
                    <a:pt x="386" y="63"/>
                    <a:pt x="308" y="1"/>
                    <a:pt x="2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1"/>
            <p:cNvSpPr/>
            <p:nvPr/>
          </p:nvSpPr>
          <p:spPr>
            <a:xfrm>
              <a:off x="1754475" y="3468275"/>
              <a:ext cx="20600" cy="74300"/>
            </a:xfrm>
            <a:custGeom>
              <a:rect b="b" l="l" r="r" t="t"/>
              <a:pathLst>
                <a:path extrusionOk="0" h="2972" w="824">
                  <a:moveTo>
                    <a:pt x="461" y="0"/>
                  </a:moveTo>
                  <a:lnTo>
                    <a:pt x="391" y="98"/>
                  </a:lnTo>
                  <a:cubicBezTo>
                    <a:pt x="475" y="181"/>
                    <a:pt x="545" y="293"/>
                    <a:pt x="559" y="391"/>
                  </a:cubicBezTo>
                  <a:cubicBezTo>
                    <a:pt x="601" y="502"/>
                    <a:pt x="587" y="628"/>
                    <a:pt x="545" y="725"/>
                  </a:cubicBezTo>
                  <a:cubicBezTo>
                    <a:pt x="531" y="781"/>
                    <a:pt x="489" y="837"/>
                    <a:pt x="475" y="879"/>
                  </a:cubicBezTo>
                  <a:lnTo>
                    <a:pt x="391" y="1060"/>
                  </a:lnTo>
                  <a:cubicBezTo>
                    <a:pt x="322" y="1186"/>
                    <a:pt x="266" y="1297"/>
                    <a:pt x="210" y="1423"/>
                  </a:cubicBezTo>
                  <a:cubicBezTo>
                    <a:pt x="112" y="1688"/>
                    <a:pt x="29" y="1953"/>
                    <a:pt x="1" y="2246"/>
                  </a:cubicBezTo>
                  <a:cubicBezTo>
                    <a:pt x="1" y="2385"/>
                    <a:pt x="29" y="2539"/>
                    <a:pt x="99" y="2678"/>
                  </a:cubicBezTo>
                  <a:cubicBezTo>
                    <a:pt x="182" y="2818"/>
                    <a:pt x="308" y="2929"/>
                    <a:pt x="419" y="2971"/>
                  </a:cubicBezTo>
                  <a:lnTo>
                    <a:pt x="475" y="2873"/>
                  </a:lnTo>
                  <a:cubicBezTo>
                    <a:pt x="378" y="2790"/>
                    <a:pt x="308" y="2692"/>
                    <a:pt x="266" y="2594"/>
                  </a:cubicBezTo>
                  <a:cubicBezTo>
                    <a:pt x="238" y="2483"/>
                    <a:pt x="238" y="2385"/>
                    <a:pt x="252" y="2260"/>
                  </a:cubicBezTo>
                  <a:cubicBezTo>
                    <a:pt x="280" y="2023"/>
                    <a:pt x="378" y="1785"/>
                    <a:pt x="475" y="1548"/>
                  </a:cubicBezTo>
                  <a:lnTo>
                    <a:pt x="629" y="1186"/>
                  </a:lnTo>
                  <a:lnTo>
                    <a:pt x="726" y="990"/>
                  </a:lnTo>
                  <a:cubicBezTo>
                    <a:pt x="754" y="921"/>
                    <a:pt x="768" y="851"/>
                    <a:pt x="796" y="781"/>
                  </a:cubicBezTo>
                  <a:cubicBezTo>
                    <a:pt x="824" y="642"/>
                    <a:pt x="824" y="460"/>
                    <a:pt x="754" y="321"/>
                  </a:cubicBezTo>
                  <a:cubicBezTo>
                    <a:pt x="712" y="181"/>
                    <a:pt x="601" y="70"/>
                    <a:pt x="4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1"/>
            <p:cNvSpPr/>
            <p:nvPr/>
          </p:nvSpPr>
          <p:spPr>
            <a:xfrm>
              <a:off x="1828425" y="3035300"/>
              <a:ext cx="51275" cy="48550"/>
            </a:xfrm>
            <a:custGeom>
              <a:rect b="b" l="l" r="r" t="t"/>
              <a:pathLst>
                <a:path extrusionOk="0" h="1942" w="2051">
                  <a:moveTo>
                    <a:pt x="1024" y="1"/>
                  </a:moveTo>
                  <a:cubicBezTo>
                    <a:pt x="554" y="1"/>
                    <a:pt x="134" y="370"/>
                    <a:pt x="70" y="846"/>
                  </a:cubicBezTo>
                  <a:cubicBezTo>
                    <a:pt x="0" y="1376"/>
                    <a:pt x="377" y="1864"/>
                    <a:pt x="907" y="1934"/>
                  </a:cubicBezTo>
                  <a:cubicBezTo>
                    <a:pt x="948" y="1939"/>
                    <a:pt x="989" y="1942"/>
                    <a:pt x="1030" y="1942"/>
                  </a:cubicBezTo>
                  <a:cubicBezTo>
                    <a:pt x="1498" y="1942"/>
                    <a:pt x="1917" y="1584"/>
                    <a:pt x="1981" y="1097"/>
                  </a:cubicBezTo>
                  <a:cubicBezTo>
                    <a:pt x="2050" y="581"/>
                    <a:pt x="1688" y="92"/>
                    <a:pt x="1144" y="9"/>
                  </a:cubicBezTo>
                  <a:cubicBezTo>
                    <a:pt x="1104" y="3"/>
                    <a:pt x="1063" y="1"/>
                    <a:pt x="10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1"/>
            <p:cNvSpPr/>
            <p:nvPr/>
          </p:nvSpPr>
          <p:spPr>
            <a:xfrm>
              <a:off x="1797025" y="3070375"/>
              <a:ext cx="65575" cy="50250"/>
            </a:xfrm>
            <a:custGeom>
              <a:rect b="b" l="l" r="r" t="t"/>
              <a:pathLst>
                <a:path extrusionOk="0" h="2010" w="2623">
                  <a:moveTo>
                    <a:pt x="2232" y="1"/>
                  </a:moveTo>
                  <a:cubicBezTo>
                    <a:pt x="168" y="517"/>
                    <a:pt x="1" y="1926"/>
                    <a:pt x="1" y="1926"/>
                  </a:cubicBezTo>
                  <a:lnTo>
                    <a:pt x="921" y="2009"/>
                  </a:lnTo>
                  <a:cubicBezTo>
                    <a:pt x="1437" y="796"/>
                    <a:pt x="2623" y="475"/>
                    <a:pt x="2623" y="475"/>
                  </a:cubicBezTo>
                  <a:lnTo>
                    <a:pt x="22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1"/>
            <p:cNvSpPr/>
            <p:nvPr/>
          </p:nvSpPr>
          <p:spPr>
            <a:xfrm>
              <a:off x="1650575" y="3118850"/>
              <a:ext cx="152400" cy="587250"/>
            </a:xfrm>
            <a:custGeom>
              <a:rect b="b" l="l" r="r" t="t"/>
              <a:pathLst>
                <a:path extrusionOk="0" h="23490" w="6096">
                  <a:moveTo>
                    <a:pt x="6026" y="0"/>
                  </a:moveTo>
                  <a:lnTo>
                    <a:pt x="0" y="23476"/>
                  </a:lnTo>
                  <a:lnTo>
                    <a:pt x="70" y="23490"/>
                  </a:lnTo>
                  <a:lnTo>
                    <a:pt x="60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1"/>
            <p:cNvSpPr/>
            <p:nvPr/>
          </p:nvSpPr>
          <p:spPr>
            <a:xfrm>
              <a:off x="1657550" y="3119550"/>
              <a:ext cx="152400" cy="586900"/>
            </a:xfrm>
            <a:custGeom>
              <a:rect b="b" l="l" r="r" t="t"/>
              <a:pathLst>
                <a:path extrusionOk="0" h="23476" w="6096">
                  <a:moveTo>
                    <a:pt x="6026" y="0"/>
                  </a:moveTo>
                  <a:lnTo>
                    <a:pt x="0" y="23462"/>
                  </a:lnTo>
                  <a:lnTo>
                    <a:pt x="70" y="23476"/>
                  </a:lnTo>
                  <a:lnTo>
                    <a:pt x="6096" y="14"/>
                  </a:lnTo>
                  <a:lnTo>
                    <a:pt x="60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1"/>
            <p:cNvSpPr/>
            <p:nvPr/>
          </p:nvSpPr>
          <p:spPr>
            <a:xfrm>
              <a:off x="1664875" y="3120250"/>
              <a:ext cx="152050" cy="586200"/>
            </a:xfrm>
            <a:custGeom>
              <a:rect b="b" l="l" r="r" t="t"/>
              <a:pathLst>
                <a:path extrusionOk="0" h="23448" w="6082">
                  <a:moveTo>
                    <a:pt x="6012" y="0"/>
                  </a:moveTo>
                  <a:lnTo>
                    <a:pt x="0" y="23434"/>
                  </a:lnTo>
                  <a:lnTo>
                    <a:pt x="56" y="2344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1"/>
            <p:cNvSpPr/>
            <p:nvPr/>
          </p:nvSpPr>
          <p:spPr>
            <a:xfrm>
              <a:off x="1629300" y="3690750"/>
              <a:ext cx="61400" cy="27575"/>
            </a:xfrm>
            <a:custGeom>
              <a:rect b="b" l="l" r="r" t="t"/>
              <a:pathLst>
                <a:path extrusionOk="0" h="1103" w="2456">
                  <a:moveTo>
                    <a:pt x="126" y="0"/>
                  </a:moveTo>
                  <a:lnTo>
                    <a:pt x="0" y="544"/>
                  </a:lnTo>
                  <a:lnTo>
                    <a:pt x="2316" y="1102"/>
                  </a:lnTo>
                  <a:lnTo>
                    <a:pt x="2455" y="558"/>
                  </a:lnTo>
                  <a:lnTo>
                    <a:pt x="1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1"/>
            <p:cNvSpPr/>
            <p:nvPr/>
          </p:nvSpPr>
          <p:spPr>
            <a:xfrm>
              <a:off x="1810975" y="3046175"/>
              <a:ext cx="57575" cy="67125"/>
            </a:xfrm>
            <a:custGeom>
              <a:rect b="b" l="l" r="r" t="t"/>
              <a:pathLst>
                <a:path extrusionOk="0" h="2685" w="2303">
                  <a:moveTo>
                    <a:pt x="1689" y="0"/>
                  </a:moveTo>
                  <a:cubicBezTo>
                    <a:pt x="1665" y="0"/>
                    <a:pt x="1641" y="2"/>
                    <a:pt x="1619" y="6"/>
                  </a:cubicBezTo>
                  <a:cubicBezTo>
                    <a:pt x="1409" y="34"/>
                    <a:pt x="1256" y="188"/>
                    <a:pt x="1228" y="383"/>
                  </a:cubicBezTo>
                  <a:cubicBezTo>
                    <a:pt x="1228" y="397"/>
                    <a:pt x="1256" y="439"/>
                    <a:pt x="1284" y="439"/>
                  </a:cubicBezTo>
                  <a:cubicBezTo>
                    <a:pt x="1312" y="439"/>
                    <a:pt x="1340" y="425"/>
                    <a:pt x="1340" y="383"/>
                  </a:cubicBezTo>
                  <a:cubicBezTo>
                    <a:pt x="1354" y="215"/>
                    <a:pt x="1521" y="118"/>
                    <a:pt x="1633" y="104"/>
                  </a:cubicBezTo>
                  <a:cubicBezTo>
                    <a:pt x="1644" y="103"/>
                    <a:pt x="1655" y="102"/>
                    <a:pt x="1667" y="102"/>
                  </a:cubicBezTo>
                  <a:cubicBezTo>
                    <a:pt x="1803" y="102"/>
                    <a:pt x="1974" y="178"/>
                    <a:pt x="2051" y="383"/>
                  </a:cubicBezTo>
                  <a:cubicBezTo>
                    <a:pt x="2191" y="732"/>
                    <a:pt x="1995" y="941"/>
                    <a:pt x="1828" y="1066"/>
                  </a:cubicBezTo>
                  <a:cubicBezTo>
                    <a:pt x="1772" y="1094"/>
                    <a:pt x="1702" y="1122"/>
                    <a:pt x="1633" y="1150"/>
                  </a:cubicBezTo>
                  <a:cubicBezTo>
                    <a:pt x="168" y="1680"/>
                    <a:pt x="1" y="2601"/>
                    <a:pt x="1" y="2629"/>
                  </a:cubicBezTo>
                  <a:cubicBezTo>
                    <a:pt x="1" y="2656"/>
                    <a:pt x="15" y="2684"/>
                    <a:pt x="56" y="2684"/>
                  </a:cubicBezTo>
                  <a:cubicBezTo>
                    <a:pt x="70" y="2684"/>
                    <a:pt x="84" y="2670"/>
                    <a:pt x="84" y="2629"/>
                  </a:cubicBezTo>
                  <a:cubicBezTo>
                    <a:pt x="84" y="2629"/>
                    <a:pt x="238" y="1722"/>
                    <a:pt x="1674" y="1220"/>
                  </a:cubicBezTo>
                  <a:cubicBezTo>
                    <a:pt x="1758" y="1192"/>
                    <a:pt x="1828" y="1150"/>
                    <a:pt x="1884" y="1122"/>
                  </a:cubicBezTo>
                  <a:cubicBezTo>
                    <a:pt x="2037" y="1010"/>
                    <a:pt x="2302" y="745"/>
                    <a:pt x="2135" y="327"/>
                  </a:cubicBezTo>
                  <a:cubicBezTo>
                    <a:pt x="2050" y="85"/>
                    <a:pt x="1850" y="0"/>
                    <a:pt x="16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1"/>
            <p:cNvSpPr/>
            <p:nvPr/>
          </p:nvSpPr>
          <p:spPr>
            <a:xfrm>
              <a:off x="1715075" y="3262525"/>
              <a:ext cx="25" cy="25"/>
            </a:xfrm>
            <a:custGeom>
              <a:rect b="b" l="l" r="r" t="t"/>
              <a:pathLst>
                <a:path extrusionOk="0" h="1" w="1">
                  <a:moveTo>
                    <a:pt x="1" y="0"/>
                  </a:moveTo>
                  <a:close/>
                </a:path>
              </a:pathLst>
            </a:custGeom>
            <a:solidFill>
              <a:srgbClr val="FFD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1"/>
            <p:cNvSpPr/>
            <p:nvPr/>
          </p:nvSpPr>
          <p:spPr>
            <a:xfrm>
              <a:off x="1647075" y="3237950"/>
              <a:ext cx="75700" cy="28900"/>
            </a:xfrm>
            <a:custGeom>
              <a:rect b="b" l="l" r="r" t="t"/>
              <a:pathLst>
                <a:path extrusionOk="0" h="1156" w="3028">
                  <a:moveTo>
                    <a:pt x="1450" y="0"/>
                  </a:moveTo>
                  <a:cubicBezTo>
                    <a:pt x="1284" y="0"/>
                    <a:pt x="1111" y="10"/>
                    <a:pt x="935" y="35"/>
                  </a:cubicBezTo>
                  <a:cubicBezTo>
                    <a:pt x="935" y="35"/>
                    <a:pt x="489" y="105"/>
                    <a:pt x="1" y="300"/>
                  </a:cubicBezTo>
                  <a:cubicBezTo>
                    <a:pt x="1" y="300"/>
                    <a:pt x="218" y="1156"/>
                    <a:pt x="1545" y="1156"/>
                  </a:cubicBezTo>
                  <a:cubicBezTo>
                    <a:pt x="1605" y="1156"/>
                    <a:pt x="1666" y="1154"/>
                    <a:pt x="1730" y="1151"/>
                  </a:cubicBezTo>
                  <a:cubicBezTo>
                    <a:pt x="2888" y="1081"/>
                    <a:pt x="3028" y="286"/>
                    <a:pt x="3028" y="286"/>
                  </a:cubicBezTo>
                  <a:cubicBezTo>
                    <a:pt x="3028" y="286"/>
                    <a:pt x="2328" y="0"/>
                    <a:pt x="14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1"/>
            <p:cNvSpPr/>
            <p:nvPr/>
          </p:nvSpPr>
          <p:spPr>
            <a:xfrm>
              <a:off x="1653000" y="3128950"/>
              <a:ext cx="73275" cy="91750"/>
            </a:xfrm>
            <a:custGeom>
              <a:rect b="b" l="l" r="r" t="t"/>
              <a:pathLst>
                <a:path extrusionOk="0" h="3670" w="2931">
                  <a:moveTo>
                    <a:pt x="1465" y="1"/>
                  </a:moveTo>
                  <a:cubicBezTo>
                    <a:pt x="670" y="1"/>
                    <a:pt x="1" y="671"/>
                    <a:pt x="1" y="1466"/>
                  </a:cubicBezTo>
                  <a:lnTo>
                    <a:pt x="1" y="2205"/>
                  </a:lnTo>
                  <a:cubicBezTo>
                    <a:pt x="1" y="3000"/>
                    <a:pt x="670" y="3669"/>
                    <a:pt x="1465" y="3669"/>
                  </a:cubicBezTo>
                  <a:cubicBezTo>
                    <a:pt x="2274" y="3669"/>
                    <a:pt x="2916" y="3014"/>
                    <a:pt x="2930" y="2205"/>
                  </a:cubicBezTo>
                  <a:lnTo>
                    <a:pt x="2930" y="1466"/>
                  </a:lnTo>
                  <a:cubicBezTo>
                    <a:pt x="2930" y="671"/>
                    <a:pt x="2274" y="1"/>
                    <a:pt x="1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1"/>
            <p:cNvSpPr/>
            <p:nvPr/>
          </p:nvSpPr>
          <p:spPr>
            <a:xfrm>
              <a:off x="1797025" y="3130700"/>
              <a:ext cx="20950" cy="33500"/>
            </a:xfrm>
            <a:custGeom>
              <a:rect b="b" l="l" r="r" t="t"/>
              <a:pathLst>
                <a:path extrusionOk="0" h="1340" w="838">
                  <a:moveTo>
                    <a:pt x="586" y="1"/>
                  </a:moveTo>
                  <a:cubicBezTo>
                    <a:pt x="294" y="43"/>
                    <a:pt x="84" y="294"/>
                    <a:pt x="56" y="614"/>
                  </a:cubicBezTo>
                  <a:cubicBezTo>
                    <a:pt x="1" y="1019"/>
                    <a:pt x="308" y="1340"/>
                    <a:pt x="712" y="1340"/>
                  </a:cubicBezTo>
                  <a:lnTo>
                    <a:pt x="838" y="1340"/>
                  </a:lnTo>
                  <a:lnTo>
                    <a:pt x="8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1"/>
            <p:cNvSpPr/>
            <p:nvPr/>
          </p:nvSpPr>
          <p:spPr>
            <a:xfrm>
              <a:off x="1689625" y="3368475"/>
              <a:ext cx="51275" cy="47225"/>
            </a:xfrm>
            <a:custGeom>
              <a:rect b="b" l="l" r="r" t="t"/>
              <a:pathLst>
                <a:path extrusionOk="0" h="1889" w="2051">
                  <a:moveTo>
                    <a:pt x="1049" y="0"/>
                  </a:moveTo>
                  <a:cubicBezTo>
                    <a:pt x="993" y="0"/>
                    <a:pt x="936" y="6"/>
                    <a:pt x="879" y="17"/>
                  </a:cubicBezTo>
                  <a:cubicBezTo>
                    <a:pt x="349" y="86"/>
                    <a:pt x="0" y="575"/>
                    <a:pt x="98" y="1091"/>
                  </a:cubicBezTo>
                  <a:cubicBezTo>
                    <a:pt x="172" y="1561"/>
                    <a:pt x="565" y="1888"/>
                    <a:pt x="1003" y="1888"/>
                  </a:cubicBezTo>
                  <a:cubicBezTo>
                    <a:pt x="1059" y="1888"/>
                    <a:pt x="1115" y="1883"/>
                    <a:pt x="1172" y="1872"/>
                  </a:cubicBezTo>
                  <a:cubicBezTo>
                    <a:pt x="1702" y="1788"/>
                    <a:pt x="2051" y="1300"/>
                    <a:pt x="1953" y="798"/>
                  </a:cubicBezTo>
                  <a:cubicBezTo>
                    <a:pt x="1879" y="328"/>
                    <a:pt x="1487" y="0"/>
                    <a:pt x="10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1"/>
            <p:cNvSpPr/>
            <p:nvPr/>
          </p:nvSpPr>
          <p:spPr>
            <a:xfrm>
              <a:off x="1652300" y="3363650"/>
              <a:ext cx="57925" cy="35600"/>
            </a:xfrm>
            <a:custGeom>
              <a:rect b="b" l="l" r="r" t="t"/>
              <a:pathLst>
                <a:path extrusionOk="0" h="1424" w="2317">
                  <a:moveTo>
                    <a:pt x="224" y="0"/>
                  </a:moveTo>
                  <a:lnTo>
                    <a:pt x="1" y="991"/>
                  </a:lnTo>
                  <a:lnTo>
                    <a:pt x="1758" y="1423"/>
                  </a:lnTo>
                  <a:lnTo>
                    <a:pt x="2316" y="461"/>
                  </a:lnTo>
                  <a:lnTo>
                    <a:pt x="2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1"/>
            <p:cNvSpPr/>
            <p:nvPr/>
          </p:nvSpPr>
          <p:spPr>
            <a:xfrm>
              <a:off x="1551525" y="3248575"/>
              <a:ext cx="136725" cy="155200"/>
            </a:xfrm>
            <a:custGeom>
              <a:rect b="b" l="l" r="r" t="t"/>
              <a:pathLst>
                <a:path extrusionOk="0" h="6208" w="5469">
                  <a:moveTo>
                    <a:pt x="3614" y="0"/>
                  </a:moveTo>
                  <a:cubicBezTo>
                    <a:pt x="1716" y="1060"/>
                    <a:pt x="294" y="3808"/>
                    <a:pt x="126" y="4143"/>
                  </a:cubicBezTo>
                  <a:cubicBezTo>
                    <a:pt x="15" y="4352"/>
                    <a:pt x="1" y="4603"/>
                    <a:pt x="112" y="4813"/>
                  </a:cubicBezTo>
                  <a:cubicBezTo>
                    <a:pt x="210" y="5022"/>
                    <a:pt x="405" y="5175"/>
                    <a:pt x="629" y="5231"/>
                  </a:cubicBezTo>
                  <a:lnTo>
                    <a:pt x="5176" y="6208"/>
                  </a:lnTo>
                  <a:lnTo>
                    <a:pt x="5469" y="4743"/>
                  </a:lnTo>
                  <a:lnTo>
                    <a:pt x="1926" y="3976"/>
                  </a:lnTo>
                  <a:cubicBezTo>
                    <a:pt x="2553" y="2957"/>
                    <a:pt x="3418" y="1772"/>
                    <a:pt x="4102" y="1409"/>
                  </a:cubicBezTo>
                  <a:lnTo>
                    <a:pt x="36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1"/>
            <p:cNvSpPr/>
            <p:nvPr/>
          </p:nvSpPr>
          <p:spPr>
            <a:xfrm>
              <a:off x="1635225" y="3126875"/>
              <a:ext cx="65925" cy="84050"/>
            </a:xfrm>
            <a:custGeom>
              <a:rect b="b" l="l" r="r" t="t"/>
              <a:pathLst>
                <a:path extrusionOk="0" h="3362" w="2637">
                  <a:moveTo>
                    <a:pt x="2525" y="0"/>
                  </a:moveTo>
                  <a:lnTo>
                    <a:pt x="642" y="349"/>
                  </a:lnTo>
                  <a:lnTo>
                    <a:pt x="0" y="2246"/>
                  </a:lnTo>
                  <a:lnTo>
                    <a:pt x="396" y="2879"/>
                  </a:lnTo>
                  <a:lnTo>
                    <a:pt x="396" y="2879"/>
                  </a:lnTo>
                  <a:cubicBezTo>
                    <a:pt x="214" y="2490"/>
                    <a:pt x="145" y="1994"/>
                    <a:pt x="907" y="1911"/>
                  </a:cubicBezTo>
                  <a:cubicBezTo>
                    <a:pt x="1186" y="1897"/>
                    <a:pt x="1925" y="1688"/>
                    <a:pt x="2218" y="1214"/>
                  </a:cubicBezTo>
                  <a:cubicBezTo>
                    <a:pt x="2455" y="851"/>
                    <a:pt x="2637" y="433"/>
                    <a:pt x="2525" y="0"/>
                  </a:cubicBezTo>
                  <a:close/>
                  <a:moveTo>
                    <a:pt x="396" y="2879"/>
                  </a:moveTo>
                  <a:cubicBezTo>
                    <a:pt x="521" y="3145"/>
                    <a:pt x="698" y="3362"/>
                    <a:pt x="698" y="3362"/>
                  </a:cubicBezTo>
                  <a:lnTo>
                    <a:pt x="396" y="2879"/>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1"/>
            <p:cNvSpPr/>
            <p:nvPr/>
          </p:nvSpPr>
          <p:spPr>
            <a:xfrm>
              <a:off x="1638375" y="3170800"/>
              <a:ext cx="24425" cy="24450"/>
            </a:xfrm>
            <a:custGeom>
              <a:rect b="b" l="l" r="r" t="t"/>
              <a:pathLst>
                <a:path extrusionOk="0" h="978" w="977">
                  <a:moveTo>
                    <a:pt x="488" y="1"/>
                  </a:moveTo>
                  <a:cubicBezTo>
                    <a:pt x="209" y="1"/>
                    <a:pt x="0" y="210"/>
                    <a:pt x="0" y="489"/>
                  </a:cubicBezTo>
                  <a:cubicBezTo>
                    <a:pt x="0" y="768"/>
                    <a:pt x="209" y="977"/>
                    <a:pt x="488" y="977"/>
                  </a:cubicBezTo>
                  <a:cubicBezTo>
                    <a:pt x="767" y="977"/>
                    <a:pt x="976" y="754"/>
                    <a:pt x="976" y="489"/>
                  </a:cubicBezTo>
                  <a:cubicBezTo>
                    <a:pt x="976" y="224"/>
                    <a:pt x="767" y="1"/>
                    <a:pt x="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1"/>
            <p:cNvSpPr/>
            <p:nvPr/>
          </p:nvSpPr>
          <p:spPr>
            <a:xfrm>
              <a:off x="1694500" y="3128050"/>
              <a:ext cx="37650" cy="38950"/>
            </a:xfrm>
            <a:custGeom>
              <a:rect b="b" l="l" r="r" t="t"/>
              <a:pathLst>
                <a:path extrusionOk="0" h="1558" w="1506">
                  <a:moveTo>
                    <a:pt x="328" y="1"/>
                  </a:moveTo>
                  <a:cubicBezTo>
                    <a:pt x="224" y="1"/>
                    <a:pt x="115" y="33"/>
                    <a:pt x="1" y="107"/>
                  </a:cubicBezTo>
                  <a:cubicBezTo>
                    <a:pt x="1" y="107"/>
                    <a:pt x="628" y="1237"/>
                    <a:pt x="1493" y="1557"/>
                  </a:cubicBezTo>
                  <a:cubicBezTo>
                    <a:pt x="1505" y="1557"/>
                    <a:pt x="1049" y="1"/>
                    <a:pt x="3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71"/>
          <p:cNvSpPr/>
          <p:nvPr/>
        </p:nvSpPr>
        <p:spPr>
          <a:xfrm>
            <a:off x="5575672" y="975549"/>
            <a:ext cx="444593" cy="1209979"/>
          </a:xfrm>
          <a:custGeom>
            <a:rect b="b" l="l" r="r" t="t"/>
            <a:pathLst>
              <a:path extrusionOk="0" h="33770" w="12424">
                <a:moveTo>
                  <a:pt x="1845" y="1085"/>
                </a:moveTo>
                <a:cubicBezTo>
                  <a:pt x="1872" y="1085"/>
                  <a:pt x="1899" y="1085"/>
                  <a:pt x="1980" y="1112"/>
                </a:cubicBezTo>
                <a:cubicBezTo>
                  <a:pt x="2170" y="1194"/>
                  <a:pt x="2441" y="1356"/>
                  <a:pt x="2658" y="1600"/>
                </a:cubicBezTo>
                <a:cubicBezTo>
                  <a:pt x="3092" y="2034"/>
                  <a:pt x="3472" y="2631"/>
                  <a:pt x="3743" y="3282"/>
                </a:cubicBezTo>
                <a:cubicBezTo>
                  <a:pt x="4015" y="3933"/>
                  <a:pt x="4177" y="4611"/>
                  <a:pt x="4313" y="5289"/>
                </a:cubicBezTo>
                <a:lnTo>
                  <a:pt x="4340" y="5533"/>
                </a:lnTo>
                <a:lnTo>
                  <a:pt x="4394" y="5805"/>
                </a:lnTo>
                <a:cubicBezTo>
                  <a:pt x="4422" y="5967"/>
                  <a:pt x="4422" y="6130"/>
                  <a:pt x="4449" y="6320"/>
                </a:cubicBezTo>
                <a:cubicBezTo>
                  <a:pt x="4476" y="6645"/>
                  <a:pt x="4476" y="6944"/>
                  <a:pt x="4449" y="7296"/>
                </a:cubicBezTo>
                <a:cubicBezTo>
                  <a:pt x="4394" y="7947"/>
                  <a:pt x="4205" y="8571"/>
                  <a:pt x="3988" y="9222"/>
                </a:cubicBezTo>
                <a:cubicBezTo>
                  <a:pt x="3798" y="9602"/>
                  <a:pt x="3635" y="10009"/>
                  <a:pt x="3472" y="10388"/>
                </a:cubicBezTo>
                <a:cubicBezTo>
                  <a:pt x="3174" y="9466"/>
                  <a:pt x="2848" y="8490"/>
                  <a:pt x="2550" y="7486"/>
                </a:cubicBezTo>
                <a:cubicBezTo>
                  <a:pt x="2360" y="6781"/>
                  <a:pt x="2170" y="6076"/>
                  <a:pt x="2007" y="5371"/>
                </a:cubicBezTo>
                <a:cubicBezTo>
                  <a:pt x="1845" y="4638"/>
                  <a:pt x="1709" y="3933"/>
                  <a:pt x="1628" y="3201"/>
                </a:cubicBezTo>
                <a:cubicBezTo>
                  <a:pt x="1601" y="2821"/>
                  <a:pt x="1574" y="2468"/>
                  <a:pt x="1574" y="2143"/>
                </a:cubicBezTo>
                <a:cubicBezTo>
                  <a:pt x="1574" y="1790"/>
                  <a:pt x="1601" y="1465"/>
                  <a:pt x="1709" y="1221"/>
                </a:cubicBezTo>
                <a:cubicBezTo>
                  <a:pt x="1736" y="1166"/>
                  <a:pt x="1763" y="1112"/>
                  <a:pt x="1763" y="1085"/>
                </a:cubicBezTo>
                <a:close/>
                <a:moveTo>
                  <a:pt x="7297" y="17224"/>
                </a:moveTo>
                <a:cubicBezTo>
                  <a:pt x="7975" y="17251"/>
                  <a:pt x="8761" y="17522"/>
                  <a:pt x="9439" y="18037"/>
                </a:cubicBezTo>
                <a:cubicBezTo>
                  <a:pt x="9765" y="18282"/>
                  <a:pt x="10063" y="18580"/>
                  <a:pt x="10335" y="18960"/>
                </a:cubicBezTo>
                <a:cubicBezTo>
                  <a:pt x="10470" y="19122"/>
                  <a:pt x="10579" y="19312"/>
                  <a:pt x="10687" y="19529"/>
                </a:cubicBezTo>
                <a:cubicBezTo>
                  <a:pt x="10768" y="19638"/>
                  <a:pt x="10796" y="19719"/>
                  <a:pt x="10823" y="19828"/>
                </a:cubicBezTo>
                <a:lnTo>
                  <a:pt x="10850" y="19909"/>
                </a:lnTo>
                <a:lnTo>
                  <a:pt x="10850" y="19936"/>
                </a:lnTo>
                <a:lnTo>
                  <a:pt x="10850" y="19963"/>
                </a:lnTo>
                <a:lnTo>
                  <a:pt x="10958" y="20207"/>
                </a:lnTo>
                <a:cubicBezTo>
                  <a:pt x="11202" y="21075"/>
                  <a:pt x="11067" y="22214"/>
                  <a:pt x="10443" y="23164"/>
                </a:cubicBezTo>
                <a:cubicBezTo>
                  <a:pt x="10145" y="23652"/>
                  <a:pt x="9684" y="24140"/>
                  <a:pt x="9168" y="24466"/>
                </a:cubicBezTo>
                <a:cubicBezTo>
                  <a:pt x="8409" y="22811"/>
                  <a:pt x="7676" y="21075"/>
                  <a:pt x="6890" y="19258"/>
                </a:cubicBezTo>
                <a:cubicBezTo>
                  <a:pt x="6646" y="18688"/>
                  <a:pt x="6374" y="18065"/>
                  <a:pt x="6157" y="17468"/>
                </a:cubicBezTo>
                <a:lnTo>
                  <a:pt x="6347" y="17359"/>
                </a:lnTo>
                <a:cubicBezTo>
                  <a:pt x="6646" y="17251"/>
                  <a:pt x="6944" y="17224"/>
                  <a:pt x="7297" y="17224"/>
                </a:cubicBezTo>
                <a:close/>
                <a:moveTo>
                  <a:pt x="4069" y="13996"/>
                </a:moveTo>
                <a:cubicBezTo>
                  <a:pt x="4340" y="14728"/>
                  <a:pt x="4666" y="15406"/>
                  <a:pt x="4937" y="16084"/>
                </a:cubicBezTo>
                <a:cubicBezTo>
                  <a:pt x="4883" y="16084"/>
                  <a:pt x="4883" y="16112"/>
                  <a:pt x="4855" y="16112"/>
                </a:cubicBezTo>
                <a:lnTo>
                  <a:pt x="4720" y="16247"/>
                </a:lnTo>
                <a:cubicBezTo>
                  <a:pt x="4611" y="16356"/>
                  <a:pt x="4557" y="16410"/>
                  <a:pt x="4449" y="16491"/>
                </a:cubicBezTo>
                <a:cubicBezTo>
                  <a:pt x="3771" y="17197"/>
                  <a:pt x="3364" y="18037"/>
                  <a:pt x="3255" y="18824"/>
                </a:cubicBezTo>
                <a:cubicBezTo>
                  <a:pt x="3120" y="19611"/>
                  <a:pt x="3228" y="20316"/>
                  <a:pt x="3445" y="20858"/>
                </a:cubicBezTo>
                <a:cubicBezTo>
                  <a:pt x="3635" y="21401"/>
                  <a:pt x="3933" y="21835"/>
                  <a:pt x="4259" y="22079"/>
                </a:cubicBezTo>
                <a:cubicBezTo>
                  <a:pt x="4557" y="22350"/>
                  <a:pt x="4855" y="22459"/>
                  <a:pt x="5018" y="22486"/>
                </a:cubicBezTo>
                <a:cubicBezTo>
                  <a:pt x="5072" y="22486"/>
                  <a:pt x="5127" y="22513"/>
                  <a:pt x="5154" y="22513"/>
                </a:cubicBezTo>
                <a:lnTo>
                  <a:pt x="5344" y="22513"/>
                </a:lnTo>
                <a:cubicBezTo>
                  <a:pt x="5344" y="22513"/>
                  <a:pt x="5289" y="22513"/>
                  <a:pt x="5262" y="22486"/>
                </a:cubicBezTo>
                <a:cubicBezTo>
                  <a:pt x="5235" y="22459"/>
                  <a:pt x="5154" y="22404"/>
                  <a:pt x="5100" y="22377"/>
                </a:cubicBezTo>
                <a:cubicBezTo>
                  <a:pt x="4964" y="22269"/>
                  <a:pt x="4747" y="22079"/>
                  <a:pt x="4611" y="21808"/>
                </a:cubicBezTo>
                <a:cubicBezTo>
                  <a:pt x="4449" y="21536"/>
                  <a:pt x="4340" y="21130"/>
                  <a:pt x="4313" y="20696"/>
                </a:cubicBezTo>
                <a:cubicBezTo>
                  <a:pt x="4286" y="20234"/>
                  <a:pt x="4340" y="19692"/>
                  <a:pt x="4557" y="19204"/>
                </a:cubicBezTo>
                <a:cubicBezTo>
                  <a:pt x="4747" y="18688"/>
                  <a:pt x="5100" y="18173"/>
                  <a:pt x="5615" y="17793"/>
                </a:cubicBezTo>
                <a:lnTo>
                  <a:pt x="5642" y="17793"/>
                </a:lnTo>
                <a:cubicBezTo>
                  <a:pt x="5886" y="18390"/>
                  <a:pt x="6157" y="18932"/>
                  <a:pt x="6429" y="19502"/>
                </a:cubicBezTo>
                <a:cubicBezTo>
                  <a:pt x="6971" y="20696"/>
                  <a:pt x="7541" y="21835"/>
                  <a:pt x="8083" y="22947"/>
                </a:cubicBezTo>
                <a:cubicBezTo>
                  <a:pt x="8354" y="23489"/>
                  <a:pt x="8626" y="24032"/>
                  <a:pt x="8870" y="24574"/>
                </a:cubicBezTo>
                <a:cubicBezTo>
                  <a:pt x="8870" y="24628"/>
                  <a:pt x="8897" y="24656"/>
                  <a:pt x="8897" y="24683"/>
                </a:cubicBezTo>
                <a:cubicBezTo>
                  <a:pt x="8463" y="24927"/>
                  <a:pt x="8056" y="25090"/>
                  <a:pt x="7649" y="25198"/>
                </a:cubicBezTo>
                <a:cubicBezTo>
                  <a:pt x="7324" y="25252"/>
                  <a:pt x="7025" y="25334"/>
                  <a:pt x="6727" y="25361"/>
                </a:cubicBezTo>
                <a:cubicBezTo>
                  <a:pt x="6578" y="25374"/>
                  <a:pt x="6415" y="25381"/>
                  <a:pt x="6252" y="25381"/>
                </a:cubicBezTo>
                <a:cubicBezTo>
                  <a:pt x="6090" y="25381"/>
                  <a:pt x="5927" y="25374"/>
                  <a:pt x="5778" y="25361"/>
                </a:cubicBezTo>
                <a:lnTo>
                  <a:pt x="5534" y="25334"/>
                </a:lnTo>
                <a:lnTo>
                  <a:pt x="5289" y="25307"/>
                </a:lnTo>
                <a:lnTo>
                  <a:pt x="5154" y="25252"/>
                </a:lnTo>
                <a:lnTo>
                  <a:pt x="5072" y="25225"/>
                </a:lnTo>
                <a:lnTo>
                  <a:pt x="4828" y="25171"/>
                </a:lnTo>
                <a:cubicBezTo>
                  <a:pt x="4530" y="25062"/>
                  <a:pt x="4232" y="24954"/>
                  <a:pt x="3933" y="24818"/>
                </a:cubicBezTo>
                <a:cubicBezTo>
                  <a:pt x="3662" y="24683"/>
                  <a:pt x="3391" y="24520"/>
                  <a:pt x="3174" y="24276"/>
                </a:cubicBezTo>
                <a:cubicBezTo>
                  <a:pt x="2930" y="24086"/>
                  <a:pt x="2713" y="23842"/>
                  <a:pt x="2550" y="23571"/>
                </a:cubicBezTo>
                <a:cubicBezTo>
                  <a:pt x="2387" y="23299"/>
                  <a:pt x="2224" y="23028"/>
                  <a:pt x="2116" y="22730"/>
                </a:cubicBezTo>
                <a:cubicBezTo>
                  <a:pt x="2035" y="22594"/>
                  <a:pt x="2007" y="22404"/>
                  <a:pt x="1953" y="22269"/>
                </a:cubicBezTo>
                <a:cubicBezTo>
                  <a:pt x="1899" y="22106"/>
                  <a:pt x="1845" y="21970"/>
                  <a:pt x="1845" y="21808"/>
                </a:cubicBezTo>
                <a:cubicBezTo>
                  <a:pt x="1574" y="20560"/>
                  <a:pt x="1736" y="19204"/>
                  <a:pt x="2143" y="17902"/>
                </a:cubicBezTo>
                <a:cubicBezTo>
                  <a:pt x="2360" y="17251"/>
                  <a:pt x="2631" y="16627"/>
                  <a:pt x="2930" y="16003"/>
                </a:cubicBezTo>
                <a:cubicBezTo>
                  <a:pt x="3092" y="15705"/>
                  <a:pt x="3228" y="15406"/>
                  <a:pt x="3445" y="15081"/>
                </a:cubicBezTo>
                <a:cubicBezTo>
                  <a:pt x="3635" y="14783"/>
                  <a:pt x="3798" y="14457"/>
                  <a:pt x="4015" y="14132"/>
                </a:cubicBezTo>
                <a:cubicBezTo>
                  <a:pt x="4042" y="14104"/>
                  <a:pt x="4042" y="14077"/>
                  <a:pt x="4069" y="13996"/>
                </a:cubicBezTo>
                <a:close/>
                <a:moveTo>
                  <a:pt x="1709" y="0"/>
                </a:moveTo>
                <a:cubicBezTo>
                  <a:pt x="1628" y="0"/>
                  <a:pt x="1546" y="27"/>
                  <a:pt x="1465" y="27"/>
                </a:cubicBezTo>
                <a:cubicBezTo>
                  <a:pt x="1438" y="27"/>
                  <a:pt x="1438" y="27"/>
                  <a:pt x="1411" y="81"/>
                </a:cubicBezTo>
                <a:lnTo>
                  <a:pt x="1357" y="81"/>
                </a:lnTo>
                <a:cubicBezTo>
                  <a:pt x="1329" y="81"/>
                  <a:pt x="1275" y="109"/>
                  <a:pt x="1221" y="136"/>
                </a:cubicBezTo>
                <a:cubicBezTo>
                  <a:pt x="1058" y="244"/>
                  <a:pt x="923" y="380"/>
                  <a:pt x="814" y="488"/>
                </a:cubicBezTo>
                <a:cubicBezTo>
                  <a:pt x="733" y="624"/>
                  <a:pt x="651" y="760"/>
                  <a:pt x="624" y="841"/>
                </a:cubicBezTo>
                <a:cubicBezTo>
                  <a:pt x="434" y="1329"/>
                  <a:pt x="434" y="1763"/>
                  <a:pt x="434" y="2170"/>
                </a:cubicBezTo>
                <a:cubicBezTo>
                  <a:pt x="434" y="2577"/>
                  <a:pt x="516" y="2984"/>
                  <a:pt x="543" y="3363"/>
                </a:cubicBezTo>
                <a:cubicBezTo>
                  <a:pt x="787" y="4882"/>
                  <a:pt x="1221" y="6347"/>
                  <a:pt x="1655" y="7757"/>
                </a:cubicBezTo>
                <a:cubicBezTo>
                  <a:pt x="2062" y="9032"/>
                  <a:pt x="2469" y="10253"/>
                  <a:pt x="2930" y="11419"/>
                </a:cubicBezTo>
                <a:lnTo>
                  <a:pt x="2007" y="13155"/>
                </a:lnTo>
                <a:cubicBezTo>
                  <a:pt x="1845" y="13508"/>
                  <a:pt x="1628" y="13806"/>
                  <a:pt x="1465" y="14132"/>
                </a:cubicBezTo>
                <a:cubicBezTo>
                  <a:pt x="1248" y="14484"/>
                  <a:pt x="1085" y="14864"/>
                  <a:pt x="950" y="15217"/>
                </a:cubicBezTo>
                <a:cubicBezTo>
                  <a:pt x="651" y="15976"/>
                  <a:pt x="407" y="16708"/>
                  <a:pt x="244" y="17522"/>
                </a:cubicBezTo>
                <a:cubicBezTo>
                  <a:pt x="82" y="18309"/>
                  <a:pt x="0" y="19122"/>
                  <a:pt x="27" y="19909"/>
                </a:cubicBezTo>
                <a:cubicBezTo>
                  <a:pt x="82" y="20696"/>
                  <a:pt x="217" y="21509"/>
                  <a:pt x="489" y="22242"/>
                </a:cubicBezTo>
                <a:cubicBezTo>
                  <a:pt x="543" y="22459"/>
                  <a:pt x="624" y="22621"/>
                  <a:pt x="678" y="22784"/>
                </a:cubicBezTo>
                <a:cubicBezTo>
                  <a:pt x="787" y="22947"/>
                  <a:pt x="841" y="23137"/>
                  <a:pt x="950" y="23299"/>
                </a:cubicBezTo>
                <a:cubicBezTo>
                  <a:pt x="1167" y="23625"/>
                  <a:pt x="1384" y="23950"/>
                  <a:pt x="1628" y="24249"/>
                </a:cubicBezTo>
                <a:cubicBezTo>
                  <a:pt x="2143" y="24818"/>
                  <a:pt x="2794" y="25307"/>
                  <a:pt x="3499" y="25578"/>
                </a:cubicBezTo>
                <a:lnTo>
                  <a:pt x="3771" y="25659"/>
                </a:lnTo>
                <a:lnTo>
                  <a:pt x="4042" y="25768"/>
                </a:lnTo>
                <a:cubicBezTo>
                  <a:pt x="4205" y="25849"/>
                  <a:pt x="4422" y="25876"/>
                  <a:pt x="4584" y="25903"/>
                </a:cubicBezTo>
                <a:lnTo>
                  <a:pt x="4828" y="25930"/>
                </a:lnTo>
                <a:lnTo>
                  <a:pt x="4964" y="25985"/>
                </a:lnTo>
                <a:lnTo>
                  <a:pt x="5100" y="25985"/>
                </a:lnTo>
                <a:lnTo>
                  <a:pt x="5371" y="26012"/>
                </a:lnTo>
                <a:lnTo>
                  <a:pt x="5642" y="26012"/>
                </a:lnTo>
                <a:cubicBezTo>
                  <a:pt x="5754" y="26016"/>
                  <a:pt x="5865" y="26018"/>
                  <a:pt x="5977" y="26018"/>
                </a:cubicBezTo>
                <a:cubicBezTo>
                  <a:pt x="6569" y="26018"/>
                  <a:pt x="7156" y="25955"/>
                  <a:pt x="7703" y="25795"/>
                </a:cubicBezTo>
                <a:cubicBezTo>
                  <a:pt x="8165" y="25713"/>
                  <a:pt x="8626" y="25524"/>
                  <a:pt x="9033" y="25307"/>
                </a:cubicBezTo>
                <a:cubicBezTo>
                  <a:pt x="9168" y="25605"/>
                  <a:pt x="9304" y="25876"/>
                  <a:pt x="9439" y="26175"/>
                </a:cubicBezTo>
                <a:cubicBezTo>
                  <a:pt x="9656" y="26690"/>
                  <a:pt x="9873" y="27232"/>
                  <a:pt x="10063" y="27693"/>
                </a:cubicBezTo>
                <a:cubicBezTo>
                  <a:pt x="10280" y="28209"/>
                  <a:pt x="10443" y="28724"/>
                  <a:pt x="10579" y="29185"/>
                </a:cubicBezTo>
                <a:cubicBezTo>
                  <a:pt x="10660" y="29429"/>
                  <a:pt x="10687" y="29701"/>
                  <a:pt x="10714" y="29945"/>
                </a:cubicBezTo>
                <a:cubicBezTo>
                  <a:pt x="10714" y="29999"/>
                  <a:pt x="10741" y="30080"/>
                  <a:pt x="10741" y="30107"/>
                </a:cubicBezTo>
                <a:lnTo>
                  <a:pt x="10741" y="30324"/>
                </a:lnTo>
                <a:lnTo>
                  <a:pt x="10741" y="30650"/>
                </a:lnTo>
                <a:cubicBezTo>
                  <a:pt x="10714" y="31138"/>
                  <a:pt x="10579" y="31572"/>
                  <a:pt x="10389" y="31898"/>
                </a:cubicBezTo>
                <a:cubicBezTo>
                  <a:pt x="10145" y="32277"/>
                  <a:pt x="9873" y="32576"/>
                  <a:pt x="9521" y="32766"/>
                </a:cubicBezTo>
                <a:lnTo>
                  <a:pt x="9385" y="32820"/>
                </a:lnTo>
                <a:lnTo>
                  <a:pt x="9358" y="32847"/>
                </a:lnTo>
                <a:lnTo>
                  <a:pt x="9331" y="32847"/>
                </a:lnTo>
                <a:lnTo>
                  <a:pt x="9250" y="32901"/>
                </a:lnTo>
                <a:cubicBezTo>
                  <a:pt x="9168" y="32928"/>
                  <a:pt x="9087" y="32955"/>
                  <a:pt x="8978" y="32983"/>
                </a:cubicBezTo>
                <a:cubicBezTo>
                  <a:pt x="8816" y="33064"/>
                  <a:pt x="8626" y="33091"/>
                  <a:pt x="8436" y="33091"/>
                </a:cubicBezTo>
                <a:cubicBezTo>
                  <a:pt x="8273" y="33091"/>
                  <a:pt x="8110" y="33091"/>
                  <a:pt x="7948" y="33064"/>
                </a:cubicBezTo>
                <a:cubicBezTo>
                  <a:pt x="7758" y="33037"/>
                  <a:pt x="7622" y="32983"/>
                  <a:pt x="7459" y="32928"/>
                </a:cubicBezTo>
                <a:cubicBezTo>
                  <a:pt x="7188" y="32793"/>
                  <a:pt x="6944" y="32576"/>
                  <a:pt x="6808" y="32386"/>
                </a:cubicBezTo>
                <a:cubicBezTo>
                  <a:pt x="6754" y="32277"/>
                  <a:pt x="6673" y="32142"/>
                  <a:pt x="6646" y="32033"/>
                </a:cubicBezTo>
                <a:cubicBezTo>
                  <a:pt x="6619" y="31979"/>
                  <a:pt x="6619" y="31952"/>
                  <a:pt x="6619" y="31871"/>
                </a:cubicBezTo>
                <a:lnTo>
                  <a:pt x="6619" y="31762"/>
                </a:lnTo>
                <a:lnTo>
                  <a:pt x="6619" y="31735"/>
                </a:lnTo>
                <a:lnTo>
                  <a:pt x="6619" y="31681"/>
                </a:lnTo>
                <a:cubicBezTo>
                  <a:pt x="6619" y="31572"/>
                  <a:pt x="6591" y="31464"/>
                  <a:pt x="6619" y="31355"/>
                </a:cubicBezTo>
                <a:cubicBezTo>
                  <a:pt x="6619" y="31274"/>
                  <a:pt x="6646" y="31165"/>
                  <a:pt x="6646" y="31084"/>
                </a:cubicBezTo>
                <a:cubicBezTo>
                  <a:pt x="6673" y="31003"/>
                  <a:pt x="6727" y="30894"/>
                  <a:pt x="6754" y="30813"/>
                </a:cubicBezTo>
                <a:cubicBezTo>
                  <a:pt x="6918" y="30878"/>
                  <a:pt x="7103" y="30914"/>
                  <a:pt x="7295" y="30914"/>
                </a:cubicBezTo>
                <a:cubicBezTo>
                  <a:pt x="7420" y="30914"/>
                  <a:pt x="7548" y="30899"/>
                  <a:pt x="7676" y="30867"/>
                </a:cubicBezTo>
                <a:cubicBezTo>
                  <a:pt x="8436" y="30623"/>
                  <a:pt x="8897" y="29809"/>
                  <a:pt x="8653" y="29050"/>
                </a:cubicBezTo>
                <a:cubicBezTo>
                  <a:pt x="8450" y="28395"/>
                  <a:pt x="7870" y="27965"/>
                  <a:pt x="7243" y="27965"/>
                </a:cubicBezTo>
                <a:cubicBezTo>
                  <a:pt x="7117" y="27965"/>
                  <a:pt x="6990" y="27983"/>
                  <a:pt x="6863" y="28019"/>
                </a:cubicBezTo>
                <a:cubicBezTo>
                  <a:pt x="6320" y="28155"/>
                  <a:pt x="5778" y="28480"/>
                  <a:pt x="5398" y="29158"/>
                </a:cubicBezTo>
                <a:cubicBezTo>
                  <a:pt x="5100" y="29701"/>
                  <a:pt x="4964" y="30460"/>
                  <a:pt x="5045" y="31138"/>
                </a:cubicBezTo>
                <a:cubicBezTo>
                  <a:pt x="5100" y="31301"/>
                  <a:pt x="5127" y="31464"/>
                  <a:pt x="5181" y="31626"/>
                </a:cubicBezTo>
                <a:cubicBezTo>
                  <a:pt x="5262" y="31816"/>
                  <a:pt x="5289" y="31979"/>
                  <a:pt x="5398" y="32169"/>
                </a:cubicBezTo>
                <a:cubicBezTo>
                  <a:pt x="5561" y="32494"/>
                  <a:pt x="5805" y="32820"/>
                  <a:pt x="6130" y="33091"/>
                </a:cubicBezTo>
                <a:cubicBezTo>
                  <a:pt x="6456" y="33362"/>
                  <a:pt x="6863" y="33579"/>
                  <a:pt x="7270" y="33661"/>
                </a:cubicBezTo>
                <a:cubicBezTo>
                  <a:pt x="7459" y="33742"/>
                  <a:pt x="7703" y="33769"/>
                  <a:pt x="7893" y="33769"/>
                </a:cubicBezTo>
                <a:cubicBezTo>
                  <a:pt x="8110" y="33769"/>
                  <a:pt x="8354" y="33769"/>
                  <a:pt x="8571" y="33742"/>
                </a:cubicBezTo>
                <a:cubicBezTo>
                  <a:pt x="8816" y="33715"/>
                  <a:pt x="9033" y="33634"/>
                  <a:pt x="9222" y="33579"/>
                </a:cubicBezTo>
                <a:cubicBezTo>
                  <a:pt x="9331" y="33525"/>
                  <a:pt x="9439" y="33471"/>
                  <a:pt x="9521" y="33444"/>
                </a:cubicBezTo>
                <a:lnTo>
                  <a:pt x="9602" y="33389"/>
                </a:lnTo>
                <a:lnTo>
                  <a:pt x="9629" y="33362"/>
                </a:lnTo>
                <a:lnTo>
                  <a:pt x="9656" y="33335"/>
                </a:lnTo>
                <a:lnTo>
                  <a:pt x="9792" y="33227"/>
                </a:lnTo>
                <a:cubicBezTo>
                  <a:pt x="10009" y="33091"/>
                  <a:pt x="10172" y="32928"/>
                  <a:pt x="10335" y="32766"/>
                </a:cubicBezTo>
                <a:cubicBezTo>
                  <a:pt x="10524" y="32576"/>
                  <a:pt x="10660" y="32386"/>
                  <a:pt x="10796" y="32142"/>
                </a:cubicBezTo>
                <a:cubicBezTo>
                  <a:pt x="11013" y="31708"/>
                  <a:pt x="11148" y="31192"/>
                  <a:pt x="11148" y="30650"/>
                </a:cubicBezTo>
                <a:lnTo>
                  <a:pt x="11148" y="30243"/>
                </a:lnTo>
                <a:lnTo>
                  <a:pt x="11121" y="30053"/>
                </a:lnTo>
                <a:cubicBezTo>
                  <a:pt x="11121" y="29972"/>
                  <a:pt x="11094" y="29918"/>
                  <a:pt x="11094" y="29836"/>
                </a:cubicBezTo>
                <a:cubicBezTo>
                  <a:pt x="11067" y="29565"/>
                  <a:pt x="10985" y="29321"/>
                  <a:pt x="10931" y="29050"/>
                </a:cubicBezTo>
                <a:cubicBezTo>
                  <a:pt x="10660" y="28046"/>
                  <a:pt x="10199" y="27015"/>
                  <a:pt x="9765" y="25985"/>
                </a:cubicBezTo>
                <a:lnTo>
                  <a:pt x="9358" y="25062"/>
                </a:lnTo>
                <a:cubicBezTo>
                  <a:pt x="10036" y="24683"/>
                  <a:pt x="10606" y="24222"/>
                  <a:pt x="11121" y="23625"/>
                </a:cubicBezTo>
                <a:cubicBezTo>
                  <a:pt x="11555" y="23137"/>
                  <a:pt x="11908" y="22513"/>
                  <a:pt x="12152" y="21862"/>
                </a:cubicBezTo>
                <a:cubicBezTo>
                  <a:pt x="12233" y="21563"/>
                  <a:pt x="12342" y="21238"/>
                  <a:pt x="12369" y="20885"/>
                </a:cubicBezTo>
                <a:cubicBezTo>
                  <a:pt x="12423" y="20723"/>
                  <a:pt x="12423" y="20560"/>
                  <a:pt x="12423" y="20370"/>
                </a:cubicBezTo>
                <a:lnTo>
                  <a:pt x="12423" y="20099"/>
                </a:lnTo>
                <a:lnTo>
                  <a:pt x="12423" y="19882"/>
                </a:lnTo>
                <a:lnTo>
                  <a:pt x="12369" y="19665"/>
                </a:lnTo>
                <a:lnTo>
                  <a:pt x="12342" y="19394"/>
                </a:lnTo>
                <a:cubicBezTo>
                  <a:pt x="12315" y="19231"/>
                  <a:pt x="12287" y="19068"/>
                  <a:pt x="12206" y="18878"/>
                </a:cubicBezTo>
                <a:cubicBezTo>
                  <a:pt x="12179" y="18661"/>
                  <a:pt x="12043" y="18336"/>
                  <a:pt x="11881" y="18037"/>
                </a:cubicBezTo>
                <a:cubicBezTo>
                  <a:pt x="11718" y="17766"/>
                  <a:pt x="11528" y="17495"/>
                  <a:pt x="11338" y="17224"/>
                </a:cubicBezTo>
                <a:cubicBezTo>
                  <a:pt x="11121" y="16980"/>
                  <a:pt x="10931" y="16735"/>
                  <a:pt x="10687" y="16546"/>
                </a:cubicBezTo>
                <a:cubicBezTo>
                  <a:pt x="9786" y="15773"/>
                  <a:pt x="8664" y="15294"/>
                  <a:pt x="7555" y="15294"/>
                </a:cubicBezTo>
                <a:cubicBezTo>
                  <a:pt x="7496" y="15294"/>
                  <a:pt x="7437" y="15295"/>
                  <a:pt x="7378" y="15298"/>
                </a:cubicBezTo>
                <a:cubicBezTo>
                  <a:pt x="7053" y="15298"/>
                  <a:pt x="6781" y="15325"/>
                  <a:pt x="6483" y="15406"/>
                </a:cubicBezTo>
                <a:cubicBezTo>
                  <a:pt x="6212" y="15461"/>
                  <a:pt x="5940" y="15542"/>
                  <a:pt x="5669" y="15678"/>
                </a:cubicBezTo>
                <a:lnTo>
                  <a:pt x="5479" y="15759"/>
                </a:lnTo>
                <a:cubicBezTo>
                  <a:pt x="5127" y="14918"/>
                  <a:pt x="4828" y="14077"/>
                  <a:pt x="4476" y="13236"/>
                </a:cubicBezTo>
                <a:cubicBezTo>
                  <a:pt x="5072" y="12206"/>
                  <a:pt x="5561" y="11121"/>
                  <a:pt x="5940" y="9927"/>
                </a:cubicBezTo>
                <a:cubicBezTo>
                  <a:pt x="6185" y="9168"/>
                  <a:pt x="6374" y="8300"/>
                  <a:pt x="6374" y="7432"/>
                </a:cubicBezTo>
                <a:cubicBezTo>
                  <a:pt x="6374" y="6998"/>
                  <a:pt x="6347" y="6537"/>
                  <a:pt x="6293" y="6130"/>
                </a:cubicBezTo>
                <a:cubicBezTo>
                  <a:pt x="6239" y="5940"/>
                  <a:pt x="6212" y="5723"/>
                  <a:pt x="6157" y="5506"/>
                </a:cubicBezTo>
                <a:lnTo>
                  <a:pt x="6076" y="5235"/>
                </a:lnTo>
                <a:lnTo>
                  <a:pt x="6022" y="4909"/>
                </a:lnTo>
                <a:cubicBezTo>
                  <a:pt x="5778" y="4150"/>
                  <a:pt x="5479" y="3363"/>
                  <a:pt x="5072" y="2658"/>
                </a:cubicBezTo>
                <a:cubicBezTo>
                  <a:pt x="4666" y="1926"/>
                  <a:pt x="4150" y="1248"/>
                  <a:pt x="3445" y="678"/>
                </a:cubicBezTo>
                <a:cubicBezTo>
                  <a:pt x="3255" y="543"/>
                  <a:pt x="3065" y="407"/>
                  <a:pt x="2848" y="298"/>
                </a:cubicBezTo>
                <a:cubicBezTo>
                  <a:pt x="2658" y="217"/>
                  <a:pt x="2414" y="109"/>
                  <a:pt x="2143" y="27"/>
                </a:cubicBezTo>
                <a:cubicBezTo>
                  <a:pt x="2007" y="0"/>
                  <a:pt x="1872" y="0"/>
                  <a:pt x="17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1"/>
          <p:cNvSpPr/>
          <p:nvPr/>
        </p:nvSpPr>
        <p:spPr>
          <a:xfrm>
            <a:off x="8316161" y="1837797"/>
            <a:ext cx="626231" cy="527869"/>
          </a:xfrm>
          <a:custGeom>
            <a:rect b="b" l="l" r="r" t="t"/>
            <a:pathLst>
              <a:path extrusionOk="0" h="10894" w="12940">
                <a:moveTo>
                  <a:pt x="6348" y="1112"/>
                </a:moveTo>
                <a:lnTo>
                  <a:pt x="12125" y="2170"/>
                </a:lnTo>
                <a:lnTo>
                  <a:pt x="11990" y="2577"/>
                </a:lnTo>
                <a:lnTo>
                  <a:pt x="6212" y="1573"/>
                </a:lnTo>
                <a:lnTo>
                  <a:pt x="6348" y="1112"/>
                </a:lnTo>
                <a:close/>
                <a:moveTo>
                  <a:pt x="6158" y="0"/>
                </a:moveTo>
                <a:lnTo>
                  <a:pt x="5860" y="1031"/>
                </a:lnTo>
                <a:lnTo>
                  <a:pt x="3825" y="7540"/>
                </a:lnTo>
                <a:cubicBezTo>
                  <a:pt x="3581" y="7079"/>
                  <a:pt x="3147" y="6754"/>
                  <a:pt x="2605" y="6537"/>
                </a:cubicBezTo>
                <a:cubicBezTo>
                  <a:pt x="2372" y="6463"/>
                  <a:pt x="2139" y="6429"/>
                  <a:pt x="1914" y="6429"/>
                </a:cubicBezTo>
                <a:cubicBezTo>
                  <a:pt x="1147" y="6429"/>
                  <a:pt x="482" y="6836"/>
                  <a:pt x="272" y="7486"/>
                </a:cubicBezTo>
                <a:cubicBezTo>
                  <a:pt x="1" y="8327"/>
                  <a:pt x="598" y="9276"/>
                  <a:pt x="1656" y="9602"/>
                </a:cubicBezTo>
                <a:cubicBezTo>
                  <a:pt x="1897" y="9674"/>
                  <a:pt x="2140" y="9709"/>
                  <a:pt x="2373" y="9709"/>
                </a:cubicBezTo>
                <a:cubicBezTo>
                  <a:pt x="3112" y="9709"/>
                  <a:pt x="3762" y="9353"/>
                  <a:pt x="3988" y="8653"/>
                </a:cubicBezTo>
                <a:lnTo>
                  <a:pt x="6050" y="2034"/>
                </a:lnTo>
                <a:lnTo>
                  <a:pt x="11881" y="3011"/>
                </a:lnTo>
                <a:lnTo>
                  <a:pt x="10118" y="8653"/>
                </a:lnTo>
                <a:cubicBezTo>
                  <a:pt x="9901" y="8219"/>
                  <a:pt x="9440" y="7866"/>
                  <a:pt x="8925" y="7676"/>
                </a:cubicBezTo>
                <a:cubicBezTo>
                  <a:pt x="8681" y="7593"/>
                  <a:pt x="8435" y="7553"/>
                  <a:pt x="8199" y="7553"/>
                </a:cubicBezTo>
                <a:cubicBezTo>
                  <a:pt x="7437" y="7553"/>
                  <a:pt x="6772" y="7963"/>
                  <a:pt x="6565" y="8625"/>
                </a:cubicBezTo>
                <a:cubicBezTo>
                  <a:pt x="6294" y="9466"/>
                  <a:pt x="6918" y="10443"/>
                  <a:pt x="7921" y="10795"/>
                </a:cubicBezTo>
                <a:cubicBezTo>
                  <a:pt x="8150" y="10862"/>
                  <a:pt x="8377" y="10893"/>
                  <a:pt x="8596" y="10893"/>
                </a:cubicBezTo>
                <a:cubicBezTo>
                  <a:pt x="9364" y="10893"/>
                  <a:pt x="10028" y="10506"/>
                  <a:pt x="10281" y="9873"/>
                </a:cubicBezTo>
                <a:lnTo>
                  <a:pt x="12912" y="1383"/>
                </a:lnTo>
                <a:lnTo>
                  <a:pt x="12939" y="1248"/>
                </a:lnTo>
                <a:lnTo>
                  <a:pt x="6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1"/>
          <p:cNvSpPr/>
          <p:nvPr/>
        </p:nvSpPr>
        <p:spPr>
          <a:xfrm>
            <a:off x="8316150" y="539401"/>
            <a:ext cx="399065" cy="612617"/>
          </a:xfrm>
          <a:custGeom>
            <a:rect b="b" l="l" r="r" t="t"/>
            <a:pathLst>
              <a:path extrusionOk="0" h="12643" w="8246">
                <a:moveTo>
                  <a:pt x="4313" y="1926"/>
                </a:moveTo>
                <a:cubicBezTo>
                  <a:pt x="4611" y="2414"/>
                  <a:pt x="5181" y="2930"/>
                  <a:pt x="6157" y="3608"/>
                </a:cubicBezTo>
                <a:cubicBezTo>
                  <a:pt x="7459" y="4476"/>
                  <a:pt x="7324" y="5425"/>
                  <a:pt x="7107" y="5995"/>
                </a:cubicBezTo>
                <a:cubicBezTo>
                  <a:pt x="6917" y="5832"/>
                  <a:pt x="6700" y="5696"/>
                  <a:pt x="6510" y="5561"/>
                </a:cubicBezTo>
                <a:cubicBezTo>
                  <a:pt x="4801" y="4557"/>
                  <a:pt x="4394" y="2984"/>
                  <a:pt x="4340" y="2685"/>
                </a:cubicBezTo>
                <a:lnTo>
                  <a:pt x="4313" y="1926"/>
                </a:lnTo>
                <a:close/>
                <a:moveTo>
                  <a:pt x="4231" y="0"/>
                </a:moveTo>
                <a:lnTo>
                  <a:pt x="3635" y="27"/>
                </a:lnTo>
                <a:lnTo>
                  <a:pt x="4069" y="9358"/>
                </a:lnTo>
                <a:cubicBezTo>
                  <a:pt x="3659" y="8999"/>
                  <a:pt x="3056" y="8786"/>
                  <a:pt x="2419" y="8786"/>
                </a:cubicBezTo>
                <a:cubicBezTo>
                  <a:pt x="2382" y="8786"/>
                  <a:pt x="2344" y="8787"/>
                  <a:pt x="2306" y="8788"/>
                </a:cubicBezTo>
                <a:cubicBezTo>
                  <a:pt x="1004" y="8843"/>
                  <a:pt x="0" y="9738"/>
                  <a:pt x="54" y="10823"/>
                </a:cubicBezTo>
                <a:cubicBezTo>
                  <a:pt x="107" y="11872"/>
                  <a:pt x="1099" y="12643"/>
                  <a:pt x="2342" y="12643"/>
                </a:cubicBezTo>
                <a:cubicBezTo>
                  <a:pt x="2384" y="12643"/>
                  <a:pt x="2426" y="12642"/>
                  <a:pt x="2468" y="12640"/>
                </a:cubicBezTo>
                <a:cubicBezTo>
                  <a:pt x="3770" y="12586"/>
                  <a:pt x="4747" y="11772"/>
                  <a:pt x="4720" y="10606"/>
                </a:cubicBezTo>
                <a:lnTo>
                  <a:pt x="4394" y="4476"/>
                </a:lnTo>
                <a:lnTo>
                  <a:pt x="4394" y="4476"/>
                </a:lnTo>
                <a:cubicBezTo>
                  <a:pt x="4720" y="4910"/>
                  <a:pt x="5289" y="5452"/>
                  <a:pt x="6266" y="6130"/>
                </a:cubicBezTo>
                <a:cubicBezTo>
                  <a:pt x="8246" y="7459"/>
                  <a:pt x="6917" y="9032"/>
                  <a:pt x="6917" y="9032"/>
                </a:cubicBezTo>
                <a:cubicBezTo>
                  <a:pt x="7893" y="8490"/>
                  <a:pt x="8246" y="7188"/>
                  <a:pt x="7242" y="6130"/>
                </a:cubicBezTo>
                <a:cubicBezTo>
                  <a:pt x="8002" y="5371"/>
                  <a:pt x="7975" y="3933"/>
                  <a:pt x="6401" y="2984"/>
                </a:cubicBezTo>
                <a:cubicBezTo>
                  <a:pt x="4503" y="1845"/>
                  <a:pt x="4231" y="27"/>
                  <a:pt x="4231" y="27"/>
                </a:cubicBezTo>
                <a:lnTo>
                  <a:pt x="42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Further investigation</a:t>
            </a:r>
            <a:endParaRPr/>
          </a:p>
        </p:txBody>
      </p:sp>
      <p:graphicFrame>
        <p:nvGraphicFramePr>
          <p:cNvPr id="742" name="Google Shape;742;p72"/>
          <p:cNvGraphicFramePr/>
          <p:nvPr/>
        </p:nvGraphicFramePr>
        <p:xfrm>
          <a:off x="487888" y="1241839"/>
          <a:ext cx="3000000" cy="3000000"/>
        </p:xfrm>
        <a:graphic>
          <a:graphicData uri="http://schemas.openxmlformats.org/drawingml/2006/table">
            <a:tbl>
              <a:tblPr>
                <a:noFill/>
                <a:tableStyleId>{9AE84578-3EDB-4F0D-824A-A70EE12D5CCF}</a:tableStyleId>
              </a:tblPr>
              <a:tblGrid>
                <a:gridCol w="1255925"/>
                <a:gridCol w="1227200"/>
                <a:gridCol w="1189525"/>
                <a:gridCol w="1189525"/>
                <a:gridCol w="1189525"/>
                <a:gridCol w="1189525"/>
                <a:gridCol w="1189525"/>
              </a:tblGrid>
              <a:tr h="457575">
                <a:tc>
                  <a:txBody>
                    <a:bodyPr/>
                    <a:lstStyle/>
                    <a:p>
                      <a:pPr indent="0" lvl="0" marL="0" rtl="0" algn="l">
                        <a:spcBef>
                          <a:spcPts val="0"/>
                        </a:spcBef>
                        <a:spcAft>
                          <a:spcPts val="0"/>
                        </a:spcAft>
                        <a:buNone/>
                      </a:pPr>
                      <a:r>
                        <a:t/>
                      </a:r>
                      <a:endParaRPr>
                        <a:solidFill>
                          <a:schemeClr val="lt1"/>
                        </a:solidFill>
                      </a:endParaRPr>
                    </a:p>
                  </a:txBody>
                  <a:tcPr marT="91425" marB="91425" marR="91425" marL="91425" anchor="ctr">
                    <a:lnL cap="flat" cmpd="sng" w="9525">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9525">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gridSpan="2">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RF</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hMerge="1"/>
                <a:tc gridSpan="2">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KNN</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hMerge="1"/>
                <a:tc gridSpan="2">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Adaboost Classfier</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hMerge="1"/>
              </a:tr>
              <a:tr h="919200">
                <a:tc>
                  <a:txBody>
                    <a:bodyPr/>
                    <a:lstStyle/>
                    <a:p>
                      <a:pPr indent="0" lvl="0" marL="0" rtl="0" algn="l">
                        <a:spcBef>
                          <a:spcPts val="0"/>
                        </a:spcBef>
                        <a:spcAft>
                          <a:spcPts val="0"/>
                        </a:spcAft>
                        <a:buNone/>
                      </a:pPr>
                      <a:r>
                        <a:t/>
                      </a:r>
                      <a:endParaRPr>
                        <a:solidFill>
                          <a:schemeClr val="lt1"/>
                        </a:solidFill>
                      </a:endParaRPr>
                    </a:p>
                  </a:txBody>
                  <a:tcPr marT="91425" marB="91425" marR="91425" marL="91425" anchor="ctr">
                    <a:lnL cap="flat" cmpd="sng" w="9525">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solidFill>
                          <a:schemeClr val="lt1"/>
                        </a:solidFill>
                        <a:latin typeface="Slackey"/>
                        <a:ea typeface="Slackey"/>
                        <a:cs typeface="Slackey"/>
                        <a:sym typeface="Slackey"/>
                      </a:endParaRPr>
                    </a:p>
                    <a:p>
                      <a:pPr indent="0" lvl="0" marL="0" rtl="0" algn="ctr">
                        <a:spcBef>
                          <a:spcPts val="0"/>
                        </a:spcBef>
                        <a:spcAft>
                          <a:spcPts val="0"/>
                        </a:spcAft>
                        <a:buNone/>
                      </a:pPr>
                      <a:r>
                        <a:rPr lang="zh-CN">
                          <a:solidFill>
                            <a:schemeClr val="lt1"/>
                          </a:solidFill>
                          <a:latin typeface="Slackey"/>
                          <a:ea typeface="Slackey"/>
                          <a:cs typeface="Slackey"/>
                          <a:sym typeface="Slackey"/>
                        </a:rPr>
                        <a:t>Without FS</a:t>
                      </a:r>
                      <a:endParaRPr>
                        <a:solidFill>
                          <a:schemeClr val="lt1"/>
                        </a:solidFill>
                        <a:latin typeface="Slackey"/>
                        <a:ea typeface="Slackey"/>
                        <a:cs typeface="Slackey"/>
                        <a:sym typeface="Slackey"/>
                      </a:endParaRPr>
                    </a:p>
                    <a:p>
                      <a:pPr indent="0" lvl="0" marL="0" rtl="0" algn="ctr">
                        <a:spcBef>
                          <a:spcPts val="0"/>
                        </a:spcBef>
                        <a:spcAft>
                          <a:spcPts val="0"/>
                        </a:spcAft>
                        <a:buNone/>
                      </a:pPr>
                      <a:r>
                        <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zh-CN">
                          <a:solidFill>
                            <a:schemeClr val="lt1"/>
                          </a:solidFill>
                          <a:latin typeface="Slackey"/>
                          <a:ea typeface="Slackey"/>
                          <a:cs typeface="Slackey"/>
                          <a:sym typeface="Slackey"/>
                        </a:rPr>
                        <a:t>With FS</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solidFill>
                          <a:schemeClr val="lt1"/>
                        </a:solidFill>
                        <a:latin typeface="Slackey"/>
                        <a:ea typeface="Slackey"/>
                        <a:cs typeface="Slackey"/>
                        <a:sym typeface="Slackey"/>
                      </a:endParaRPr>
                    </a:p>
                    <a:p>
                      <a:pPr indent="0" lvl="0" marL="0" rtl="0" algn="ctr">
                        <a:spcBef>
                          <a:spcPts val="0"/>
                        </a:spcBef>
                        <a:spcAft>
                          <a:spcPts val="0"/>
                        </a:spcAft>
                        <a:buNone/>
                      </a:pPr>
                      <a:r>
                        <a:rPr lang="zh-CN">
                          <a:solidFill>
                            <a:schemeClr val="lt1"/>
                          </a:solidFill>
                          <a:latin typeface="Slackey"/>
                          <a:ea typeface="Slackey"/>
                          <a:cs typeface="Slackey"/>
                          <a:sym typeface="Slackey"/>
                        </a:rPr>
                        <a:t>Without FS</a:t>
                      </a:r>
                      <a:endParaRPr>
                        <a:solidFill>
                          <a:schemeClr val="lt1"/>
                        </a:solidFill>
                        <a:latin typeface="Slackey"/>
                        <a:ea typeface="Slackey"/>
                        <a:cs typeface="Slackey"/>
                        <a:sym typeface="Slackey"/>
                      </a:endParaRPr>
                    </a:p>
                    <a:p>
                      <a:pPr indent="0" lvl="0" marL="0" rtl="0" algn="ctr">
                        <a:spcBef>
                          <a:spcPts val="0"/>
                        </a:spcBef>
                        <a:spcAft>
                          <a:spcPts val="0"/>
                        </a:spcAft>
                        <a:buNone/>
                      </a:pPr>
                      <a:r>
                        <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With FS</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a:solidFill>
                          <a:schemeClr val="lt1"/>
                        </a:solidFill>
                        <a:latin typeface="Slackey"/>
                        <a:ea typeface="Slackey"/>
                        <a:cs typeface="Slackey"/>
                        <a:sym typeface="Slackey"/>
                      </a:endParaRPr>
                    </a:p>
                    <a:p>
                      <a:pPr indent="0" lvl="0" marL="0" rtl="0" algn="ctr">
                        <a:spcBef>
                          <a:spcPts val="0"/>
                        </a:spcBef>
                        <a:spcAft>
                          <a:spcPts val="0"/>
                        </a:spcAft>
                        <a:buNone/>
                      </a:pPr>
                      <a:r>
                        <a:rPr lang="zh-CN">
                          <a:solidFill>
                            <a:schemeClr val="lt1"/>
                          </a:solidFill>
                          <a:latin typeface="Slackey"/>
                          <a:ea typeface="Slackey"/>
                          <a:cs typeface="Slackey"/>
                          <a:sym typeface="Slackey"/>
                        </a:rPr>
                        <a:t>Without FS</a:t>
                      </a:r>
                      <a:endParaRPr>
                        <a:solidFill>
                          <a:schemeClr val="lt1"/>
                        </a:solidFill>
                        <a:latin typeface="Slackey"/>
                        <a:ea typeface="Slackey"/>
                        <a:cs typeface="Slackey"/>
                        <a:sym typeface="Slackey"/>
                      </a:endParaRPr>
                    </a:p>
                    <a:p>
                      <a:pPr indent="0" lvl="0" marL="0" rtl="0" algn="ctr">
                        <a:spcBef>
                          <a:spcPts val="0"/>
                        </a:spcBef>
                        <a:spcAft>
                          <a:spcPts val="0"/>
                        </a:spcAft>
                        <a:buNone/>
                      </a:pPr>
                      <a:r>
                        <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zh-CN">
                          <a:solidFill>
                            <a:schemeClr val="lt1"/>
                          </a:solidFill>
                          <a:latin typeface="Slackey"/>
                          <a:ea typeface="Slackey"/>
                          <a:cs typeface="Slackey"/>
                          <a:sym typeface="Slackey"/>
                        </a:rPr>
                        <a:t>With FS</a:t>
                      </a:r>
                      <a:endParaRPr>
                        <a:solidFill>
                          <a:schemeClr val="lt1"/>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accent5"/>
                    </a:solidFill>
                  </a:tcPr>
                </a:tc>
              </a:tr>
              <a:tr h="356675">
                <a:tc>
                  <a:txBody>
                    <a:bodyPr/>
                    <a:lstStyle/>
                    <a:p>
                      <a:pPr indent="0" lvl="0" marL="0" rtl="0" algn="ctr">
                        <a:spcBef>
                          <a:spcPts val="0"/>
                        </a:spcBef>
                        <a:spcAft>
                          <a:spcPts val="0"/>
                        </a:spcAft>
                        <a:buNone/>
                      </a:pPr>
                      <a:r>
                        <a:rPr lang="zh-CN">
                          <a:solidFill>
                            <a:schemeClr val="accent6"/>
                          </a:solidFill>
                          <a:latin typeface="Slackey"/>
                          <a:ea typeface="Slackey"/>
                          <a:cs typeface="Slackey"/>
                          <a:sym typeface="Slackey"/>
                        </a:rPr>
                        <a:t>AUC</a:t>
                      </a:r>
                      <a:endParaRPr>
                        <a:solidFill>
                          <a:schemeClr val="accent6"/>
                        </a:solidFill>
                        <a:latin typeface="Slackey"/>
                        <a:ea typeface="Slackey"/>
                        <a:cs typeface="Slackey"/>
                        <a:sym typeface="Slackey"/>
                      </a:endParaRPr>
                    </a:p>
                  </a:txBody>
                  <a:tcPr marT="91425" marB="91425" marR="816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solidFill>
                            <a:schemeClr val="dk1"/>
                          </a:solidFill>
                          <a:latin typeface="Raleway"/>
                          <a:ea typeface="Raleway"/>
                          <a:cs typeface="Raleway"/>
                          <a:sym typeface="Raleway"/>
                        </a:rPr>
                        <a:t>0.92</a:t>
                      </a:r>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0.916</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0.916</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0.811</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356675">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Accuracy</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0.92</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0.910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0.920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0.80</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0.810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356675">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Precision</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0.92</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0.930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0.67</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0.910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0.77</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0.790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356675">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Recall</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latin typeface="Raleway"/>
                          <a:ea typeface="Raleway"/>
                          <a:cs typeface="Raleway"/>
                          <a:sym typeface="Raleway"/>
                        </a:rPr>
                        <a:t>0.92</a:t>
                      </a:r>
                      <a:endParaRPr>
                        <a:solidFill>
                          <a:srgbClr val="00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0.920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0.81</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0.930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0.89</a:t>
                      </a:r>
                      <a:endParaRPr>
                        <a:solidFill>
                          <a:srgbClr val="00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latin typeface="Raleway"/>
                          <a:ea typeface="Raleway"/>
                          <a:cs typeface="Raleway"/>
                          <a:sym typeface="Raleway"/>
                        </a:rPr>
                        <a:t>0.850</a:t>
                      </a:r>
                      <a:endParaRPr>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r h="356675">
                <a:tc>
                  <a:txBody>
                    <a:bodyPr/>
                    <a:lstStyle/>
                    <a:p>
                      <a:pPr indent="0" lvl="0" marL="0" marR="0" rtl="0" algn="ctr">
                        <a:spcBef>
                          <a:spcPts val="0"/>
                        </a:spcBef>
                        <a:spcAft>
                          <a:spcPts val="0"/>
                        </a:spcAft>
                        <a:buNone/>
                      </a:pPr>
                      <a:r>
                        <a:rPr lang="zh-CN">
                          <a:solidFill>
                            <a:schemeClr val="accent6"/>
                          </a:solidFill>
                          <a:latin typeface="Slackey"/>
                          <a:ea typeface="Slackey"/>
                          <a:cs typeface="Slackey"/>
                          <a:sym typeface="Slackey"/>
                        </a:rPr>
                        <a:t>F1-score</a:t>
                      </a:r>
                      <a:endParaRPr>
                        <a:solidFill>
                          <a:schemeClr val="accent6"/>
                        </a:solidFill>
                        <a:latin typeface="Slackey"/>
                        <a:ea typeface="Slackey"/>
                        <a:cs typeface="Slackey"/>
                        <a:sym typeface="Slacke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595959">
                          <a:alpha val="0"/>
                        </a:srgbClr>
                      </a:solidFill>
                      <a:prstDash val="solid"/>
                      <a:round/>
                      <a:headEnd len="sm" w="sm" type="none"/>
                      <a:tailEnd len="sm" w="sm" type="none"/>
                    </a:lnR>
                    <a:lnT cap="flat" cmpd="sng" w="19050">
                      <a:solidFill>
                        <a:srgbClr val="595959">
                          <a:alpha val="0"/>
                        </a:srgbClr>
                      </a:solidFill>
                      <a:prstDash val="solid"/>
                      <a:round/>
                      <a:headEnd len="sm" w="sm" type="none"/>
                      <a:tailEnd len="sm" w="sm" type="none"/>
                    </a:lnT>
                    <a:lnB cap="flat" cmpd="sng" w="19050">
                      <a:solidFill>
                        <a:srgbClr val="595959">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0.92</a:t>
                      </a:r>
                      <a:endParaRPr>
                        <a:solidFill>
                          <a:srgbClr val="FF0000"/>
                        </a:solidFill>
                        <a:latin typeface="Raleway"/>
                        <a:ea typeface="Raleway"/>
                        <a:cs typeface="Raleway"/>
                        <a:sym typeface="Raleway"/>
                      </a:endParaRPr>
                    </a:p>
                  </a:txBody>
                  <a:tcPr marT="91425" marB="91425" marR="91425" marL="91425" anchor="ctr">
                    <a:lnL cap="flat" cmpd="sng" w="19050">
                      <a:solidFill>
                        <a:srgbClr val="595959">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0.920</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0.74</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0.920</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0.82</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CN">
                          <a:solidFill>
                            <a:srgbClr val="FF0000"/>
                          </a:solidFill>
                          <a:latin typeface="Raleway"/>
                          <a:ea typeface="Raleway"/>
                          <a:cs typeface="Raleway"/>
                          <a:sym typeface="Raleway"/>
                        </a:rPr>
                        <a:t>0.820</a:t>
                      </a:r>
                      <a:endParaRPr>
                        <a:solidFill>
                          <a:srgbClr val="FF0000"/>
                        </a:solidFill>
                        <a:latin typeface="Raleway"/>
                        <a:ea typeface="Raleway"/>
                        <a:cs typeface="Raleway"/>
                        <a:sym typeface="Raleway"/>
                      </a:endParaRPr>
                    </a:p>
                  </a:txBody>
                  <a:tcPr marT="91425" marB="91425" marR="91425" marL="91425" anchor="ctr">
                    <a:lnL cap="flat" cmpd="sng" w="19050">
                      <a:solidFill>
                        <a:srgbClr val="434343">
                          <a:alpha val="0"/>
                        </a:srgbClr>
                      </a:solidFill>
                      <a:prstDash val="solid"/>
                      <a:round/>
                      <a:headEnd len="sm" w="sm" type="none"/>
                      <a:tailEnd len="sm" w="sm" type="none"/>
                    </a:lnL>
                    <a:lnR cap="flat" cmpd="sng" w="19050">
                      <a:solidFill>
                        <a:srgbClr val="434343">
                          <a:alpha val="0"/>
                        </a:srgbClr>
                      </a:solidFill>
                      <a:prstDash val="solid"/>
                      <a:round/>
                      <a:headEnd len="sm" w="sm" type="none"/>
                      <a:tailEnd len="sm" w="sm" type="none"/>
                    </a:lnR>
                    <a:lnT cap="flat" cmpd="sng" w="19050">
                      <a:solidFill>
                        <a:srgbClr val="434343">
                          <a:alpha val="0"/>
                        </a:srgbClr>
                      </a:solidFill>
                      <a:prstDash val="solid"/>
                      <a:round/>
                      <a:headEnd len="sm" w="sm" type="none"/>
                      <a:tailEnd len="sm" w="sm" type="none"/>
                    </a:lnT>
                    <a:lnB cap="flat" cmpd="sng" w="19050">
                      <a:solidFill>
                        <a:srgbClr val="434343">
                          <a:alpha val="0"/>
                        </a:srgbClr>
                      </a:solidFill>
                      <a:prstDash val="solid"/>
                      <a:round/>
                      <a:headEnd len="sm" w="sm" type="none"/>
                      <a:tailEnd len="sm" w="sm" type="none"/>
                    </a:lnB>
                  </a:tcPr>
                </a:tc>
              </a:tr>
            </a:tbl>
          </a:graphicData>
        </a:graphic>
      </p:graphicFrame>
      <p:sp>
        <p:nvSpPr>
          <p:cNvPr id="743" name="Google Shape;743;p72"/>
          <p:cNvSpPr/>
          <p:nvPr/>
        </p:nvSpPr>
        <p:spPr>
          <a:xfrm>
            <a:off x="1162025" y="1496925"/>
            <a:ext cx="465900" cy="432425"/>
          </a:xfrm>
          <a:custGeom>
            <a:rect b="b" l="l" r="r" t="t"/>
            <a:pathLst>
              <a:path extrusionOk="0" h="17297" w="18636">
                <a:moveTo>
                  <a:pt x="5454" y="1"/>
                </a:moveTo>
                <a:lnTo>
                  <a:pt x="5161" y="4855"/>
                </a:lnTo>
                <a:lnTo>
                  <a:pt x="0" y="5455"/>
                </a:lnTo>
                <a:lnTo>
                  <a:pt x="3808" y="8900"/>
                </a:lnTo>
                <a:lnTo>
                  <a:pt x="753" y="13238"/>
                </a:lnTo>
                <a:lnTo>
                  <a:pt x="5761" y="12889"/>
                </a:lnTo>
                <a:lnTo>
                  <a:pt x="5942" y="16851"/>
                </a:lnTo>
                <a:lnTo>
                  <a:pt x="9318" y="14368"/>
                </a:lnTo>
                <a:lnTo>
                  <a:pt x="13656" y="17297"/>
                </a:lnTo>
                <a:lnTo>
                  <a:pt x="14074" y="12959"/>
                </a:lnTo>
                <a:lnTo>
                  <a:pt x="18635" y="13182"/>
                </a:lnTo>
                <a:lnTo>
                  <a:pt x="18635" y="13182"/>
                </a:lnTo>
                <a:lnTo>
                  <a:pt x="15818" y="9332"/>
                </a:lnTo>
                <a:lnTo>
                  <a:pt x="18301" y="4855"/>
                </a:lnTo>
                <a:lnTo>
                  <a:pt x="13656" y="4157"/>
                </a:lnTo>
                <a:lnTo>
                  <a:pt x="13181" y="1"/>
                </a:lnTo>
                <a:lnTo>
                  <a:pt x="9318" y="3390"/>
                </a:lnTo>
                <a:lnTo>
                  <a:pt x="54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72"/>
          <p:cNvGrpSpPr/>
          <p:nvPr/>
        </p:nvGrpSpPr>
        <p:grpSpPr>
          <a:xfrm>
            <a:off x="487951" y="1474906"/>
            <a:ext cx="1019444" cy="432406"/>
            <a:chOff x="1492600" y="1088275"/>
            <a:chExt cx="1223675" cy="476375"/>
          </a:xfrm>
        </p:grpSpPr>
        <p:sp>
          <p:nvSpPr>
            <p:cNvPr id="745" name="Google Shape;745;p72"/>
            <p:cNvSpPr/>
            <p:nvPr/>
          </p:nvSpPr>
          <p:spPr>
            <a:xfrm>
              <a:off x="2205725" y="1088275"/>
              <a:ext cx="510550" cy="476375"/>
            </a:xfrm>
            <a:custGeom>
              <a:rect b="b" l="l" r="r" t="t"/>
              <a:pathLst>
                <a:path extrusionOk="0" h="19055" w="20422">
                  <a:moveTo>
                    <a:pt x="11982" y="1"/>
                  </a:moveTo>
                  <a:lnTo>
                    <a:pt x="3794" y="1131"/>
                  </a:lnTo>
                  <a:lnTo>
                    <a:pt x="0" y="6027"/>
                  </a:lnTo>
                  <a:lnTo>
                    <a:pt x="0" y="14270"/>
                  </a:lnTo>
                  <a:lnTo>
                    <a:pt x="8397" y="19055"/>
                  </a:lnTo>
                  <a:lnTo>
                    <a:pt x="16209" y="17869"/>
                  </a:lnTo>
                  <a:lnTo>
                    <a:pt x="20421" y="10741"/>
                  </a:lnTo>
                  <a:lnTo>
                    <a:pt x="18580" y="3906"/>
                  </a:lnTo>
                  <a:lnTo>
                    <a:pt x="11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2"/>
            <p:cNvSpPr/>
            <p:nvPr/>
          </p:nvSpPr>
          <p:spPr>
            <a:xfrm>
              <a:off x="2616500" y="1247650"/>
              <a:ext cx="45725" cy="155550"/>
            </a:xfrm>
            <a:custGeom>
              <a:rect b="b" l="l" r="r" t="t"/>
              <a:pathLst>
                <a:path extrusionOk="0" h="6222" w="1829">
                  <a:moveTo>
                    <a:pt x="1" y="0"/>
                  </a:moveTo>
                  <a:lnTo>
                    <a:pt x="224" y="6221"/>
                  </a:lnTo>
                  <a:lnTo>
                    <a:pt x="1828" y="6138"/>
                  </a:lnTo>
                  <a:lnTo>
                    <a:pt x="1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2"/>
            <p:cNvSpPr/>
            <p:nvPr/>
          </p:nvSpPr>
          <p:spPr>
            <a:xfrm>
              <a:off x="1581525" y="1273800"/>
              <a:ext cx="631900" cy="88600"/>
            </a:xfrm>
            <a:custGeom>
              <a:rect b="b" l="l" r="r" t="t"/>
              <a:pathLst>
                <a:path extrusionOk="0" h="3544" w="25276">
                  <a:moveTo>
                    <a:pt x="25275" y="0"/>
                  </a:moveTo>
                  <a:lnTo>
                    <a:pt x="0" y="433"/>
                  </a:lnTo>
                  <a:lnTo>
                    <a:pt x="56" y="3083"/>
                  </a:lnTo>
                  <a:lnTo>
                    <a:pt x="25080" y="3543"/>
                  </a:lnTo>
                  <a:lnTo>
                    <a:pt x="252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2"/>
            <p:cNvSpPr/>
            <p:nvPr/>
          </p:nvSpPr>
          <p:spPr>
            <a:xfrm>
              <a:off x="2189325" y="1253225"/>
              <a:ext cx="35250" cy="129925"/>
            </a:xfrm>
            <a:custGeom>
              <a:rect b="b" l="l" r="r" t="t"/>
              <a:pathLst>
                <a:path extrusionOk="0" h="5197" w="1410">
                  <a:moveTo>
                    <a:pt x="140" y="0"/>
                  </a:moveTo>
                  <a:lnTo>
                    <a:pt x="1" y="5120"/>
                  </a:lnTo>
                  <a:cubicBezTo>
                    <a:pt x="1" y="5120"/>
                    <a:pt x="728" y="5196"/>
                    <a:pt x="1105" y="5196"/>
                  </a:cubicBezTo>
                  <a:cubicBezTo>
                    <a:pt x="1237" y="5196"/>
                    <a:pt x="1326" y="5187"/>
                    <a:pt x="1326" y="5161"/>
                  </a:cubicBezTo>
                  <a:cubicBezTo>
                    <a:pt x="1326" y="5078"/>
                    <a:pt x="1410" y="42"/>
                    <a:pt x="1410" y="42"/>
                  </a:cubicBezTo>
                  <a:lnTo>
                    <a:pt x="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2"/>
            <p:cNvSpPr/>
            <p:nvPr/>
          </p:nvSpPr>
          <p:spPr>
            <a:xfrm>
              <a:off x="2409375" y="1229425"/>
              <a:ext cx="201925" cy="177000"/>
            </a:xfrm>
            <a:custGeom>
              <a:rect b="b" l="l" r="r" t="t"/>
              <a:pathLst>
                <a:path extrusionOk="0" h="7080" w="8077">
                  <a:moveTo>
                    <a:pt x="4048" y="1"/>
                  </a:moveTo>
                  <a:cubicBezTo>
                    <a:pt x="2808" y="1"/>
                    <a:pt x="1602" y="648"/>
                    <a:pt x="949" y="1803"/>
                  </a:cubicBezTo>
                  <a:cubicBezTo>
                    <a:pt x="0" y="3505"/>
                    <a:pt x="600" y="5667"/>
                    <a:pt x="2302" y="6629"/>
                  </a:cubicBezTo>
                  <a:cubicBezTo>
                    <a:pt x="2853" y="6934"/>
                    <a:pt x="3449" y="7079"/>
                    <a:pt x="4035" y="7079"/>
                  </a:cubicBezTo>
                  <a:cubicBezTo>
                    <a:pt x="5275" y="7079"/>
                    <a:pt x="6475" y="6432"/>
                    <a:pt x="7128" y="5276"/>
                  </a:cubicBezTo>
                  <a:cubicBezTo>
                    <a:pt x="8077" y="3561"/>
                    <a:pt x="7477" y="1413"/>
                    <a:pt x="5775" y="450"/>
                  </a:cubicBezTo>
                  <a:cubicBezTo>
                    <a:pt x="5229" y="146"/>
                    <a:pt x="4635" y="1"/>
                    <a:pt x="40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2"/>
            <p:cNvSpPr/>
            <p:nvPr/>
          </p:nvSpPr>
          <p:spPr>
            <a:xfrm>
              <a:off x="1582575" y="1276925"/>
              <a:ext cx="1053825" cy="17825"/>
            </a:xfrm>
            <a:custGeom>
              <a:rect b="b" l="l" r="r" t="t"/>
              <a:pathLst>
                <a:path extrusionOk="0" h="713" w="42153">
                  <a:moveTo>
                    <a:pt x="42111" y="1"/>
                  </a:moveTo>
                  <a:lnTo>
                    <a:pt x="56" y="615"/>
                  </a:lnTo>
                  <a:cubicBezTo>
                    <a:pt x="14" y="615"/>
                    <a:pt x="0" y="629"/>
                    <a:pt x="0" y="657"/>
                  </a:cubicBezTo>
                  <a:cubicBezTo>
                    <a:pt x="0" y="698"/>
                    <a:pt x="28" y="712"/>
                    <a:pt x="42" y="712"/>
                  </a:cubicBezTo>
                  <a:lnTo>
                    <a:pt x="42111" y="99"/>
                  </a:lnTo>
                  <a:cubicBezTo>
                    <a:pt x="42139" y="99"/>
                    <a:pt x="42153" y="85"/>
                    <a:pt x="42153" y="57"/>
                  </a:cubicBezTo>
                  <a:cubicBezTo>
                    <a:pt x="42153" y="15"/>
                    <a:pt x="42139" y="1"/>
                    <a:pt x="42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2"/>
            <p:cNvSpPr/>
            <p:nvPr/>
          </p:nvSpPr>
          <p:spPr>
            <a:xfrm>
              <a:off x="1588500" y="1303100"/>
              <a:ext cx="1053850" cy="7000"/>
            </a:xfrm>
            <a:custGeom>
              <a:rect b="b" l="l" r="r" t="t"/>
              <a:pathLst>
                <a:path extrusionOk="0" h="280" w="42154">
                  <a:moveTo>
                    <a:pt x="42097" y="0"/>
                  </a:moveTo>
                  <a:lnTo>
                    <a:pt x="56" y="167"/>
                  </a:lnTo>
                  <a:cubicBezTo>
                    <a:pt x="28" y="167"/>
                    <a:pt x="0" y="195"/>
                    <a:pt x="0" y="223"/>
                  </a:cubicBezTo>
                  <a:cubicBezTo>
                    <a:pt x="0" y="265"/>
                    <a:pt x="28" y="279"/>
                    <a:pt x="56" y="279"/>
                  </a:cubicBezTo>
                  <a:lnTo>
                    <a:pt x="42097" y="98"/>
                  </a:lnTo>
                  <a:cubicBezTo>
                    <a:pt x="42125" y="98"/>
                    <a:pt x="42153" y="84"/>
                    <a:pt x="42153" y="56"/>
                  </a:cubicBezTo>
                  <a:cubicBezTo>
                    <a:pt x="42153" y="14"/>
                    <a:pt x="42125" y="0"/>
                    <a:pt x="420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2"/>
            <p:cNvSpPr/>
            <p:nvPr/>
          </p:nvSpPr>
          <p:spPr>
            <a:xfrm>
              <a:off x="1589200" y="1327500"/>
              <a:ext cx="1051400" cy="3500"/>
            </a:xfrm>
            <a:custGeom>
              <a:rect b="b" l="l" r="r" t="t"/>
              <a:pathLst>
                <a:path extrusionOk="0" h="140" w="42056">
                  <a:moveTo>
                    <a:pt x="42" y="0"/>
                  </a:moveTo>
                  <a:cubicBezTo>
                    <a:pt x="14" y="0"/>
                    <a:pt x="0" y="14"/>
                    <a:pt x="0" y="56"/>
                  </a:cubicBezTo>
                  <a:cubicBezTo>
                    <a:pt x="0" y="84"/>
                    <a:pt x="28" y="98"/>
                    <a:pt x="42" y="98"/>
                  </a:cubicBezTo>
                  <a:lnTo>
                    <a:pt x="42000" y="140"/>
                  </a:lnTo>
                  <a:cubicBezTo>
                    <a:pt x="42027" y="140"/>
                    <a:pt x="42055" y="112"/>
                    <a:pt x="42055" y="84"/>
                  </a:cubicBezTo>
                  <a:cubicBezTo>
                    <a:pt x="42055" y="42"/>
                    <a:pt x="42027" y="28"/>
                    <a:pt x="42000" y="28"/>
                  </a:cubicBezTo>
                  <a:lnTo>
                    <a:pt x="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2"/>
            <p:cNvSpPr/>
            <p:nvPr/>
          </p:nvSpPr>
          <p:spPr>
            <a:xfrm>
              <a:off x="1589900" y="1339350"/>
              <a:ext cx="1051050" cy="17475"/>
            </a:xfrm>
            <a:custGeom>
              <a:rect b="b" l="l" r="r" t="t"/>
              <a:pathLst>
                <a:path extrusionOk="0" h="699" w="42042">
                  <a:moveTo>
                    <a:pt x="56" y="1"/>
                  </a:moveTo>
                  <a:cubicBezTo>
                    <a:pt x="14" y="1"/>
                    <a:pt x="0" y="15"/>
                    <a:pt x="0" y="43"/>
                  </a:cubicBezTo>
                  <a:cubicBezTo>
                    <a:pt x="0" y="84"/>
                    <a:pt x="14" y="98"/>
                    <a:pt x="56" y="98"/>
                  </a:cubicBezTo>
                  <a:lnTo>
                    <a:pt x="41985" y="698"/>
                  </a:lnTo>
                  <a:cubicBezTo>
                    <a:pt x="42027" y="698"/>
                    <a:pt x="42041" y="670"/>
                    <a:pt x="42041" y="642"/>
                  </a:cubicBezTo>
                  <a:cubicBezTo>
                    <a:pt x="42041" y="628"/>
                    <a:pt x="42027" y="587"/>
                    <a:pt x="41985" y="587"/>
                  </a:cubicBezTo>
                  <a:lnTo>
                    <a:pt x="5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2"/>
            <p:cNvSpPr/>
            <p:nvPr/>
          </p:nvSpPr>
          <p:spPr>
            <a:xfrm>
              <a:off x="1492600" y="1261950"/>
              <a:ext cx="103600" cy="117875"/>
            </a:xfrm>
            <a:custGeom>
              <a:rect b="b" l="l" r="r" t="t"/>
              <a:pathLst>
                <a:path extrusionOk="0" h="4715" w="4144">
                  <a:moveTo>
                    <a:pt x="182" y="0"/>
                  </a:moveTo>
                  <a:lnTo>
                    <a:pt x="1" y="4715"/>
                  </a:lnTo>
                  <a:lnTo>
                    <a:pt x="3822" y="4310"/>
                  </a:lnTo>
                  <a:lnTo>
                    <a:pt x="4143" y="1325"/>
                  </a:lnTo>
                  <a:lnTo>
                    <a:pt x="3237" y="98"/>
                  </a:lnTo>
                  <a:lnTo>
                    <a:pt x="1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2"/>
            <p:cNvSpPr/>
            <p:nvPr/>
          </p:nvSpPr>
          <p:spPr>
            <a:xfrm>
              <a:off x="1549800" y="1360625"/>
              <a:ext cx="27225" cy="33150"/>
            </a:xfrm>
            <a:custGeom>
              <a:rect b="b" l="l" r="r" t="t"/>
              <a:pathLst>
                <a:path extrusionOk="0" h="1326" w="1089">
                  <a:moveTo>
                    <a:pt x="335" y="1"/>
                  </a:moveTo>
                  <a:lnTo>
                    <a:pt x="335" y="921"/>
                  </a:lnTo>
                  <a:lnTo>
                    <a:pt x="14" y="963"/>
                  </a:lnTo>
                  <a:lnTo>
                    <a:pt x="0" y="1326"/>
                  </a:lnTo>
                  <a:lnTo>
                    <a:pt x="1088" y="1256"/>
                  </a:lnTo>
                  <a:lnTo>
                    <a:pt x="1018" y="907"/>
                  </a:lnTo>
                  <a:lnTo>
                    <a:pt x="628" y="921"/>
                  </a:lnTo>
                  <a:lnTo>
                    <a:pt x="628" y="15"/>
                  </a:lnTo>
                  <a:lnTo>
                    <a:pt x="3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2"/>
            <p:cNvSpPr/>
            <p:nvPr/>
          </p:nvSpPr>
          <p:spPr>
            <a:xfrm>
              <a:off x="1506200" y="1366550"/>
              <a:ext cx="32450" cy="34550"/>
            </a:xfrm>
            <a:custGeom>
              <a:rect b="b" l="l" r="r" t="t"/>
              <a:pathLst>
                <a:path extrusionOk="0" h="1382" w="1298">
                  <a:moveTo>
                    <a:pt x="544" y="1"/>
                  </a:moveTo>
                  <a:lnTo>
                    <a:pt x="461" y="879"/>
                  </a:lnTo>
                  <a:lnTo>
                    <a:pt x="0" y="935"/>
                  </a:lnTo>
                  <a:lnTo>
                    <a:pt x="0" y="1298"/>
                  </a:lnTo>
                  <a:lnTo>
                    <a:pt x="1256" y="1382"/>
                  </a:lnTo>
                  <a:lnTo>
                    <a:pt x="1298" y="1019"/>
                  </a:lnTo>
                  <a:lnTo>
                    <a:pt x="782" y="977"/>
                  </a:lnTo>
                  <a:lnTo>
                    <a:pt x="851" y="43"/>
                  </a:lnTo>
                  <a:lnTo>
                    <a:pt x="5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2"/>
            <p:cNvSpPr/>
            <p:nvPr/>
          </p:nvSpPr>
          <p:spPr>
            <a:xfrm>
              <a:off x="1547700" y="1240325"/>
              <a:ext cx="31050" cy="30350"/>
            </a:xfrm>
            <a:custGeom>
              <a:rect b="b" l="l" r="r" t="t"/>
              <a:pathLst>
                <a:path extrusionOk="0" h="1214" w="1242">
                  <a:moveTo>
                    <a:pt x="0" y="0"/>
                  </a:moveTo>
                  <a:lnTo>
                    <a:pt x="0" y="377"/>
                  </a:lnTo>
                  <a:lnTo>
                    <a:pt x="405" y="433"/>
                  </a:lnTo>
                  <a:lnTo>
                    <a:pt x="377" y="1200"/>
                  </a:lnTo>
                  <a:lnTo>
                    <a:pt x="768" y="1214"/>
                  </a:lnTo>
                  <a:lnTo>
                    <a:pt x="782" y="433"/>
                  </a:lnTo>
                  <a:lnTo>
                    <a:pt x="1214" y="405"/>
                  </a:lnTo>
                  <a:lnTo>
                    <a:pt x="1242" y="7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2"/>
            <p:cNvSpPr/>
            <p:nvPr/>
          </p:nvSpPr>
          <p:spPr>
            <a:xfrm>
              <a:off x="1505850" y="1239975"/>
              <a:ext cx="30025" cy="31400"/>
            </a:xfrm>
            <a:custGeom>
              <a:rect b="b" l="l" r="r" t="t"/>
              <a:pathLst>
                <a:path extrusionOk="0" h="1256" w="1201">
                  <a:moveTo>
                    <a:pt x="1" y="0"/>
                  </a:moveTo>
                  <a:lnTo>
                    <a:pt x="1" y="377"/>
                  </a:lnTo>
                  <a:lnTo>
                    <a:pt x="419" y="419"/>
                  </a:lnTo>
                  <a:lnTo>
                    <a:pt x="391" y="1200"/>
                  </a:lnTo>
                  <a:lnTo>
                    <a:pt x="698" y="1256"/>
                  </a:lnTo>
                  <a:lnTo>
                    <a:pt x="684" y="391"/>
                  </a:lnTo>
                  <a:lnTo>
                    <a:pt x="1200" y="377"/>
                  </a:lnTo>
                  <a:lnTo>
                    <a:pt x="1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2"/>
            <p:cNvSpPr/>
            <p:nvPr/>
          </p:nvSpPr>
          <p:spPr>
            <a:xfrm>
              <a:off x="1574200" y="1276575"/>
              <a:ext cx="33500" cy="88250"/>
            </a:xfrm>
            <a:custGeom>
              <a:rect b="b" l="l" r="r" t="t"/>
              <a:pathLst>
                <a:path extrusionOk="0" h="3530" w="1340">
                  <a:moveTo>
                    <a:pt x="0" y="1"/>
                  </a:moveTo>
                  <a:lnTo>
                    <a:pt x="126" y="3502"/>
                  </a:lnTo>
                  <a:lnTo>
                    <a:pt x="1340" y="3530"/>
                  </a:lnTo>
                  <a:lnTo>
                    <a:pt x="1200" y="7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3"/>
          <p:cNvSpPr txBox="1"/>
          <p:nvPr>
            <p:ph type="title"/>
          </p:nvPr>
        </p:nvSpPr>
        <p:spPr>
          <a:xfrm>
            <a:off x="1880300" y="1449550"/>
            <a:ext cx="5228400" cy="217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4000"/>
              <a:t>Conclusion &amp; Future work</a:t>
            </a:r>
            <a:endParaRPr sz="4000"/>
          </a:p>
        </p:txBody>
      </p:sp>
      <p:sp>
        <p:nvSpPr>
          <p:cNvPr id="765" name="Google Shape;765;p73"/>
          <p:cNvSpPr/>
          <p:nvPr/>
        </p:nvSpPr>
        <p:spPr>
          <a:xfrm rot="-5400000">
            <a:off x="7656186" y="2202518"/>
            <a:ext cx="1715255" cy="1260255"/>
          </a:xfrm>
          <a:custGeom>
            <a:rect b="b" l="l" r="r" t="t"/>
            <a:pathLst>
              <a:path extrusionOk="0" h="27047" w="36812">
                <a:moveTo>
                  <a:pt x="27326" y="0"/>
                </a:moveTo>
                <a:lnTo>
                  <a:pt x="12931" y="15971"/>
                </a:lnTo>
                <a:lnTo>
                  <a:pt x="9123" y="1451"/>
                </a:lnTo>
                <a:lnTo>
                  <a:pt x="4367" y="21314"/>
                </a:lnTo>
                <a:lnTo>
                  <a:pt x="1" y="18036"/>
                </a:lnTo>
                <a:lnTo>
                  <a:pt x="1" y="27047"/>
                </a:lnTo>
                <a:lnTo>
                  <a:pt x="36811" y="27047"/>
                </a:lnTo>
                <a:lnTo>
                  <a:pt x="32055" y="17213"/>
                </a:lnTo>
                <a:lnTo>
                  <a:pt x="29154" y="20407"/>
                </a:lnTo>
                <a:lnTo>
                  <a:pt x="27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3"/>
          <p:cNvSpPr/>
          <p:nvPr/>
        </p:nvSpPr>
        <p:spPr>
          <a:xfrm>
            <a:off x="3921743" y="595058"/>
            <a:ext cx="1010595" cy="947217"/>
          </a:xfrm>
          <a:custGeom>
            <a:rect b="b" l="l" r="r" t="t"/>
            <a:pathLst>
              <a:path extrusionOk="0" h="18716" w="19991">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73"/>
          <p:cNvGrpSpPr/>
          <p:nvPr/>
        </p:nvGrpSpPr>
        <p:grpSpPr>
          <a:xfrm>
            <a:off x="6257247" y="2427775"/>
            <a:ext cx="1264687" cy="2176335"/>
            <a:chOff x="5530025" y="3130175"/>
            <a:chExt cx="466950" cy="803550"/>
          </a:xfrm>
        </p:grpSpPr>
        <p:sp>
          <p:nvSpPr>
            <p:cNvPr id="768" name="Google Shape;768;p73"/>
            <p:cNvSpPr/>
            <p:nvPr/>
          </p:nvSpPr>
          <p:spPr>
            <a:xfrm>
              <a:off x="5684500" y="3130175"/>
              <a:ext cx="208225" cy="129225"/>
            </a:xfrm>
            <a:custGeom>
              <a:rect b="b" l="l" r="r" t="t"/>
              <a:pathLst>
                <a:path extrusionOk="0" h="5169" w="8329">
                  <a:moveTo>
                    <a:pt x="4132" y="1"/>
                  </a:moveTo>
                  <a:cubicBezTo>
                    <a:pt x="3491" y="1"/>
                    <a:pt x="2794" y="227"/>
                    <a:pt x="2330" y="580"/>
                  </a:cubicBezTo>
                  <a:cubicBezTo>
                    <a:pt x="1382" y="1291"/>
                    <a:pt x="2149" y="1877"/>
                    <a:pt x="838" y="3355"/>
                  </a:cubicBezTo>
                  <a:cubicBezTo>
                    <a:pt x="1" y="4276"/>
                    <a:pt x="963" y="5169"/>
                    <a:pt x="963" y="5169"/>
                  </a:cubicBezTo>
                  <a:cubicBezTo>
                    <a:pt x="963" y="5169"/>
                    <a:pt x="963" y="5141"/>
                    <a:pt x="1605" y="4834"/>
                  </a:cubicBezTo>
                  <a:cubicBezTo>
                    <a:pt x="1738" y="4772"/>
                    <a:pt x="1881" y="4747"/>
                    <a:pt x="2029" y="4747"/>
                  </a:cubicBezTo>
                  <a:cubicBezTo>
                    <a:pt x="2609" y="4747"/>
                    <a:pt x="3284" y="5127"/>
                    <a:pt x="3906" y="5127"/>
                  </a:cubicBezTo>
                  <a:cubicBezTo>
                    <a:pt x="4701" y="5127"/>
                    <a:pt x="7184" y="4555"/>
                    <a:pt x="7184" y="3481"/>
                  </a:cubicBezTo>
                  <a:cubicBezTo>
                    <a:pt x="7184" y="2393"/>
                    <a:pt x="8328" y="1975"/>
                    <a:pt x="8328" y="1975"/>
                  </a:cubicBezTo>
                  <a:lnTo>
                    <a:pt x="7575" y="1528"/>
                  </a:lnTo>
                  <a:cubicBezTo>
                    <a:pt x="7386" y="1411"/>
                    <a:pt x="7195" y="1380"/>
                    <a:pt x="7007" y="1380"/>
                  </a:cubicBezTo>
                  <a:cubicBezTo>
                    <a:pt x="6795" y="1380"/>
                    <a:pt x="6588" y="1419"/>
                    <a:pt x="6394" y="1419"/>
                  </a:cubicBezTo>
                  <a:cubicBezTo>
                    <a:pt x="6086" y="1419"/>
                    <a:pt x="5812" y="1319"/>
                    <a:pt x="5608" y="803"/>
                  </a:cubicBezTo>
                  <a:cubicBezTo>
                    <a:pt x="5376" y="234"/>
                    <a:pt x="4783" y="1"/>
                    <a:pt x="41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3"/>
            <p:cNvSpPr/>
            <p:nvPr/>
          </p:nvSpPr>
          <p:spPr>
            <a:xfrm>
              <a:off x="5592800" y="3441975"/>
              <a:ext cx="290150" cy="463950"/>
            </a:xfrm>
            <a:custGeom>
              <a:rect b="b" l="l" r="r" t="t"/>
              <a:pathLst>
                <a:path extrusionOk="0" h="18558" w="11606">
                  <a:moveTo>
                    <a:pt x="9145" y="1"/>
                  </a:moveTo>
                  <a:cubicBezTo>
                    <a:pt x="7993" y="1"/>
                    <a:pt x="6937" y="1412"/>
                    <a:pt x="6291" y="2684"/>
                  </a:cubicBezTo>
                  <a:cubicBezTo>
                    <a:pt x="5398" y="4469"/>
                    <a:pt x="4868" y="7259"/>
                    <a:pt x="2985" y="11792"/>
                  </a:cubicBezTo>
                  <a:cubicBezTo>
                    <a:pt x="1102" y="16326"/>
                    <a:pt x="0" y="18320"/>
                    <a:pt x="0" y="18320"/>
                  </a:cubicBezTo>
                  <a:lnTo>
                    <a:pt x="1270" y="18558"/>
                  </a:lnTo>
                  <a:cubicBezTo>
                    <a:pt x="1270" y="18558"/>
                    <a:pt x="8258" y="7022"/>
                    <a:pt x="9262" y="5139"/>
                  </a:cubicBezTo>
                  <a:cubicBezTo>
                    <a:pt x="10253" y="3284"/>
                    <a:pt x="11606" y="1917"/>
                    <a:pt x="10490" y="703"/>
                  </a:cubicBezTo>
                  <a:cubicBezTo>
                    <a:pt x="10039" y="206"/>
                    <a:pt x="9585" y="1"/>
                    <a:pt x="91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3"/>
            <p:cNvSpPr/>
            <p:nvPr/>
          </p:nvSpPr>
          <p:spPr>
            <a:xfrm>
              <a:off x="5728450" y="3149250"/>
              <a:ext cx="80925" cy="88275"/>
            </a:xfrm>
            <a:custGeom>
              <a:rect b="b" l="l" r="r" t="t"/>
              <a:pathLst>
                <a:path extrusionOk="0" h="3531" w="3237">
                  <a:moveTo>
                    <a:pt x="1598" y="1"/>
                  </a:moveTo>
                  <a:cubicBezTo>
                    <a:pt x="1485" y="1"/>
                    <a:pt x="1370" y="13"/>
                    <a:pt x="1256" y="40"/>
                  </a:cubicBezTo>
                  <a:cubicBezTo>
                    <a:pt x="461" y="235"/>
                    <a:pt x="0" y="1044"/>
                    <a:pt x="182" y="1825"/>
                  </a:cubicBezTo>
                  <a:cubicBezTo>
                    <a:pt x="210" y="1923"/>
                    <a:pt x="237" y="2021"/>
                    <a:pt x="279" y="2118"/>
                  </a:cubicBezTo>
                  <a:cubicBezTo>
                    <a:pt x="211" y="2338"/>
                    <a:pt x="75" y="2746"/>
                    <a:pt x="137" y="2746"/>
                  </a:cubicBezTo>
                  <a:cubicBezTo>
                    <a:pt x="138" y="2746"/>
                    <a:pt x="139" y="2746"/>
                    <a:pt x="140" y="2746"/>
                  </a:cubicBezTo>
                  <a:cubicBezTo>
                    <a:pt x="182" y="2746"/>
                    <a:pt x="419" y="2718"/>
                    <a:pt x="530" y="2718"/>
                  </a:cubicBezTo>
                  <a:cubicBezTo>
                    <a:pt x="572" y="2788"/>
                    <a:pt x="628" y="2871"/>
                    <a:pt x="656" y="2941"/>
                  </a:cubicBezTo>
                  <a:cubicBezTo>
                    <a:pt x="781" y="2927"/>
                    <a:pt x="991" y="2871"/>
                    <a:pt x="1116" y="2802"/>
                  </a:cubicBezTo>
                  <a:lnTo>
                    <a:pt x="1116" y="2802"/>
                  </a:lnTo>
                  <a:cubicBezTo>
                    <a:pt x="1116" y="2802"/>
                    <a:pt x="1019" y="3109"/>
                    <a:pt x="851" y="3220"/>
                  </a:cubicBezTo>
                  <a:cubicBezTo>
                    <a:pt x="1003" y="3410"/>
                    <a:pt x="1155" y="3531"/>
                    <a:pt x="1286" y="3531"/>
                  </a:cubicBezTo>
                  <a:cubicBezTo>
                    <a:pt x="1299" y="3531"/>
                    <a:pt x="1312" y="3530"/>
                    <a:pt x="1325" y="3527"/>
                  </a:cubicBezTo>
                  <a:cubicBezTo>
                    <a:pt x="2162" y="3429"/>
                    <a:pt x="3236" y="1895"/>
                    <a:pt x="3027" y="1114"/>
                  </a:cubicBezTo>
                  <a:cubicBezTo>
                    <a:pt x="2860" y="435"/>
                    <a:pt x="2257" y="1"/>
                    <a:pt x="15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3"/>
            <p:cNvSpPr/>
            <p:nvPr/>
          </p:nvSpPr>
          <p:spPr>
            <a:xfrm>
              <a:off x="5680325" y="3399225"/>
              <a:ext cx="88950" cy="46650"/>
            </a:xfrm>
            <a:custGeom>
              <a:rect b="b" l="l" r="r" t="t"/>
              <a:pathLst>
                <a:path extrusionOk="0" h="1866" w="3558">
                  <a:moveTo>
                    <a:pt x="3334" y="0"/>
                  </a:moveTo>
                  <a:cubicBezTo>
                    <a:pt x="3334" y="0"/>
                    <a:pt x="2065" y="433"/>
                    <a:pt x="1479" y="614"/>
                  </a:cubicBezTo>
                  <a:cubicBezTo>
                    <a:pt x="907" y="781"/>
                    <a:pt x="0" y="1535"/>
                    <a:pt x="84" y="1535"/>
                  </a:cubicBezTo>
                  <a:cubicBezTo>
                    <a:pt x="169" y="1535"/>
                    <a:pt x="1188" y="1157"/>
                    <a:pt x="1565" y="1157"/>
                  </a:cubicBezTo>
                  <a:cubicBezTo>
                    <a:pt x="1623" y="1157"/>
                    <a:pt x="1666" y="1165"/>
                    <a:pt x="1688" y="1186"/>
                  </a:cubicBezTo>
                  <a:cubicBezTo>
                    <a:pt x="1870" y="1367"/>
                    <a:pt x="1060" y="1660"/>
                    <a:pt x="1130" y="1800"/>
                  </a:cubicBezTo>
                  <a:cubicBezTo>
                    <a:pt x="1150" y="1838"/>
                    <a:pt x="1239" y="1865"/>
                    <a:pt x="1373" y="1865"/>
                  </a:cubicBezTo>
                  <a:cubicBezTo>
                    <a:pt x="1721" y="1865"/>
                    <a:pt x="2367" y="1684"/>
                    <a:pt x="2860" y="1060"/>
                  </a:cubicBezTo>
                  <a:cubicBezTo>
                    <a:pt x="3557" y="209"/>
                    <a:pt x="3334" y="0"/>
                    <a:pt x="3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3"/>
            <p:cNvSpPr/>
            <p:nvPr/>
          </p:nvSpPr>
          <p:spPr>
            <a:xfrm>
              <a:off x="5692175" y="3527275"/>
              <a:ext cx="257025" cy="283450"/>
            </a:xfrm>
            <a:custGeom>
              <a:rect b="b" l="l" r="r" t="t"/>
              <a:pathLst>
                <a:path extrusionOk="0" h="11338" w="10281">
                  <a:moveTo>
                    <a:pt x="3917" y="0"/>
                  </a:moveTo>
                  <a:cubicBezTo>
                    <a:pt x="3007" y="0"/>
                    <a:pt x="1966" y="428"/>
                    <a:pt x="1772" y="1713"/>
                  </a:cubicBezTo>
                  <a:cubicBezTo>
                    <a:pt x="1772" y="1713"/>
                    <a:pt x="1" y="6246"/>
                    <a:pt x="2218" y="7362"/>
                  </a:cubicBezTo>
                  <a:cubicBezTo>
                    <a:pt x="4422" y="8464"/>
                    <a:pt x="9625" y="11338"/>
                    <a:pt x="9625" y="11338"/>
                  </a:cubicBezTo>
                  <a:lnTo>
                    <a:pt x="10281" y="10347"/>
                  </a:lnTo>
                  <a:lnTo>
                    <a:pt x="3767" y="5144"/>
                  </a:lnTo>
                  <a:cubicBezTo>
                    <a:pt x="3767" y="5144"/>
                    <a:pt x="5650" y="1169"/>
                    <a:pt x="5315" y="513"/>
                  </a:cubicBezTo>
                  <a:cubicBezTo>
                    <a:pt x="5168" y="226"/>
                    <a:pt x="4577" y="0"/>
                    <a:pt x="39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3"/>
            <p:cNvSpPr/>
            <p:nvPr/>
          </p:nvSpPr>
          <p:spPr>
            <a:xfrm>
              <a:off x="5780050" y="3194475"/>
              <a:ext cx="74300" cy="72950"/>
            </a:xfrm>
            <a:custGeom>
              <a:rect b="b" l="l" r="r" t="t"/>
              <a:pathLst>
                <a:path extrusionOk="0" h="2918" w="2972">
                  <a:moveTo>
                    <a:pt x="638" y="1"/>
                  </a:moveTo>
                  <a:cubicBezTo>
                    <a:pt x="112" y="1"/>
                    <a:pt x="43" y="923"/>
                    <a:pt x="43" y="923"/>
                  </a:cubicBezTo>
                  <a:cubicBezTo>
                    <a:pt x="43" y="923"/>
                    <a:pt x="182" y="1286"/>
                    <a:pt x="349" y="1760"/>
                  </a:cubicBezTo>
                  <a:cubicBezTo>
                    <a:pt x="545" y="2220"/>
                    <a:pt x="1" y="2918"/>
                    <a:pt x="1" y="2918"/>
                  </a:cubicBezTo>
                  <a:cubicBezTo>
                    <a:pt x="1" y="2918"/>
                    <a:pt x="2972" y="1858"/>
                    <a:pt x="2497" y="1830"/>
                  </a:cubicBezTo>
                  <a:cubicBezTo>
                    <a:pt x="2023" y="1788"/>
                    <a:pt x="810" y="30"/>
                    <a:pt x="810" y="30"/>
                  </a:cubicBezTo>
                  <a:cubicBezTo>
                    <a:pt x="748" y="10"/>
                    <a:pt x="690" y="1"/>
                    <a:pt x="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3"/>
            <p:cNvSpPr/>
            <p:nvPr/>
          </p:nvSpPr>
          <p:spPr>
            <a:xfrm>
              <a:off x="5729300" y="3139425"/>
              <a:ext cx="120425" cy="101650"/>
            </a:xfrm>
            <a:custGeom>
              <a:rect b="b" l="l" r="r" t="t"/>
              <a:pathLst>
                <a:path extrusionOk="0" h="4066" w="4817">
                  <a:moveTo>
                    <a:pt x="278" y="1003"/>
                  </a:moveTo>
                  <a:lnTo>
                    <a:pt x="278" y="1003"/>
                  </a:lnTo>
                  <a:cubicBezTo>
                    <a:pt x="301" y="1036"/>
                    <a:pt x="329" y="1061"/>
                    <a:pt x="329" y="1061"/>
                  </a:cubicBezTo>
                  <a:cubicBezTo>
                    <a:pt x="310" y="1041"/>
                    <a:pt x="293" y="1022"/>
                    <a:pt x="278" y="1003"/>
                  </a:cubicBezTo>
                  <a:close/>
                  <a:moveTo>
                    <a:pt x="1082" y="0"/>
                  </a:moveTo>
                  <a:lnTo>
                    <a:pt x="594" y="293"/>
                  </a:lnTo>
                  <a:cubicBezTo>
                    <a:pt x="581" y="293"/>
                    <a:pt x="1" y="634"/>
                    <a:pt x="278" y="1003"/>
                  </a:cubicBezTo>
                  <a:lnTo>
                    <a:pt x="278" y="1003"/>
                  </a:lnTo>
                  <a:cubicBezTo>
                    <a:pt x="233" y="936"/>
                    <a:pt x="208" y="837"/>
                    <a:pt x="468" y="837"/>
                  </a:cubicBezTo>
                  <a:cubicBezTo>
                    <a:pt x="845" y="837"/>
                    <a:pt x="468" y="2316"/>
                    <a:pt x="1752" y="2455"/>
                  </a:cubicBezTo>
                  <a:cubicBezTo>
                    <a:pt x="2449" y="2525"/>
                    <a:pt x="3272" y="4060"/>
                    <a:pt x="3272" y="4060"/>
                  </a:cubicBezTo>
                  <a:cubicBezTo>
                    <a:pt x="3272" y="4060"/>
                    <a:pt x="3427" y="3985"/>
                    <a:pt x="3721" y="3985"/>
                  </a:cubicBezTo>
                  <a:cubicBezTo>
                    <a:pt x="3867" y="3985"/>
                    <a:pt x="4049" y="4004"/>
                    <a:pt x="4262" y="4060"/>
                  </a:cubicBezTo>
                  <a:cubicBezTo>
                    <a:pt x="4278" y="4064"/>
                    <a:pt x="4291" y="4066"/>
                    <a:pt x="4303" y="4066"/>
                  </a:cubicBezTo>
                  <a:cubicBezTo>
                    <a:pt x="4816" y="4066"/>
                    <a:pt x="2700" y="419"/>
                    <a:pt x="2700" y="419"/>
                  </a:cubicBezTo>
                  <a:lnTo>
                    <a:pt x="10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3"/>
            <p:cNvSpPr/>
            <p:nvPr/>
          </p:nvSpPr>
          <p:spPr>
            <a:xfrm>
              <a:off x="5650675" y="3404025"/>
              <a:ext cx="323900" cy="211900"/>
            </a:xfrm>
            <a:custGeom>
              <a:rect b="b" l="l" r="r" t="t"/>
              <a:pathLst>
                <a:path extrusionOk="0" h="8476" w="12956">
                  <a:moveTo>
                    <a:pt x="10683" y="1"/>
                  </a:moveTo>
                  <a:cubicBezTo>
                    <a:pt x="9022" y="1"/>
                    <a:pt x="6858" y="416"/>
                    <a:pt x="5971" y="701"/>
                  </a:cubicBezTo>
                  <a:cubicBezTo>
                    <a:pt x="4604" y="1119"/>
                    <a:pt x="3042" y="1914"/>
                    <a:pt x="1995" y="3435"/>
                  </a:cubicBezTo>
                  <a:cubicBezTo>
                    <a:pt x="391" y="5722"/>
                    <a:pt x="1" y="6308"/>
                    <a:pt x="1" y="6308"/>
                  </a:cubicBezTo>
                  <a:cubicBezTo>
                    <a:pt x="1" y="6308"/>
                    <a:pt x="1" y="7066"/>
                    <a:pt x="481" y="7066"/>
                  </a:cubicBezTo>
                  <a:cubicBezTo>
                    <a:pt x="612" y="7066"/>
                    <a:pt x="779" y="7010"/>
                    <a:pt x="991" y="6866"/>
                  </a:cubicBezTo>
                  <a:lnTo>
                    <a:pt x="991" y="6866"/>
                  </a:lnTo>
                  <a:cubicBezTo>
                    <a:pt x="991" y="6866"/>
                    <a:pt x="336" y="7968"/>
                    <a:pt x="1326" y="7968"/>
                  </a:cubicBezTo>
                  <a:cubicBezTo>
                    <a:pt x="2316" y="7968"/>
                    <a:pt x="2721" y="7243"/>
                    <a:pt x="2721" y="7243"/>
                  </a:cubicBezTo>
                  <a:lnTo>
                    <a:pt x="2721" y="7243"/>
                  </a:lnTo>
                  <a:cubicBezTo>
                    <a:pt x="2721" y="7243"/>
                    <a:pt x="2651" y="8191"/>
                    <a:pt x="3111" y="8191"/>
                  </a:cubicBezTo>
                  <a:cubicBezTo>
                    <a:pt x="3544" y="8191"/>
                    <a:pt x="4102" y="7313"/>
                    <a:pt x="4102" y="7313"/>
                  </a:cubicBezTo>
                  <a:lnTo>
                    <a:pt x="4102" y="7313"/>
                  </a:lnTo>
                  <a:cubicBezTo>
                    <a:pt x="4102" y="7313"/>
                    <a:pt x="4000" y="8309"/>
                    <a:pt x="4578" y="8309"/>
                  </a:cubicBezTo>
                  <a:cubicBezTo>
                    <a:pt x="4604" y="8309"/>
                    <a:pt x="4631" y="8307"/>
                    <a:pt x="4660" y="8303"/>
                  </a:cubicBezTo>
                  <a:lnTo>
                    <a:pt x="5315" y="8191"/>
                  </a:lnTo>
                  <a:cubicBezTo>
                    <a:pt x="5315" y="8191"/>
                    <a:pt x="5600" y="8476"/>
                    <a:pt x="5925" y="8476"/>
                  </a:cubicBezTo>
                  <a:cubicBezTo>
                    <a:pt x="6055" y="8476"/>
                    <a:pt x="6192" y="8430"/>
                    <a:pt x="6319" y="8303"/>
                  </a:cubicBezTo>
                  <a:cubicBezTo>
                    <a:pt x="6569" y="8053"/>
                    <a:pt x="6563" y="7762"/>
                    <a:pt x="6513" y="7560"/>
                  </a:cubicBezTo>
                  <a:lnTo>
                    <a:pt x="6513" y="7560"/>
                  </a:lnTo>
                  <a:cubicBezTo>
                    <a:pt x="6610" y="7760"/>
                    <a:pt x="6780" y="8007"/>
                    <a:pt x="7034" y="8007"/>
                  </a:cubicBezTo>
                  <a:cubicBezTo>
                    <a:pt x="7171" y="8007"/>
                    <a:pt x="7332" y="7935"/>
                    <a:pt x="7519" y="7745"/>
                  </a:cubicBezTo>
                  <a:cubicBezTo>
                    <a:pt x="8286" y="6978"/>
                    <a:pt x="8091" y="6797"/>
                    <a:pt x="8091" y="6796"/>
                  </a:cubicBezTo>
                  <a:lnTo>
                    <a:pt x="8091" y="6796"/>
                  </a:lnTo>
                  <a:cubicBezTo>
                    <a:pt x="8091" y="6797"/>
                    <a:pt x="8655" y="7103"/>
                    <a:pt x="9073" y="7103"/>
                  </a:cubicBezTo>
                  <a:cubicBezTo>
                    <a:pt x="9204" y="7103"/>
                    <a:pt x="9322" y="7072"/>
                    <a:pt x="9402" y="6992"/>
                  </a:cubicBezTo>
                  <a:cubicBezTo>
                    <a:pt x="9737" y="6657"/>
                    <a:pt x="9597" y="5639"/>
                    <a:pt x="9597" y="5639"/>
                  </a:cubicBezTo>
                  <a:lnTo>
                    <a:pt x="9597" y="5639"/>
                  </a:lnTo>
                  <a:cubicBezTo>
                    <a:pt x="9598" y="5639"/>
                    <a:pt x="10056" y="5729"/>
                    <a:pt x="10445" y="5729"/>
                  </a:cubicBezTo>
                  <a:cubicBezTo>
                    <a:pt x="10686" y="5729"/>
                    <a:pt x="10900" y="5695"/>
                    <a:pt x="10964" y="5583"/>
                  </a:cubicBezTo>
                  <a:cubicBezTo>
                    <a:pt x="11355" y="4955"/>
                    <a:pt x="10881" y="4272"/>
                    <a:pt x="10881" y="4272"/>
                  </a:cubicBezTo>
                  <a:lnTo>
                    <a:pt x="10881" y="4272"/>
                  </a:lnTo>
                  <a:cubicBezTo>
                    <a:pt x="10881" y="4272"/>
                    <a:pt x="10973" y="4279"/>
                    <a:pt x="11104" y="4279"/>
                  </a:cubicBezTo>
                  <a:cubicBezTo>
                    <a:pt x="11390" y="4279"/>
                    <a:pt x="11860" y="4246"/>
                    <a:pt x="11927" y="4035"/>
                  </a:cubicBezTo>
                  <a:cubicBezTo>
                    <a:pt x="12122" y="3477"/>
                    <a:pt x="11411" y="2891"/>
                    <a:pt x="11411" y="2891"/>
                  </a:cubicBezTo>
                  <a:lnTo>
                    <a:pt x="11411" y="2891"/>
                  </a:lnTo>
                  <a:cubicBezTo>
                    <a:pt x="11411" y="2891"/>
                    <a:pt x="11677" y="2967"/>
                    <a:pt x="11974" y="2967"/>
                  </a:cubicBezTo>
                  <a:cubicBezTo>
                    <a:pt x="12350" y="2967"/>
                    <a:pt x="12778" y="2845"/>
                    <a:pt x="12778" y="2291"/>
                  </a:cubicBezTo>
                  <a:cubicBezTo>
                    <a:pt x="12778" y="1878"/>
                    <a:pt x="12660" y="1635"/>
                    <a:pt x="12521" y="1491"/>
                  </a:cubicBezTo>
                  <a:lnTo>
                    <a:pt x="12521" y="1491"/>
                  </a:lnTo>
                  <a:cubicBezTo>
                    <a:pt x="12549" y="1497"/>
                    <a:pt x="12578" y="1500"/>
                    <a:pt x="12605" y="1500"/>
                  </a:cubicBezTo>
                  <a:cubicBezTo>
                    <a:pt x="12806" y="1500"/>
                    <a:pt x="12956" y="1335"/>
                    <a:pt x="12806" y="715"/>
                  </a:cubicBezTo>
                  <a:cubicBezTo>
                    <a:pt x="12672" y="185"/>
                    <a:pt x="11789" y="1"/>
                    <a:pt x="106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3"/>
            <p:cNvSpPr/>
            <p:nvPr/>
          </p:nvSpPr>
          <p:spPr>
            <a:xfrm>
              <a:off x="5742750" y="3237025"/>
              <a:ext cx="160325" cy="208600"/>
            </a:xfrm>
            <a:custGeom>
              <a:rect b="b" l="l" r="r" t="t"/>
              <a:pathLst>
                <a:path extrusionOk="0" h="8344" w="6413">
                  <a:moveTo>
                    <a:pt x="3532" y="0"/>
                  </a:moveTo>
                  <a:cubicBezTo>
                    <a:pt x="3367" y="0"/>
                    <a:pt x="3185" y="23"/>
                    <a:pt x="2985" y="72"/>
                  </a:cubicBezTo>
                  <a:cubicBezTo>
                    <a:pt x="1632" y="393"/>
                    <a:pt x="1144" y="1815"/>
                    <a:pt x="335" y="3113"/>
                  </a:cubicBezTo>
                  <a:cubicBezTo>
                    <a:pt x="0" y="3629"/>
                    <a:pt x="767" y="3880"/>
                    <a:pt x="753" y="4507"/>
                  </a:cubicBezTo>
                  <a:cubicBezTo>
                    <a:pt x="684" y="6335"/>
                    <a:pt x="684" y="8343"/>
                    <a:pt x="684" y="8343"/>
                  </a:cubicBezTo>
                  <a:cubicBezTo>
                    <a:pt x="684" y="8343"/>
                    <a:pt x="907" y="8204"/>
                    <a:pt x="2399" y="7646"/>
                  </a:cubicBezTo>
                  <a:cubicBezTo>
                    <a:pt x="3906" y="7074"/>
                    <a:pt x="4255" y="6962"/>
                    <a:pt x="4255" y="6962"/>
                  </a:cubicBezTo>
                  <a:cubicBezTo>
                    <a:pt x="4255" y="6962"/>
                    <a:pt x="6413" y="0"/>
                    <a:pt x="3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3"/>
            <p:cNvSpPr/>
            <p:nvPr/>
          </p:nvSpPr>
          <p:spPr>
            <a:xfrm>
              <a:off x="5530025" y="3883925"/>
              <a:ext cx="94175" cy="49800"/>
            </a:xfrm>
            <a:custGeom>
              <a:rect b="b" l="l" r="r" t="t"/>
              <a:pathLst>
                <a:path extrusionOk="0" h="1992" w="3767">
                  <a:moveTo>
                    <a:pt x="2846" y="1"/>
                  </a:moveTo>
                  <a:cubicBezTo>
                    <a:pt x="2846" y="1"/>
                    <a:pt x="1" y="1437"/>
                    <a:pt x="656" y="1661"/>
                  </a:cubicBezTo>
                  <a:cubicBezTo>
                    <a:pt x="1326" y="1884"/>
                    <a:pt x="2958" y="1968"/>
                    <a:pt x="3125" y="1968"/>
                  </a:cubicBezTo>
                  <a:cubicBezTo>
                    <a:pt x="3215" y="1968"/>
                    <a:pt x="3368" y="1992"/>
                    <a:pt x="3496" y="1992"/>
                  </a:cubicBezTo>
                  <a:cubicBezTo>
                    <a:pt x="3585" y="1992"/>
                    <a:pt x="3662" y="1980"/>
                    <a:pt x="3697" y="1940"/>
                  </a:cubicBezTo>
                  <a:cubicBezTo>
                    <a:pt x="3767" y="1828"/>
                    <a:pt x="3767" y="893"/>
                    <a:pt x="3767" y="893"/>
                  </a:cubicBezTo>
                  <a:lnTo>
                    <a:pt x="28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3"/>
            <p:cNvSpPr/>
            <p:nvPr/>
          </p:nvSpPr>
          <p:spPr>
            <a:xfrm>
              <a:off x="5932800" y="3783850"/>
              <a:ext cx="51275" cy="92950"/>
            </a:xfrm>
            <a:custGeom>
              <a:rect b="b" l="l" r="r" t="t"/>
              <a:pathLst>
                <a:path extrusionOk="0" h="3718" w="2051">
                  <a:moveTo>
                    <a:pt x="572" y="0"/>
                  </a:moveTo>
                  <a:lnTo>
                    <a:pt x="0" y="1075"/>
                  </a:lnTo>
                  <a:cubicBezTo>
                    <a:pt x="0" y="1075"/>
                    <a:pt x="1606" y="3718"/>
                    <a:pt x="1880" y="3718"/>
                  </a:cubicBezTo>
                  <a:cubicBezTo>
                    <a:pt x="1894" y="3718"/>
                    <a:pt x="1904" y="3711"/>
                    <a:pt x="1911" y="3697"/>
                  </a:cubicBezTo>
                  <a:cubicBezTo>
                    <a:pt x="2051" y="3390"/>
                    <a:pt x="2023" y="1674"/>
                    <a:pt x="1953" y="1186"/>
                  </a:cubicBezTo>
                  <a:cubicBezTo>
                    <a:pt x="1883" y="698"/>
                    <a:pt x="1953" y="517"/>
                    <a:pt x="1618" y="293"/>
                  </a:cubicBezTo>
                  <a:cubicBezTo>
                    <a:pt x="1283" y="70"/>
                    <a:pt x="572" y="0"/>
                    <a:pt x="5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3"/>
            <p:cNvSpPr/>
            <p:nvPr/>
          </p:nvSpPr>
          <p:spPr>
            <a:xfrm>
              <a:off x="5780075" y="3202200"/>
              <a:ext cx="182725" cy="116950"/>
            </a:xfrm>
            <a:custGeom>
              <a:rect b="b" l="l" r="r" t="t"/>
              <a:pathLst>
                <a:path extrusionOk="0" h="4678" w="7309">
                  <a:moveTo>
                    <a:pt x="6918" y="0"/>
                  </a:moveTo>
                  <a:cubicBezTo>
                    <a:pt x="6918" y="0"/>
                    <a:pt x="5620" y="1415"/>
                    <a:pt x="2299" y="1415"/>
                  </a:cubicBezTo>
                  <a:cubicBezTo>
                    <a:pt x="2177" y="1415"/>
                    <a:pt x="2052" y="1413"/>
                    <a:pt x="1925" y="1409"/>
                  </a:cubicBezTo>
                  <a:cubicBezTo>
                    <a:pt x="1913" y="1409"/>
                    <a:pt x="1902" y="1409"/>
                    <a:pt x="1891" y="1409"/>
                  </a:cubicBezTo>
                  <a:cubicBezTo>
                    <a:pt x="165" y="1409"/>
                    <a:pt x="0" y="4590"/>
                    <a:pt x="2218" y="4673"/>
                  </a:cubicBezTo>
                  <a:cubicBezTo>
                    <a:pt x="2289" y="4676"/>
                    <a:pt x="2359" y="4677"/>
                    <a:pt x="2428" y="4677"/>
                  </a:cubicBezTo>
                  <a:cubicBezTo>
                    <a:pt x="6246" y="4677"/>
                    <a:pt x="7309" y="600"/>
                    <a:pt x="7309" y="600"/>
                  </a:cubicBezTo>
                  <a:lnTo>
                    <a:pt x="691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3"/>
            <p:cNvSpPr/>
            <p:nvPr/>
          </p:nvSpPr>
          <p:spPr>
            <a:xfrm>
              <a:off x="5946075" y="3156500"/>
              <a:ext cx="50900" cy="60025"/>
            </a:xfrm>
            <a:custGeom>
              <a:rect b="b" l="l" r="r" t="t"/>
              <a:pathLst>
                <a:path extrusionOk="0" h="2401" w="2036">
                  <a:moveTo>
                    <a:pt x="1771" y="1"/>
                  </a:moveTo>
                  <a:cubicBezTo>
                    <a:pt x="1645" y="1"/>
                    <a:pt x="1115" y="252"/>
                    <a:pt x="976" y="364"/>
                  </a:cubicBezTo>
                  <a:cubicBezTo>
                    <a:pt x="850" y="447"/>
                    <a:pt x="613" y="1382"/>
                    <a:pt x="613" y="1452"/>
                  </a:cubicBezTo>
                  <a:cubicBezTo>
                    <a:pt x="613" y="1457"/>
                    <a:pt x="612" y="1459"/>
                    <a:pt x="610" y="1459"/>
                  </a:cubicBezTo>
                  <a:cubicBezTo>
                    <a:pt x="595" y="1459"/>
                    <a:pt x="525" y="1324"/>
                    <a:pt x="390" y="1103"/>
                  </a:cubicBezTo>
                  <a:cubicBezTo>
                    <a:pt x="307" y="961"/>
                    <a:pt x="197" y="907"/>
                    <a:pt x="117" y="907"/>
                  </a:cubicBezTo>
                  <a:cubicBezTo>
                    <a:pt x="47" y="907"/>
                    <a:pt x="0" y="947"/>
                    <a:pt x="13" y="1005"/>
                  </a:cubicBezTo>
                  <a:cubicBezTo>
                    <a:pt x="27" y="1131"/>
                    <a:pt x="278" y="1828"/>
                    <a:pt x="278" y="1828"/>
                  </a:cubicBezTo>
                  <a:lnTo>
                    <a:pt x="669" y="2400"/>
                  </a:lnTo>
                  <a:cubicBezTo>
                    <a:pt x="669" y="2400"/>
                    <a:pt x="864" y="2247"/>
                    <a:pt x="1059" y="2219"/>
                  </a:cubicBezTo>
                  <a:cubicBezTo>
                    <a:pt x="1241" y="2177"/>
                    <a:pt x="1561" y="1577"/>
                    <a:pt x="1561" y="1354"/>
                  </a:cubicBezTo>
                  <a:cubicBezTo>
                    <a:pt x="1561" y="1131"/>
                    <a:pt x="2036" y="447"/>
                    <a:pt x="1868" y="419"/>
                  </a:cubicBezTo>
                  <a:cubicBezTo>
                    <a:pt x="1864" y="418"/>
                    <a:pt x="1860" y="418"/>
                    <a:pt x="1856" y="418"/>
                  </a:cubicBezTo>
                  <a:cubicBezTo>
                    <a:pt x="1710" y="418"/>
                    <a:pt x="1446" y="1086"/>
                    <a:pt x="1412" y="1086"/>
                  </a:cubicBezTo>
                  <a:cubicBezTo>
                    <a:pt x="1409" y="1086"/>
                    <a:pt x="1408" y="1082"/>
                    <a:pt x="1408" y="1075"/>
                  </a:cubicBezTo>
                  <a:cubicBezTo>
                    <a:pt x="1408" y="991"/>
                    <a:pt x="1896" y="1"/>
                    <a:pt x="17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73"/>
          <p:cNvGrpSpPr/>
          <p:nvPr/>
        </p:nvGrpSpPr>
        <p:grpSpPr>
          <a:xfrm rot="763909">
            <a:off x="1078570" y="3432276"/>
            <a:ext cx="4154496" cy="765462"/>
            <a:chOff x="567000" y="585625"/>
            <a:chExt cx="3070425" cy="565125"/>
          </a:xfrm>
        </p:grpSpPr>
        <p:sp>
          <p:nvSpPr>
            <p:cNvPr id="782" name="Google Shape;782;p73"/>
            <p:cNvSpPr/>
            <p:nvPr/>
          </p:nvSpPr>
          <p:spPr>
            <a:xfrm>
              <a:off x="567000" y="585625"/>
              <a:ext cx="3070425" cy="211150"/>
            </a:xfrm>
            <a:custGeom>
              <a:rect b="b" l="l" r="r" t="t"/>
              <a:pathLst>
                <a:path extrusionOk="0" h="8446" w="122817">
                  <a:moveTo>
                    <a:pt x="96645" y="0"/>
                  </a:moveTo>
                  <a:cubicBezTo>
                    <a:pt x="95177" y="0"/>
                    <a:pt x="93685" y="31"/>
                    <a:pt x="92167" y="92"/>
                  </a:cubicBezTo>
                  <a:cubicBezTo>
                    <a:pt x="81887" y="526"/>
                    <a:pt x="71471" y="2289"/>
                    <a:pt x="61381" y="4025"/>
                  </a:cubicBezTo>
                  <a:cubicBezTo>
                    <a:pt x="49704" y="6005"/>
                    <a:pt x="37808" y="8040"/>
                    <a:pt x="25921" y="8040"/>
                  </a:cubicBezTo>
                  <a:cubicBezTo>
                    <a:pt x="17292" y="8040"/>
                    <a:pt x="8668" y="6968"/>
                    <a:pt x="136" y="4025"/>
                  </a:cubicBezTo>
                  <a:lnTo>
                    <a:pt x="0" y="4404"/>
                  </a:lnTo>
                  <a:cubicBezTo>
                    <a:pt x="7893" y="7117"/>
                    <a:pt x="16410" y="8446"/>
                    <a:pt x="26012" y="8446"/>
                  </a:cubicBezTo>
                  <a:cubicBezTo>
                    <a:pt x="27531" y="8446"/>
                    <a:pt x="29104" y="8392"/>
                    <a:pt x="30650" y="8337"/>
                  </a:cubicBezTo>
                  <a:cubicBezTo>
                    <a:pt x="40930" y="7903"/>
                    <a:pt x="51346" y="6140"/>
                    <a:pt x="61436" y="4404"/>
                  </a:cubicBezTo>
                  <a:cubicBezTo>
                    <a:pt x="73113" y="2424"/>
                    <a:pt x="85018" y="389"/>
                    <a:pt x="96908" y="389"/>
                  </a:cubicBezTo>
                  <a:cubicBezTo>
                    <a:pt x="105538" y="389"/>
                    <a:pt x="114160" y="1461"/>
                    <a:pt x="122681" y="4404"/>
                  </a:cubicBezTo>
                  <a:lnTo>
                    <a:pt x="122817" y="4025"/>
                  </a:lnTo>
                  <a:cubicBezTo>
                    <a:pt x="114885" y="1318"/>
                    <a:pt x="106280" y="0"/>
                    <a:pt x="96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3"/>
            <p:cNvSpPr/>
            <p:nvPr/>
          </p:nvSpPr>
          <p:spPr>
            <a:xfrm>
              <a:off x="567000" y="674450"/>
              <a:ext cx="3070425" cy="211175"/>
            </a:xfrm>
            <a:custGeom>
              <a:rect b="b" l="l" r="r" t="t"/>
              <a:pathLst>
                <a:path extrusionOk="0" h="8447" w="122817">
                  <a:moveTo>
                    <a:pt x="96628" y="0"/>
                  </a:moveTo>
                  <a:cubicBezTo>
                    <a:pt x="95157" y="0"/>
                    <a:pt x="93661" y="31"/>
                    <a:pt x="92140" y="92"/>
                  </a:cubicBezTo>
                  <a:cubicBezTo>
                    <a:pt x="81887" y="553"/>
                    <a:pt x="71471" y="2316"/>
                    <a:pt x="61381" y="4025"/>
                  </a:cubicBezTo>
                  <a:cubicBezTo>
                    <a:pt x="49718" y="6018"/>
                    <a:pt x="37819" y="8048"/>
                    <a:pt x="25941" y="8048"/>
                  </a:cubicBezTo>
                  <a:cubicBezTo>
                    <a:pt x="17294" y="8048"/>
                    <a:pt x="8660" y="6973"/>
                    <a:pt x="136" y="4025"/>
                  </a:cubicBezTo>
                  <a:lnTo>
                    <a:pt x="0" y="4405"/>
                  </a:lnTo>
                  <a:cubicBezTo>
                    <a:pt x="7893" y="7117"/>
                    <a:pt x="16410" y="8446"/>
                    <a:pt x="26012" y="8446"/>
                  </a:cubicBezTo>
                  <a:cubicBezTo>
                    <a:pt x="27531" y="8446"/>
                    <a:pt x="29104" y="8419"/>
                    <a:pt x="30650" y="8338"/>
                  </a:cubicBezTo>
                  <a:cubicBezTo>
                    <a:pt x="40930" y="7904"/>
                    <a:pt x="51346" y="6140"/>
                    <a:pt x="61436" y="4405"/>
                  </a:cubicBezTo>
                  <a:cubicBezTo>
                    <a:pt x="73106" y="2425"/>
                    <a:pt x="85004" y="401"/>
                    <a:pt x="96887" y="401"/>
                  </a:cubicBezTo>
                  <a:cubicBezTo>
                    <a:pt x="105524" y="401"/>
                    <a:pt x="114153" y="1470"/>
                    <a:pt x="122681" y="4405"/>
                  </a:cubicBezTo>
                  <a:lnTo>
                    <a:pt x="122817" y="4025"/>
                  </a:lnTo>
                  <a:cubicBezTo>
                    <a:pt x="114885" y="1318"/>
                    <a:pt x="106280" y="0"/>
                    <a:pt x="966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3"/>
            <p:cNvSpPr/>
            <p:nvPr/>
          </p:nvSpPr>
          <p:spPr>
            <a:xfrm>
              <a:off x="567000" y="762175"/>
              <a:ext cx="3070425" cy="211600"/>
            </a:xfrm>
            <a:custGeom>
              <a:rect b="b" l="l" r="r" t="t"/>
              <a:pathLst>
                <a:path extrusionOk="0" h="8464" w="122817">
                  <a:moveTo>
                    <a:pt x="96885" y="1"/>
                  </a:moveTo>
                  <a:cubicBezTo>
                    <a:pt x="95331" y="1"/>
                    <a:pt x="93750" y="37"/>
                    <a:pt x="92140" y="109"/>
                  </a:cubicBezTo>
                  <a:cubicBezTo>
                    <a:pt x="81887" y="543"/>
                    <a:pt x="71471" y="2306"/>
                    <a:pt x="61381" y="4042"/>
                  </a:cubicBezTo>
                  <a:cubicBezTo>
                    <a:pt x="49704" y="6022"/>
                    <a:pt x="37790" y="8057"/>
                    <a:pt x="25898" y="8057"/>
                  </a:cubicBezTo>
                  <a:cubicBezTo>
                    <a:pt x="17266" y="8057"/>
                    <a:pt x="8646" y="6985"/>
                    <a:pt x="136" y="4042"/>
                  </a:cubicBezTo>
                  <a:lnTo>
                    <a:pt x="0" y="4422"/>
                  </a:lnTo>
                  <a:cubicBezTo>
                    <a:pt x="7893" y="7134"/>
                    <a:pt x="16410" y="8463"/>
                    <a:pt x="26012" y="8463"/>
                  </a:cubicBezTo>
                  <a:cubicBezTo>
                    <a:pt x="27531" y="8463"/>
                    <a:pt x="29104" y="8436"/>
                    <a:pt x="30650" y="8355"/>
                  </a:cubicBezTo>
                  <a:cubicBezTo>
                    <a:pt x="40930" y="7921"/>
                    <a:pt x="51346" y="6158"/>
                    <a:pt x="61436" y="4422"/>
                  </a:cubicBezTo>
                  <a:cubicBezTo>
                    <a:pt x="73113" y="2441"/>
                    <a:pt x="85018" y="406"/>
                    <a:pt x="96908" y="406"/>
                  </a:cubicBezTo>
                  <a:cubicBezTo>
                    <a:pt x="105538" y="406"/>
                    <a:pt x="114160" y="1479"/>
                    <a:pt x="122681" y="4422"/>
                  </a:cubicBezTo>
                  <a:lnTo>
                    <a:pt x="122817" y="4042"/>
                  </a:lnTo>
                  <a:cubicBezTo>
                    <a:pt x="114956" y="1359"/>
                    <a:pt x="106433" y="1"/>
                    <a:pt x="968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3"/>
            <p:cNvSpPr/>
            <p:nvPr/>
          </p:nvSpPr>
          <p:spPr>
            <a:xfrm>
              <a:off x="567000" y="851875"/>
              <a:ext cx="3070425" cy="210725"/>
            </a:xfrm>
            <a:custGeom>
              <a:rect b="b" l="l" r="r" t="t"/>
              <a:pathLst>
                <a:path extrusionOk="0" h="8429" w="122817">
                  <a:moveTo>
                    <a:pt x="96815" y="0"/>
                  </a:moveTo>
                  <a:cubicBezTo>
                    <a:pt x="95283" y="0"/>
                    <a:pt x="93726" y="34"/>
                    <a:pt x="92140" y="101"/>
                  </a:cubicBezTo>
                  <a:cubicBezTo>
                    <a:pt x="81887" y="535"/>
                    <a:pt x="71471" y="2298"/>
                    <a:pt x="61381" y="4034"/>
                  </a:cubicBezTo>
                  <a:cubicBezTo>
                    <a:pt x="49711" y="6013"/>
                    <a:pt x="37804" y="8038"/>
                    <a:pt x="25919" y="8038"/>
                  </a:cubicBezTo>
                  <a:cubicBezTo>
                    <a:pt x="17280" y="8038"/>
                    <a:pt x="8653" y="6968"/>
                    <a:pt x="136" y="4034"/>
                  </a:cubicBezTo>
                  <a:lnTo>
                    <a:pt x="0" y="4387"/>
                  </a:lnTo>
                  <a:cubicBezTo>
                    <a:pt x="7893" y="7099"/>
                    <a:pt x="16410" y="8428"/>
                    <a:pt x="26012" y="8428"/>
                  </a:cubicBezTo>
                  <a:cubicBezTo>
                    <a:pt x="27531" y="8428"/>
                    <a:pt x="29104" y="8401"/>
                    <a:pt x="30650" y="8320"/>
                  </a:cubicBezTo>
                  <a:cubicBezTo>
                    <a:pt x="40930" y="7886"/>
                    <a:pt x="51346" y="6123"/>
                    <a:pt x="61436" y="4387"/>
                  </a:cubicBezTo>
                  <a:cubicBezTo>
                    <a:pt x="73106" y="2408"/>
                    <a:pt x="85004" y="383"/>
                    <a:pt x="96887" y="383"/>
                  </a:cubicBezTo>
                  <a:cubicBezTo>
                    <a:pt x="105524" y="383"/>
                    <a:pt x="114153" y="1453"/>
                    <a:pt x="122681" y="4387"/>
                  </a:cubicBezTo>
                  <a:lnTo>
                    <a:pt x="122817" y="4034"/>
                  </a:lnTo>
                  <a:cubicBezTo>
                    <a:pt x="114937" y="1322"/>
                    <a:pt x="106391" y="0"/>
                    <a:pt x="96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3"/>
            <p:cNvSpPr/>
            <p:nvPr/>
          </p:nvSpPr>
          <p:spPr>
            <a:xfrm>
              <a:off x="567000" y="940050"/>
              <a:ext cx="3070425" cy="210700"/>
            </a:xfrm>
            <a:custGeom>
              <a:rect b="b" l="l" r="r" t="t"/>
              <a:pathLst>
                <a:path extrusionOk="0" h="8428" w="122817">
                  <a:moveTo>
                    <a:pt x="96760" y="1"/>
                  </a:moveTo>
                  <a:cubicBezTo>
                    <a:pt x="95246" y="1"/>
                    <a:pt x="93707" y="34"/>
                    <a:pt x="92140" y="100"/>
                  </a:cubicBezTo>
                  <a:cubicBezTo>
                    <a:pt x="81887" y="534"/>
                    <a:pt x="71471" y="2297"/>
                    <a:pt x="61381" y="4033"/>
                  </a:cubicBezTo>
                  <a:cubicBezTo>
                    <a:pt x="49711" y="6012"/>
                    <a:pt x="37804" y="8037"/>
                    <a:pt x="25919" y="8037"/>
                  </a:cubicBezTo>
                  <a:cubicBezTo>
                    <a:pt x="17280" y="8037"/>
                    <a:pt x="8653" y="6967"/>
                    <a:pt x="136" y="4033"/>
                  </a:cubicBezTo>
                  <a:lnTo>
                    <a:pt x="0" y="4386"/>
                  </a:lnTo>
                  <a:cubicBezTo>
                    <a:pt x="7893" y="7098"/>
                    <a:pt x="16410" y="8427"/>
                    <a:pt x="26012" y="8427"/>
                  </a:cubicBezTo>
                  <a:cubicBezTo>
                    <a:pt x="27531" y="8427"/>
                    <a:pt x="29104" y="8400"/>
                    <a:pt x="30650" y="8319"/>
                  </a:cubicBezTo>
                  <a:cubicBezTo>
                    <a:pt x="40930" y="7885"/>
                    <a:pt x="51346" y="6122"/>
                    <a:pt x="61436" y="4386"/>
                  </a:cubicBezTo>
                  <a:cubicBezTo>
                    <a:pt x="73106" y="2407"/>
                    <a:pt x="85004" y="382"/>
                    <a:pt x="96887" y="382"/>
                  </a:cubicBezTo>
                  <a:cubicBezTo>
                    <a:pt x="105524" y="382"/>
                    <a:pt x="114153" y="1452"/>
                    <a:pt x="122681" y="4386"/>
                  </a:cubicBezTo>
                  <a:lnTo>
                    <a:pt x="122817" y="4033"/>
                  </a:lnTo>
                  <a:cubicBezTo>
                    <a:pt x="114921" y="1339"/>
                    <a:pt x="106358" y="1"/>
                    <a:pt x="967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73"/>
          <p:cNvGrpSpPr/>
          <p:nvPr/>
        </p:nvGrpSpPr>
        <p:grpSpPr>
          <a:xfrm>
            <a:off x="1348458" y="2640526"/>
            <a:ext cx="1894097" cy="2005611"/>
            <a:chOff x="3234825" y="4060000"/>
            <a:chExt cx="631850" cy="669050"/>
          </a:xfrm>
        </p:grpSpPr>
        <p:sp>
          <p:nvSpPr>
            <p:cNvPr id="788" name="Google Shape;788;p73"/>
            <p:cNvSpPr/>
            <p:nvPr/>
          </p:nvSpPr>
          <p:spPr>
            <a:xfrm>
              <a:off x="3546175" y="4213475"/>
              <a:ext cx="149275" cy="207150"/>
            </a:xfrm>
            <a:custGeom>
              <a:rect b="b" l="l" r="r" t="t"/>
              <a:pathLst>
                <a:path extrusionOk="0" h="8286" w="5971">
                  <a:moveTo>
                    <a:pt x="1577" y="0"/>
                  </a:moveTo>
                  <a:lnTo>
                    <a:pt x="1" y="1576"/>
                  </a:lnTo>
                  <a:lnTo>
                    <a:pt x="4046" y="7742"/>
                  </a:lnTo>
                  <a:lnTo>
                    <a:pt x="5971" y="8286"/>
                  </a:lnTo>
                  <a:lnTo>
                    <a:pt x="15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3"/>
            <p:cNvSpPr/>
            <p:nvPr/>
          </p:nvSpPr>
          <p:spPr>
            <a:xfrm>
              <a:off x="3278025" y="4546500"/>
              <a:ext cx="44300" cy="40475"/>
            </a:xfrm>
            <a:custGeom>
              <a:rect b="b" l="l" r="r" t="t"/>
              <a:pathLst>
                <a:path extrusionOk="0" h="1619" w="1772">
                  <a:moveTo>
                    <a:pt x="168" y="0"/>
                  </a:moveTo>
                  <a:lnTo>
                    <a:pt x="0" y="1409"/>
                  </a:lnTo>
                  <a:lnTo>
                    <a:pt x="1591" y="1618"/>
                  </a:lnTo>
                  <a:lnTo>
                    <a:pt x="1772" y="223"/>
                  </a:lnTo>
                  <a:lnTo>
                    <a:pt x="1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3"/>
            <p:cNvSpPr/>
            <p:nvPr/>
          </p:nvSpPr>
          <p:spPr>
            <a:xfrm>
              <a:off x="3234825" y="4535250"/>
              <a:ext cx="58575" cy="109975"/>
            </a:xfrm>
            <a:custGeom>
              <a:rect b="b" l="l" r="r" t="t"/>
              <a:pathLst>
                <a:path extrusionOk="0" h="4399" w="2343">
                  <a:moveTo>
                    <a:pt x="1285" y="0"/>
                  </a:moveTo>
                  <a:cubicBezTo>
                    <a:pt x="1167" y="0"/>
                    <a:pt x="1064" y="81"/>
                    <a:pt x="1031" y="213"/>
                  </a:cubicBezTo>
                  <a:lnTo>
                    <a:pt x="41" y="4133"/>
                  </a:lnTo>
                  <a:cubicBezTo>
                    <a:pt x="1" y="4278"/>
                    <a:pt x="112" y="4399"/>
                    <a:pt x="243" y="4399"/>
                  </a:cubicBezTo>
                  <a:cubicBezTo>
                    <a:pt x="250" y="4399"/>
                    <a:pt x="257" y="4398"/>
                    <a:pt x="264" y="4398"/>
                  </a:cubicBezTo>
                  <a:cubicBezTo>
                    <a:pt x="417" y="4370"/>
                    <a:pt x="557" y="4286"/>
                    <a:pt x="654" y="4160"/>
                  </a:cubicBezTo>
                  <a:lnTo>
                    <a:pt x="2189" y="2110"/>
                  </a:lnTo>
                  <a:cubicBezTo>
                    <a:pt x="2231" y="2054"/>
                    <a:pt x="2217" y="1971"/>
                    <a:pt x="2147" y="1915"/>
                  </a:cubicBezTo>
                  <a:cubicBezTo>
                    <a:pt x="2007" y="1845"/>
                    <a:pt x="1854" y="1650"/>
                    <a:pt x="1910" y="1273"/>
                  </a:cubicBezTo>
                  <a:cubicBezTo>
                    <a:pt x="1938" y="910"/>
                    <a:pt x="2133" y="701"/>
                    <a:pt x="2272" y="576"/>
                  </a:cubicBezTo>
                  <a:cubicBezTo>
                    <a:pt x="2342" y="520"/>
                    <a:pt x="2328" y="422"/>
                    <a:pt x="2258" y="366"/>
                  </a:cubicBezTo>
                  <a:lnTo>
                    <a:pt x="2161" y="255"/>
                  </a:lnTo>
                  <a:cubicBezTo>
                    <a:pt x="2147" y="255"/>
                    <a:pt x="2147" y="241"/>
                    <a:pt x="2133" y="241"/>
                  </a:cubicBezTo>
                  <a:lnTo>
                    <a:pt x="1380" y="18"/>
                  </a:lnTo>
                  <a:cubicBezTo>
                    <a:pt x="1348" y="6"/>
                    <a:pt x="1316" y="0"/>
                    <a:pt x="12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73"/>
            <p:cNvSpPr/>
            <p:nvPr/>
          </p:nvSpPr>
          <p:spPr>
            <a:xfrm>
              <a:off x="3301725" y="4338300"/>
              <a:ext cx="243775" cy="273450"/>
            </a:xfrm>
            <a:custGeom>
              <a:rect b="b" l="l" r="r" t="t"/>
              <a:pathLst>
                <a:path extrusionOk="0" h="10938" w="9751">
                  <a:moveTo>
                    <a:pt x="3516" y="1"/>
                  </a:moveTo>
                  <a:cubicBezTo>
                    <a:pt x="3516" y="1"/>
                    <a:pt x="2219" y="1828"/>
                    <a:pt x="3474" y="3460"/>
                  </a:cubicBezTo>
                  <a:cubicBezTo>
                    <a:pt x="4729" y="5106"/>
                    <a:pt x="6334" y="8607"/>
                    <a:pt x="6334" y="8607"/>
                  </a:cubicBezTo>
                  <a:lnTo>
                    <a:pt x="364" y="8244"/>
                  </a:lnTo>
                  <a:lnTo>
                    <a:pt x="1" y="10114"/>
                  </a:lnTo>
                  <a:cubicBezTo>
                    <a:pt x="1" y="10114"/>
                    <a:pt x="3232" y="10938"/>
                    <a:pt x="6357" y="10938"/>
                  </a:cubicBezTo>
                  <a:cubicBezTo>
                    <a:pt x="6753" y="10938"/>
                    <a:pt x="7147" y="10924"/>
                    <a:pt x="7533" y="10895"/>
                  </a:cubicBezTo>
                  <a:cubicBezTo>
                    <a:pt x="9751" y="10713"/>
                    <a:pt x="9611" y="9388"/>
                    <a:pt x="9611" y="9388"/>
                  </a:cubicBezTo>
                  <a:cubicBezTo>
                    <a:pt x="9653" y="9277"/>
                    <a:pt x="7073" y="1619"/>
                    <a:pt x="7073" y="1619"/>
                  </a:cubicBezTo>
                  <a:lnTo>
                    <a:pt x="351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73"/>
            <p:cNvSpPr/>
            <p:nvPr/>
          </p:nvSpPr>
          <p:spPr>
            <a:xfrm>
              <a:off x="3401125" y="4155100"/>
              <a:ext cx="184500" cy="187425"/>
            </a:xfrm>
            <a:custGeom>
              <a:rect b="b" l="l" r="r" t="t"/>
              <a:pathLst>
                <a:path extrusionOk="0" h="7497" w="7380">
                  <a:moveTo>
                    <a:pt x="2920" y="1"/>
                  </a:moveTo>
                  <a:cubicBezTo>
                    <a:pt x="2484" y="1"/>
                    <a:pt x="2012" y="40"/>
                    <a:pt x="1535" y="145"/>
                  </a:cubicBezTo>
                  <a:lnTo>
                    <a:pt x="0" y="5948"/>
                  </a:lnTo>
                  <a:lnTo>
                    <a:pt x="5105" y="7496"/>
                  </a:lnTo>
                  <a:lnTo>
                    <a:pt x="7379" y="2335"/>
                  </a:lnTo>
                  <a:cubicBezTo>
                    <a:pt x="7379" y="2335"/>
                    <a:pt x="6584" y="857"/>
                    <a:pt x="5105" y="313"/>
                  </a:cubicBezTo>
                  <a:cubicBezTo>
                    <a:pt x="5105" y="313"/>
                    <a:pt x="4154" y="1"/>
                    <a:pt x="29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3"/>
            <p:cNvSpPr/>
            <p:nvPr/>
          </p:nvSpPr>
          <p:spPr>
            <a:xfrm>
              <a:off x="3740775" y="4655650"/>
              <a:ext cx="53025" cy="53375"/>
            </a:xfrm>
            <a:custGeom>
              <a:rect b="b" l="l" r="r" t="t"/>
              <a:pathLst>
                <a:path extrusionOk="0" h="2135" w="2121">
                  <a:moveTo>
                    <a:pt x="1046" y="0"/>
                  </a:moveTo>
                  <a:lnTo>
                    <a:pt x="0" y="949"/>
                  </a:lnTo>
                  <a:lnTo>
                    <a:pt x="1088" y="2134"/>
                  </a:lnTo>
                  <a:lnTo>
                    <a:pt x="2120" y="1158"/>
                  </a:lnTo>
                  <a:lnTo>
                    <a:pt x="104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3"/>
            <p:cNvSpPr/>
            <p:nvPr/>
          </p:nvSpPr>
          <p:spPr>
            <a:xfrm>
              <a:off x="3759250" y="4657600"/>
              <a:ext cx="107425" cy="71450"/>
            </a:xfrm>
            <a:custGeom>
              <a:rect b="b" l="l" r="r" t="t"/>
              <a:pathLst>
                <a:path extrusionOk="0" h="2858" w="4297">
                  <a:moveTo>
                    <a:pt x="3866" y="0"/>
                  </a:moveTo>
                  <a:cubicBezTo>
                    <a:pt x="3820" y="0"/>
                    <a:pt x="3772" y="7"/>
                    <a:pt x="3725" y="20"/>
                  </a:cubicBezTo>
                  <a:lnTo>
                    <a:pt x="1228" y="606"/>
                  </a:lnTo>
                  <a:cubicBezTo>
                    <a:pt x="1144" y="633"/>
                    <a:pt x="1102" y="717"/>
                    <a:pt x="1116" y="787"/>
                  </a:cubicBezTo>
                  <a:cubicBezTo>
                    <a:pt x="1158" y="926"/>
                    <a:pt x="1158" y="1163"/>
                    <a:pt x="879" y="1428"/>
                  </a:cubicBezTo>
                  <a:cubicBezTo>
                    <a:pt x="600" y="1680"/>
                    <a:pt x="321" y="1735"/>
                    <a:pt x="140" y="1735"/>
                  </a:cubicBezTo>
                  <a:cubicBezTo>
                    <a:pt x="56" y="1735"/>
                    <a:pt x="0" y="1819"/>
                    <a:pt x="28" y="1903"/>
                  </a:cubicBezTo>
                  <a:lnTo>
                    <a:pt x="56" y="2042"/>
                  </a:lnTo>
                  <a:cubicBezTo>
                    <a:pt x="56" y="2056"/>
                    <a:pt x="70" y="2056"/>
                    <a:pt x="70" y="2070"/>
                  </a:cubicBezTo>
                  <a:lnTo>
                    <a:pt x="489" y="2740"/>
                  </a:lnTo>
                  <a:cubicBezTo>
                    <a:pt x="549" y="2817"/>
                    <a:pt x="641" y="2857"/>
                    <a:pt x="732" y="2857"/>
                  </a:cubicBezTo>
                  <a:cubicBezTo>
                    <a:pt x="788" y="2857"/>
                    <a:pt x="845" y="2842"/>
                    <a:pt x="893" y="2809"/>
                  </a:cubicBezTo>
                  <a:lnTo>
                    <a:pt x="4171" y="438"/>
                  </a:lnTo>
                  <a:cubicBezTo>
                    <a:pt x="4297" y="354"/>
                    <a:pt x="4283" y="159"/>
                    <a:pt x="4157" y="89"/>
                  </a:cubicBezTo>
                  <a:cubicBezTo>
                    <a:pt x="4070" y="32"/>
                    <a:pt x="3971" y="0"/>
                    <a:pt x="38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3"/>
            <p:cNvSpPr/>
            <p:nvPr/>
          </p:nvSpPr>
          <p:spPr>
            <a:xfrm>
              <a:off x="3426925" y="4333425"/>
              <a:ext cx="359550" cy="360950"/>
            </a:xfrm>
            <a:custGeom>
              <a:rect b="b" l="l" r="r" t="t"/>
              <a:pathLst>
                <a:path extrusionOk="0" h="14438" w="14382">
                  <a:moveTo>
                    <a:pt x="2679" y="1"/>
                  </a:moveTo>
                  <a:lnTo>
                    <a:pt x="0" y="1911"/>
                  </a:lnTo>
                  <a:lnTo>
                    <a:pt x="6793" y="7965"/>
                  </a:lnTo>
                  <a:lnTo>
                    <a:pt x="12624" y="14437"/>
                  </a:lnTo>
                  <a:lnTo>
                    <a:pt x="14381" y="13196"/>
                  </a:lnTo>
                  <a:lnTo>
                    <a:pt x="8997" y="6236"/>
                  </a:lnTo>
                  <a:lnTo>
                    <a:pt x="267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3"/>
            <p:cNvSpPr/>
            <p:nvPr/>
          </p:nvSpPr>
          <p:spPr>
            <a:xfrm>
              <a:off x="3514450" y="4122800"/>
              <a:ext cx="65575" cy="69575"/>
            </a:xfrm>
            <a:custGeom>
              <a:rect b="b" l="l" r="r" t="t"/>
              <a:pathLst>
                <a:path extrusionOk="0" h="2783" w="2623">
                  <a:moveTo>
                    <a:pt x="879" y="1"/>
                  </a:moveTo>
                  <a:lnTo>
                    <a:pt x="224" y="1409"/>
                  </a:lnTo>
                  <a:cubicBezTo>
                    <a:pt x="1" y="1884"/>
                    <a:pt x="196" y="2456"/>
                    <a:pt x="684" y="2693"/>
                  </a:cubicBezTo>
                  <a:cubicBezTo>
                    <a:pt x="813" y="2753"/>
                    <a:pt x="951" y="2782"/>
                    <a:pt x="1087" y="2782"/>
                  </a:cubicBezTo>
                  <a:cubicBezTo>
                    <a:pt x="1451" y="2782"/>
                    <a:pt x="1805" y="2577"/>
                    <a:pt x="1967" y="2232"/>
                  </a:cubicBezTo>
                  <a:lnTo>
                    <a:pt x="2623" y="824"/>
                  </a:lnTo>
                  <a:lnTo>
                    <a:pt x="8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3"/>
            <p:cNvSpPr/>
            <p:nvPr/>
          </p:nvSpPr>
          <p:spPr>
            <a:xfrm>
              <a:off x="3522125" y="4060000"/>
              <a:ext cx="102550" cy="101025"/>
            </a:xfrm>
            <a:custGeom>
              <a:rect b="b" l="l" r="r" t="t"/>
              <a:pathLst>
                <a:path extrusionOk="0" h="4041" w="4102">
                  <a:moveTo>
                    <a:pt x="2200" y="1"/>
                  </a:moveTo>
                  <a:cubicBezTo>
                    <a:pt x="1628" y="1"/>
                    <a:pt x="1078" y="306"/>
                    <a:pt x="809" y="853"/>
                  </a:cubicBezTo>
                  <a:lnTo>
                    <a:pt x="377" y="1731"/>
                  </a:lnTo>
                  <a:cubicBezTo>
                    <a:pt x="0" y="2499"/>
                    <a:pt x="307" y="3419"/>
                    <a:pt x="1074" y="3810"/>
                  </a:cubicBezTo>
                  <a:lnTo>
                    <a:pt x="1228" y="3880"/>
                  </a:lnTo>
                  <a:cubicBezTo>
                    <a:pt x="1450" y="3988"/>
                    <a:pt x="1684" y="4040"/>
                    <a:pt x="1915" y="4040"/>
                  </a:cubicBezTo>
                  <a:cubicBezTo>
                    <a:pt x="2482" y="4040"/>
                    <a:pt x="3025" y="3727"/>
                    <a:pt x="3292" y="3182"/>
                  </a:cubicBezTo>
                  <a:lnTo>
                    <a:pt x="3739" y="2303"/>
                  </a:lnTo>
                  <a:cubicBezTo>
                    <a:pt x="4101" y="1536"/>
                    <a:pt x="3808" y="616"/>
                    <a:pt x="3041" y="225"/>
                  </a:cubicBezTo>
                  <a:lnTo>
                    <a:pt x="2888" y="155"/>
                  </a:lnTo>
                  <a:cubicBezTo>
                    <a:pt x="2667" y="51"/>
                    <a:pt x="2432" y="1"/>
                    <a:pt x="2200" y="1"/>
                  </a:cubicBezTo>
                  <a:close/>
                </a:path>
              </a:pathLst>
            </a:custGeom>
            <a:solidFill>
              <a:srgbClr val="FCC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3"/>
            <p:cNvSpPr/>
            <p:nvPr/>
          </p:nvSpPr>
          <p:spPr>
            <a:xfrm>
              <a:off x="3522125" y="4060000"/>
              <a:ext cx="102550" cy="101025"/>
            </a:xfrm>
            <a:custGeom>
              <a:rect b="b" l="l" r="r" t="t"/>
              <a:pathLst>
                <a:path extrusionOk="0" h="4041" w="4102">
                  <a:moveTo>
                    <a:pt x="2200" y="1"/>
                  </a:moveTo>
                  <a:cubicBezTo>
                    <a:pt x="1628" y="1"/>
                    <a:pt x="1078" y="306"/>
                    <a:pt x="809" y="853"/>
                  </a:cubicBezTo>
                  <a:lnTo>
                    <a:pt x="377" y="1731"/>
                  </a:lnTo>
                  <a:cubicBezTo>
                    <a:pt x="0" y="2499"/>
                    <a:pt x="307" y="3419"/>
                    <a:pt x="1074" y="3810"/>
                  </a:cubicBezTo>
                  <a:lnTo>
                    <a:pt x="1228" y="3880"/>
                  </a:lnTo>
                  <a:cubicBezTo>
                    <a:pt x="1450" y="3988"/>
                    <a:pt x="1684" y="4040"/>
                    <a:pt x="1915" y="4040"/>
                  </a:cubicBezTo>
                  <a:cubicBezTo>
                    <a:pt x="2482" y="4040"/>
                    <a:pt x="3025" y="3727"/>
                    <a:pt x="3292" y="3182"/>
                  </a:cubicBezTo>
                  <a:lnTo>
                    <a:pt x="3739" y="2303"/>
                  </a:lnTo>
                  <a:cubicBezTo>
                    <a:pt x="4101" y="1536"/>
                    <a:pt x="3808" y="616"/>
                    <a:pt x="3041" y="225"/>
                  </a:cubicBezTo>
                  <a:lnTo>
                    <a:pt x="2888" y="155"/>
                  </a:lnTo>
                  <a:cubicBezTo>
                    <a:pt x="2667" y="51"/>
                    <a:pt x="2432" y="1"/>
                    <a:pt x="22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3"/>
            <p:cNvSpPr/>
            <p:nvPr/>
          </p:nvSpPr>
          <p:spPr>
            <a:xfrm>
              <a:off x="3516900" y="4084250"/>
              <a:ext cx="31400" cy="27525"/>
            </a:xfrm>
            <a:custGeom>
              <a:rect b="b" l="l" r="r" t="t"/>
              <a:pathLst>
                <a:path extrusionOk="0" h="1101" w="1256">
                  <a:moveTo>
                    <a:pt x="624" y="1"/>
                  </a:moveTo>
                  <a:cubicBezTo>
                    <a:pt x="428" y="1"/>
                    <a:pt x="237" y="107"/>
                    <a:pt x="140" y="301"/>
                  </a:cubicBezTo>
                  <a:cubicBezTo>
                    <a:pt x="0" y="566"/>
                    <a:pt x="112" y="901"/>
                    <a:pt x="391" y="1040"/>
                  </a:cubicBezTo>
                  <a:cubicBezTo>
                    <a:pt x="468" y="1081"/>
                    <a:pt x="550" y="1100"/>
                    <a:pt x="631" y="1100"/>
                  </a:cubicBezTo>
                  <a:cubicBezTo>
                    <a:pt x="828" y="1100"/>
                    <a:pt x="1017" y="987"/>
                    <a:pt x="1116" y="789"/>
                  </a:cubicBezTo>
                  <a:cubicBezTo>
                    <a:pt x="1256" y="510"/>
                    <a:pt x="1144" y="190"/>
                    <a:pt x="879" y="64"/>
                  </a:cubicBezTo>
                  <a:cubicBezTo>
                    <a:pt x="798" y="21"/>
                    <a:pt x="711" y="1"/>
                    <a:pt x="6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3"/>
            <p:cNvSpPr/>
            <p:nvPr/>
          </p:nvSpPr>
          <p:spPr>
            <a:xfrm>
              <a:off x="3528400" y="4112975"/>
              <a:ext cx="79250" cy="55500"/>
            </a:xfrm>
            <a:custGeom>
              <a:rect b="b" l="l" r="r" t="t"/>
              <a:pathLst>
                <a:path extrusionOk="0" h="2220" w="3170">
                  <a:moveTo>
                    <a:pt x="426" y="1"/>
                  </a:moveTo>
                  <a:cubicBezTo>
                    <a:pt x="409" y="1"/>
                    <a:pt x="392" y="6"/>
                    <a:pt x="377" y="17"/>
                  </a:cubicBezTo>
                  <a:cubicBezTo>
                    <a:pt x="154" y="156"/>
                    <a:pt x="70" y="407"/>
                    <a:pt x="28" y="589"/>
                  </a:cubicBezTo>
                  <a:cubicBezTo>
                    <a:pt x="1" y="686"/>
                    <a:pt x="14" y="812"/>
                    <a:pt x="42" y="924"/>
                  </a:cubicBezTo>
                  <a:cubicBezTo>
                    <a:pt x="391" y="1900"/>
                    <a:pt x="1214" y="2123"/>
                    <a:pt x="1214" y="2123"/>
                  </a:cubicBezTo>
                  <a:cubicBezTo>
                    <a:pt x="1405" y="2190"/>
                    <a:pt x="1580" y="2219"/>
                    <a:pt x="1739" y="2219"/>
                  </a:cubicBezTo>
                  <a:cubicBezTo>
                    <a:pt x="2803" y="2219"/>
                    <a:pt x="3169" y="915"/>
                    <a:pt x="3121" y="915"/>
                  </a:cubicBezTo>
                  <a:cubicBezTo>
                    <a:pt x="3117" y="915"/>
                    <a:pt x="3109" y="926"/>
                    <a:pt x="3097" y="951"/>
                  </a:cubicBezTo>
                  <a:cubicBezTo>
                    <a:pt x="2965" y="1216"/>
                    <a:pt x="2564" y="1584"/>
                    <a:pt x="2435" y="1584"/>
                  </a:cubicBezTo>
                  <a:cubicBezTo>
                    <a:pt x="2400" y="1584"/>
                    <a:pt x="2385" y="1557"/>
                    <a:pt x="2400" y="1495"/>
                  </a:cubicBezTo>
                  <a:cubicBezTo>
                    <a:pt x="2469" y="1203"/>
                    <a:pt x="2176" y="1077"/>
                    <a:pt x="2176" y="1077"/>
                  </a:cubicBezTo>
                  <a:cubicBezTo>
                    <a:pt x="1907" y="956"/>
                    <a:pt x="1699" y="915"/>
                    <a:pt x="1534" y="915"/>
                  </a:cubicBezTo>
                  <a:cubicBezTo>
                    <a:pt x="1197" y="915"/>
                    <a:pt x="1036" y="1083"/>
                    <a:pt x="887" y="1083"/>
                  </a:cubicBezTo>
                  <a:cubicBezTo>
                    <a:pt x="806" y="1083"/>
                    <a:pt x="729" y="1034"/>
                    <a:pt x="628" y="882"/>
                  </a:cubicBezTo>
                  <a:cubicBezTo>
                    <a:pt x="503" y="714"/>
                    <a:pt x="461" y="477"/>
                    <a:pt x="503" y="268"/>
                  </a:cubicBezTo>
                  <a:cubicBezTo>
                    <a:pt x="517" y="198"/>
                    <a:pt x="517" y="129"/>
                    <a:pt x="517" y="101"/>
                  </a:cubicBezTo>
                  <a:cubicBezTo>
                    <a:pt x="517" y="39"/>
                    <a:pt x="472" y="1"/>
                    <a:pt x="4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3"/>
            <p:cNvSpPr/>
            <p:nvPr/>
          </p:nvSpPr>
          <p:spPr>
            <a:xfrm>
              <a:off x="3319175" y="4242850"/>
              <a:ext cx="280175" cy="177800"/>
            </a:xfrm>
            <a:custGeom>
              <a:rect b="b" l="l" r="r" t="t"/>
              <a:pathLst>
                <a:path extrusionOk="0" h="7112" w="11207">
                  <a:moveTo>
                    <a:pt x="3524" y="0"/>
                  </a:moveTo>
                  <a:cubicBezTo>
                    <a:pt x="3241" y="0"/>
                    <a:pt x="2947" y="46"/>
                    <a:pt x="2651" y="150"/>
                  </a:cubicBezTo>
                  <a:cubicBezTo>
                    <a:pt x="1019" y="722"/>
                    <a:pt x="0" y="2982"/>
                    <a:pt x="447" y="4168"/>
                  </a:cubicBezTo>
                  <a:cubicBezTo>
                    <a:pt x="695" y="4794"/>
                    <a:pt x="1584" y="5841"/>
                    <a:pt x="3648" y="5841"/>
                  </a:cubicBezTo>
                  <a:cubicBezTo>
                    <a:pt x="4020" y="5841"/>
                    <a:pt x="4430" y="5806"/>
                    <a:pt x="4882" y="5730"/>
                  </a:cubicBezTo>
                  <a:cubicBezTo>
                    <a:pt x="4882" y="5730"/>
                    <a:pt x="5650" y="5730"/>
                    <a:pt x="6180" y="6371"/>
                  </a:cubicBezTo>
                  <a:cubicBezTo>
                    <a:pt x="6556" y="6825"/>
                    <a:pt x="7159" y="7111"/>
                    <a:pt x="7550" y="7111"/>
                  </a:cubicBezTo>
                  <a:cubicBezTo>
                    <a:pt x="7725" y="7111"/>
                    <a:pt x="7858" y="7054"/>
                    <a:pt x="7909" y="6929"/>
                  </a:cubicBezTo>
                  <a:cubicBezTo>
                    <a:pt x="8091" y="6539"/>
                    <a:pt x="7463" y="5799"/>
                    <a:pt x="8091" y="5451"/>
                  </a:cubicBezTo>
                  <a:cubicBezTo>
                    <a:pt x="8718" y="5088"/>
                    <a:pt x="9346" y="4586"/>
                    <a:pt x="9346" y="4586"/>
                  </a:cubicBezTo>
                  <a:cubicBezTo>
                    <a:pt x="9346" y="4586"/>
                    <a:pt x="9534" y="4283"/>
                    <a:pt x="9974" y="4283"/>
                  </a:cubicBezTo>
                  <a:cubicBezTo>
                    <a:pt x="10042" y="4283"/>
                    <a:pt x="10116" y="4290"/>
                    <a:pt x="10197" y="4307"/>
                  </a:cubicBezTo>
                  <a:cubicBezTo>
                    <a:pt x="10424" y="4350"/>
                    <a:pt x="10641" y="4391"/>
                    <a:pt x="10807" y="4391"/>
                  </a:cubicBezTo>
                  <a:cubicBezTo>
                    <a:pt x="11070" y="4391"/>
                    <a:pt x="11207" y="4289"/>
                    <a:pt x="11062" y="3930"/>
                  </a:cubicBezTo>
                  <a:cubicBezTo>
                    <a:pt x="10838" y="3358"/>
                    <a:pt x="8997" y="2536"/>
                    <a:pt x="8662" y="2466"/>
                  </a:cubicBezTo>
                  <a:cubicBezTo>
                    <a:pt x="8431" y="2416"/>
                    <a:pt x="8232" y="2396"/>
                    <a:pt x="8058" y="2396"/>
                  </a:cubicBezTo>
                  <a:cubicBezTo>
                    <a:pt x="7436" y="2396"/>
                    <a:pt x="7126" y="2644"/>
                    <a:pt x="6809" y="2644"/>
                  </a:cubicBezTo>
                  <a:cubicBezTo>
                    <a:pt x="6694" y="2644"/>
                    <a:pt x="6577" y="2611"/>
                    <a:pt x="6445" y="2522"/>
                  </a:cubicBezTo>
                  <a:cubicBezTo>
                    <a:pt x="6445" y="2522"/>
                    <a:pt x="5789" y="2103"/>
                    <a:pt x="5803" y="1448"/>
                  </a:cubicBezTo>
                  <a:cubicBezTo>
                    <a:pt x="5814" y="901"/>
                    <a:pt x="4784" y="0"/>
                    <a:pt x="35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3"/>
            <p:cNvSpPr/>
            <p:nvPr/>
          </p:nvSpPr>
          <p:spPr>
            <a:xfrm>
              <a:off x="3320225" y="4236225"/>
              <a:ext cx="276900" cy="177925"/>
            </a:xfrm>
            <a:custGeom>
              <a:rect b="b" l="l" r="r" t="t"/>
              <a:pathLst>
                <a:path extrusionOk="0" h="7117" w="11076">
                  <a:moveTo>
                    <a:pt x="3496" y="0"/>
                  </a:moveTo>
                  <a:cubicBezTo>
                    <a:pt x="3213" y="0"/>
                    <a:pt x="2919" y="45"/>
                    <a:pt x="2623" y="150"/>
                  </a:cubicBezTo>
                  <a:cubicBezTo>
                    <a:pt x="1004" y="736"/>
                    <a:pt x="0" y="3149"/>
                    <a:pt x="419" y="4167"/>
                  </a:cubicBezTo>
                  <a:cubicBezTo>
                    <a:pt x="690" y="4781"/>
                    <a:pt x="1571" y="5844"/>
                    <a:pt x="3618" y="5844"/>
                  </a:cubicBezTo>
                  <a:cubicBezTo>
                    <a:pt x="3990" y="5844"/>
                    <a:pt x="4401" y="5809"/>
                    <a:pt x="4854" y="5730"/>
                  </a:cubicBezTo>
                  <a:cubicBezTo>
                    <a:pt x="4854" y="5730"/>
                    <a:pt x="5621" y="5730"/>
                    <a:pt x="6165" y="6385"/>
                  </a:cubicBezTo>
                  <a:cubicBezTo>
                    <a:pt x="6534" y="6832"/>
                    <a:pt x="7140" y="7116"/>
                    <a:pt x="7530" y="7116"/>
                  </a:cubicBezTo>
                  <a:cubicBezTo>
                    <a:pt x="7701" y="7116"/>
                    <a:pt x="7830" y="7062"/>
                    <a:pt x="7881" y="6943"/>
                  </a:cubicBezTo>
                  <a:cubicBezTo>
                    <a:pt x="8062" y="6539"/>
                    <a:pt x="7435" y="5799"/>
                    <a:pt x="8062" y="5451"/>
                  </a:cubicBezTo>
                  <a:cubicBezTo>
                    <a:pt x="8690" y="5088"/>
                    <a:pt x="9318" y="4586"/>
                    <a:pt x="9318" y="4586"/>
                  </a:cubicBezTo>
                  <a:cubicBezTo>
                    <a:pt x="9318" y="4586"/>
                    <a:pt x="9516" y="4283"/>
                    <a:pt x="9950" y="4283"/>
                  </a:cubicBezTo>
                  <a:cubicBezTo>
                    <a:pt x="10017" y="4283"/>
                    <a:pt x="10090" y="4290"/>
                    <a:pt x="10169" y="4307"/>
                  </a:cubicBezTo>
                  <a:cubicBezTo>
                    <a:pt x="10450" y="4366"/>
                    <a:pt x="10691" y="4437"/>
                    <a:pt x="10844" y="4437"/>
                  </a:cubicBezTo>
                  <a:cubicBezTo>
                    <a:pt x="11017" y="4437"/>
                    <a:pt x="11076" y="4346"/>
                    <a:pt x="10950" y="4042"/>
                  </a:cubicBezTo>
                  <a:cubicBezTo>
                    <a:pt x="10727" y="3470"/>
                    <a:pt x="8969" y="2549"/>
                    <a:pt x="8620" y="2480"/>
                  </a:cubicBezTo>
                  <a:cubicBezTo>
                    <a:pt x="8396" y="2432"/>
                    <a:pt x="8202" y="2414"/>
                    <a:pt x="8032" y="2414"/>
                  </a:cubicBezTo>
                  <a:cubicBezTo>
                    <a:pt x="7425" y="2414"/>
                    <a:pt x="7118" y="2647"/>
                    <a:pt x="6805" y="2647"/>
                  </a:cubicBezTo>
                  <a:cubicBezTo>
                    <a:pt x="6687" y="2647"/>
                    <a:pt x="6567" y="2614"/>
                    <a:pt x="6430" y="2522"/>
                  </a:cubicBezTo>
                  <a:cubicBezTo>
                    <a:pt x="6430" y="2522"/>
                    <a:pt x="5761" y="2103"/>
                    <a:pt x="5775" y="1448"/>
                  </a:cubicBezTo>
                  <a:cubicBezTo>
                    <a:pt x="5786" y="901"/>
                    <a:pt x="4755" y="0"/>
                    <a:pt x="34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3"/>
            <p:cNvSpPr/>
            <p:nvPr/>
          </p:nvSpPr>
          <p:spPr>
            <a:xfrm>
              <a:off x="3404950" y="4308675"/>
              <a:ext cx="323625" cy="136025"/>
            </a:xfrm>
            <a:custGeom>
              <a:rect b="b" l="l" r="r" t="t"/>
              <a:pathLst>
                <a:path extrusionOk="0" h="5441" w="12945">
                  <a:moveTo>
                    <a:pt x="433" y="0"/>
                  </a:moveTo>
                  <a:lnTo>
                    <a:pt x="1" y="1046"/>
                  </a:lnTo>
                  <a:lnTo>
                    <a:pt x="12568" y="5440"/>
                  </a:lnTo>
                  <a:lnTo>
                    <a:pt x="12945" y="4408"/>
                  </a:lnTo>
                  <a:lnTo>
                    <a:pt x="4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3"/>
            <p:cNvSpPr/>
            <p:nvPr/>
          </p:nvSpPr>
          <p:spPr>
            <a:xfrm>
              <a:off x="3719150" y="4416775"/>
              <a:ext cx="71150" cy="58250"/>
            </a:xfrm>
            <a:custGeom>
              <a:rect b="b" l="l" r="r" t="t"/>
              <a:pathLst>
                <a:path extrusionOk="0" h="2330" w="2846">
                  <a:moveTo>
                    <a:pt x="893" y="0"/>
                  </a:moveTo>
                  <a:lnTo>
                    <a:pt x="377" y="84"/>
                  </a:lnTo>
                  <a:lnTo>
                    <a:pt x="0" y="1116"/>
                  </a:lnTo>
                  <a:lnTo>
                    <a:pt x="335" y="1507"/>
                  </a:lnTo>
                  <a:lnTo>
                    <a:pt x="2302" y="2330"/>
                  </a:lnTo>
                  <a:lnTo>
                    <a:pt x="2846" y="698"/>
                  </a:lnTo>
                  <a:lnTo>
                    <a:pt x="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3"/>
            <p:cNvSpPr/>
            <p:nvPr/>
          </p:nvSpPr>
          <p:spPr>
            <a:xfrm>
              <a:off x="3663000" y="4414975"/>
              <a:ext cx="38375" cy="30725"/>
            </a:xfrm>
            <a:custGeom>
              <a:rect b="b" l="l" r="r" t="t"/>
              <a:pathLst>
                <a:path extrusionOk="0" h="1229" w="1535">
                  <a:moveTo>
                    <a:pt x="619" y="1"/>
                  </a:moveTo>
                  <a:cubicBezTo>
                    <a:pt x="394" y="1"/>
                    <a:pt x="177" y="163"/>
                    <a:pt x="70" y="435"/>
                  </a:cubicBezTo>
                  <a:lnTo>
                    <a:pt x="56" y="463"/>
                  </a:lnTo>
                  <a:cubicBezTo>
                    <a:pt x="1" y="602"/>
                    <a:pt x="56" y="770"/>
                    <a:pt x="182" y="812"/>
                  </a:cubicBezTo>
                  <a:lnTo>
                    <a:pt x="1200" y="1216"/>
                  </a:lnTo>
                  <a:cubicBezTo>
                    <a:pt x="1222" y="1224"/>
                    <a:pt x="1243" y="1228"/>
                    <a:pt x="1264" y="1228"/>
                  </a:cubicBezTo>
                  <a:cubicBezTo>
                    <a:pt x="1348" y="1228"/>
                    <a:pt x="1418" y="1161"/>
                    <a:pt x="1451" y="1049"/>
                  </a:cubicBezTo>
                  <a:cubicBezTo>
                    <a:pt x="1535" y="630"/>
                    <a:pt x="1340" y="184"/>
                    <a:pt x="1019" y="100"/>
                  </a:cubicBezTo>
                  <a:lnTo>
                    <a:pt x="740" y="16"/>
                  </a:lnTo>
                  <a:cubicBezTo>
                    <a:pt x="700" y="6"/>
                    <a:pt x="660" y="1"/>
                    <a:pt x="6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3"/>
            <p:cNvSpPr/>
            <p:nvPr/>
          </p:nvSpPr>
          <p:spPr>
            <a:xfrm>
              <a:off x="3396225" y="4289825"/>
              <a:ext cx="26200" cy="50250"/>
            </a:xfrm>
            <a:custGeom>
              <a:rect b="b" l="l" r="r" t="t"/>
              <a:pathLst>
                <a:path extrusionOk="0" h="2010" w="1048">
                  <a:moveTo>
                    <a:pt x="782" y="1"/>
                  </a:moveTo>
                  <a:lnTo>
                    <a:pt x="1" y="1940"/>
                  </a:lnTo>
                  <a:lnTo>
                    <a:pt x="266" y="2010"/>
                  </a:lnTo>
                  <a:cubicBezTo>
                    <a:pt x="322" y="1842"/>
                    <a:pt x="1047" y="85"/>
                    <a:pt x="1047" y="85"/>
                  </a:cubicBezTo>
                  <a:lnTo>
                    <a:pt x="7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73"/>
            <p:cNvSpPr/>
            <p:nvPr/>
          </p:nvSpPr>
          <p:spPr>
            <a:xfrm>
              <a:off x="3404250" y="4279725"/>
              <a:ext cx="55125" cy="53375"/>
            </a:xfrm>
            <a:custGeom>
              <a:rect b="b" l="l" r="r" t="t"/>
              <a:pathLst>
                <a:path extrusionOk="0" h="2135" w="2205">
                  <a:moveTo>
                    <a:pt x="726" y="0"/>
                  </a:moveTo>
                  <a:lnTo>
                    <a:pt x="1" y="698"/>
                  </a:lnTo>
                  <a:lnTo>
                    <a:pt x="1884" y="2135"/>
                  </a:lnTo>
                  <a:lnTo>
                    <a:pt x="2205" y="1172"/>
                  </a:lnTo>
                  <a:lnTo>
                    <a:pt x="7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3"/>
            <p:cNvSpPr/>
            <p:nvPr/>
          </p:nvSpPr>
          <p:spPr>
            <a:xfrm>
              <a:off x="3426925" y="4294525"/>
              <a:ext cx="54775" cy="48100"/>
            </a:xfrm>
            <a:custGeom>
              <a:rect b="b" l="l" r="r" t="t"/>
              <a:pathLst>
                <a:path extrusionOk="0" h="1924" w="2191">
                  <a:moveTo>
                    <a:pt x="1085" y="0"/>
                  </a:moveTo>
                  <a:cubicBezTo>
                    <a:pt x="766" y="0"/>
                    <a:pt x="459" y="158"/>
                    <a:pt x="279" y="455"/>
                  </a:cubicBezTo>
                  <a:cubicBezTo>
                    <a:pt x="0" y="915"/>
                    <a:pt x="126" y="1501"/>
                    <a:pt x="586" y="1780"/>
                  </a:cubicBezTo>
                  <a:cubicBezTo>
                    <a:pt x="747" y="1877"/>
                    <a:pt x="924" y="1924"/>
                    <a:pt x="1097" y="1924"/>
                  </a:cubicBezTo>
                  <a:cubicBezTo>
                    <a:pt x="1419" y="1924"/>
                    <a:pt x="1730" y="1763"/>
                    <a:pt x="1911" y="1473"/>
                  </a:cubicBezTo>
                  <a:cubicBezTo>
                    <a:pt x="2190" y="1026"/>
                    <a:pt x="2051" y="441"/>
                    <a:pt x="1605" y="148"/>
                  </a:cubicBezTo>
                  <a:cubicBezTo>
                    <a:pt x="1441" y="48"/>
                    <a:pt x="1261" y="0"/>
                    <a:pt x="10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3"/>
            <p:cNvSpPr/>
            <p:nvPr/>
          </p:nvSpPr>
          <p:spPr>
            <a:xfrm>
              <a:off x="3307675" y="4157675"/>
              <a:ext cx="163900" cy="156950"/>
            </a:xfrm>
            <a:custGeom>
              <a:rect b="b" l="l" r="r" t="t"/>
              <a:pathLst>
                <a:path extrusionOk="0" h="6278" w="6556">
                  <a:moveTo>
                    <a:pt x="6068" y="0"/>
                  </a:moveTo>
                  <a:lnTo>
                    <a:pt x="5998" y="56"/>
                  </a:lnTo>
                  <a:cubicBezTo>
                    <a:pt x="5985" y="57"/>
                    <a:pt x="5970" y="58"/>
                    <a:pt x="5954" y="58"/>
                  </a:cubicBezTo>
                  <a:cubicBezTo>
                    <a:pt x="5806" y="58"/>
                    <a:pt x="5521" y="13"/>
                    <a:pt x="5373" y="13"/>
                  </a:cubicBezTo>
                  <a:cubicBezTo>
                    <a:pt x="5356" y="13"/>
                    <a:pt x="5341" y="13"/>
                    <a:pt x="5328" y="14"/>
                  </a:cubicBezTo>
                  <a:cubicBezTo>
                    <a:pt x="5063" y="70"/>
                    <a:pt x="4994" y="126"/>
                    <a:pt x="4729" y="196"/>
                  </a:cubicBezTo>
                  <a:cubicBezTo>
                    <a:pt x="4213" y="335"/>
                    <a:pt x="3696" y="503"/>
                    <a:pt x="3208" y="698"/>
                  </a:cubicBezTo>
                  <a:cubicBezTo>
                    <a:pt x="2971" y="782"/>
                    <a:pt x="2720" y="907"/>
                    <a:pt x="2483" y="1005"/>
                  </a:cubicBezTo>
                  <a:cubicBezTo>
                    <a:pt x="2260" y="1158"/>
                    <a:pt x="2009" y="1256"/>
                    <a:pt x="1785" y="1395"/>
                  </a:cubicBezTo>
                  <a:cubicBezTo>
                    <a:pt x="1311" y="1660"/>
                    <a:pt x="879" y="1967"/>
                    <a:pt x="460" y="2302"/>
                  </a:cubicBezTo>
                  <a:lnTo>
                    <a:pt x="405" y="2358"/>
                  </a:lnTo>
                  <a:cubicBezTo>
                    <a:pt x="349" y="2386"/>
                    <a:pt x="307" y="2441"/>
                    <a:pt x="265" y="2511"/>
                  </a:cubicBezTo>
                  <a:cubicBezTo>
                    <a:pt x="0" y="2916"/>
                    <a:pt x="126" y="3446"/>
                    <a:pt x="544" y="3725"/>
                  </a:cubicBezTo>
                  <a:lnTo>
                    <a:pt x="4450" y="6277"/>
                  </a:lnTo>
                  <a:lnTo>
                    <a:pt x="5301" y="5120"/>
                  </a:lnTo>
                  <a:lnTo>
                    <a:pt x="2620" y="3076"/>
                  </a:lnTo>
                  <a:lnTo>
                    <a:pt x="2620" y="3076"/>
                  </a:lnTo>
                  <a:cubicBezTo>
                    <a:pt x="2671" y="3045"/>
                    <a:pt x="2723" y="3015"/>
                    <a:pt x="2776" y="2985"/>
                  </a:cubicBezTo>
                  <a:cubicBezTo>
                    <a:pt x="2971" y="2860"/>
                    <a:pt x="3180" y="2776"/>
                    <a:pt x="3376" y="2665"/>
                  </a:cubicBezTo>
                  <a:cubicBezTo>
                    <a:pt x="3557" y="2567"/>
                    <a:pt x="3766" y="2483"/>
                    <a:pt x="3975" y="2386"/>
                  </a:cubicBezTo>
                  <a:cubicBezTo>
                    <a:pt x="4394" y="2218"/>
                    <a:pt x="4840" y="2079"/>
                    <a:pt x="5273" y="1953"/>
                  </a:cubicBezTo>
                  <a:cubicBezTo>
                    <a:pt x="5482" y="1897"/>
                    <a:pt x="5705" y="1856"/>
                    <a:pt x="5928" y="1800"/>
                  </a:cubicBezTo>
                  <a:cubicBezTo>
                    <a:pt x="6040" y="1786"/>
                    <a:pt x="6165" y="1758"/>
                    <a:pt x="6263" y="1744"/>
                  </a:cubicBezTo>
                  <a:lnTo>
                    <a:pt x="6416" y="1730"/>
                  </a:lnTo>
                  <a:lnTo>
                    <a:pt x="6556" y="1716"/>
                  </a:lnTo>
                  <a:lnTo>
                    <a:pt x="6319" y="70"/>
                  </a:lnTo>
                  <a:lnTo>
                    <a:pt x="6179" y="56"/>
                  </a:lnTo>
                  <a:lnTo>
                    <a:pt x="60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3"/>
            <p:cNvSpPr/>
            <p:nvPr/>
          </p:nvSpPr>
          <p:spPr>
            <a:xfrm>
              <a:off x="3407750" y="4325750"/>
              <a:ext cx="313875" cy="113700"/>
            </a:xfrm>
            <a:custGeom>
              <a:rect b="b" l="l" r="r" t="t"/>
              <a:pathLst>
                <a:path extrusionOk="0" h="4548" w="12555">
                  <a:moveTo>
                    <a:pt x="28" y="1"/>
                  </a:moveTo>
                  <a:lnTo>
                    <a:pt x="0" y="70"/>
                  </a:lnTo>
                  <a:lnTo>
                    <a:pt x="12526" y="4548"/>
                  </a:lnTo>
                  <a:lnTo>
                    <a:pt x="12554" y="4464"/>
                  </a:lnTo>
                  <a:lnTo>
                    <a:pt x="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3"/>
            <p:cNvSpPr/>
            <p:nvPr/>
          </p:nvSpPr>
          <p:spPr>
            <a:xfrm>
              <a:off x="3409825" y="4319825"/>
              <a:ext cx="314225" cy="113700"/>
            </a:xfrm>
            <a:custGeom>
              <a:rect b="b" l="l" r="r" t="t"/>
              <a:pathLst>
                <a:path extrusionOk="0" h="4548" w="12569">
                  <a:moveTo>
                    <a:pt x="29" y="1"/>
                  </a:moveTo>
                  <a:lnTo>
                    <a:pt x="1" y="84"/>
                  </a:lnTo>
                  <a:lnTo>
                    <a:pt x="12527" y="4548"/>
                  </a:lnTo>
                  <a:lnTo>
                    <a:pt x="12569" y="4478"/>
                  </a:lnTo>
                  <a:lnTo>
                    <a:pt x="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3"/>
            <p:cNvSpPr/>
            <p:nvPr/>
          </p:nvSpPr>
          <p:spPr>
            <a:xfrm>
              <a:off x="3412975" y="4313900"/>
              <a:ext cx="313175" cy="113700"/>
            </a:xfrm>
            <a:custGeom>
              <a:rect b="b" l="l" r="r" t="t"/>
              <a:pathLst>
                <a:path extrusionOk="0" h="4548" w="12527">
                  <a:moveTo>
                    <a:pt x="28" y="0"/>
                  </a:moveTo>
                  <a:lnTo>
                    <a:pt x="1" y="84"/>
                  </a:lnTo>
                  <a:lnTo>
                    <a:pt x="12498" y="4548"/>
                  </a:lnTo>
                  <a:lnTo>
                    <a:pt x="12526" y="4464"/>
                  </a:lnTo>
                  <a:lnTo>
                    <a:pt x="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3"/>
            <p:cNvSpPr/>
            <p:nvPr/>
          </p:nvSpPr>
          <p:spPr>
            <a:xfrm>
              <a:off x="3343225" y="4315100"/>
              <a:ext cx="13275" cy="11925"/>
            </a:xfrm>
            <a:custGeom>
              <a:rect b="b" l="l" r="r" t="t"/>
              <a:pathLst>
                <a:path extrusionOk="0" h="477" w="531">
                  <a:moveTo>
                    <a:pt x="261" y="0"/>
                  </a:moveTo>
                  <a:cubicBezTo>
                    <a:pt x="169" y="0"/>
                    <a:pt x="83" y="52"/>
                    <a:pt x="43" y="134"/>
                  </a:cubicBezTo>
                  <a:cubicBezTo>
                    <a:pt x="1" y="259"/>
                    <a:pt x="43" y="399"/>
                    <a:pt x="168" y="455"/>
                  </a:cubicBezTo>
                  <a:cubicBezTo>
                    <a:pt x="201" y="469"/>
                    <a:pt x="235" y="476"/>
                    <a:pt x="268" y="476"/>
                  </a:cubicBezTo>
                  <a:cubicBezTo>
                    <a:pt x="361" y="476"/>
                    <a:pt x="448" y="422"/>
                    <a:pt x="489" y="329"/>
                  </a:cubicBezTo>
                  <a:cubicBezTo>
                    <a:pt x="531" y="203"/>
                    <a:pt x="489" y="50"/>
                    <a:pt x="363" y="22"/>
                  </a:cubicBezTo>
                  <a:cubicBezTo>
                    <a:pt x="330" y="7"/>
                    <a:pt x="295" y="0"/>
                    <a:pt x="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3"/>
            <p:cNvSpPr/>
            <p:nvPr/>
          </p:nvSpPr>
          <p:spPr>
            <a:xfrm>
              <a:off x="3372875" y="4324175"/>
              <a:ext cx="13275" cy="11900"/>
            </a:xfrm>
            <a:custGeom>
              <a:rect b="b" l="l" r="r" t="t"/>
              <a:pathLst>
                <a:path extrusionOk="0" h="476" w="531">
                  <a:moveTo>
                    <a:pt x="263" y="0"/>
                  </a:moveTo>
                  <a:cubicBezTo>
                    <a:pt x="170" y="0"/>
                    <a:pt x="83" y="55"/>
                    <a:pt x="42" y="147"/>
                  </a:cubicBezTo>
                  <a:cubicBezTo>
                    <a:pt x="0" y="259"/>
                    <a:pt x="42" y="398"/>
                    <a:pt x="168" y="454"/>
                  </a:cubicBezTo>
                  <a:cubicBezTo>
                    <a:pt x="201" y="469"/>
                    <a:pt x="235" y="476"/>
                    <a:pt x="268" y="476"/>
                  </a:cubicBezTo>
                  <a:cubicBezTo>
                    <a:pt x="361" y="476"/>
                    <a:pt x="448" y="421"/>
                    <a:pt x="489" y="329"/>
                  </a:cubicBezTo>
                  <a:cubicBezTo>
                    <a:pt x="530" y="217"/>
                    <a:pt x="489" y="78"/>
                    <a:pt x="363" y="22"/>
                  </a:cubicBezTo>
                  <a:cubicBezTo>
                    <a:pt x="330" y="7"/>
                    <a:pt x="296"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3"/>
            <p:cNvSpPr/>
            <p:nvPr/>
          </p:nvSpPr>
          <p:spPr>
            <a:xfrm>
              <a:off x="3350550" y="4336725"/>
              <a:ext cx="13625" cy="11925"/>
            </a:xfrm>
            <a:custGeom>
              <a:rect b="b" l="l" r="r" t="t"/>
              <a:pathLst>
                <a:path extrusionOk="0" h="477" w="545">
                  <a:moveTo>
                    <a:pt x="263" y="0"/>
                  </a:moveTo>
                  <a:cubicBezTo>
                    <a:pt x="171" y="0"/>
                    <a:pt x="87" y="55"/>
                    <a:pt x="57" y="147"/>
                  </a:cubicBezTo>
                  <a:cubicBezTo>
                    <a:pt x="1" y="273"/>
                    <a:pt x="57" y="413"/>
                    <a:pt x="168" y="454"/>
                  </a:cubicBezTo>
                  <a:cubicBezTo>
                    <a:pt x="202" y="469"/>
                    <a:pt x="236" y="476"/>
                    <a:pt x="270" y="476"/>
                  </a:cubicBezTo>
                  <a:cubicBezTo>
                    <a:pt x="362" y="476"/>
                    <a:pt x="448" y="424"/>
                    <a:pt x="489" y="343"/>
                  </a:cubicBezTo>
                  <a:cubicBezTo>
                    <a:pt x="545" y="217"/>
                    <a:pt x="489" y="78"/>
                    <a:pt x="363" y="22"/>
                  </a:cubicBezTo>
                  <a:cubicBezTo>
                    <a:pt x="330" y="7"/>
                    <a:pt x="296" y="0"/>
                    <a:pt x="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73"/>
          <p:cNvSpPr/>
          <p:nvPr/>
        </p:nvSpPr>
        <p:spPr>
          <a:xfrm>
            <a:off x="2722641" y="3137888"/>
            <a:ext cx="263841" cy="396459"/>
          </a:xfrm>
          <a:custGeom>
            <a:rect b="b" l="l" r="r" t="t"/>
            <a:pathLst>
              <a:path extrusionOk="0" h="24304" w="16194">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3"/>
          <p:cNvSpPr/>
          <p:nvPr/>
        </p:nvSpPr>
        <p:spPr>
          <a:xfrm rot="2700000">
            <a:off x="7710705" y="2583086"/>
            <a:ext cx="364326" cy="499090"/>
          </a:xfrm>
          <a:custGeom>
            <a:rect b="b" l="l" r="r" t="t"/>
            <a:pathLst>
              <a:path extrusionOk="0" h="16222" w="11854">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3"/>
          <p:cNvSpPr/>
          <p:nvPr/>
        </p:nvSpPr>
        <p:spPr>
          <a:xfrm>
            <a:off x="3372106" y="3647123"/>
            <a:ext cx="356004" cy="396439"/>
          </a:xfrm>
          <a:custGeom>
            <a:rect b="b" l="l" r="r" t="t"/>
            <a:pathLst>
              <a:path extrusionOk="0" h="12885" w="11583">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3"/>
          <p:cNvSpPr/>
          <p:nvPr/>
        </p:nvSpPr>
        <p:spPr>
          <a:xfrm rot="-1253660">
            <a:off x="6125720" y="3104054"/>
            <a:ext cx="321023" cy="482290"/>
          </a:xfrm>
          <a:custGeom>
            <a:rect b="b" l="l" r="r" t="t"/>
            <a:pathLst>
              <a:path extrusionOk="0" h="24304" w="16194">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3"/>
          <p:cNvSpPr/>
          <p:nvPr/>
        </p:nvSpPr>
        <p:spPr>
          <a:xfrm>
            <a:off x="1094502" y="2640522"/>
            <a:ext cx="545067" cy="760301"/>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3"/>
          <p:cNvSpPr/>
          <p:nvPr/>
        </p:nvSpPr>
        <p:spPr>
          <a:xfrm>
            <a:off x="3728107" y="763400"/>
            <a:ext cx="1086465" cy="610537"/>
          </a:xfrm>
          <a:custGeom>
            <a:rect b="b" l="l" r="r" t="t"/>
            <a:pathLst>
              <a:path extrusionOk="0" h="20882" w="37160">
                <a:moveTo>
                  <a:pt x="24467" y="2177"/>
                </a:moveTo>
                <a:lnTo>
                  <a:pt x="25108" y="2344"/>
                </a:lnTo>
                <a:lnTo>
                  <a:pt x="25764" y="2358"/>
                </a:lnTo>
                <a:lnTo>
                  <a:pt x="26378" y="2623"/>
                </a:lnTo>
                <a:lnTo>
                  <a:pt x="27005" y="2818"/>
                </a:lnTo>
                <a:lnTo>
                  <a:pt x="27563" y="3167"/>
                </a:lnTo>
                <a:lnTo>
                  <a:pt x="28135" y="3474"/>
                </a:lnTo>
                <a:lnTo>
                  <a:pt x="28679" y="3851"/>
                </a:lnTo>
                <a:lnTo>
                  <a:pt x="29181" y="4269"/>
                </a:lnTo>
                <a:lnTo>
                  <a:pt x="29711" y="4674"/>
                </a:lnTo>
                <a:lnTo>
                  <a:pt x="30144" y="5162"/>
                </a:lnTo>
                <a:lnTo>
                  <a:pt x="30576" y="5664"/>
                </a:lnTo>
                <a:lnTo>
                  <a:pt x="30953" y="6208"/>
                </a:lnTo>
                <a:lnTo>
                  <a:pt x="31260" y="6780"/>
                </a:lnTo>
                <a:lnTo>
                  <a:pt x="31413" y="7421"/>
                </a:lnTo>
                <a:lnTo>
                  <a:pt x="31650" y="8035"/>
                </a:lnTo>
                <a:lnTo>
                  <a:pt x="31915" y="8649"/>
                </a:lnTo>
                <a:lnTo>
                  <a:pt x="32027" y="9291"/>
                </a:lnTo>
                <a:lnTo>
                  <a:pt x="32124" y="9946"/>
                </a:lnTo>
                <a:lnTo>
                  <a:pt x="32041" y="10616"/>
                </a:lnTo>
                <a:lnTo>
                  <a:pt x="32083" y="11271"/>
                </a:lnTo>
                <a:lnTo>
                  <a:pt x="32041" y="11941"/>
                </a:lnTo>
                <a:lnTo>
                  <a:pt x="31873" y="12582"/>
                </a:lnTo>
                <a:lnTo>
                  <a:pt x="31608" y="13196"/>
                </a:lnTo>
                <a:lnTo>
                  <a:pt x="31399" y="13824"/>
                </a:lnTo>
                <a:lnTo>
                  <a:pt x="31106" y="14396"/>
                </a:lnTo>
                <a:lnTo>
                  <a:pt x="30841" y="15009"/>
                </a:lnTo>
                <a:lnTo>
                  <a:pt x="30409" y="15512"/>
                </a:lnTo>
                <a:lnTo>
                  <a:pt x="30060" y="16070"/>
                </a:lnTo>
                <a:lnTo>
                  <a:pt x="29614" y="16572"/>
                </a:lnTo>
                <a:lnTo>
                  <a:pt x="29125" y="17032"/>
                </a:lnTo>
                <a:lnTo>
                  <a:pt x="28540" y="17339"/>
                </a:lnTo>
                <a:lnTo>
                  <a:pt x="28051" y="17799"/>
                </a:lnTo>
                <a:lnTo>
                  <a:pt x="27424" y="18008"/>
                </a:lnTo>
                <a:lnTo>
                  <a:pt x="26852" y="18315"/>
                </a:lnTo>
                <a:lnTo>
                  <a:pt x="26238" y="18580"/>
                </a:lnTo>
                <a:lnTo>
                  <a:pt x="25569" y="18650"/>
                </a:lnTo>
                <a:lnTo>
                  <a:pt x="24927" y="18804"/>
                </a:lnTo>
                <a:lnTo>
                  <a:pt x="24285" y="18943"/>
                </a:lnTo>
                <a:lnTo>
                  <a:pt x="23616" y="18985"/>
                </a:lnTo>
                <a:lnTo>
                  <a:pt x="22960" y="18943"/>
                </a:lnTo>
                <a:lnTo>
                  <a:pt x="22319" y="18790"/>
                </a:lnTo>
                <a:lnTo>
                  <a:pt x="21663" y="18692"/>
                </a:lnTo>
                <a:lnTo>
                  <a:pt x="21021" y="18525"/>
                </a:lnTo>
                <a:lnTo>
                  <a:pt x="20408" y="18273"/>
                </a:lnTo>
                <a:lnTo>
                  <a:pt x="19780" y="18036"/>
                </a:lnTo>
                <a:lnTo>
                  <a:pt x="19208" y="17729"/>
                </a:lnTo>
                <a:lnTo>
                  <a:pt x="18664" y="17339"/>
                </a:lnTo>
                <a:lnTo>
                  <a:pt x="18204" y="16879"/>
                </a:lnTo>
                <a:lnTo>
                  <a:pt x="17729" y="16404"/>
                </a:lnTo>
                <a:lnTo>
                  <a:pt x="17199" y="15986"/>
                </a:lnTo>
                <a:lnTo>
                  <a:pt x="16879" y="15414"/>
                </a:lnTo>
                <a:lnTo>
                  <a:pt x="16530" y="14856"/>
                </a:lnTo>
                <a:lnTo>
                  <a:pt x="16181" y="14298"/>
                </a:lnTo>
                <a:lnTo>
                  <a:pt x="15832" y="13740"/>
                </a:lnTo>
                <a:lnTo>
                  <a:pt x="15693" y="13085"/>
                </a:lnTo>
                <a:lnTo>
                  <a:pt x="15553" y="12443"/>
                </a:lnTo>
                <a:lnTo>
                  <a:pt x="15358" y="11815"/>
                </a:lnTo>
                <a:lnTo>
                  <a:pt x="15344" y="11160"/>
                </a:lnTo>
                <a:lnTo>
                  <a:pt x="15288" y="10490"/>
                </a:lnTo>
                <a:lnTo>
                  <a:pt x="15247" y="9835"/>
                </a:lnTo>
                <a:lnTo>
                  <a:pt x="15316" y="9165"/>
                </a:lnTo>
                <a:lnTo>
                  <a:pt x="15456" y="8523"/>
                </a:lnTo>
                <a:lnTo>
                  <a:pt x="15693" y="7896"/>
                </a:lnTo>
                <a:lnTo>
                  <a:pt x="15916" y="7268"/>
                </a:lnTo>
                <a:lnTo>
                  <a:pt x="16279" y="6710"/>
                </a:lnTo>
                <a:lnTo>
                  <a:pt x="16558" y="6110"/>
                </a:lnTo>
                <a:lnTo>
                  <a:pt x="16934" y="5566"/>
                </a:lnTo>
                <a:lnTo>
                  <a:pt x="17381" y="5078"/>
                </a:lnTo>
                <a:lnTo>
                  <a:pt x="17855" y="4632"/>
                </a:lnTo>
                <a:lnTo>
                  <a:pt x="18287" y="4130"/>
                </a:lnTo>
                <a:lnTo>
                  <a:pt x="18831" y="3739"/>
                </a:lnTo>
                <a:lnTo>
                  <a:pt x="19389" y="3390"/>
                </a:lnTo>
                <a:lnTo>
                  <a:pt x="19975" y="3097"/>
                </a:lnTo>
                <a:lnTo>
                  <a:pt x="20575" y="2777"/>
                </a:lnTo>
                <a:lnTo>
                  <a:pt x="21217" y="2637"/>
                </a:lnTo>
                <a:lnTo>
                  <a:pt x="21830" y="2344"/>
                </a:lnTo>
                <a:lnTo>
                  <a:pt x="22486" y="2288"/>
                </a:lnTo>
                <a:lnTo>
                  <a:pt x="23141" y="2191"/>
                </a:lnTo>
                <a:lnTo>
                  <a:pt x="23797" y="2177"/>
                </a:lnTo>
                <a:close/>
                <a:moveTo>
                  <a:pt x="23797" y="1"/>
                </a:moveTo>
                <a:lnTo>
                  <a:pt x="23100" y="98"/>
                </a:lnTo>
                <a:lnTo>
                  <a:pt x="22458" y="182"/>
                </a:lnTo>
                <a:lnTo>
                  <a:pt x="21802" y="224"/>
                </a:lnTo>
                <a:lnTo>
                  <a:pt x="21161" y="308"/>
                </a:lnTo>
                <a:lnTo>
                  <a:pt x="20547" y="531"/>
                </a:lnTo>
                <a:lnTo>
                  <a:pt x="19905" y="642"/>
                </a:lnTo>
                <a:lnTo>
                  <a:pt x="19292" y="866"/>
                </a:lnTo>
                <a:lnTo>
                  <a:pt x="18720" y="1186"/>
                </a:lnTo>
                <a:lnTo>
                  <a:pt x="18204" y="1563"/>
                </a:lnTo>
                <a:lnTo>
                  <a:pt x="17618" y="1842"/>
                </a:lnTo>
                <a:lnTo>
                  <a:pt x="17102" y="2205"/>
                </a:lnTo>
                <a:lnTo>
                  <a:pt x="16641" y="2679"/>
                </a:lnTo>
                <a:lnTo>
                  <a:pt x="16084" y="3042"/>
                </a:lnTo>
                <a:lnTo>
                  <a:pt x="15763" y="3600"/>
                </a:lnTo>
                <a:lnTo>
                  <a:pt x="15274" y="4046"/>
                </a:lnTo>
                <a:lnTo>
                  <a:pt x="15023" y="4646"/>
                </a:lnTo>
                <a:lnTo>
                  <a:pt x="14591" y="5134"/>
                </a:lnTo>
                <a:lnTo>
                  <a:pt x="14326" y="5748"/>
                </a:lnTo>
                <a:lnTo>
                  <a:pt x="14075" y="6361"/>
                </a:lnTo>
                <a:lnTo>
                  <a:pt x="13894" y="7003"/>
                </a:lnTo>
                <a:lnTo>
                  <a:pt x="13629" y="7617"/>
                </a:lnTo>
                <a:lnTo>
                  <a:pt x="13461" y="8258"/>
                </a:lnTo>
                <a:lnTo>
                  <a:pt x="13419" y="8928"/>
                </a:lnTo>
                <a:lnTo>
                  <a:pt x="13280" y="9583"/>
                </a:lnTo>
                <a:lnTo>
                  <a:pt x="13266" y="10253"/>
                </a:lnTo>
                <a:lnTo>
                  <a:pt x="13308" y="10909"/>
                </a:lnTo>
                <a:lnTo>
                  <a:pt x="13405" y="11578"/>
                </a:lnTo>
                <a:lnTo>
                  <a:pt x="13475" y="12234"/>
                </a:lnTo>
                <a:lnTo>
                  <a:pt x="13587" y="12875"/>
                </a:lnTo>
                <a:lnTo>
                  <a:pt x="13726" y="13531"/>
                </a:lnTo>
                <a:lnTo>
                  <a:pt x="13266" y="13085"/>
                </a:lnTo>
                <a:lnTo>
                  <a:pt x="12806" y="12652"/>
                </a:lnTo>
                <a:lnTo>
                  <a:pt x="12345" y="12220"/>
                </a:lnTo>
                <a:lnTo>
                  <a:pt x="11885" y="11759"/>
                </a:lnTo>
                <a:lnTo>
                  <a:pt x="11467" y="11271"/>
                </a:lnTo>
                <a:lnTo>
                  <a:pt x="11034" y="10825"/>
                </a:lnTo>
                <a:lnTo>
                  <a:pt x="10602" y="10351"/>
                </a:lnTo>
                <a:lnTo>
                  <a:pt x="10323" y="9765"/>
                </a:lnTo>
                <a:lnTo>
                  <a:pt x="9862" y="9305"/>
                </a:lnTo>
                <a:lnTo>
                  <a:pt x="9486" y="8802"/>
                </a:lnTo>
                <a:lnTo>
                  <a:pt x="9137" y="8258"/>
                </a:lnTo>
                <a:lnTo>
                  <a:pt x="8719" y="7770"/>
                </a:lnTo>
                <a:lnTo>
                  <a:pt x="8384" y="7226"/>
                </a:lnTo>
                <a:lnTo>
                  <a:pt x="8035" y="6696"/>
                </a:lnTo>
                <a:lnTo>
                  <a:pt x="7784" y="6096"/>
                </a:lnTo>
                <a:lnTo>
                  <a:pt x="7435" y="5552"/>
                </a:lnTo>
                <a:lnTo>
                  <a:pt x="7226" y="4953"/>
                </a:lnTo>
                <a:lnTo>
                  <a:pt x="6850" y="4422"/>
                </a:lnTo>
                <a:lnTo>
                  <a:pt x="6668" y="3795"/>
                </a:lnTo>
                <a:lnTo>
                  <a:pt x="6361" y="3237"/>
                </a:lnTo>
                <a:lnTo>
                  <a:pt x="6222" y="2609"/>
                </a:lnTo>
                <a:lnTo>
                  <a:pt x="6068" y="1995"/>
                </a:lnTo>
                <a:lnTo>
                  <a:pt x="5859" y="1382"/>
                </a:lnTo>
                <a:lnTo>
                  <a:pt x="5831" y="740"/>
                </a:lnTo>
                <a:lnTo>
                  <a:pt x="5817" y="154"/>
                </a:lnTo>
                <a:lnTo>
                  <a:pt x="5538" y="670"/>
                </a:lnTo>
                <a:lnTo>
                  <a:pt x="5190" y="1200"/>
                </a:lnTo>
                <a:lnTo>
                  <a:pt x="4897" y="1758"/>
                </a:lnTo>
                <a:lnTo>
                  <a:pt x="4548" y="2302"/>
                </a:lnTo>
                <a:lnTo>
                  <a:pt x="4325" y="2902"/>
                </a:lnTo>
                <a:lnTo>
                  <a:pt x="3934" y="3418"/>
                </a:lnTo>
                <a:lnTo>
                  <a:pt x="3669" y="3990"/>
                </a:lnTo>
                <a:lnTo>
                  <a:pt x="3376" y="4548"/>
                </a:lnTo>
                <a:lnTo>
                  <a:pt x="3111" y="5134"/>
                </a:lnTo>
                <a:lnTo>
                  <a:pt x="2888" y="5734"/>
                </a:lnTo>
                <a:lnTo>
                  <a:pt x="2553" y="6264"/>
                </a:lnTo>
                <a:lnTo>
                  <a:pt x="2316" y="6864"/>
                </a:lnTo>
                <a:lnTo>
                  <a:pt x="2037" y="7435"/>
                </a:lnTo>
                <a:lnTo>
                  <a:pt x="1716" y="7993"/>
                </a:lnTo>
                <a:lnTo>
                  <a:pt x="1549" y="8621"/>
                </a:lnTo>
                <a:lnTo>
                  <a:pt x="1228" y="9179"/>
                </a:lnTo>
                <a:lnTo>
                  <a:pt x="991" y="9779"/>
                </a:lnTo>
                <a:lnTo>
                  <a:pt x="796" y="10379"/>
                </a:lnTo>
                <a:lnTo>
                  <a:pt x="531" y="10964"/>
                </a:lnTo>
                <a:lnTo>
                  <a:pt x="391" y="11592"/>
                </a:lnTo>
                <a:lnTo>
                  <a:pt x="168" y="12178"/>
                </a:lnTo>
                <a:lnTo>
                  <a:pt x="1" y="12917"/>
                </a:lnTo>
                <a:lnTo>
                  <a:pt x="642" y="12903"/>
                </a:lnTo>
                <a:lnTo>
                  <a:pt x="1284" y="12945"/>
                </a:lnTo>
                <a:lnTo>
                  <a:pt x="1912" y="13071"/>
                </a:lnTo>
                <a:lnTo>
                  <a:pt x="2539" y="13210"/>
                </a:lnTo>
                <a:lnTo>
                  <a:pt x="3195" y="13252"/>
                </a:lnTo>
                <a:lnTo>
                  <a:pt x="3823" y="13405"/>
                </a:lnTo>
                <a:lnTo>
                  <a:pt x="4450" y="13559"/>
                </a:lnTo>
                <a:lnTo>
                  <a:pt x="5050" y="13754"/>
                </a:lnTo>
                <a:lnTo>
                  <a:pt x="5678" y="13894"/>
                </a:lnTo>
                <a:lnTo>
                  <a:pt x="6278" y="14159"/>
                </a:lnTo>
                <a:lnTo>
                  <a:pt x="6919" y="14242"/>
                </a:lnTo>
                <a:lnTo>
                  <a:pt x="7491" y="14521"/>
                </a:lnTo>
                <a:lnTo>
                  <a:pt x="8105" y="14717"/>
                </a:lnTo>
                <a:lnTo>
                  <a:pt x="8705" y="14940"/>
                </a:lnTo>
                <a:lnTo>
                  <a:pt x="9304" y="15149"/>
                </a:lnTo>
                <a:lnTo>
                  <a:pt x="9862" y="15484"/>
                </a:lnTo>
                <a:lnTo>
                  <a:pt x="10518" y="15623"/>
                </a:lnTo>
                <a:lnTo>
                  <a:pt x="11076" y="15944"/>
                </a:lnTo>
                <a:lnTo>
                  <a:pt x="11676" y="16153"/>
                </a:lnTo>
                <a:lnTo>
                  <a:pt x="12234" y="16488"/>
                </a:lnTo>
                <a:lnTo>
                  <a:pt x="12833" y="16725"/>
                </a:lnTo>
                <a:lnTo>
                  <a:pt x="13405" y="17004"/>
                </a:lnTo>
                <a:lnTo>
                  <a:pt x="13977" y="17297"/>
                </a:lnTo>
                <a:lnTo>
                  <a:pt x="14577" y="17520"/>
                </a:lnTo>
                <a:lnTo>
                  <a:pt x="15149" y="17799"/>
                </a:lnTo>
                <a:lnTo>
                  <a:pt x="15749" y="18064"/>
                </a:lnTo>
                <a:lnTo>
                  <a:pt x="16321" y="18343"/>
                </a:lnTo>
                <a:lnTo>
                  <a:pt x="16893" y="18636"/>
                </a:lnTo>
                <a:lnTo>
                  <a:pt x="17437" y="19041"/>
                </a:lnTo>
                <a:lnTo>
                  <a:pt x="18022" y="19320"/>
                </a:lnTo>
                <a:lnTo>
                  <a:pt x="18678" y="19487"/>
                </a:lnTo>
                <a:lnTo>
                  <a:pt x="19278" y="19752"/>
                </a:lnTo>
                <a:lnTo>
                  <a:pt x="19905" y="19961"/>
                </a:lnTo>
                <a:lnTo>
                  <a:pt x="20505" y="20268"/>
                </a:lnTo>
                <a:lnTo>
                  <a:pt x="21161" y="20394"/>
                </a:lnTo>
                <a:lnTo>
                  <a:pt x="21830" y="20505"/>
                </a:lnTo>
                <a:lnTo>
                  <a:pt x="22472" y="20659"/>
                </a:lnTo>
                <a:lnTo>
                  <a:pt x="23114" y="20812"/>
                </a:lnTo>
                <a:lnTo>
                  <a:pt x="23783" y="20854"/>
                </a:lnTo>
                <a:lnTo>
                  <a:pt x="24439" y="20882"/>
                </a:lnTo>
                <a:lnTo>
                  <a:pt x="25108" y="20784"/>
                </a:lnTo>
                <a:lnTo>
                  <a:pt x="25764" y="20798"/>
                </a:lnTo>
                <a:lnTo>
                  <a:pt x="26419" y="20603"/>
                </a:lnTo>
                <a:lnTo>
                  <a:pt x="27047" y="20408"/>
                </a:lnTo>
                <a:lnTo>
                  <a:pt x="27647" y="20184"/>
                </a:lnTo>
                <a:lnTo>
                  <a:pt x="28302" y="20031"/>
                </a:lnTo>
                <a:lnTo>
                  <a:pt x="28833" y="19626"/>
                </a:lnTo>
                <a:lnTo>
                  <a:pt x="29460" y="19389"/>
                </a:lnTo>
                <a:lnTo>
                  <a:pt x="29976" y="18971"/>
                </a:lnTo>
                <a:lnTo>
                  <a:pt x="30437" y="18511"/>
                </a:lnTo>
                <a:lnTo>
                  <a:pt x="30995" y="18134"/>
                </a:lnTo>
                <a:lnTo>
                  <a:pt x="31441" y="17618"/>
                </a:lnTo>
                <a:lnTo>
                  <a:pt x="31804" y="17060"/>
                </a:lnTo>
                <a:lnTo>
                  <a:pt x="32166" y="16530"/>
                </a:lnTo>
                <a:lnTo>
                  <a:pt x="32501" y="15972"/>
                </a:lnTo>
                <a:lnTo>
                  <a:pt x="32878" y="15428"/>
                </a:lnTo>
                <a:lnTo>
                  <a:pt x="33157" y="14828"/>
                </a:lnTo>
                <a:lnTo>
                  <a:pt x="33422" y="14228"/>
                </a:lnTo>
                <a:lnTo>
                  <a:pt x="33715" y="13629"/>
                </a:lnTo>
                <a:lnTo>
                  <a:pt x="33952" y="13001"/>
                </a:lnTo>
                <a:lnTo>
                  <a:pt x="34203" y="12387"/>
                </a:lnTo>
                <a:lnTo>
                  <a:pt x="34510" y="11801"/>
                </a:lnTo>
                <a:lnTo>
                  <a:pt x="34830" y="11229"/>
                </a:lnTo>
                <a:lnTo>
                  <a:pt x="35137" y="10630"/>
                </a:lnTo>
                <a:lnTo>
                  <a:pt x="35319" y="9988"/>
                </a:lnTo>
                <a:lnTo>
                  <a:pt x="35695" y="9430"/>
                </a:lnTo>
                <a:lnTo>
                  <a:pt x="35988" y="8872"/>
                </a:lnTo>
                <a:lnTo>
                  <a:pt x="36602" y="8482"/>
                </a:lnTo>
                <a:lnTo>
                  <a:pt x="37160" y="8091"/>
                </a:lnTo>
                <a:lnTo>
                  <a:pt x="36574" y="7742"/>
                </a:lnTo>
                <a:lnTo>
                  <a:pt x="35946" y="7366"/>
                </a:lnTo>
                <a:lnTo>
                  <a:pt x="35277" y="7087"/>
                </a:lnTo>
                <a:lnTo>
                  <a:pt x="34607" y="6710"/>
                </a:lnTo>
                <a:lnTo>
                  <a:pt x="34607" y="6710"/>
                </a:lnTo>
                <a:lnTo>
                  <a:pt x="34691" y="7533"/>
                </a:lnTo>
                <a:lnTo>
                  <a:pt x="34816" y="8314"/>
                </a:lnTo>
                <a:lnTo>
                  <a:pt x="34551" y="8816"/>
                </a:lnTo>
                <a:lnTo>
                  <a:pt x="34259" y="9305"/>
                </a:lnTo>
                <a:lnTo>
                  <a:pt x="34105" y="8607"/>
                </a:lnTo>
                <a:lnTo>
                  <a:pt x="33952" y="7965"/>
                </a:lnTo>
                <a:lnTo>
                  <a:pt x="33784" y="7324"/>
                </a:lnTo>
                <a:lnTo>
                  <a:pt x="33533" y="6710"/>
                </a:lnTo>
                <a:lnTo>
                  <a:pt x="33310" y="6082"/>
                </a:lnTo>
                <a:lnTo>
                  <a:pt x="32919" y="5538"/>
                </a:lnTo>
                <a:lnTo>
                  <a:pt x="32641" y="4925"/>
                </a:lnTo>
                <a:lnTo>
                  <a:pt x="32236" y="4409"/>
                </a:lnTo>
                <a:lnTo>
                  <a:pt x="31804" y="3906"/>
                </a:lnTo>
                <a:lnTo>
                  <a:pt x="31371" y="3390"/>
                </a:lnTo>
                <a:lnTo>
                  <a:pt x="30897" y="2930"/>
                </a:lnTo>
                <a:lnTo>
                  <a:pt x="30423" y="2456"/>
                </a:lnTo>
                <a:lnTo>
                  <a:pt x="29865" y="2107"/>
                </a:lnTo>
                <a:lnTo>
                  <a:pt x="29349" y="1689"/>
                </a:lnTo>
                <a:lnTo>
                  <a:pt x="28749" y="1396"/>
                </a:lnTo>
                <a:lnTo>
                  <a:pt x="28163" y="1075"/>
                </a:lnTo>
                <a:lnTo>
                  <a:pt x="27605" y="726"/>
                </a:lnTo>
                <a:lnTo>
                  <a:pt x="26977" y="559"/>
                </a:lnTo>
                <a:lnTo>
                  <a:pt x="26364" y="363"/>
                </a:lnTo>
                <a:lnTo>
                  <a:pt x="25708" y="294"/>
                </a:lnTo>
                <a:lnTo>
                  <a:pt x="25080" y="168"/>
                </a:lnTo>
                <a:lnTo>
                  <a:pt x="24439" y="140"/>
                </a:lnTo>
                <a:lnTo>
                  <a:pt x="237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4"/>
          <p:cNvSpPr/>
          <p:nvPr/>
        </p:nvSpPr>
        <p:spPr>
          <a:xfrm>
            <a:off x="195450" y="635750"/>
            <a:ext cx="2846898" cy="2396376"/>
          </a:xfrm>
          <a:custGeom>
            <a:rect b="b" l="l" r="r" t="t"/>
            <a:pathLst>
              <a:path extrusionOk="0" h="42739" w="50774">
                <a:moveTo>
                  <a:pt x="21453" y="0"/>
                </a:moveTo>
                <a:lnTo>
                  <a:pt x="19054" y="11577"/>
                </a:lnTo>
                <a:lnTo>
                  <a:pt x="12205" y="5914"/>
                </a:lnTo>
                <a:lnTo>
                  <a:pt x="12205" y="12665"/>
                </a:lnTo>
                <a:lnTo>
                  <a:pt x="4185" y="10768"/>
                </a:lnTo>
                <a:lnTo>
                  <a:pt x="11647" y="17966"/>
                </a:lnTo>
                <a:lnTo>
                  <a:pt x="0" y="20058"/>
                </a:lnTo>
                <a:lnTo>
                  <a:pt x="11466" y="25149"/>
                </a:lnTo>
                <a:lnTo>
                  <a:pt x="8900" y="32807"/>
                </a:lnTo>
                <a:lnTo>
                  <a:pt x="16432" y="30255"/>
                </a:lnTo>
                <a:lnTo>
                  <a:pt x="17827" y="37899"/>
                </a:lnTo>
                <a:lnTo>
                  <a:pt x="23476" y="31161"/>
                </a:lnTo>
                <a:lnTo>
                  <a:pt x="30241" y="42739"/>
                </a:lnTo>
                <a:lnTo>
                  <a:pt x="30241" y="28567"/>
                </a:lnTo>
                <a:lnTo>
                  <a:pt x="43897" y="31161"/>
                </a:lnTo>
                <a:lnTo>
                  <a:pt x="35513" y="22625"/>
                </a:lnTo>
                <a:lnTo>
                  <a:pt x="50773" y="16222"/>
                </a:lnTo>
                <a:lnTo>
                  <a:pt x="33351" y="15678"/>
                </a:lnTo>
                <a:lnTo>
                  <a:pt x="37522" y="2748"/>
                </a:lnTo>
                <a:lnTo>
                  <a:pt x="25847" y="11298"/>
                </a:lnTo>
                <a:lnTo>
                  <a:pt x="2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4"/>
          <p:cNvSpPr txBox="1"/>
          <p:nvPr>
            <p:ph type="title"/>
          </p:nvPr>
        </p:nvSpPr>
        <p:spPr>
          <a:xfrm>
            <a:off x="4066775" y="497000"/>
            <a:ext cx="25743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Conclusion</a:t>
            </a:r>
            <a:endParaRPr/>
          </a:p>
        </p:txBody>
      </p:sp>
      <p:sp>
        <p:nvSpPr>
          <p:cNvPr id="828" name="Google Shape;828;p74"/>
          <p:cNvSpPr txBox="1"/>
          <p:nvPr>
            <p:ph idx="8" type="subTitle"/>
          </p:nvPr>
        </p:nvSpPr>
        <p:spPr>
          <a:xfrm>
            <a:off x="3692100" y="1567025"/>
            <a:ext cx="5451900" cy="281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a:latin typeface="Arial"/>
                <a:ea typeface="Arial"/>
                <a:cs typeface="Arial"/>
                <a:sym typeface="Arial"/>
              </a:rPr>
              <a:t>In conclusion</a:t>
            </a:r>
            <a:r>
              <a:rPr lang="zh-CN">
                <a:latin typeface="Arial"/>
                <a:ea typeface="Arial"/>
                <a:cs typeface="Arial"/>
                <a:sym typeface="Arial"/>
              </a:rPr>
              <a:t>, we got a very high f1-score and accuracy in the Random Forest model. To some extent, it’s enough to predict hit songs in general.</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zh-CN">
                <a:latin typeface="Arial"/>
                <a:ea typeface="Arial"/>
                <a:cs typeface="Arial"/>
                <a:sym typeface="Arial"/>
              </a:rPr>
              <a:t>However, we still have to do further works to predict songs better. In this project, we found it’s quite difficult to define hit or non-hit due to the trends in hit music changing over time. In addition, the current model that we have is very general, we will classify the hit and non-hit songs more thoroughly </a:t>
            </a:r>
            <a:r>
              <a:rPr lang="zh-CN">
                <a:latin typeface="Arial"/>
                <a:ea typeface="Arial"/>
                <a:cs typeface="Arial"/>
                <a:sym typeface="Arial"/>
              </a:rPr>
              <a:t>in future works.</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zh-CN">
                <a:latin typeface="Arial"/>
                <a:ea typeface="Arial"/>
                <a:cs typeface="Arial"/>
                <a:sym typeface="Arial"/>
              </a:rPr>
              <a:t>In future experiments we would like to use more data to reduce variability of results, select good quality data and consider more factors that affect prediction results.</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p:txBody>
      </p:sp>
      <p:sp>
        <p:nvSpPr>
          <p:cNvPr id="829" name="Google Shape;829;p74"/>
          <p:cNvSpPr/>
          <p:nvPr/>
        </p:nvSpPr>
        <p:spPr>
          <a:xfrm rot="10800000">
            <a:off x="6" y="3739523"/>
            <a:ext cx="4339869" cy="1403977"/>
          </a:xfrm>
          <a:custGeom>
            <a:rect b="b" l="l" r="r" t="t"/>
            <a:pathLst>
              <a:path extrusionOk="0" h="12554" w="38806">
                <a:moveTo>
                  <a:pt x="0" y="0"/>
                </a:moveTo>
                <a:lnTo>
                  <a:pt x="8634" y="5398"/>
                </a:lnTo>
                <a:lnTo>
                  <a:pt x="21286" y="7909"/>
                </a:lnTo>
                <a:lnTo>
                  <a:pt x="29557" y="7742"/>
                </a:lnTo>
                <a:lnTo>
                  <a:pt x="34411" y="11326"/>
                </a:lnTo>
                <a:lnTo>
                  <a:pt x="38805" y="12554"/>
                </a:lnTo>
                <a:lnTo>
                  <a:pt x="388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74"/>
          <p:cNvGrpSpPr/>
          <p:nvPr/>
        </p:nvGrpSpPr>
        <p:grpSpPr>
          <a:xfrm>
            <a:off x="911585" y="1134439"/>
            <a:ext cx="1516763" cy="3469664"/>
            <a:chOff x="3441825" y="3062425"/>
            <a:chExt cx="372550" cy="852225"/>
          </a:xfrm>
        </p:grpSpPr>
        <p:sp>
          <p:nvSpPr>
            <p:cNvPr id="831" name="Google Shape;831;p74"/>
            <p:cNvSpPr/>
            <p:nvPr/>
          </p:nvSpPr>
          <p:spPr>
            <a:xfrm>
              <a:off x="3588725" y="3194525"/>
              <a:ext cx="121375" cy="91025"/>
            </a:xfrm>
            <a:custGeom>
              <a:rect b="b" l="l" r="r" t="t"/>
              <a:pathLst>
                <a:path extrusionOk="0" h="3641" w="4855">
                  <a:moveTo>
                    <a:pt x="796" y="0"/>
                  </a:moveTo>
                  <a:lnTo>
                    <a:pt x="1" y="2023"/>
                  </a:lnTo>
                  <a:lnTo>
                    <a:pt x="4046" y="3641"/>
                  </a:lnTo>
                  <a:lnTo>
                    <a:pt x="4855" y="1604"/>
                  </a:lnTo>
                  <a:lnTo>
                    <a:pt x="7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4"/>
            <p:cNvSpPr/>
            <p:nvPr/>
          </p:nvSpPr>
          <p:spPr>
            <a:xfrm>
              <a:off x="3585950" y="3845575"/>
              <a:ext cx="40800" cy="45700"/>
            </a:xfrm>
            <a:custGeom>
              <a:rect b="b" l="l" r="r" t="t"/>
              <a:pathLst>
                <a:path extrusionOk="0" h="1828" w="1632">
                  <a:moveTo>
                    <a:pt x="1423" y="0"/>
                  </a:moveTo>
                  <a:lnTo>
                    <a:pt x="0" y="196"/>
                  </a:lnTo>
                  <a:lnTo>
                    <a:pt x="209" y="1828"/>
                  </a:lnTo>
                  <a:lnTo>
                    <a:pt x="1632" y="1618"/>
                  </a:lnTo>
                  <a:lnTo>
                    <a:pt x="1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4"/>
            <p:cNvSpPr/>
            <p:nvPr/>
          </p:nvSpPr>
          <p:spPr>
            <a:xfrm>
              <a:off x="3583500" y="3873625"/>
              <a:ext cx="116850" cy="41025"/>
            </a:xfrm>
            <a:custGeom>
              <a:rect b="b" l="l" r="r" t="t"/>
              <a:pathLst>
                <a:path extrusionOk="0" h="1641" w="4674">
                  <a:moveTo>
                    <a:pt x="1826" y="1"/>
                  </a:moveTo>
                  <a:cubicBezTo>
                    <a:pt x="1762" y="1"/>
                    <a:pt x="1711" y="49"/>
                    <a:pt x="1688" y="106"/>
                  </a:cubicBezTo>
                  <a:cubicBezTo>
                    <a:pt x="1646" y="245"/>
                    <a:pt x="1507" y="455"/>
                    <a:pt x="1102" y="496"/>
                  </a:cubicBezTo>
                  <a:cubicBezTo>
                    <a:pt x="1051" y="502"/>
                    <a:pt x="1002" y="505"/>
                    <a:pt x="955" y="505"/>
                  </a:cubicBezTo>
                  <a:cubicBezTo>
                    <a:pt x="656" y="505"/>
                    <a:pt x="442" y="399"/>
                    <a:pt x="321" y="315"/>
                  </a:cubicBezTo>
                  <a:cubicBezTo>
                    <a:pt x="297" y="296"/>
                    <a:pt x="270" y="287"/>
                    <a:pt x="243" y="287"/>
                  </a:cubicBezTo>
                  <a:cubicBezTo>
                    <a:pt x="191" y="287"/>
                    <a:pt x="139" y="321"/>
                    <a:pt x="112" y="385"/>
                  </a:cubicBezTo>
                  <a:lnTo>
                    <a:pt x="56" y="496"/>
                  </a:lnTo>
                  <a:lnTo>
                    <a:pt x="56" y="538"/>
                  </a:lnTo>
                  <a:lnTo>
                    <a:pt x="28" y="1333"/>
                  </a:lnTo>
                  <a:cubicBezTo>
                    <a:pt x="0" y="1501"/>
                    <a:pt x="140" y="1640"/>
                    <a:pt x="307" y="1640"/>
                  </a:cubicBezTo>
                  <a:lnTo>
                    <a:pt x="4436" y="1598"/>
                  </a:lnTo>
                  <a:cubicBezTo>
                    <a:pt x="4589" y="1598"/>
                    <a:pt x="4673" y="1445"/>
                    <a:pt x="4631" y="1305"/>
                  </a:cubicBezTo>
                  <a:cubicBezTo>
                    <a:pt x="4562" y="1166"/>
                    <a:pt x="4436" y="1040"/>
                    <a:pt x="4297" y="985"/>
                  </a:cubicBezTo>
                  <a:lnTo>
                    <a:pt x="1869" y="8"/>
                  </a:lnTo>
                  <a:cubicBezTo>
                    <a:pt x="1854" y="3"/>
                    <a:pt x="1840" y="1"/>
                    <a:pt x="18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4"/>
            <p:cNvSpPr/>
            <p:nvPr/>
          </p:nvSpPr>
          <p:spPr>
            <a:xfrm>
              <a:off x="3478175" y="3850100"/>
              <a:ext cx="39800" cy="45700"/>
            </a:xfrm>
            <a:custGeom>
              <a:rect b="b" l="l" r="r" t="t"/>
              <a:pathLst>
                <a:path extrusionOk="0" h="1828" w="1592">
                  <a:moveTo>
                    <a:pt x="1591" y="1"/>
                  </a:moveTo>
                  <a:lnTo>
                    <a:pt x="154" y="168"/>
                  </a:lnTo>
                  <a:lnTo>
                    <a:pt x="1" y="1828"/>
                  </a:lnTo>
                  <a:lnTo>
                    <a:pt x="1438" y="1758"/>
                  </a:lnTo>
                  <a:lnTo>
                    <a:pt x="15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4"/>
            <p:cNvSpPr/>
            <p:nvPr/>
          </p:nvSpPr>
          <p:spPr>
            <a:xfrm>
              <a:off x="3551075" y="3401300"/>
              <a:ext cx="92425" cy="462775"/>
            </a:xfrm>
            <a:custGeom>
              <a:rect b="b" l="l" r="r" t="t"/>
              <a:pathLst>
                <a:path extrusionOk="0" h="18511" w="3697">
                  <a:moveTo>
                    <a:pt x="3222" y="1"/>
                  </a:moveTo>
                  <a:lnTo>
                    <a:pt x="0" y="391"/>
                  </a:lnTo>
                  <a:lnTo>
                    <a:pt x="1186" y="9667"/>
                  </a:lnTo>
                  <a:lnTo>
                    <a:pt x="1088" y="18511"/>
                  </a:lnTo>
                  <a:lnTo>
                    <a:pt x="3292" y="18511"/>
                  </a:lnTo>
                  <a:lnTo>
                    <a:pt x="3697" y="9542"/>
                  </a:lnTo>
                  <a:lnTo>
                    <a:pt x="32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4"/>
            <p:cNvSpPr/>
            <p:nvPr/>
          </p:nvSpPr>
          <p:spPr>
            <a:xfrm>
              <a:off x="3472250" y="3401300"/>
              <a:ext cx="108825" cy="462775"/>
            </a:xfrm>
            <a:custGeom>
              <a:rect b="b" l="l" r="r" t="t"/>
              <a:pathLst>
                <a:path extrusionOk="0" h="18511" w="4353">
                  <a:moveTo>
                    <a:pt x="4353" y="1"/>
                  </a:moveTo>
                  <a:lnTo>
                    <a:pt x="1005" y="615"/>
                  </a:lnTo>
                  <a:lnTo>
                    <a:pt x="531" y="9681"/>
                  </a:lnTo>
                  <a:lnTo>
                    <a:pt x="1" y="18511"/>
                  </a:lnTo>
                  <a:lnTo>
                    <a:pt x="2121" y="18511"/>
                  </a:lnTo>
                  <a:lnTo>
                    <a:pt x="3307" y="9765"/>
                  </a:lnTo>
                  <a:lnTo>
                    <a:pt x="43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4"/>
            <p:cNvSpPr/>
            <p:nvPr/>
          </p:nvSpPr>
          <p:spPr>
            <a:xfrm>
              <a:off x="3448900" y="3190325"/>
              <a:ext cx="182750" cy="226350"/>
            </a:xfrm>
            <a:custGeom>
              <a:rect b="b" l="l" r="r" t="t"/>
              <a:pathLst>
                <a:path extrusionOk="0" h="9054" w="7310">
                  <a:moveTo>
                    <a:pt x="3264" y="1"/>
                  </a:moveTo>
                  <a:lnTo>
                    <a:pt x="516" y="1103"/>
                  </a:lnTo>
                  <a:cubicBezTo>
                    <a:pt x="182" y="1242"/>
                    <a:pt x="0" y="1591"/>
                    <a:pt x="112" y="1940"/>
                  </a:cubicBezTo>
                  <a:lnTo>
                    <a:pt x="1939" y="9054"/>
                  </a:lnTo>
                  <a:lnTo>
                    <a:pt x="7309" y="8426"/>
                  </a:lnTo>
                  <a:lnTo>
                    <a:pt x="6835" y="810"/>
                  </a:lnTo>
                  <a:cubicBezTo>
                    <a:pt x="6835" y="433"/>
                    <a:pt x="6542" y="140"/>
                    <a:pt x="6193" y="126"/>
                  </a:cubicBezTo>
                  <a:lnTo>
                    <a:pt x="3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4"/>
            <p:cNvSpPr/>
            <p:nvPr/>
          </p:nvSpPr>
          <p:spPr>
            <a:xfrm>
              <a:off x="3497725" y="3184400"/>
              <a:ext cx="73250" cy="44450"/>
            </a:xfrm>
            <a:custGeom>
              <a:rect b="b" l="l" r="r" t="t"/>
              <a:pathLst>
                <a:path extrusionOk="0" h="1778" w="2930">
                  <a:moveTo>
                    <a:pt x="2253" y="0"/>
                  </a:moveTo>
                  <a:cubicBezTo>
                    <a:pt x="1652" y="0"/>
                    <a:pt x="530" y="238"/>
                    <a:pt x="530" y="238"/>
                  </a:cubicBezTo>
                  <a:cubicBezTo>
                    <a:pt x="530" y="238"/>
                    <a:pt x="0" y="280"/>
                    <a:pt x="42" y="782"/>
                  </a:cubicBezTo>
                  <a:cubicBezTo>
                    <a:pt x="53" y="1222"/>
                    <a:pt x="440" y="1778"/>
                    <a:pt x="1234" y="1778"/>
                  </a:cubicBezTo>
                  <a:cubicBezTo>
                    <a:pt x="1396" y="1778"/>
                    <a:pt x="1575" y="1755"/>
                    <a:pt x="1771" y="1703"/>
                  </a:cubicBezTo>
                  <a:cubicBezTo>
                    <a:pt x="2929" y="1410"/>
                    <a:pt x="2901" y="15"/>
                    <a:pt x="2302" y="1"/>
                  </a:cubicBezTo>
                  <a:cubicBezTo>
                    <a:pt x="2286" y="0"/>
                    <a:pt x="2269" y="0"/>
                    <a:pt x="22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4"/>
            <p:cNvSpPr/>
            <p:nvPr/>
          </p:nvSpPr>
          <p:spPr>
            <a:xfrm>
              <a:off x="3499100" y="3148150"/>
              <a:ext cx="59325" cy="69475"/>
            </a:xfrm>
            <a:custGeom>
              <a:rect b="b" l="l" r="r" t="t"/>
              <a:pathLst>
                <a:path extrusionOk="0" h="2779" w="2373">
                  <a:moveTo>
                    <a:pt x="1940" y="0"/>
                  </a:moveTo>
                  <a:lnTo>
                    <a:pt x="1" y="419"/>
                  </a:lnTo>
                  <a:lnTo>
                    <a:pt x="336" y="1995"/>
                  </a:lnTo>
                  <a:cubicBezTo>
                    <a:pt x="422" y="2463"/>
                    <a:pt x="846" y="2779"/>
                    <a:pt x="1318" y="2779"/>
                  </a:cubicBezTo>
                  <a:cubicBezTo>
                    <a:pt x="1381" y="2779"/>
                    <a:pt x="1444" y="2773"/>
                    <a:pt x="1507" y="2762"/>
                  </a:cubicBezTo>
                  <a:cubicBezTo>
                    <a:pt x="2037" y="2636"/>
                    <a:pt x="2372" y="2106"/>
                    <a:pt x="2274" y="1576"/>
                  </a:cubicBezTo>
                  <a:lnTo>
                    <a:pt x="19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4"/>
            <p:cNvSpPr/>
            <p:nvPr/>
          </p:nvSpPr>
          <p:spPr>
            <a:xfrm>
              <a:off x="3474350" y="3072550"/>
              <a:ext cx="94875" cy="105525"/>
            </a:xfrm>
            <a:custGeom>
              <a:rect b="b" l="l" r="r" t="t"/>
              <a:pathLst>
                <a:path extrusionOk="0" h="4221" w="3795">
                  <a:moveTo>
                    <a:pt x="1886" y="0"/>
                  </a:moveTo>
                  <a:cubicBezTo>
                    <a:pt x="1793" y="0"/>
                    <a:pt x="1699" y="8"/>
                    <a:pt x="1605" y="25"/>
                  </a:cubicBezTo>
                  <a:lnTo>
                    <a:pt x="1423" y="67"/>
                  </a:lnTo>
                  <a:cubicBezTo>
                    <a:pt x="572" y="234"/>
                    <a:pt x="0" y="1057"/>
                    <a:pt x="154" y="1922"/>
                  </a:cubicBezTo>
                  <a:lnTo>
                    <a:pt x="321" y="2927"/>
                  </a:lnTo>
                  <a:cubicBezTo>
                    <a:pt x="483" y="3684"/>
                    <a:pt x="1153" y="4221"/>
                    <a:pt x="1909" y="4221"/>
                  </a:cubicBezTo>
                  <a:cubicBezTo>
                    <a:pt x="2002" y="4221"/>
                    <a:pt x="2096" y="4213"/>
                    <a:pt x="2190" y="4196"/>
                  </a:cubicBezTo>
                  <a:lnTo>
                    <a:pt x="2372" y="4154"/>
                  </a:lnTo>
                  <a:cubicBezTo>
                    <a:pt x="3223" y="3987"/>
                    <a:pt x="3794" y="3164"/>
                    <a:pt x="3641" y="2299"/>
                  </a:cubicBezTo>
                  <a:lnTo>
                    <a:pt x="3460" y="1295"/>
                  </a:lnTo>
                  <a:cubicBezTo>
                    <a:pt x="3311" y="537"/>
                    <a:pt x="2642" y="0"/>
                    <a:pt x="1886" y="0"/>
                  </a:cubicBezTo>
                  <a:close/>
                </a:path>
              </a:pathLst>
            </a:custGeom>
            <a:solidFill>
              <a:srgbClr val="FCC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74"/>
            <p:cNvSpPr/>
            <p:nvPr/>
          </p:nvSpPr>
          <p:spPr>
            <a:xfrm>
              <a:off x="3474350" y="3072550"/>
              <a:ext cx="94875" cy="105525"/>
            </a:xfrm>
            <a:custGeom>
              <a:rect b="b" l="l" r="r" t="t"/>
              <a:pathLst>
                <a:path extrusionOk="0" h="4221" w="3795">
                  <a:moveTo>
                    <a:pt x="1886" y="0"/>
                  </a:moveTo>
                  <a:cubicBezTo>
                    <a:pt x="1793" y="0"/>
                    <a:pt x="1699" y="8"/>
                    <a:pt x="1605" y="25"/>
                  </a:cubicBezTo>
                  <a:lnTo>
                    <a:pt x="1423" y="67"/>
                  </a:lnTo>
                  <a:cubicBezTo>
                    <a:pt x="572" y="234"/>
                    <a:pt x="0" y="1057"/>
                    <a:pt x="154" y="1922"/>
                  </a:cubicBezTo>
                  <a:lnTo>
                    <a:pt x="321" y="2927"/>
                  </a:lnTo>
                  <a:cubicBezTo>
                    <a:pt x="483" y="3684"/>
                    <a:pt x="1153" y="4221"/>
                    <a:pt x="1909" y="4221"/>
                  </a:cubicBezTo>
                  <a:cubicBezTo>
                    <a:pt x="2002" y="4221"/>
                    <a:pt x="2096" y="4213"/>
                    <a:pt x="2190" y="4196"/>
                  </a:cubicBezTo>
                  <a:lnTo>
                    <a:pt x="2372" y="4154"/>
                  </a:lnTo>
                  <a:cubicBezTo>
                    <a:pt x="3223" y="3987"/>
                    <a:pt x="3794" y="3164"/>
                    <a:pt x="3641" y="2299"/>
                  </a:cubicBezTo>
                  <a:lnTo>
                    <a:pt x="3460" y="1295"/>
                  </a:lnTo>
                  <a:cubicBezTo>
                    <a:pt x="3311" y="537"/>
                    <a:pt x="2642" y="0"/>
                    <a:pt x="1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4"/>
            <p:cNvSpPr/>
            <p:nvPr/>
          </p:nvSpPr>
          <p:spPr>
            <a:xfrm>
              <a:off x="3462850" y="3062425"/>
              <a:ext cx="91100" cy="86100"/>
            </a:xfrm>
            <a:custGeom>
              <a:rect b="b" l="l" r="r" t="t"/>
              <a:pathLst>
                <a:path extrusionOk="0" h="3444" w="3644">
                  <a:moveTo>
                    <a:pt x="2914" y="0"/>
                  </a:moveTo>
                  <a:cubicBezTo>
                    <a:pt x="1977" y="0"/>
                    <a:pt x="433" y="612"/>
                    <a:pt x="433" y="612"/>
                  </a:cubicBezTo>
                  <a:lnTo>
                    <a:pt x="0" y="1951"/>
                  </a:lnTo>
                  <a:lnTo>
                    <a:pt x="809" y="3443"/>
                  </a:lnTo>
                  <a:cubicBezTo>
                    <a:pt x="907" y="3401"/>
                    <a:pt x="1381" y="2997"/>
                    <a:pt x="1465" y="2801"/>
                  </a:cubicBezTo>
                  <a:cubicBezTo>
                    <a:pt x="1576" y="2536"/>
                    <a:pt x="1604" y="2090"/>
                    <a:pt x="1256" y="1741"/>
                  </a:cubicBezTo>
                  <a:cubicBezTo>
                    <a:pt x="1200" y="1686"/>
                    <a:pt x="1172" y="1602"/>
                    <a:pt x="1172" y="1518"/>
                  </a:cubicBezTo>
                  <a:cubicBezTo>
                    <a:pt x="1172" y="1357"/>
                    <a:pt x="1237" y="1183"/>
                    <a:pt x="1566" y="1183"/>
                  </a:cubicBezTo>
                  <a:cubicBezTo>
                    <a:pt x="1578" y="1183"/>
                    <a:pt x="1591" y="1183"/>
                    <a:pt x="1604" y="1183"/>
                  </a:cubicBezTo>
                  <a:cubicBezTo>
                    <a:pt x="1808" y="1193"/>
                    <a:pt x="2111" y="1230"/>
                    <a:pt x="2420" y="1230"/>
                  </a:cubicBezTo>
                  <a:cubicBezTo>
                    <a:pt x="2979" y="1230"/>
                    <a:pt x="3559" y="1111"/>
                    <a:pt x="3613" y="500"/>
                  </a:cubicBezTo>
                  <a:cubicBezTo>
                    <a:pt x="3643" y="128"/>
                    <a:pt x="3342" y="0"/>
                    <a:pt x="2914" y="0"/>
                  </a:cubicBezTo>
                  <a:close/>
                </a:path>
              </a:pathLst>
            </a:custGeom>
            <a:solidFill>
              <a:srgbClr val="1C22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4"/>
            <p:cNvSpPr/>
            <p:nvPr/>
          </p:nvSpPr>
          <p:spPr>
            <a:xfrm>
              <a:off x="3465275" y="3126275"/>
              <a:ext cx="30375" cy="28325"/>
            </a:xfrm>
            <a:custGeom>
              <a:rect b="b" l="l" r="r" t="t"/>
              <a:pathLst>
                <a:path extrusionOk="0" h="1133" w="1215">
                  <a:moveTo>
                    <a:pt x="603" y="1"/>
                  </a:moveTo>
                  <a:cubicBezTo>
                    <a:pt x="570" y="1"/>
                    <a:pt x="537" y="4"/>
                    <a:pt x="503" y="10"/>
                  </a:cubicBezTo>
                  <a:cubicBezTo>
                    <a:pt x="182" y="52"/>
                    <a:pt x="1" y="359"/>
                    <a:pt x="43" y="666"/>
                  </a:cubicBezTo>
                  <a:cubicBezTo>
                    <a:pt x="93" y="956"/>
                    <a:pt x="338" y="1132"/>
                    <a:pt x="621" y="1132"/>
                  </a:cubicBezTo>
                  <a:cubicBezTo>
                    <a:pt x="651" y="1132"/>
                    <a:pt x="682" y="1130"/>
                    <a:pt x="712" y="1126"/>
                  </a:cubicBezTo>
                  <a:cubicBezTo>
                    <a:pt x="1019" y="1070"/>
                    <a:pt x="1214" y="778"/>
                    <a:pt x="1159" y="457"/>
                  </a:cubicBezTo>
                  <a:cubicBezTo>
                    <a:pt x="1097" y="185"/>
                    <a:pt x="860" y="1"/>
                    <a:pt x="6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4"/>
            <p:cNvSpPr/>
            <p:nvPr/>
          </p:nvSpPr>
          <p:spPr>
            <a:xfrm>
              <a:off x="3541300" y="3117125"/>
              <a:ext cx="273075" cy="229050"/>
            </a:xfrm>
            <a:custGeom>
              <a:rect b="b" l="l" r="r" t="t"/>
              <a:pathLst>
                <a:path extrusionOk="0" h="9162" w="10923">
                  <a:moveTo>
                    <a:pt x="1679" y="0"/>
                  </a:moveTo>
                  <a:cubicBezTo>
                    <a:pt x="1001" y="0"/>
                    <a:pt x="1" y="1506"/>
                    <a:pt x="1" y="1506"/>
                  </a:cubicBezTo>
                  <a:cubicBezTo>
                    <a:pt x="23" y="1600"/>
                    <a:pt x="71" y="1628"/>
                    <a:pt x="121" y="1628"/>
                  </a:cubicBezTo>
                  <a:cubicBezTo>
                    <a:pt x="198" y="1628"/>
                    <a:pt x="280" y="1562"/>
                    <a:pt x="280" y="1562"/>
                  </a:cubicBezTo>
                  <a:cubicBezTo>
                    <a:pt x="280" y="1562"/>
                    <a:pt x="1089" y="739"/>
                    <a:pt x="1451" y="530"/>
                  </a:cubicBezTo>
                  <a:cubicBezTo>
                    <a:pt x="1520" y="494"/>
                    <a:pt x="1580" y="480"/>
                    <a:pt x="1632" y="480"/>
                  </a:cubicBezTo>
                  <a:cubicBezTo>
                    <a:pt x="1802" y="480"/>
                    <a:pt x="1884" y="627"/>
                    <a:pt x="1884" y="627"/>
                  </a:cubicBezTo>
                  <a:lnTo>
                    <a:pt x="5524" y="6179"/>
                  </a:lnTo>
                  <a:cubicBezTo>
                    <a:pt x="5524" y="6179"/>
                    <a:pt x="7113" y="9161"/>
                    <a:pt x="8747" y="9161"/>
                  </a:cubicBezTo>
                  <a:cubicBezTo>
                    <a:pt x="9013" y="9161"/>
                    <a:pt x="9280" y="9082"/>
                    <a:pt x="9541" y="8899"/>
                  </a:cubicBezTo>
                  <a:cubicBezTo>
                    <a:pt x="10922" y="7923"/>
                    <a:pt x="9751" y="5900"/>
                    <a:pt x="9053" y="4938"/>
                  </a:cubicBezTo>
                  <a:cubicBezTo>
                    <a:pt x="8774" y="4561"/>
                    <a:pt x="8635" y="4115"/>
                    <a:pt x="8635" y="3654"/>
                  </a:cubicBezTo>
                  <a:lnTo>
                    <a:pt x="8635" y="2273"/>
                  </a:lnTo>
                  <a:lnTo>
                    <a:pt x="5915" y="1855"/>
                  </a:lnTo>
                  <a:lnTo>
                    <a:pt x="5915" y="1855"/>
                  </a:lnTo>
                  <a:cubicBezTo>
                    <a:pt x="5273" y="2692"/>
                    <a:pt x="6194" y="4324"/>
                    <a:pt x="6194" y="4324"/>
                  </a:cubicBezTo>
                  <a:cubicBezTo>
                    <a:pt x="6194" y="4324"/>
                    <a:pt x="2511" y="279"/>
                    <a:pt x="1828" y="28"/>
                  </a:cubicBezTo>
                  <a:cubicBezTo>
                    <a:pt x="1781" y="9"/>
                    <a:pt x="1731" y="0"/>
                    <a:pt x="16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4"/>
            <p:cNvSpPr/>
            <p:nvPr/>
          </p:nvSpPr>
          <p:spPr>
            <a:xfrm>
              <a:off x="3687775" y="3161425"/>
              <a:ext cx="69400" cy="14950"/>
            </a:xfrm>
            <a:custGeom>
              <a:rect b="b" l="l" r="r" t="t"/>
              <a:pathLst>
                <a:path extrusionOk="0" h="598" w="2776">
                  <a:moveTo>
                    <a:pt x="485" y="1"/>
                  </a:moveTo>
                  <a:cubicBezTo>
                    <a:pt x="219" y="1"/>
                    <a:pt x="49" y="32"/>
                    <a:pt x="42" y="97"/>
                  </a:cubicBezTo>
                  <a:cubicBezTo>
                    <a:pt x="0" y="222"/>
                    <a:pt x="614" y="418"/>
                    <a:pt x="1367" y="515"/>
                  </a:cubicBezTo>
                  <a:cubicBezTo>
                    <a:pt x="1733" y="569"/>
                    <a:pt x="2068" y="597"/>
                    <a:pt x="2319" y="597"/>
                  </a:cubicBezTo>
                  <a:cubicBezTo>
                    <a:pt x="2585" y="597"/>
                    <a:pt x="2755" y="566"/>
                    <a:pt x="2762" y="501"/>
                  </a:cubicBezTo>
                  <a:cubicBezTo>
                    <a:pt x="2776" y="376"/>
                    <a:pt x="2190" y="208"/>
                    <a:pt x="1437" y="83"/>
                  </a:cubicBezTo>
                  <a:cubicBezTo>
                    <a:pt x="1071" y="29"/>
                    <a:pt x="735" y="1"/>
                    <a:pt x="4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4"/>
            <p:cNvSpPr/>
            <p:nvPr/>
          </p:nvSpPr>
          <p:spPr>
            <a:xfrm>
              <a:off x="3612100" y="3140925"/>
              <a:ext cx="17800" cy="15450"/>
            </a:xfrm>
            <a:custGeom>
              <a:rect b="b" l="l" r="r" t="t"/>
              <a:pathLst>
                <a:path extrusionOk="0" h="618" w="712">
                  <a:moveTo>
                    <a:pt x="532" y="1"/>
                  </a:moveTo>
                  <a:cubicBezTo>
                    <a:pt x="503" y="1"/>
                    <a:pt x="473" y="8"/>
                    <a:pt x="447" y="24"/>
                  </a:cubicBezTo>
                  <a:lnTo>
                    <a:pt x="70" y="331"/>
                  </a:lnTo>
                  <a:cubicBezTo>
                    <a:pt x="0" y="401"/>
                    <a:pt x="0" y="498"/>
                    <a:pt x="42" y="568"/>
                  </a:cubicBezTo>
                  <a:cubicBezTo>
                    <a:pt x="73" y="599"/>
                    <a:pt x="118" y="618"/>
                    <a:pt x="158" y="618"/>
                  </a:cubicBezTo>
                  <a:cubicBezTo>
                    <a:pt x="190" y="618"/>
                    <a:pt x="219" y="607"/>
                    <a:pt x="237" y="582"/>
                  </a:cubicBezTo>
                  <a:lnTo>
                    <a:pt x="628" y="289"/>
                  </a:lnTo>
                  <a:cubicBezTo>
                    <a:pt x="698" y="233"/>
                    <a:pt x="712" y="150"/>
                    <a:pt x="656" y="80"/>
                  </a:cubicBezTo>
                  <a:lnTo>
                    <a:pt x="656" y="66"/>
                  </a:lnTo>
                  <a:cubicBezTo>
                    <a:pt x="630" y="22"/>
                    <a:pt x="582" y="1"/>
                    <a:pt x="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4"/>
            <p:cNvSpPr/>
            <p:nvPr/>
          </p:nvSpPr>
          <p:spPr>
            <a:xfrm>
              <a:off x="3621500" y="3151750"/>
              <a:ext cx="18175" cy="15500"/>
            </a:xfrm>
            <a:custGeom>
              <a:rect b="b" l="l" r="r" t="t"/>
              <a:pathLst>
                <a:path extrusionOk="0" h="620" w="727">
                  <a:moveTo>
                    <a:pt x="543" y="0"/>
                  </a:moveTo>
                  <a:cubicBezTo>
                    <a:pt x="515" y="0"/>
                    <a:pt x="487" y="8"/>
                    <a:pt x="461" y="24"/>
                  </a:cubicBezTo>
                  <a:lnTo>
                    <a:pt x="71" y="330"/>
                  </a:lnTo>
                  <a:cubicBezTo>
                    <a:pt x="15" y="386"/>
                    <a:pt x="1" y="484"/>
                    <a:pt x="57" y="568"/>
                  </a:cubicBezTo>
                  <a:cubicBezTo>
                    <a:pt x="90" y="601"/>
                    <a:pt x="134" y="620"/>
                    <a:pt x="176" y="620"/>
                  </a:cubicBezTo>
                  <a:cubicBezTo>
                    <a:pt x="204" y="620"/>
                    <a:pt x="230" y="612"/>
                    <a:pt x="252" y="595"/>
                  </a:cubicBezTo>
                  <a:lnTo>
                    <a:pt x="628" y="289"/>
                  </a:lnTo>
                  <a:cubicBezTo>
                    <a:pt x="698" y="247"/>
                    <a:pt x="726" y="149"/>
                    <a:pt x="670" y="79"/>
                  </a:cubicBezTo>
                  <a:lnTo>
                    <a:pt x="670" y="65"/>
                  </a:lnTo>
                  <a:cubicBezTo>
                    <a:pt x="635" y="22"/>
                    <a:pt x="590" y="0"/>
                    <a:pt x="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4"/>
            <p:cNvSpPr/>
            <p:nvPr/>
          </p:nvSpPr>
          <p:spPr>
            <a:xfrm>
              <a:off x="3631625" y="3162275"/>
              <a:ext cx="17800" cy="15450"/>
            </a:xfrm>
            <a:custGeom>
              <a:rect b="b" l="l" r="r" t="t"/>
              <a:pathLst>
                <a:path extrusionOk="0" h="618" w="712">
                  <a:moveTo>
                    <a:pt x="552" y="1"/>
                  </a:moveTo>
                  <a:cubicBezTo>
                    <a:pt x="521" y="1"/>
                    <a:pt x="490" y="12"/>
                    <a:pt x="461" y="35"/>
                  </a:cubicBezTo>
                  <a:lnTo>
                    <a:pt x="70" y="328"/>
                  </a:lnTo>
                  <a:cubicBezTo>
                    <a:pt x="0" y="384"/>
                    <a:pt x="0" y="481"/>
                    <a:pt x="56" y="565"/>
                  </a:cubicBezTo>
                  <a:cubicBezTo>
                    <a:pt x="90" y="599"/>
                    <a:pt x="134" y="617"/>
                    <a:pt x="176" y="617"/>
                  </a:cubicBezTo>
                  <a:cubicBezTo>
                    <a:pt x="203" y="617"/>
                    <a:pt x="229" y="609"/>
                    <a:pt x="251" y="593"/>
                  </a:cubicBezTo>
                  <a:lnTo>
                    <a:pt x="628" y="286"/>
                  </a:lnTo>
                  <a:cubicBezTo>
                    <a:pt x="698" y="244"/>
                    <a:pt x="712" y="147"/>
                    <a:pt x="670" y="77"/>
                  </a:cubicBezTo>
                  <a:lnTo>
                    <a:pt x="670" y="63"/>
                  </a:lnTo>
                  <a:cubicBezTo>
                    <a:pt x="637" y="22"/>
                    <a:pt x="595" y="1"/>
                    <a:pt x="5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4"/>
            <p:cNvSpPr/>
            <p:nvPr/>
          </p:nvSpPr>
          <p:spPr>
            <a:xfrm>
              <a:off x="3641375" y="3173075"/>
              <a:ext cx="17825" cy="15625"/>
            </a:xfrm>
            <a:custGeom>
              <a:rect b="b" l="l" r="r" t="t"/>
              <a:pathLst>
                <a:path extrusionOk="0" h="625" w="713">
                  <a:moveTo>
                    <a:pt x="539" y="1"/>
                  </a:moveTo>
                  <a:cubicBezTo>
                    <a:pt x="508" y="1"/>
                    <a:pt x="476" y="12"/>
                    <a:pt x="447" y="35"/>
                  </a:cubicBezTo>
                  <a:lnTo>
                    <a:pt x="71" y="328"/>
                  </a:lnTo>
                  <a:cubicBezTo>
                    <a:pt x="1" y="384"/>
                    <a:pt x="1" y="482"/>
                    <a:pt x="43" y="579"/>
                  </a:cubicBezTo>
                  <a:cubicBezTo>
                    <a:pt x="76" y="604"/>
                    <a:pt x="120" y="625"/>
                    <a:pt x="161" y="625"/>
                  </a:cubicBezTo>
                  <a:cubicBezTo>
                    <a:pt x="189" y="625"/>
                    <a:pt x="216" y="616"/>
                    <a:pt x="238" y="593"/>
                  </a:cubicBezTo>
                  <a:lnTo>
                    <a:pt x="629" y="300"/>
                  </a:lnTo>
                  <a:cubicBezTo>
                    <a:pt x="698" y="245"/>
                    <a:pt x="712" y="161"/>
                    <a:pt x="656" y="91"/>
                  </a:cubicBezTo>
                  <a:lnTo>
                    <a:pt x="656" y="63"/>
                  </a:lnTo>
                  <a:cubicBezTo>
                    <a:pt x="624" y="23"/>
                    <a:pt x="582" y="1"/>
                    <a:pt x="5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4"/>
            <p:cNvSpPr/>
            <p:nvPr/>
          </p:nvSpPr>
          <p:spPr>
            <a:xfrm>
              <a:off x="3650800" y="3183550"/>
              <a:ext cx="18500" cy="15625"/>
            </a:xfrm>
            <a:custGeom>
              <a:rect b="b" l="l" r="r" t="t"/>
              <a:pathLst>
                <a:path extrusionOk="0" h="625" w="740">
                  <a:moveTo>
                    <a:pt x="566" y="0"/>
                  </a:moveTo>
                  <a:cubicBezTo>
                    <a:pt x="535" y="0"/>
                    <a:pt x="504" y="12"/>
                    <a:pt x="475" y="35"/>
                  </a:cubicBezTo>
                  <a:lnTo>
                    <a:pt x="84" y="328"/>
                  </a:lnTo>
                  <a:cubicBezTo>
                    <a:pt x="14" y="384"/>
                    <a:pt x="0" y="481"/>
                    <a:pt x="70" y="579"/>
                  </a:cubicBezTo>
                  <a:cubicBezTo>
                    <a:pt x="104" y="604"/>
                    <a:pt x="147" y="624"/>
                    <a:pt x="189" y="624"/>
                  </a:cubicBezTo>
                  <a:cubicBezTo>
                    <a:pt x="216" y="624"/>
                    <a:pt x="243" y="615"/>
                    <a:pt x="265" y="593"/>
                  </a:cubicBezTo>
                  <a:lnTo>
                    <a:pt x="642" y="300"/>
                  </a:lnTo>
                  <a:cubicBezTo>
                    <a:pt x="712" y="244"/>
                    <a:pt x="740" y="160"/>
                    <a:pt x="684" y="91"/>
                  </a:cubicBezTo>
                  <a:lnTo>
                    <a:pt x="684" y="63"/>
                  </a:lnTo>
                  <a:cubicBezTo>
                    <a:pt x="651" y="22"/>
                    <a:pt x="609" y="0"/>
                    <a:pt x="5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4"/>
            <p:cNvSpPr/>
            <p:nvPr/>
          </p:nvSpPr>
          <p:spPr>
            <a:xfrm>
              <a:off x="3660900" y="3194000"/>
              <a:ext cx="17825" cy="15625"/>
            </a:xfrm>
            <a:custGeom>
              <a:rect b="b" l="l" r="r" t="t"/>
              <a:pathLst>
                <a:path extrusionOk="0" h="625" w="713">
                  <a:moveTo>
                    <a:pt x="543" y="1"/>
                  </a:moveTo>
                  <a:cubicBezTo>
                    <a:pt x="510" y="1"/>
                    <a:pt x="476" y="12"/>
                    <a:pt x="447" y="35"/>
                  </a:cubicBezTo>
                  <a:lnTo>
                    <a:pt x="71" y="328"/>
                  </a:lnTo>
                  <a:cubicBezTo>
                    <a:pt x="1" y="384"/>
                    <a:pt x="1" y="482"/>
                    <a:pt x="57" y="579"/>
                  </a:cubicBezTo>
                  <a:cubicBezTo>
                    <a:pt x="82" y="604"/>
                    <a:pt x="127" y="624"/>
                    <a:pt x="168" y="624"/>
                  </a:cubicBezTo>
                  <a:cubicBezTo>
                    <a:pt x="196" y="624"/>
                    <a:pt x="221" y="616"/>
                    <a:pt x="238" y="593"/>
                  </a:cubicBezTo>
                  <a:lnTo>
                    <a:pt x="629" y="300"/>
                  </a:lnTo>
                  <a:cubicBezTo>
                    <a:pt x="698" y="245"/>
                    <a:pt x="712" y="161"/>
                    <a:pt x="657" y="91"/>
                  </a:cubicBezTo>
                  <a:lnTo>
                    <a:pt x="657" y="63"/>
                  </a:lnTo>
                  <a:cubicBezTo>
                    <a:pt x="632" y="23"/>
                    <a:pt x="589" y="1"/>
                    <a:pt x="5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4"/>
            <p:cNvSpPr/>
            <p:nvPr/>
          </p:nvSpPr>
          <p:spPr>
            <a:xfrm>
              <a:off x="3465975" y="3880450"/>
              <a:ext cx="64550" cy="33950"/>
            </a:xfrm>
            <a:custGeom>
              <a:rect b="b" l="l" r="r" t="t"/>
              <a:pathLst>
                <a:path extrusionOk="0" h="1358" w="2582">
                  <a:moveTo>
                    <a:pt x="698" y="0"/>
                  </a:moveTo>
                  <a:cubicBezTo>
                    <a:pt x="614" y="0"/>
                    <a:pt x="531" y="56"/>
                    <a:pt x="475" y="140"/>
                  </a:cubicBezTo>
                  <a:lnTo>
                    <a:pt x="70" y="837"/>
                  </a:lnTo>
                  <a:cubicBezTo>
                    <a:pt x="1" y="949"/>
                    <a:pt x="15" y="1102"/>
                    <a:pt x="84" y="1186"/>
                  </a:cubicBezTo>
                  <a:cubicBezTo>
                    <a:pt x="154" y="1256"/>
                    <a:pt x="280" y="1325"/>
                    <a:pt x="489" y="1339"/>
                  </a:cubicBezTo>
                  <a:cubicBezTo>
                    <a:pt x="666" y="1353"/>
                    <a:pt x="920" y="1358"/>
                    <a:pt x="1180" y="1358"/>
                  </a:cubicBezTo>
                  <a:cubicBezTo>
                    <a:pt x="1701" y="1358"/>
                    <a:pt x="2246" y="1339"/>
                    <a:pt x="2246" y="1339"/>
                  </a:cubicBezTo>
                  <a:cubicBezTo>
                    <a:pt x="2246" y="1339"/>
                    <a:pt x="2581" y="1214"/>
                    <a:pt x="2428" y="865"/>
                  </a:cubicBezTo>
                  <a:cubicBezTo>
                    <a:pt x="2302" y="586"/>
                    <a:pt x="2149" y="293"/>
                    <a:pt x="2037" y="140"/>
                  </a:cubicBezTo>
                  <a:cubicBezTo>
                    <a:pt x="1995" y="56"/>
                    <a:pt x="1884" y="0"/>
                    <a:pt x="17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4"/>
            <p:cNvSpPr/>
            <p:nvPr/>
          </p:nvSpPr>
          <p:spPr>
            <a:xfrm>
              <a:off x="3645575" y="3256600"/>
              <a:ext cx="62450" cy="54775"/>
            </a:xfrm>
            <a:custGeom>
              <a:rect b="b" l="l" r="r" t="t"/>
              <a:pathLst>
                <a:path extrusionOk="0" h="2191" w="2498">
                  <a:moveTo>
                    <a:pt x="1549" y="0"/>
                  </a:moveTo>
                  <a:lnTo>
                    <a:pt x="0" y="1256"/>
                  </a:lnTo>
                  <a:lnTo>
                    <a:pt x="600" y="2190"/>
                  </a:lnTo>
                  <a:lnTo>
                    <a:pt x="2497" y="558"/>
                  </a:lnTo>
                  <a:lnTo>
                    <a:pt x="1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4"/>
            <p:cNvSpPr/>
            <p:nvPr/>
          </p:nvSpPr>
          <p:spPr>
            <a:xfrm>
              <a:off x="3666850" y="3237575"/>
              <a:ext cx="55800" cy="50550"/>
            </a:xfrm>
            <a:custGeom>
              <a:rect b="b" l="l" r="r" t="t"/>
              <a:pathLst>
                <a:path extrusionOk="0" h="2022" w="2232">
                  <a:moveTo>
                    <a:pt x="1125" y="1"/>
                  </a:moveTo>
                  <a:cubicBezTo>
                    <a:pt x="856" y="1"/>
                    <a:pt x="586" y="105"/>
                    <a:pt x="391" y="315"/>
                  </a:cubicBezTo>
                  <a:cubicBezTo>
                    <a:pt x="0" y="733"/>
                    <a:pt x="28" y="1361"/>
                    <a:pt x="419" y="1738"/>
                  </a:cubicBezTo>
                  <a:cubicBezTo>
                    <a:pt x="622" y="1928"/>
                    <a:pt x="876" y="2022"/>
                    <a:pt x="1127" y="2022"/>
                  </a:cubicBezTo>
                  <a:cubicBezTo>
                    <a:pt x="1392" y="2022"/>
                    <a:pt x="1655" y="1917"/>
                    <a:pt x="1855" y="1710"/>
                  </a:cubicBezTo>
                  <a:cubicBezTo>
                    <a:pt x="2232" y="1291"/>
                    <a:pt x="2218" y="664"/>
                    <a:pt x="1813" y="273"/>
                  </a:cubicBezTo>
                  <a:cubicBezTo>
                    <a:pt x="1625" y="91"/>
                    <a:pt x="1375" y="1"/>
                    <a:pt x="11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4"/>
            <p:cNvSpPr/>
            <p:nvPr/>
          </p:nvSpPr>
          <p:spPr>
            <a:xfrm>
              <a:off x="3441825" y="3215325"/>
              <a:ext cx="247000" cy="149050"/>
            </a:xfrm>
            <a:custGeom>
              <a:rect b="b" l="l" r="r" t="t"/>
              <a:pathLst>
                <a:path extrusionOk="0" h="5962" w="9880">
                  <a:moveTo>
                    <a:pt x="1229" y="1"/>
                  </a:moveTo>
                  <a:cubicBezTo>
                    <a:pt x="537" y="1"/>
                    <a:pt x="0" y="680"/>
                    <a:pt x="213" y="1372"/>
                  </a:cubicBezTo>
                  <a:cubicBezTo>
                    <a:pt x="688" y="2962"/>
                    <a:pt x="2348" y="5599"/>
                    <a:pt x="5054" y="5947"/>
                  </a:cubicBezTo>
                  <a:cubicBezTo>
                    <a:pt x="5095" y="5961"/>
                    <a:pt x="5137" y="5961"/>
                    <a:pt x="5193" y="5961"/>
                  </a:cubicBezTo>
                  <a:cubicBezTo>
                    <a:pt x="5305" y="5961"/>
                    <a:pt x="5430" y="5947"/>
                    <a:pt x="5556" y="5892"/>
                  </a:cubicBezTo>
                  <a:cubicBezTo>
                    <a:pt x="5681" y="5836"/>
                    <a:pt x="8192" y="5208"/>
                    <a:pt x="9880" y="3590"/>
                  </a:cubicBezTo>
                  <a:lnTo>
                    <a:pt x="8471" y="1888"/>
                  </a:lnTo>
                  <a:cubicBezTo>
                    <a:pt x="7355" y="2934"/>
                    <a:pt x="5765" y="3465"/>
                    <a:pt x="5082" y="3730"/>
                  </a:cubicBezTo>
                  <a:cubicBezTo>
                    <a:pt x="3491" y="3409"/>
                    <a:pt x="2487" y="1498"/>
                    <a:pt x="2264" y="745"/>
                  </a:cubicBezTo>
                  <a:cubicBezTo>
                    <a:pt x="2138" y="326"/>
                    <a:pt x="1776" y="33"/>
                    <a:pt x="1329" y="5"/>
                  </a:cubicBezTo>
                  <a:cubicBezTo>
                    <a:pt x="1296" y="2"/>
                    <a:pt x="1262" y="1"/>
                    <a:pt x="12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74"/>
          <p:cNvSpPr/>
          <p:nvPr/>
        </p:nvSpPr>
        <p:spPr>
          <a:xfrm>
            <a:off x="2300476" y="669524"/>
            <a:ext cx="415538" cy="624370"/>
          </a:xfrm>
          <a:custGeom>
            <a:rect b="b" l="l" r="r" t="t"/>
            <a:pathLst>
              <a:path extrusionOk="0" h="24304" w="16194">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4"/>
          <p:cNvSpPr/>
          <p:nvPr/>
        </p:nvSpPr>
        <p:spPr>
          <a:xfrm rot="2948688">
            <a:off x="2082164" y="2439786"/>
            <a:ext cx="573764" cy="786044"/>
          </a:xfrm>
          <a:custGeom>
            <a:rect b="b" l="l" r="r" t="t"/>
            <a:pathLst>
              <a:path extrusionOk="0" h="16222" w="11854">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4"/>
          <p:cNvSpPr/>
          <p:nvPr/>
        </p:nvSpPr>
        <p:spPr>
          <a:xfrm>
            <a:off x="333599" y="2190387"/>
            <a:ext cx="459758" cy="511985"/>
          </a:xfrm>
          <a:custGeom>
            <a:rect b="b" l="l" r="r" t="t"/>
            <a:pathLst>
              <a:path extrusionOk="0" h="12885" w="11583">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Future works</a:t>
            </a:r>
            <a:endParaRPr/>
          </a:p>
        </p:txBody>
      </p:sp>
      <p:sp>
        <p:nvSpPr>
          <p:cNvPr id="864" name="Google Shape;864;p75"/>
          <p:cNvSpPr txBox="1"/>
          <p:nvPr>
            <p:ph idx="1" type="subTitle"/>
          </p:nvPr>
        </p:nvSpPr>
        <p:spPr>
          <a:xfrm>
            <a:off x="1355775" y="1913200"/>
            <a:ext cx="2505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Data based </a:t>
            </a:r>
            <a:endParaRPr/>
          </a:p>
        </p:txBody>
      </p:sp>
      <p:sp>
        <p:nvSpPr>
          <p:cNvPr id="865" name="Google Shape;865;p75"/>
          <p:cNvSpPr txBox="1"/>
          <p:nvPr>
            <p:ph idx="2" type="subTitle"/>
          </p:nvPr>
        </p:nvSpPr>
        <p:spPr>
          <a:xfrm>
            <a:off x="1082300" y="2393000"/>
            <a:ext cx="2778900" cy="1446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AutoNum type="alphaLcPeriod"/>
            </a:pPr>
            <a:r>
              <a:rPr lang="zh-CN" sz="1500"/>
              <a:t>Split songs to different genres</a:t>
            </a:r>
            <a:endParaRPr sz="1500"/>
          </a:p>
          <a:p>
            <a:pPr indent="-323850" lvl="0" marL="457200" rtl="0" algn="l">
              <a:lnSpc>
                <a:spcPct val="150000"/>
              </a:lnSpc>
              <a:spcBef>
                <a:spcPts val="0"/>
              </a:spcBef>
              <a:spcAft>
                <a:spcPts val="0"/>
              </a:spcAft>
              <a:buSzPts val="1500"/>
              <a:buAutoNum type="alphaLcPeriod"/>
            </a:pPr>
            <a:r>
              <a:rPr lang="zh-CN" sz="1500"/>
              <a:t>Get data from audio itself</a:t>
            </a:r>
            <a:endParaRPr sz="1500"/>
          </a:p>
          <a:p>
            <a:pPr indent="0" lvl="0" marL="0" rtl="0" algn="ctr">
              <a:spcBef>
                <a:spcPts val="0"/>
              </a:spcBef>
              <a:spcAft>
                <a:spcPts val="0"/>
              </a:spcAft>
              <a:buNone/>
            </a:pPr>
            <a:r>
              <a:t/>
            </a:r>
            <a:endParaRPr sz="1600"/>
          </a:p>
        </p:txBody>
      </p:sp>
      <p:sp>
        <p:nvSpPr>
          <p:cNvPr id="866" name="Google Shape;866;p75"/>
          <p:cNvSpPr txBox="1"/>
          <p:nvPr>
            <p:ph idx="3" type="subTitle"/>
          </p:nvPr>
        </p:nvSpPr>
        <p:spPr>
          <a:xfrm>
            <a:off x="5282600" y="1913200"/>
            <a:ext cx="2505600" cy="3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Time based</a:t>
            </a:r>
            <a:endParaRPr/>
          </a:p>
        </p:txBody>
      </p:sp>
      <p:sp>
        <p:nvSpPr>
          <p:cNvPr id="867" name="Google Shape;867;p75"/>
          <p:cNvSpPr txBox="1"/>
          <p:nvPr>
            <p:ph idx="4" type="subTitle"/>
          </p:nvPr>
        </p:nvSpPr>
        <p:spPr>
          <a:xfrm>
            <a:off x="5289500" y="2393000"/>
            <a:ext cx="2491800" cy="1446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lphaLcPeriod"/>
            </a:pPr>
            <a:r>
              <a:rPr lang="zh-CN" sz="1600"/>
              <a:t>social media trends</a:t>
            </a:r>
            <a:endParaRPr sz="1600"/>
          </a:p>
          <a:p>
            <a:pPr indent="-330200" lvl="0" marL="457200" rtl="0" algn="l">
              <a:lnSpc>
                <a:spcPct val="150000"/>
              </a:lnSpc>
              <a:spcBef>
                <a:spcPts val="0"/>
              </a:spcBef>
              <a:spcAft>
                <a:spcPts val="0"/>
              </a:spcAft>
              <a:buSzPts val="1600"/>
              <a:buAutoNum type="alphaLcPeriod"/>
            </a:pPr>
            <a:r>
              <a:rPr lang="zh-CN" sz="1600"/>
              <a:t>popularity of the artist</a:t>
            </a:r>
            <a:endParaRPr sz="1600"/>
          </a:p>
          <a:p>
            <a:pPr indent="0" lvl="0" marL="0" rtl="0" algn="l">
              <a:lnSpc>
                <a:spcPct val="150000"/>
              </a:lnSpc>
              <a:spcBef>
                <a:spcPts val="0"/>
              </a:spcBef>
              <a:spcAft>
                <a:spcPts val="0"/>
              </a:spcAft>
              <a:buNone/>
            </a:pPr>
            <a:r>
              <a:t/>
            </a:r>
            <a:endParaRPr sz="1600"/>
          </a:p>
        </p:txBody>
      </p:sp>
      <p:grpSp>
        <p:nvGrpSpPr>
          <p:cNvPr id="868" name="Google Shape;868;p75"/>
          <p:cNvGrpSpPr/>
          <p:nvPr/>
        </p:nvGrpSpPr>
        <p:grpSpPr>
          <a:xfrm>
            <a:off x="713098" y="1160362"/>
            <a:ext cx="794510" cy="752845"/>
            <a:chOff x="713098" y="1160362"/>
            <a:chExt cx="794510" cy="752845"/>
          </a:xfrm>
        </p:grpSpPr>
        <p:sp>
          <p:nvSpPr>
            <p:cNvPr id="869" name="Google Shape;869;p75"/>
            <p:cNvSpPr/>
            <p:nvPr/>
          </p:nvSpPr>
          <p:spPr>
            <a:xfrm>
              <a:off x="713098" y="1160362"/>
              <a:ext cx="794510" cy="752845"/>
            </a:xfrm>
            <a:custGeom>
              <a:rect b="b" l="l" r="r" t="t"/>
              <a:pathLst>
                <a:path extrusionOk="0" h="18717" w="19775">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5"/>
            <p:cNvSpPr/>
            <p:nvPr/>
          </p:nvSpPr>
          <p:spPr>
            <a:xfrm>
              <a:off x="963766" y="1331670"/>
              <a:ext cx="302979" cy="423342"/>
            </a:xfrm>
            <a:custGeom>
              <a:rect b="b" l="l" r="r" t="t"/>
              <a:pathLst>
                <a:path extrusionOk="0" h="10525" w="7541">
                  <a:moveTo>
                    <a:pt x="5639" y="6292"/>
                  </a:moveTo>
                  <a:cubicBezTo>
                    <a:pt x="5928" y="6292"/>
                    <a:pt x="6179" y="6390"/>
                    <a:pt x="6347" y="6591"/>
                  </a:cubicBezTo>
                  <a:cubicBezTo>
                    <a:pt x="6863" y="7161"/>
                    <a:pt x="6727" y="8137"/>
                    <a:pt x="6049" y="8788"/>
                  </a:cubicBezTo>
                  <a:cubicBezTo>
                    <a:pt x="5534" y="9249"/>
                    <a:pt x="4774" y="9629"/>
                    <a:pt x="4394" y="9765"/>
                  </a:cubicBezTo>
                  <a:cubicBezTo>
                    <a:pt x="3906" y="8490"/>
                    <a:pt x="3906" y="7595"/>
                    <a:pt x="4313" y="6998"/>
                  </a:cubicBezTo>
                  <a:cubicBezTo>
                    <a:pt x="4476" y="6754"/>
                    <a:pt x="4747" y="6537"/>
                    <a:pt x="5073" y="6401"/>
                  </a:cubicBezTo>
                  <a:cubicBezTo>
                    <a:pt x="5269" y="6329"/>
                    <a:pt x="5461" y="6292"/>
                    <a:pt x="5639" y="6292"/>
                  </a:cubicBezTo>
                  <a:close/>
                  <a:moveTo>
                    <a:pt x="543" y="0"/>
                  </a:moveTo>
                  <a:lnTo>
                    <a:pt x="0" y="217"/>
                  </a:lnTo>
                  <a:lnTo>
                    <a:pt x="3798" y="10063"/>
                  </a:lnTo>
                  <a:cubicBezTo>
                    <a:pt x="3852" y="10144"/>
                    <a:pt x="3852" y="10172"/>
                    <a:pt x="3879" y="10253"/>
                  </a:cubicBezTo>
                  <a:lnTo>
                    <a:pt x="3988" y="10524"/>
                  </a:lnTo>
                  <a:lnTo>
                    <a:pt x="4259" y="10416"/>
                  </a:lnTo>
                  <a:cubicBezTo>
                    <a:pt x="4259" y="10416"/>
                    <a:pt x="4313" y="10389"/>
                    <a:pt x="4476" y="10307"/>
                  </a:cubicBezTo>
                  <a:cubicBezTo>
                    <a:pt x="4964" y="10144"/>
                    <a:pt x="5832" y="9738"/>
                    <a:pt x="6456" y="9168"/>
                  </a:cubicBezTo>
                  <a:cubicBezTo>
                    <a:pt x="7405" y="8300"/>
                    <a:pt x="7541" y="6998"/>
                    <a:pt x="6781" y="6184"/>
                  </a:cubicBezTo>
                  <a:cubicBezTo>
                    <a:pt x="6483" y="5851"/>
                    <a:pt x="6059" y="5688"/>
                    <a:pt x="5599" y="5688"/>
                  </a:cubicBezTo>
                  <a:cubicBezTo>
                    <a:pt x="5348" y="5688"/>
                    <a:pt x="5087" y="5736"/>
                    <a:pt x="4828" y="5832"/>
                  </a:cubicBezTo>
                  <a:cubicBezTo>
                    <a:pt x="4422" y="5994"/>
                    <a:pt x="4042" y="6266"/>
                    <a:pt x="3798" y="6618"/>
                  </a:cubicBezTo>
                  <a:cubicBezTo>
                    <a:pt x="3635" y="6890"/>
                    <a:pt x="3499" y="7161"/>
                    <a:pt x="3445" y="7459"/>
                  </a:cubicBezTo>
                  <a:lnTo>
                    <a:pt x="5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75"/>
          <p:cNvSpPr/>
          <p:nvPr/>
        </p:nvSpPr>
        <p:spPr>
          <a:xfrm>
            <a:off x="7774452" y="3922597"/>
            <a:ext cx="802104" cy="752845"/>
          </a:xfrm>
          <a:custGeom>
            <a:rect b="b" l="l" r="r" t="t"/>
            <a:pathLst>
              <a:path extrusionOk="0" h="18717" w="19964">
                <a:moveTo>
                  <a:pt x="14511" y="1"/>
                </a:moveTo>
                <a:lnTo>
                  <a:pt x="4150" y="272"/>
                </a:lnTo>
                <a:lnTo>
                  <a:pt x="0" y="6836"/>
                </a:lnTo>
                <a:lnTo>
                  <a:pt x="0" y="14295"/>
                </a:lnTo>
                <a:lnTo>
                  <a:pt x="4394" y="18716"/>
                </a:lnTo>
                <a:lnTo>
                  <a:pt x="14918" y="18716"/>
                </a:lnTo>
                <a:lnTo>
                  <a:pt x="19963" y="8409"/>
                </a:lnTo>
                <a:lnTo>
                  <a:pt x="145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5"/>
          <p:cNvSpPr/>
          <p:nvPr/>
        </p:nvSpPr>
        <p:spPr>
          <a:xfrm>
            <a:off x="7966219" y="4066634"/>
            <a:ext cx="316076" cy="476798"/>
          </a:xfrm>
          <a:custGeom>
            <a:rect b="b" l="l" r="r" t="t"/>
            <a:pathLst>
              <a:path extrusionOk="0" h="11854" w="7867">
                <a:moveTo>
                  <a:pt x="4422" y="1818"/>
                </a:moveTo>
                <a:cubicBezTo>
                  <a:pt x="4693" y="2252"/>
                  <a:pt x="5182" y="2794"/>
                  <a:pt x="6104" y="3472"/>
                </a:cubicBezTo>
                <a:cubicBezTo>
                  <a:pt x="7297" y="4367"/>
                  <a:pt x="7134" y="5289"/>
                  <a:pt x="6890" y="5778"/>
                </a:cubicBezTo>
                <a:cubicBezTo>
                  <a:pt x="6755" y="5642"/>
                  <a:pt x="6592" y="5479"/>
                  <a:pt x="6375" y="5344"/>
                </a:cubicBezTo>
                <a:cubicBezTo>
                  <a:pt x="4829" y="4286"/>
                  <a:pt x="4476" y="2848"/>
                  <a:pt x="4422" y="2523"/>
                </a:cubicBezTo>
                <a:lnTo>
                  <a:pt x="4422" y="1818"/>
                </a:lnTo>
                <a:close/>
                <a:moveTo>
                  <a:pt x="4449" y="4232"/>
                </a:moveTo>
                <a:cubicBezTo>
                  <a:pt x="4720" y="4666"/>
                  <a:pt x="5236" y="5208"/>
                  <a:pt x="6158" y="5859"/>
                </a:cubicBezTo>
                <a:cubicBezTo>
                  <a:pt x="7297" y="6781"/>
                  <a:pt x="7134" y="7676"/>
                  <a:pt x="6890" y="8192"/>
                </a:cubicBezTo>
                <a:cubicBezTo>
                  <a:pt x="6755" y="8056"/>
                  <a:pt x="6592" y="7893"/>
                  <a:pt x="6375" y="7758"/>
                </a:cubicBezTo>
                <a:cubicBezTo>
                  <a:pt x="4883" y="6781"/>
                  <a:pt x="4503" y="5344"/>
                  <a:pt x="4449" y="4964"/>
                </a:cubicBezTo>
                <a:lnTo>
                  <a:pt x="4449" y="4232"/>
                </a:lnTo>
                <a:close/>
                <a:moveTo>
                  <a:pt x="3825" y="0"/>
                </a:moveTo>
                <a:lnTo>
                  <a:pt x="3880" y="8843"/>
                </a:lnTo>
                <a:cubicBezTo>
                  <a:pt x="3473" y="8463"/>
                  <a:pt x="2876" y="8192"/>
                  <a:pt x="2198" y="8192"/>
                </a:cubicBezTo>
                <a:cubicBezTo>
                  <a:pt x="977" y="8192"/>
                  <a:pt x="1" y="9005"/>
                  <a:pt x="1" y="10036"/>
                </a:cubicBezTo>
                <a:cubicBezTo>
                  <a:pt x="1" y="11040"/>
                  <a:pt x="977" y="11853"/>
                  <a:pt x="2198" y="11853"/>
                </a:cubicBezTo>
                <a:cubicBezTo>
                  <a:pt x="3418" y="11853"/>
                  <a:pt x="4368" y="11121"/>
                  <a:pt x="4422" y="10036"/>
                </a:cubicBezTo>
                <a:lnTo>
                  <a:pt x="4368" y="10036"/>
                </a:lnTo>
                <a:lnTo>
                  <a:pt x="4368" y="6673"/>
                </a:lnTo>
                <a:cubicBezTo>
                  <a:pt x="4639" y="7107"/>
                  <a:pt x="5154" y="7622"/>
                  <a:pt x="6049" y="8300"/>
                </a:cubicBezTo>
                <a:cubicBezTo>
                  <a:pt x="7840" y="9656"/>
                  <a:pt x="6538" y="11040"/>
                  <a:pt x="6538" y="11040"/>
                </a:cubicBezTo>
                <a:cubicBezTo>
                  <a:pt x="7514" y="10579"/>
                  <a:pt x="7867" y="9385"/>
                  <a:pt x="6945" y="8327"/>
                </a:cubicBezTo>
                <a:cubicBezTo>
                  <a:pt x="7677" y="7785"/>
                  <a:pt x="7758" y="6808"/>
                  <a:pt x="7026" y="5913"/>
                </a:cubicBezTo>
                <a:cubicBezTo>
                  <a:pt x="7758" y="5208"/>
                  <a:pt x="7813" y="3879"/>
                  <a:pt x="6375" y="2903"/>
                </a:cubicBezTo>
                <a:cubicBezTo>
                  <a:pt x="4639" y="1763"/>
                  <a:pt x="4422" y="27"/>
                  <a:pt x="4422" y="27"/>
                </a:cubicBezTo>
                <a:lnTo>
                  <a:pt x="44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6"/>
          <p:cNvSpPr txBox="1"/>
          <p:nvPr>
            <p:ph type="title"/>
          </p:nvPr>
        </p:nvSpPr>
        <p:spPr>
          <a:xfrm>
            <a:off x="2489475" y="1914950"/>
            <a:ext cx="4164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UI DEMO</a:t>
            </a:r>
            <a:endParaRPr/>
          </a:p>
        </p:txBody>
      </p:sp>
      <p:sp>
        <p:nvSpPr>
          <p:cNvPr id="878" name="Google Shape;878;p76"/>
          <p:cNvSpPr txBox="1"/>
          <p:nvPr>
            <p:ph idx="1" type="subTitle"/>
          </p:nvPr>
        </p:nvSpPr>
        <p:spPr>
          <a:xfrm>
            <a:off x="2489475" y="2719275"/>
            <a:ext cx="4164900" cy="8283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t>Streamlit.io</a:t>
            </a:r>
            <a:endParaRPr/>
          </a:p>
        </p:txBody>
      </p:sp>
      <p:sp>
        <p:nvSpPr>
          <p:cNvPr id="879" name="Google Shape;879;p76"/>
          <p:cNvSpPr txBox="1"/>
          <p:nvPr>
            <p:ph idx="2" type="title"/>
          </p:nvPr>
        </p:nvSpPr>
        <p:spPr>
          <a:xfrm>
            <a:off x="3860775" y="1005925"/>
            <a:ext cx="14223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77"/>
          <p:cNvSpPr txBox="1"/>
          <p:nvPr>
            <p:ph type="title"/>
          </p:nvPr>
        </p:nvSpPr>
        <p:spPr>
          <a:xfrm>
            <a:off x="3365350" y="3980525"/>
            <a:ext cx="2413200" cy="42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sz="1400"/>
              <a:t>Problem</a:t>
            </a:r>
            <a:endParaRPr sz="1400"/>
          </a:p>
        </p:txBody>
      </p:sp>
      <p:sp>
        <p:nvSpPr>
          <p:cNvPr id="885" name="Google Shape;885;p77"/>
          <p:cNvSpPr txBox="1"/>
          <p:nvPr>
            <p:ph idx="1" type="subTitle"/>
          </p:nvPr>
        </p:nvSpPr>
        <p:spPr>
          <a:xfrm>
            <a:off x="2489550" y="1210875"/>
            <a:ext cx="4164900" cy="2098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800"/>
              </a:spcAft>
              <a:buNone/>
            </a:pPr>
            <a:r>
              <a:rPr lang="zh-CN" sz="1500">
                <a:latin typeface="Arial"/>
                <a:ea typeface="Arial"/>
                <a:cs typeface="Arial"/>
                <a:sym typeface="Arial"/>
              </a:rPr>
              <a:t>“This project aims to </a:t>
            </a:r>
            <a:r>
              <a:rPr b="1" lang="zh-CN" sz="1500">
                <a:latin typeface="Arial"/>
                <a:ea typeface="Arial"/>
                <a:cs typeface="Arial"/>
                <a:sym typeface="Arial"/>
              </a:rPr>
              <a:t>predict hit songs</a:t>
            </a:r>
            <a:r>
              <a:rPr lang="zh-CN" sz="1500">
                <a:latin typeface="Arial"/>
                <a:ea typeface="Arial"/>
                <a:cs typeface="Arial"/>
                <a:sym typeface="Arial"/>
              </a:rPr>
              <a:t> to see if we can use </a:t>
            </a:r>
            <a:r>
              <a:rPr b="1" lang="zh-CN" sz="1500">
                <a:latin typeface="Arial"/>
                <a:ea typeface="Arial"/>
                <a:cs typeface="Arial"/>
                <a:sym typeface="Arial"/>
              </a:rPr>
              <a:t>intrinsic music data</a:t>
            </a:r>
            <a:r>
              <a:rPr lang="zh-CN" sz="1500">
                <a:latin typeface="Arial"/>
                <a:ea typeface="Arial"/>
                <a:cs typeface="Arial"/>
                <a:sym typeface="Arial"/>
              </a:rPr>
              <a:t> to identify Hit songs by machine learning. Hit song prediction Collate a dataset of hit songs from popular charts. We defined the </a:t>
            </a:r>
            <a:r>
              <a:rPr b="1" lang="zh-CN" sz="1500">
                <a:latin typeface="Arial"/>
                <a:ea typeface="Arial"/>
                <a:cs typeface="Arial"/>
                <a:sym typeface="Arial"/>
              </a:rPr>
              <a:t>top 15</a:t>
            </a:r>
            <a:r>
              <a:rPr lang="zh-CN" sz="1500">
                <a:latin typeface="Arial"/>
                <a:ea typeface="Arial"/>
                <a:cs typeface="Arial"/>
                <a:sym typeface="Arial"/>
              </a:rPr>
              <a:t> as hit-song and </a:t>
            </a:r>
            <a:r>
              <a:rPr b="1" lang="zh-CN" sz="1500">
                <a:latin typeface="Arial"/>
                <a:ea typeface="Arial"/>
                <a:cs typeface="Arial"/>
                <a:sym typeface="Arial"/>
              </a:rPr>
              <a:t>bottom 15</a:t>
            </a:r>
            <a:r>
              <a:rPr lang="zh-CN" sz="1500">
                <a:latin typeface="Arial"/>
                <a:ea typeface="Arial"/>
                <a:cs typeface="Arial"/>
                <a:sym typeface="Arial"/>
              </a:rPr>
              <a:t> as non-hits and use different machine learning algorithms to train models with a select dataset within </a:t>
            </a:r>
            <a:r>
              <a:rPr b="1" lang="zh-CN" sz="1500">
                <a:latin typeface="Arial"/>
                <a:ea typeface="Arial"/>
                <a:cs typeface="Arial"/>
                <a:sym typeface="Arial"/>
              </a:rPr>
              <a:t>one year</a:t>
            </a:r>
            <a:r>
              <a:rPr lang="zh-CN" sz="1500">
                <a:latin typeface="Arial"/>
                <a:ea typeface="Arial"/>
                <a:cs typeface="Arial"/>
                <a:sym typeface="Arial"/>
              </a:rPr>
              <a:t> from Spotify API. ”</a:t>
            </a:r>
            <a:endParaRPr sz="1500">
              <a:latin typeface="Arial"/>
              <a:ea typeface="Arial"/>
              <a:cs typeface="Arial"/>
              <a:sym typeface="Arial"/>
            </a:endParaRPr>
          </a:p>
        </p:txBody>
      </p:sp>
      <p:sp>
        <p:nvSpPr>
          <p:cNvPr id="886" name="Google Shape;886;p77"/>
          <p:cNvSpPr/>
          <p:nvPr/>
        </p:nvSpPr>
        <p:spPr>
          <a:xfrm>
            <a:off x="7360592" y="1091346"/>
            <a:ext cx="783830" cy="1177650"/>
          </a:xfrm>
          <a:custGeom>
            <a:rect b="b" l="l" r="r" t="t"/>
            <a:pathLst>
              <a:path extrusionOk="0" h="24304" w="16194">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7"/>
          <p:cNvSpPr/>
          <p:nvPr/>
        </p:nvSpPr>
        <p:spPr>
          <a:xfrm>
            <a:off x="340883" y="1284623"/>
            <a:ext cx="744430" cy="1038342"/>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7"/>
          <p:cNvSpPr/>
          <p:nvPr/>
        </p:nvSpPr>
        <p:spPr>
          <a:xfrm>
            <a:off x="1439566" y="2994405"/>
            <a:ext cx="573763" cy="786037"/>
          </a:xfrm>
          <a:custGeom>
            <a:rect b="b" l="l" r="r" t="t"/>
            <a:pathLst>
              <a:path extrusionOk="0" h="16222" w="11854">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7"/>
          <p:cNvSpPr/>
          <p:nvPr/>
        </p:nvSpPr>
        <p:spPr>
          <a:xfrm>
            <a:off x="7943047" y="3242796"/>
            <a:ext cx="560646" cy="624343"/>
          </a:xfrm>
          <a:custGeom>
            <a:rect b="b" l="l" r="r" t="t"/>
            <a:pathLst>
              <a:path extrusionOk="0" h="12885" w="11583">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Introduction</a:t>
            </a:r>
            <a:endParaRPr/>
          </a:p>
        </p:txBody>
      </p:sp>
      <p:sp>
        <p:nvSpPr>
          <p:cNvPr id="463" name="Google Shape;463;p53"/>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000"/>
              </a:spcBef>
              <a:spcAft>
                <a:spcPts val="0"/>
              </a:spcAft>
              <a:buClr>
                <a:srgbClr val="000000"/>
              </a:buClr>
              <a:buSzPts val="1200"/>
              <a:buFont typeface="Arial"/>
              <a:buChar char="❖"/>
            </a:pPr>
            <a:r>
              <a:rPr lang="zh-CN" sz="1200">
                <a:solidFill>
                  <a:srgbClr val="000000"/>
                </a:solidFill>
                <a:latin typeface="Arial"/>
                <a:ea typeface="Arial"/>
                <a:cs typeface="Arial"/>
                <a:sym typeface="Arial"/>
              </a:rPr>
              <a:t>When we listen to songs, despite the different taste in music, one can more or less deduce whether a song will be popular. However, rather than using our intuition or "gut-feeling" to predict hit songs, the </a:t>
            </a:r>
            <a:r>
              <a:rPr b="1" lang="zh-CN" sz="1200">
                <a:solidFill>
                  <a:srgbClr val="000000"/>
                </a:solidFill>
                <a:latin typeface="Arial"/>
                <a:ea typeface="Arial"/>
                <a:cs typeface="Arial"/>
                <a:sym typeface="Arial"/>
              </a:rPr>
              <a:t>purpose of the project is to see if we can use intrinsic music data to identify Hit songs using machine learning.</a:t>
            </a:r>
            <a:endParaRPr b="1"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zh-CN" sz="1200">
                <a:solidFill>
                  <a:srgbClr val="000000"/>
                </a:solidFill>
                <a:latin typeface="Arial"/>
                <a:ea typeface="Arial"/>
                <a:cs typeface="Arial"/>
                <a:sym typeface="Arial"/>
              </a:rPr>
              <a:t>This project is very meaningful as Hit Song Science can help music producers and artists get to know their audience better and produce songs that their fans would love to hear by tweaking intrinsic music qualities to make a song more popular catchy and likable. Additionally, it could help the agents to discover underground artists that has a higher chance to gain recognition.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Dataset Collection</a:t>
            </a:r>
            <a:endParaRPr/>
          </a:p>
        </p:txBody>
      </p:sp>
      <p:sp>
        <p:nvSpPr>
          <p:cNvPr id="469" name="Google Shape;469;p5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zh-CN" sz="1200">
                <a:solidFill>
                  <a:srgbClr val="000000"/>
                </a:solidFill>
                <a:latin typeface="Arial"/>
                <a:ea typeface="Arial"/>
                <a:cs typeface="Arial"/>
                <a:sym typeface="Arial"/>
              </a:rPr>
              <a:t>The music dataset is scrapped from Spotify weekly music chart from 2019 to 2020 and stored in csv. We then load the data into a pandas dataframe, and split the dataset into training data and testing data.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zh-CN" sz="1200">
                <a:solidFill>
                  <a:srgbClr val="000000"/>
                </a:solidFill>
                <a:latin typeface="Arial"/>
                <a:ea typeface="Arial"/>
                <a:cs typeface="Arial"/>
                <a:sym typeface="Arial"/>
              </a:rPr>
              <a:t>The dataset is originally in the data folder with csv files.  We get the URL of the track and the rank of songs from the csv files. Then, we proceed to extract music features using the Spotify API according to the URL obtained.</a:t>
            </a:r>
            <a:endParaRPr sz="1200">
              <a:solidFill>
                <a:srgbClr val="000000"/>
              </a:solidFill>
              <a:latin typeface="Arial"/>
              <a:ea typeface="Arial"/>
              <a:cs typeface="Arial"/>
              <a:sym typeface="Arial"/>
            </a:endParaRPr>
          </a:p>
          <a:p>
            <a:pPr indent="0" lvl="0" marL="0" rtl="0" algn="l">
              <a:spcBef>
                <a:spcPts val="0"/>
              </a:spcBef>
              <a:spcAft>
                <a:spcPts val="800"/>
              </a:spcAft>
              <a:buNone/>
            </a:pPr>
            <a:r>
              <a:t/>
            </a:r>
            <a:endParaRPr>
              <a:solidFill>
                <a:srgbClr val="000000"/>
              </a:solidFill>
              <a:latin typeface="Arial"/>
              <a:ea typeface="Arial"/>
              <a:cs typeface="Arial"/>
              <a:sym typeface="Arial"/>
            </a:endParaRPr>
          </a:p>
        </p:txBody>
      </p:sp>
      <p:pic>
        <p:nvPicPr>
          <p:cNvPr id="470" name="Google Shape;470;p54"/>
          <p:cNvPicPr preferRelativeResize="0"/>
          <p:nvPr/>
        </p:nvPicPr>
        <p:blipFill rotWithShape="1">
          <a:blip r:embed="rId3">
            <a:alphaModFix/>
          </a:blip>
          <a:srcRect b="47343" l="0" r="0" t="0"/>
          <a:stretch/>
        </p:blipFill>
        <p:spPr>
          <a:xfrm>
            <a:off x="1508900" y="1640250"/>
            <a:ext cx="6292350" cy="2083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zh-CN"/>
              <a:t>Data Preprocessing</a:t>
            </a:r>
            <a:endParaRPr/>
          </a:p>
        </p:txBody>
      </p:sp>
      <p:sp>
        <p:nvSpPr>
          <p:cNvPr id="476" name="Google Shape;476;p55"/>
          <p:cNvSpPr txBox="1"/>
          <p:nvPr>
            <p:ph idx="1" type="subTitle"/>
          </p:nvPr>
        </p:nvSpPr>
        <p:spPr>
          <a:xfrm>
            <a:off x="645350" y="165765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duration_ms</a:t>
            </a:r>
            <a:endParaRPr/>
          </a:p>
        </p:txBody>
      </p:sp>
      <p:sp>
        <p:nvSpPr>
          <p:cNvPr id="477" name="Google Shape;477;p55"/>
          <p:cNvSpPr txBox="1"/>
          <p:nvPr>
            <p:ph idx="2" type="subTitle"/>
          </p:nvPr>
        </p:nvSpPr>
        <p:spPr>
          <a:xfrm>
            <a:off x="645350" y="200085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The duration of the track in milliseconds</a:t>
            </a:r>
            <a:r>
              <a:rPr lang="zh-CN" sz="1200">
                <a:solidFill>
                  <a:srgbClr val="222326"/>
                </a:solidFill>
                <a:latin typeface="Arial"/>
                <a:ea typeface="Arial"/>
                <a:cs typeface="Arial"/>
                <a:sym typeface="Arial"/>
              </a:rPr>
              <a:t>.</a:t>
            </a:r>
            <a:endParaRPr/>
          </a:p>
        </p:txBody>
      </p:sp>
      <p:sp>
        <p:nvSpPr>
          <p:cNvPr id="478" name="Google Shape;478;p55"/>
          <p:cNvSpPr txBox="1"/>
          <p:nvPr>
            <p:ph idx="3" type="subTitle"/>
          </p:nvPr>
        </p:nvSpPr>
        <p:spPr>
          <a:xfrm>
            <a:off x="3356700" y="165765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key </a:t>
            </a:r>
            <a:endParaRPr/>
          </a:p>
        </p:txBody>
      </p:sp>
      <p:sp>
        <p:nvSpPr>
          <p:cNvPr id="479" name="Google Shape;479;p55"/>
          <p:cNvSpPr txBox="1"/>
          <p:nvPr>
            <p:ph idx="4" type="subTitle"/>
          </p:nvPr>
        </p:nvSpPr>
        <p:spPr>
          <a:xfrm>
            <a:off x="3356700" y="200085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The estimated overall key of the track. Integers map to pitches using standard </a:t>
            </a:r>
            <a:r>
              <a:rPr lang="zh-CN">
                <a:uFill>
                  <a:noFill/>
                </a:uFill>
                <a:hlinkClick r:id="rId3"/>
              </a:rPr>
              <a:t>Pitch Class notation</a:t>
            </a:r>
            <a:r>
              <a:rPr lang="zh-CN"/>
              <a:t>.</a:t>
            </a:r>
            <a:endParaRPr/>
          </a:p>
        </p:txBody>
      </p:sp>
      <p:sp>
        <p:nvSpPr>
          <p:cNvPr id="480" name="Google Shape;480;p55"/>
          <p:cNvSpPr txBox="1"/>
          <p:nvPr>
            <p:ph idx="5" type="subTitle"/>
          </p:nvPr>
        </p:nvSpPr>
        <p:spPr>
          <a:xfrm>
            <a:off x="6000300" y="165765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mode</a:t>
            </a:r>
            <a:endParaRPr/>
          </a:p>
        </p:txBody>
      </p:sp>
      <p:sp>
        <p:nvSpPr>
          <p:cNvPr id="481" name="Google Shape;481;p55"/>
          <p:cNvSpPr txBox="1"/>
          <p:nvPr>
            <p:ph idx="6" type="subTitle"/>
          </p:nvPr>
        </p:nvSpPr>
        <p:spPr>
          <a:xfrm>
            <a:off x="6000300" y="200085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Mode indicates the modality (major or minor) of a track</a:t>
            </a:r>
            <a:endParaRPr/>
          </a:p>
        </p:txBody>
      </p:sp>
      <p:sp>
        <p:nvSpPr>
          <p:cNvPr id="482" name="Google Shape;482;p55"/>
          <p:cNvSpPr txBox="1"/>
          <p:nvPr>
            <p:ph idx="7" type="subTitle"/>
          </p:nvPr>
        </p:nvSpPr>
        <p:spPr>
          <a:xfrm>
            <a:off x="645350" y="341400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time_signature</a:t>
            </a:r>
            <a:endParaRPr/>
          </a:p>
        </p:txBody>
      </p:sp>
      <p:sp>
        <p:nvSpPr>
          <p:cNvPr id="483" name="Google Shape;483;p55"/>
          <p:cNvSpPr txBox="1"/>
          <p:nvPr>
            <p:ph idx="8" type="subTitle"/>
          </p:nvPr>
        </p:nvSpPr>
        <p:spPr>
          <a:xfrm>
            <a:off x="577700" y="3757200"/>
            <a:ext cx="2565900" cy="9231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zh-CN"/>
              <a:t>A notational convention to specify how many beats are in each bar (or measure)</a:t>
            </a:r>
            <a:endParaRPr/>
          </a:p>
        </p:txBody>
      </p:sp>
      <p:sp>
        <p:nvSpPr>
          <p:cNvPr id="484" name="Google Shape;484;p55"/>
          <p:cNvSpPr txBox="1"/>
          <p:nvPr>
            <p:ph idx="9" type="subTitle"/>
          </p:nvPr>
        </p:nvSpPr>
        <p:spPr>
          <a:xfrm>
            <a:off x="3356700" y="341400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acousticness</a:t>
            </a:r>
            <a:endParaRPr/>
          </a:p>
        </p:txBody>
      </p:sp>
      <p:sp>
        <p:nvSpPr>
          <p:cNvPr id="485" name="Google Shape;485;p55"/>
          <p:cNvSpPr txBox="1"/>
          <p:nvPr>
            <p:ph idx="13" type="subTitle"/>
          </p:nvPr>
        </p:nvSpPr>
        <p:spPr>
          <a:xfrm>
            <a:off x="3356700" y="3757200"/>
            <a:ext cx="2430600" cy="9231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zh-CN"/>
              <a:t>A confidence measure from 0.0 to 1.0 of whether the track is acoustic</a:t>
            </a:r>
            <a:endParaRPr/>
          </a:p>
        </p:txBody>
      </p:sp>
      <p:sp>
        <p:nvSpPr>
          <p:cNvPr id="486" name="Google Shape;486;p55"/>
          <p:cNvSpPr txBox="1"/>
          <p:nvPr>
            <p:ph idx="14" type="subTitle"/>
          </p:nvPr>
        </p:nvSpPr>
        <p:spPr>
          <a:xfrm>
            <a:off x="6000300" y="341400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danceability</a:t>
            </a:r>
            <a:endParaRPr/>
          </a:p>
        </p:txBody>
      </p:sp>
      <p:sp>
        <p:nvSpPr>
          <p:cNvPr id="487" name="Google Shape;487;p55"/>
          <p:cNvSpPr txBox="1"/>
          <p:nvPr>
            <p:ph idx="15" type="subTitle"/>
          </p:nvPr>
        </p:nvSpPr>
        <p:spPr>
          <a:xfrm>
            <a:off x="6000300" y="3757200"/>
            <a:ext cx="2430600" cy="9231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zh-CN"/>
              <a:t>Danceability describes how suitable a track is for dancing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Data Preprocessing</a:t>
            </a:r>
            <a:endParaRPr/>
          </a:p>
        </p:txBody>
      </p:sp>
      <p:sp>
        <p:nvSpPr>
          <p:cNvPr id="493" name="Google Shape;493;p56"/>
          <p:cNvSpPr txBox="1"/>
          <p:nvPr>
            <p:ph idx="1" type="subTitle"/>
          </p:nvPr>
        </p:nvSpPr>
        <p:spPr>
          <a:xfrm>
            <a:off x="616875" y="326160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energy</a:t>
            </a:r>
            <a:endParaRPr/>
          </a:p>
        </p:txBody>
      </p:sp>
      <p:sp>
        <p:nvSpPr>
          <p:cNvPr id="494" name="Google Shape;494;p56"/>
          <p:cNvSpPr txBox="1"/>
          <p:nvPr>
            <p:ph idx="2" type="subTitle"/>
          </p:nvPr>
        </p:nvSpPr>
        <p:spPr>
          <a:xfrm>
            <a:off x="616875" y="3604800"/>
            <a:ext cx="2430600" cy="923100"/>
          </a:xfrm>
          <a:prstGeom prst="rect">
            <a:avLst/>
          </a:prstGeom>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zh-CN"/>
              <a:t>Energy is a measure from 0.0 to 1.0 and represents a perceptual measure of intensity and activity. </a:t>
            </a:r>
            <a:endParaRPr/>
          </a:p>
        </p:txBody>
      </p:sp>
      <p:sp>
        <p:nvSpPr>
          <p:cNvPr id="495" name="Google Shape;495;p56"/>
          <p:cNvSpPr txBox="1"/>
          <p:nvPr>
            <p:ph idx="3" type="subTitle"/>
          </p:nvPr>
        </p:nvSpPr>
        <p:spPr>
          <a:xfrm>
            <a:off x="3356700" y="181005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instrumentalness</a:t>
            </a:r>
            <a:endParaRPr/>
          </a:p>
        </p:txBody>
      </p:sp>
      <p:sp>
        <p:nvSpPr>
          <p:cNvPr id="496" name="Google Shape;496;p56"/>
          <p:cNvSpPr txBox="1"/>
          <p:nvPr>
            <p:ph idx="4" type="subTitle"/>
          </p:nvPr>
        </p:nvSpPr>
        <p:spPr>
          <a:xfrm>
            <a:off x="3356700" y="215325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Predicts whether a track contains no vocals.</a:t>
            </a:r>
            <a:endParaRPr/>
          </a:p>
        </p:txBody>
      </p:sp>
      <p:sp>
        <p:nvSpPr>
          <p:cNvPr id="497" name="Google Shape;497;p56"/>
          <p:cNvSpPr txBox="1"/>
          <p:nvPr>
            <p:ph idx="5" type="subTitle"/>
          </p:nvPr>
        </p:nvSpPr>
        <p:spPr>
          <a:xfrm>
            <a:off x="6000300" y="181005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liveness</a:t>
            </a:r>
            <a:endParaRPr/>
          </a:p>
        </p:txBody>
      </p:sp>
      <p:sp>
        <p:nvSpPr>
          <p:cNvPr id="498" name="Google Shape;498;p56"/>
          <p:cNvSpPr txBox="1"/>
          <p:nvPr>
            <p:ph idx="6" type="subTitle"/>
          </p:nvPr>
        </p:nvSpPr>
        <p:spPr>
          <a:xfrm>
            <a:off x="6000300" y="215325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Detects the presence of an audience in the recording.</a:t>
            </a:r>
            <a:endParaRPr/>
          </a:p>
        </p:txBody>
      </p:sp>
      <p:sp>
        <p:nvSpPr>
          <p:cNvPr id="499" name="Google Shape;499;p56"/>
          <p:cNvSpPr txBox="1"/>
          <p:nvPr>
            <p:ph idx="7" type="subTitle"/>
          </p:nvPr>
        </p:nvSpPr>
        <p:spPr>
          <a:xfrm>
            <a:off x="616875" y="181005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loudness</a:t>
            </a:r>
            <a:endParaRPr/>
          </a:p>
        </p:txBody>
      </p:sp>
      <p:sp>
        <p:nvSpPr>
          <p:cNvPr id="500" name="Google Shape;500;p56"/>
          <p:cNvSpPr txBox="1"/>
          <p:nvPr>
            <p:ph idx="8" type="subTitle"/>
          </p:nvPr>
        </p:nvSpPr>
        <p:spPr>
          <a:xfrm>
            <a:off x="616875" y="215325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The overall loudness of a track in decibels (dB). </a:t>
            </a:r>
            <a:endParaRPr/>
          </a:p>
        </p:txBody>
      </p:sp>
      <p:sp>
        <p:nvSpPr>
          <p:cNvPr id="501" name="Google Shape;501;p56"/>
          <p:cNvSpPr txBox="1"/>
          <p:nvPr>
            <p:ph idx="9" type="subTitle"/>
          </p:nvPr>
        </p:nvSpPr>
        <p:spPr>
          <a:xfrm>
            <a:off x="3356700" y="326160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speechness</a:t>
            </a:r>
            <a:endParaRPr/>
          </a:p>
        </p:txBody>
      </p:sp>
      <p:sp>
        <p:nvSpPr>
          <p:cNvPr id="502" name="Google Shape;502;p56"/>
          <p:cNvSpPr txBox="1"/>
          <p:nvPr>
            <p:ph idx="13" type="subTitle"/>
          </p:nvPr>
        </p:nvSpPr>
        <p:spPr>
          <a:xfrm>
            <a:off x="3356700" y="360480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Speechiness detects the presence of spoken words in a track. </a:t>
            </a:r>
            <a:endParaRPr/>
          </a:p>
        </p:txBody>
      </p:sp>
      <p:sp>
        <p:nvSpPr>
          <p:cNvPr id="503" name="Google Shape;503;p56"/>
          <p:cNvSpPr txBox="1"/>
          <p:nvPr>
            <p:ph idx="14" type="subTitle"/>
          </p:nvPr>
        </p:nvSpPr>
        <p:spPr>
          <a:xfrm>
            <a:off x="6000300" y="3261600"/>
            <a:ext cx="2430600" cy="343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valence</a:t>
            </a:r>
            <a:endParaRPr/>
          </a:p>
        </p:txBody>
      </p:sp>
      <p:sp>
        <p:nvSpPr>
          <p:cNvPr id="504" name="Google Shape;504;p56"/>
          <p:cNvSpPr txBox="1"/>
          <p:nvPr>
            <p:ph idx="15" type="subTitle"/>
          </p:nvPr>
        </p:nvSpPr>
        <p:spPr>
          <a:xfrm>
            <a:off x="6000300" y="3604800"/>
            <a:ext cx="2430600" cy="923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zh-CN"/>
              <a:t>A measure from 0.0 to 1.0 describing the musical positiveness conveyed by a track.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7"/>
          <p:cNvSpPr txBox="1"/>
          <p:nvPr>
            <p:ph type="title"/>
          </p:nvPr>
        </p:nvSpPr>
        <p:spPr>
          <a:xfrm>
            <a:off x="2377275" y="2257850"/>
            <a:ext cx="4164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Problem &amp; Algorithem</a:t>
            </a:r>
            <a:endParaRPr/>
          </a:p>
        </p:txBody>
      </p:sp>
      <p:sp>
        <p:nvSpPr>
          <p:cNvPr id="510" name="Google Shape;510;p57"/>
          <p:cNvSpPr txBox="1"/>
          <p:nvPr>
            <p:ph idx="1" type="subTitle"/>
          </p:nvPr>
        </p:nvSpPr>
        <p:spPr>
          <a:xfrm>
            <a:off x="2489475" y="3474125"/>
            <a:ext cx="4052700" cy="297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t/>
            </a:r>
            <a:endParaRPr/>
          </a:p>
        </p:txBody>
      </p:sp>
      <p:sp>
        <p:nvSpPr>
          <p:cNvPr id="511" name="Google Shape;511;p57"/>
          <p:cNvSpPr txBox="1"/>
          <p:nvPr>
            <p:ph idx="2" type="title"/>
          </p:nvPr>
        </p:nvSpPr>
        <p:spPr>
          <a:xfrm>
            <a:off x="4197474" y="100593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a:t>
            </a:r>
            <a:r>
              <a:rPr lang="zh-CN"/>
              <a:t>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5" name="Shape 515"/>
        <p:cNvGrpSpPr/>
        <p:nvPr/>
      </p:nvGrpSpPr>
      <p:grpSpPr>
        <a:xfrm>
          <a:off x="0" y="0"/>
          <a:ext cx="0" cy="0"/>
          <a:chOff x="0" y="0"/>
          <a:chExt cx="0" cy="0"/>
        </a:xfrm>
      </p:grpSpPr>
      <p:sp>
        <p:nvSpPr>
          <p:cNvPr id="516" name="Google Shape;516;p58"/>
          <p:cNvSpPr/>
          <p:nvPr/>
        </p:nvSpPr>
        <p:spPr>
          <a:xfrm>
            <a:off x="7344224" y="501430"/>
            <a:ext cx="1086665" cy="1008588"/>
          </a:xfrm>
          <a:custGeom>
            <a:rect b="b" l="l" r="r" t="t"/>
            <a:pathLst>
              <a:path extrusionOk="0" h="17297" w="18636">
                <a:moveTo>
                  <a:pt x="5454" y="1"/>
                </a:moveTo>
                <a:lnTo>
                  <a:pt x="5161" y="4855"/>
                </a:lnTo>
                <a:lnTo>
                  <a:pt x="0" y="5455"/>
                </a:lnTo>
                <a:lnTo>
                  <a:pt x="3808" y="8900"/>
                </a:lnTo>
                <a:lnTo>
                  <a:pt x="753" y="13238"/>
                </a:lnTo>
                <a:lnTo>
                  <a:pt x="5761" y="12889"/>
                </a:lnTo>
                <a:lnTo>
                  <a:pt x="5942" y="16851"/>
                </a:lnTo>
                <a:lnTo>
                  <a:pt x="9318" y="14368"/>
                </a:lnTo>
                <a:lnTo>
                  <a:pt x="13656" y="17297"/>
                </a:lnTo>
                <a:lnTo>
                  <a:pt x="14074" y="12959"/>
                </a:lnTo>
                <a:lnTo>
                  <a:pt x="18635" y="13182"/>
                </a:lnTo>
                <a:lnTo>
                  <a:pt x="18635" y="13182"/>
                </a:lnTo>
                <a:lnTo>
                  <a:pt x="15818" y="9332"/>
                </a:lnTo>
                <a:lnTo>
                  <a:pt x="18301" y="4855"/>
                </a:lnTo>
                <a:lnTo>
                  <a:pt x="13656" y="4157"/>
                </a:lnTo>
                <a:lnTo>
                  <a:pt x="13181" y="1"/>
                </a:lnTo>
                <a:lnTo>
                  <a:pt x="9318" y="3390"/>
                </a:lnTo>
                <a:lnTo>
                  <a:pt x="5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8"/>
          <p:cNvSpPr/>
          <p:nvPr/>
        </p:nvSpPr>
        <p:spPr>
          <a:xfrm rot="10800000">
            <a:off x="3556245" y="2953691"/>
            <a:ext cx="1106844" cy="942283"/>
          </a:xfrm>
          <a:custGeom>
            <a:rect b="b" l="l" r="r" t="t"/>
            <a:pathLst>
              <a:path extrusionOk="0" h="72693" w="58209">
                <a:moveTo>
                  <a:pt x="0" y="1"/>
                </a:moveTo>
                <a:lnTo>
                  <a:pt x="2794" y="71553"/>
                </a:lnTo>
                <a:lnTo>
                  <a:pt x="58208" y="72693"/>
                </a:lnTo>
                <a:lnTo>
                  <a:pt x="54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8"/>
          <p:cNvSpPr/>
          <p:nvPr/>
        </p:nvSpPr>
        <p:spPr>
          <a:xfrm>
            <a:off x="2225698" y="2934980"/>
            <a:ext cx="1061878" cy="790718"/>
          </a:xfrm>
          <a:custGeom>
            <a:rect b="b" l="l" r="r" t="t"/>
            <a:pathLst>
              <a:path extrusionOk="0" h="72693" w="58209">
                <a:moveTo>
                  <a:pt x="0" y="1"/>
                </a:moveTo>
                <a:lnTo>
                  <a:pt x="2794" y="71553"/>
                </a:lnTo>
                <a:lnTo>
                  <a:pt x="58208" y="72693"/>
                </a:lnTo>
                <a:lnTo>
                  <a:pt x="54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8"/>
          <p:cNvSpPr/>
          <p:nvPr/>
        </p:nvSpPr>
        <p:spPr>
          <a:xfrm rot="10800000">
            <a:off x="2835794" y="1474361"/>
            <a:ext cx="1245360" cy="995667"/>
          </a:xfrm>
          <a:custGeom>
            <a:rect b="b" l="l" r="r" t="t"/>
            <a:pathLst>
              <a:path extrusionOk="0" h="76165" w="58317">
                <a:moveTo>
                  <a:pt x="0" y="0"/>
                </a:moveTo>
                <a:lnTo>
                  <a:pt x="2875" y="76164"/>
                </a:lnTo>
                <a:lnTo>
                  <a:pt x="58316" y="71960"/>
                </a:lnTo>
                <a:lnTo>
                  <a:pt x="58316" y="284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8"/>
          <p:cNvSpPr/>
          <p:nvPr/>
        </p:nvSpPr>
        <p:spPr>
          <a:xfrm>
            <a:off x="406708" y="1894136"/>
            <a:ext cx="892687" cy="702051"/>
          </a:xfrm>
          <a:custGeom>
            <a:rect b="b" l="l" r="r" t="t"/>
            <a:pathLst>
              <a:path extrusionOk="0" h="76165" w="58317">
                <a:moveTo>
                  <a:pt x="0" y="0"/>
                </a:moveTo>
                <a:lnTo>
                  <a:pt x="2875" y="76164"/>
                </a:lnTo>
                <a:lnTo>
                  <a:pt x="58316" y="71960"/>
                </a:lnTo>
                <a:lnTo>
                  <a:pt x="58316" y="284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58"/>
          <p:cNvGrpSpPr/>
          <p:nvPr/>
        </p:nvGrpSpPr>
        <p:grpSpPr>
          <a:xfrm>
            <a:off x="360616" y="1948601"/>
            <a:ext cx="892640" cy="776867"/>
            <a:chOff x="1095850" y="1191050"/>
            <a:chExt cx="1784209" cy="1461925"/>
          </a:xfrm>
        </p:grpSpPr>
        <p:sp>
          <p:nvSpPr>
            <p:cNvPr id="522" name="Google Shape;522;p58"/>
            <p:cNvSpPr/>
            <p:nvPr/>
          </p:nvSpPr>
          <p:spPr>
            <a:xfrm>
              <a:off x="1095850" y="1191050"/>
              <a:ext cx="1784209" cy="1321463"/>
            </a:xfrm>
            <a:custGeom>
              <a:rect b="b" l="l" r="r" t="t"/>
              <a:pathLst>
                <a:path extrusionOk="0" h="76165" w="58317">
                  <a:moveTo>
                    <a:pt x="0" y="0"/>
                  </a:moveTo>
                  <a:lnTo>
                    <a:pt x="2875" y="76164"/>
                  </a:lnTo>
                  <a:lnTo>
                    <a:pt x="58316" y="71960"/>
                  </a:lnTo>
                  <a:lnTo>
                    <a:pt x="58316" y="2848"/>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8"/>
            <p:cNvSpPr/>
            <p:nvPr/>
          </p:nvSpPr>
          <p:spPr>
            <a:xfrm rot="10800000">
              <a:off x="1875975" y="2381775"/>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58"/>
          <p:cNvGrpSpPr/>
          <p:nvPr/>
        </p:nvGrpSpPr>
        <p:grpSpPr>
          <a:xfrm>
            <a:off x="2782803" y="1556896"/>
            <a:ext cx="1245378" cy="1096244"/>
            <a:chOff x="4535300" y="1198106"/>
            <a:chExt cx="1784209" cy="1454869"/>
          </a:xfrm>
        </p:grpSpPr>
        <p:sp>
          <p:nvSpPr>
            <p:cNvPr id="525" name="Google Shape;525;p58"/>
            <p:cNvSpPr/>
            <p:nvPr/>
          </p:nvSpPr>
          <p:spPr>
            <a:xfrm rot="10800000">
              <a:off x="4535300" y="1198106"/>
              <a:ext cx="1784209" cy="1321463"/>
            </a:xfrm>
            <a:custGeom>
              <a:rect b="b" l="l" r="r" t="t"/>
              <a:pathLst>
                <a:path extrusionOk="0" h="76165" w="58317">
                  <a:moveTo>
                    <a:pt x="0" y="0"/>
                  </a:moveTo>
                  <a:lnTo>
                    <a:pt x="2875" y="76164"/>
                  </a:lnTo>
                  <a:lnTo>
                    <a:pt x="58316" y="71960"/>
                  </a:lnTo>
                  <a:lnTo>
                    <a:pt x="58316" y="2848"/>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8"/>
            <p:cNvSpPr/>
            <p:nvPr/>
          </p:nvSpPr>
          <p:spPr>
            <a:xfrm rot="10800000">
              <a:off x="5288700" y="2381775"/>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58"/>
          <p:cNvGrpSpPr/>
          <p:nvPr/>
        </p:nvGrpSpPr>
        <p:grpSpPr>
          <a:xfrm>
            <a:off x="2160778" y="2794649"/>
            <a:ext cx="1062007" cy="869725"/>
            <a:chOff x="2828347" y="2871049"/>
            <a:chExt cx="1783087" cy="1458536"/>
          </a:xfrm>
        </p:grpSpPr>
        <p:sp>
          <p:nvSpPr>
            <p:cNvPr id="528" name="Google Shape;528;p58"/>
            <p:cNvSpPr/>
            <p:nvPr/>
          </p:nvSpPr>
          <p:spPr>
            <a:xfrm>
              <a:off x="2828347" y="3003665"/>
              <a:ext cx="1783087" cy="1325920"/>
            </a:xfrm>
            <a:custGeom>
              <a:rect b="b" l="l" r="r" t="t"/>
              <a:pathLst>
                <a:path extrusionOk="0" h="72693" w="58209">
                  <a:moveTo>
                    <a:pt x="0" y="1"/>
                  </a:moveTo>
                  <a:lnTo>
                    <a:pt x="2794" y="71553"/>
                  </a:lnTo>
                  <a:lnTo>
                    <a:pt x="58208" y="72693"/>
                  </a:lnTo>
                  <a:lnTo>
                    <a:pt x="541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8"/>
            <p:cNvSpPr/>
            <p:nvPr/>
          </p:nvSpPr>
          <p:spPr>
            <a:xfrm>
              <a:off x="3582338" y="2871049"/>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58"/>
          <p:cNvGrpSpPr/>
          <p:nvPr/>
        </p:nvGrpSpPr>
        <p:grpSpPr>
          <a:xfrm>
            <a:off x="3491134" y="2785367"/>
            <a:ext cx="1106762" cy="1041596"/>
            <a:chOff x="6234622" y="2871049"/>
            <a:chExt cx="1783087" cy="1465592"/>
          </a:xfrm>
        </p:grpSpPr>
        <p:sp>
          <p:nvSpPr>
            <p:cNvPr id="531" name="Google Shape;531;p58"/>
            <p:cNvSpPr/>
            <p:nvPr/>
          </p:nvSpPr>
          <p:spPr>
            <a:xfrm rot="10800000">
              <a:off x="6234622" y="3010720"/>
              <a:ext cx="1783087" cy="1325920"/>
            </a:xfrm>
            <a:custGeom>
              <a:rect b="b" l="l" r="r" t="t"/>
              <a:pathLst>
                <a:path extrusionOk="0" h="72693" w="58209">
                  <a:moveTo>
                    <a:pt x="0" y="1"/>
                  </a:moveTo>
                  <a:lnTo>
                    <a:pt x="2794" y="71553"/>
                  </a:lnTo>
                  <a:lnTo>
                    <a:pt x="58208" y="72693"/>
                  </a:lnTo>
                  <a:lnTo>
                    <a:pt x="541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8"/>
            <p:cNvSpPr/>
            <p:nvPr/>
          </p:nvSpPr>
          <p:spPr>
            <a:xfrm>
              <a:off x="6992938" y="2871049"/>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58"/>
          <p:cNvSpPr txBox="1"/>
          <p:nvPr>
            <p:ph type="title"/>
          </p:nvPr>
        </p:nvSpPr>
        <p:spPr>
          <a:xfrm>
            <a:off x="2167293" y="295973"/>
            <a:ext cx="4990500" cy="3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Algorithm</a:t>
            </a:r>
            <a:endParaRPr/>
          </a:p>
        </p:txBody>
      </p:sp>
      <p:cxnSp>
        <p:nvCxnSpPr>
          <p:cNvPr id="534" name="Google Shape;534;p58"/>
          <p:cNvCxnSpPr/>
          <p:nvPr/>
        </p:nvCxnSpPr>
        <p:spPr>
          <a:xfrm>
            <a:off x="7050" y="2758100"/>
            <a:ext cx="9129900" cy="0"/>
          </a:xfrm>
          <a:prstGeom prst="straightConnector1">
            <a:avLst/>
          </a:prstGeom>
          <a:noFill/>
          <a:ln cap="flat" cmpd="sng" w="19050">
            <a:solidFill>
              <a:schemeClr val="accent1"/>
            </a:solidFill>
            <a:prstDash val="solid"/>
            <a:round/>
            <a:headEnd len="med" w="med" type="none"/>
            <a:tailEnd len="med" w="med" type="none"/>
          </a:ln>
        </p:spPr>
      </p:cxnSp>
      <p:sp>
        <p:nvSpPr>
          <p:cNvPr id="535" name="Google Shape;535;p58"/>
          <p:cNvSpPr txBox="1"/>
          <p:nvPr>
            <p:ph idx="4294967295" type="subTitle"/>
          </p:nvPr>
        </p:nvSpPr>
        <p:spPr>
          <a:xfrm>
            <a:off x="428365" y="2002182"/>
            <a:ext cx="782700" cy="1821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LR</a:t>
            </a:r>
            <a:endParaRPr>
              <a:solidFill>
                <a:schemeClr val="accent6"/>
              </a:solidFill>
              <a:latin typeface="Slackey"/>
              <a:ea typeface="Slackey"/>
              <a:cs typeface="Slackey"/>
              <a:sym typeface="Slackey"/>
            </a:endParaRPr>
          </a:p>
        </p:txBody>
      </p:sp>
      <p:sp>
        <p:nvSpPr>
          <p:cNvPr id="536" name="Google Shape;536;p58"/>
          <p:cNvSpPr/>
          <p:nvPr/>
        </p:nvSpPr>
        <p:spPr>
          <a:xfrm>
            <a:off x="1909482" y="2659822"/>
            <a:ext cx="182860" cy="182902"/>
          </a:xfrm>
          <a:custGeom>
            <a:rect b="b" l="l" r="r" t="t"/>
            <a:pathLst>
              <a:path extrusionOk="0" h="18716" w="19774">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8"/>
          <p:cNvSpPr/>
          <p:nvPr/>
        </p:nvSpPr>
        <p:spPr>
          <a:xfrm>
            <a:off x="7788446" y="2659822"/>
            <a:ext cx="182860" cy="182902"/>
          </a:xfrm>
          <a:custGeom>
            <a:rect b="b" l="l" r="r" t="t"/>
            <a:pathLst>
              <a:path extrusionOk="0" h="18716" w="19774">
                <a:moveTo>
                  <a:pt x="6266" y="0"/>
                </a:moveTo>
                <a:lnTo>
                  <a:pt x="0" y="6022"/>
                </a:lnTo>
                <a:lnTo>
                  <a:pt x="977" y="15108"/>
                </a:lnTo>
                <a:lnTo>
                  <a:pt x="9792" y="18716"/>
                </a:lnTo>
                <a:lnTo>
                  <a:pt x="19774" y="14837"/>
                </a:lnTo>
                <a:lnTo>
                  <a:pt x="18824" y="4313"/>
                </a:lnTo>
                <a:lnTo>
                  <a:pt x="14295" y="597"/>
                </a:lnTo>
                <a:lnTo>
                  <a:pt x="6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8"/>
          <p:cNvSpPr/>
          <p:nvPr/>
        </p:nvSpPr>
        <p:spPr>
          <a:xfrm>
            <a:off x="3992426" y="2652965"/>
            <a:ext cx="182855" cy="182870"/>
          </a:xfrm>
          <a:custGeom>
            <a:rect b="b" l="l" r="r" t="t"/>
            <a:pathLst>
              <a:path extrusionOk="0" h="19964" w="20615">
                <a:moveTo>
                  <a:pt x="11989" y="0"/>
                </a:moveTo>
                <a:lnTo>
                  <a:pt x="0" y="5696"/>
                </a:lnTo>
                <a:lnTo>
                  <a:pt x="0" y="14294"/>
                </a:lnTo>
                <a:lnTo>
                  <a:pt x="8653" y="19963"/>
                </a:lnTo>
                <a:lnTo>
                  <a:pt x="16844" y="18960"/>
                </a:lnTo>
                <a:lnTo>
                  <a:pt x="20614" y="8436"/>
                </a:lnTo>
                <a:lnTo>
                  <a:pt x="119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8"/>
          <p:cNvSpPr/>
          <p:nvPr/>
        </p:nvSpPr>
        <p:spPr>
          <a:xfrm>
            <a:off x="5550819" y="2659822"/>
            <a:ext cx="182868" cy="182902"/>
          </a:xfrm>
          <a:custGeom>
            <a:rect b="b" l="l" r="r" t="t"/>
            <a:pathLst>
              <a:path extrusionOk="0" h="18716" w="19991">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8"/>
          <p:cNvSpPr txBox="1"/>
          <p:nvPr>
            <p:ph idx="4294967295" type="subTitle"/>
          </p:nvPr>
        </p:nvSpPr>
        <p:spPr>
          <a:xfrm>
            <a:off x="2225700" y="2905925"/>
            <a:ext cx="931500" cy="204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SVM</a:t>
            </a:r>
            <a:endParaRPr>
              <a:solidFill>
                <a:schemeClr val="accent6"/>
              </a:solidFill>
              <a:latin typeface="Slackey"/>
              <a:ea typeface="Slackey"/>
              <a:cs typeface="Slackey"/>
              <a:sym typeface="Slackey"/>
            </a:endParaRPr>
          </a:p>
        </p:txBody>
      </p:sp>
      <p:sp>
        <p:nvSpPr>
          <p:cNvPr id="541" name="Google Shape;541;p58"/>
          <p:cNvSpPr txBox="1"/>
          <p:nvPr>
            <p:ph idx="4294967295" type="subTitle"/>
          </p:nvPr>
        </p:nvSpPr>
        <p:spPr>
          <a:xfrm>
            <a:off x="2851150" y="1684056"/>
            <a:ext cx="1153800" cy="7020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Gaussian Naive Bayes</a:t>
            </a:r>
            <a:endParaRPr>
              <a:solidFill>
                <a:schemeClr val="accent6"/>
              </a:solidFill>
              <a:latin typeface="Slackey"/>
              <a:ea typeface="Slackey"/>
              <a:cs typeface="Slackey"/>
              <a:sym typeface="Slackey"/>
            </a:endParaRPr>
          </a:p>
        </p:txBody>
      </p:sp>
      <p:sp>
        <p:nvSpPr>
          <p:cNvPr id="542" name="Google Shape;542;p58"/>
          <p:cNvSpPr txBox="1"/>
          <p:nvPr>
            <p:ph idx="4294967295" type="subTitle"/>
          </p:nvPr>
        </p:nvSpPr>
        <p:spPr>
          <a:xfrm>
            <a:off x="3558963" y="3107567"/>
            <a:ext cx="971100" cy="243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KNN</a:t>
            </a:r>
            <a:endParaRPr>
              <a:solidFill>
                <a:schemeClr val="accent6"/>
              </a:solidFill>
              <a:latin typeface="Slackey"/>
              <a:ea typeface="Slackey"/>
              <a:cs typeface="Slackey"/>
              <a:sym typeface="Slackey"/>
            </a:endParaRPr>
          </a:p>
        </p:txBody>
      </p:sp>
      <p:sp>
        <p:nvSpPr>
          <p:cNvPr id="543" name="Google Shape;543;p58"/>
          <p:cNvSpPr/>
          <p:nvPr/>
        </p:nvSpPr>
        <p:spPr>
          <a:xfrm>
            <a:off x="63175" y="1716798"/>
            <a:ext cx="397527" cy="399982"/>
          </a:xfrm>
          <a:custGeom>
            <a:rect b="b" l="l" r="r" t="t"/>
            <a:pathLst>
              <a:path extrusionOk="0" h="18717" w="19775">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8"/>
          <p:cNvSpPr/>
          <p:nvPr/>
        </p:nvSpPr>
        <p:spPr>
          <a:xfrm rot="-994959">
            <a:off x="180487" y="1797225"/>
            <a:ext cx="162881" cy="239135"/>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8"/>
          <p:cNvSpPr/>
          <p:nvPr/>
        </p:nvSpPr>
        <p:spPr>
          <a:xfrm>
            <a:off x="4426828" y="2574499"/>
            <a:ext cx="427916" cy="474944"/>
          </a:xfrm>
          <a:custGeom>
            <a:rect b="b" l="l" r="r" t="t"/>
            <a:pathLst>
              <a:path extrusionOk="0" h="19964" w="20615">
                <a:moveTo>
                  <a:pt x="11989" y="0"/>
                </a:moveTo>
                <a:lnTo>
                  <a:pt x="0" y="5696"/>
                </a:lnTo>
                <a:lnTo>
                  <a:pt x="0" y="14294"/>
                </a:lnTo>
                <a:lnTo>
                  <a:pt x="8653" y="19963"/>
                </a:lnTo>
                <a:lnTo>
                  <a:pt x="16844" y="18960"/>
                </a:lnTo>
                <a:lnTo>
                  <a:pt x="20614" y="8436"/>
                </a:lnTo>
                <a:lnTo>
                  <a:pt x="119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8"/>
          <p:cNvSpPr/>
          <p:nvPr/>
        </p:nvSpPr>
        <p:spPr>
          <a:xfrm>
            <a:off x="4567490" y="2667512"/>
            <a:ext cx="157163" cy="270321"/>
          </a:xfrm>
          <a:custGeom>
            <a:rect b="b" l="l" r="r" t="t"/>
            <a:pathLst>
              <a:path extrusionOk="0" h="24304" w="16194">
                <a:moveTo>
                  <a:pt x="9005" y="3690"/>
                </a:moveTo>
                <a:cubicBezTo>
                  <a:pt x="9575" y="4585"/>
                  <a:pt x="10579" y="5670"/>
                  <a:pt x="12450" y="7080"/>
                </a:cubicBezTo>
                <a:cubicBezTo>
                  <a:pt x="14864" y="8870"/>
                  <a:pt x="14566" y="10742"/>
                  <a:pt x="14078" y="11773"/>
                </a:cubicBezTo>
                <a:cubicBezTo>
                  <a:pt x="13752" y="11474"/>
                  <a:pt x="13400" y="11176"/>
                  <a:pt x="12993" y="10905"/>
                </a:cubicBezTo>
                <a:cubicBezTo>
                  <a:pt x="9819" y="8762"/>
                  <a:pt x="9087" y="5724"/>
                  <a:pt x="9005" y="5100"/>
                </a:cubicBezTo>
                <a:lnTo>
                  <a:pt x="9005" y="3690"/>
                </a:lnTo>
                <a:close/>
                <a:moveTo>
                  <a:pt x="7812" y="1"/>
                </a:moveTo>
                <a:lnTo>
                  <a:pt x="7921" y="18092"/>
                </a:lnTo>
                <a:cubicBezTo>
                  <a:pt x="7107" y="17306"/>
                  <a:pt x="5886" y="16818"/>
                  <a:pt x="4530" y="16818"/>
                </a:cubicBezTo>
                <a:cubicBezTo>
                  <a:pt x="2008" y="16818"/>
                  <a:pt x="0" y="18499"/>
                  <a:pt x="0" y="20561"/>
                </a:cubicBezTo>
                <a:cubicBezTo>
                  <a:pt x="0" y="22622"/>
                  <a:pt x="2035" y="24304"/>
                  <a:pt x="4530" y="24304"/>
                </a:cubicBezTo>
                <a:cubicBezTo>
                  <a:pt x="6998" y="24304"/>
                  <a:pt x="9005" y="22785"/>
                  <a:pt x="9033" y="20534"/>
                </a:cubicBezTo>
                <a:lnTo>
                  <a:pt x="9005" y="20534"/>
                </a:lnTo>
                <a:lnTo>
                  <a:pt x="9005" y="20561"/>
                </a:lnTo>
                <a:lnTo>
                  <a:pt x="8978" y="8653"/>
                </a:lnTo>
                <a:lnTo>
                  <a:pt x="8978" y="8653"/>
                </a:lnTo>
                <a:cubicBezTo>
                  <a:pt x="9548" y="9576"/>
                  <a:pt x="10606" y="10633"/>
                  <a:pt x="12423" y="12017"/>
                </a:cubicBezTo>
                <a:cubicBezTo>
                  <a:pt x="16085" y="14756"/>
                  <a:pt x="13481" y="17658"/>
                  <a:pt x="13481" y="17658"/>
                </a:cubicBezTo>
                <a:cubicBezTo>
                  <a:pt x="15434" y="16709"/>
                  <a:pt x="16193" y="14241"/>
                  <a:pt x="14349" y="12098"/>
                </a:cubicBezTo>
                <a:cubicBezTo>
                  <a:pt x="15922" y="10633"/>
                  <a:pt x="15976" y="7921"/>
                  <a:pt x="12993" y="5914"/>
                </a:cubicBezTo>
                <a:cubicBezTo>
                  <a:pt x="9439" y="3554"/>
                  <a:pt x="9005" y="28"/>
                  <a:pt x="9005" y="28"/>
                </a:cubicBezTo>
                <a:lnTo>
                  <a:pt x="90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8"/>
          <p:cNvSpPr/>
          <p:nvPr/>
        </p:nvSpPr>
        <p:spPr>
          <a:xfrm>
            <a:off x="3872278" y="1556823"/>
            <a:ext cx="554540" cy="567219"/>
          </a:xfrm>
          <a:custGeom>
            <a:rect b="b" l="l" r="r" t="t"/>
            <a:pathLst>
              <a:path extrusionOk="0" h="18717" w="19775">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8"/>
          <p:cNvSpPr/>
          <p:nvPr/>
        </p:nvSpPr>
        <p:spPr>
          <a:xfrm>
            <a:off x="4023618" y="1689051"/>
            <a:ext cx="251872" cy="302733"/>
          </a:xfrm>
          <a:custGeom>
            <a:rect b="b" l="l" r="r" t="t"/>
            <a:pathLst>
              <a:path extrusionOk="0" h="12885" w="11583">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8"/>
          <p:cNvSpPr/>
          <p:nvPr/>
        </p:nvSpPr>
        <p:spPr>
          <a:xfrm>
            <a:off x="1850625" y="3359260"/>
            <a:ext cx="473187" cy="444131"/>
          </a:xfrm>
          <a:custGeom>
            <a:rect b="b" l="l" r="r" t="t"/>
            <a:pathLst>
              <a:path extrusionOk="0" h="18716" w="19991">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8"/>
          <p:cNvSpPr/>
          <p:nvPr/>
        </p:nvSpPr>
        <p:spPr>
          <a:xfrm rot="927621">
            <a:off x="1967465" y="3417069"/>
            <a:ext cx="239462" cy="328482"/>
          </a:xfrm>
          <a:custGeom>
            <a:rect b="b" l="l" r="r" t="t"/>
            <a:pathLst>
              <a:path extrusionOk="0" h="16222" w="11854">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58"/>
          <p:cNvGrpSpPr/>
          <p:nvPr/>
        </p:nvGrpSpPr>
        <p:grpSpPr>
          <a:xfrm>
            <a:off x="609509" y="3183745"/>
            <a:ext cx="962704" cy="1356171"/>
            <a:chOff x="609509" y="3183745"/>
            <a:chExt cx="962704" cy="1356171"/>
          </a:xfrm>
        </p:grpSpPr>
        <p:sp>
          <p:nvSpPr>
            <p:cNvPr id="552" name="Google Shape;552;p58"/>
            <p:cNvSpPr/>
            <p:nvPr/>
          </p:nvSpPr>
          <p:spPr>
            <a:xfrm rot="931756">
              <a:off x="879325" y="4186759"/>
              <a:ext cx="373909" cy="308739"/>
            </a:xfrm>
            <a:custGeom>
              <a:rect b="b" l="l" r="r" t="t"/>
              <a:pathLst>
                <a:path extrusionOk="0" h="4240" w="5135">
                  <a:moveTo>
                    <a:pt x="3042" y="0"/>
                  </a:moveTo>
                  <a:lnTo>
                    <a:pt x="1368" y="251"/>
                  </a:lnTo>
                  <a:lnTo>
                    <a:pt x="1452" y="2804"/>
                  </a:lnTo>
                  <a:lnTo>
                    <a:pt x="29" y="2902"/>
                  </a:lnTo>
                  <a:lnTo>
                    <a:pt x="1" y="4143"/>
                  </a:lnTo>
                  <a:cubicBezTo>
                    <a:pt x="1" y="4143"/>
                    <a:pt x="3556" y="4240"/>
                    <a:pt x="4741" y="4240"/>
                  </a:cubicBezTo>
                  <a:cubicBezTo>
                    <a:pt x="4978" y="4240"/>
                    <a:pt x="5120" y="4236"/>
                    <a:pt x="5120" y="4227"/>
                  </a:cubicBezTo>
                  <a:cubicBezTo>
                    <a:pt x="5120" y="4157"/>
                    <a:pt x="5134" y="2776"/>
                    <a:pt x="5134" y="2776"/>
                  </a:cubicBezTo>
                  <a:lnTo>
                    <a:pt x="5134" y="2776"/>
                  </a:lnTo>
                  <a:lnTo>
                    <a:pt x="3139" y="2790"/>
                  </a:lnTo>
                  <a:lnTo>
                    <a:pt x="30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8"/>
            <p:cNvSpPr/>
            <p:nvPr/>
          </p:nvSpPr>
          <p:spPr>
            <a:xfrm rot="931756">
              <a:off x="654077" y="3905342"/>
              <a:ext cx="873570" cy="452040"/>
            </a:xfrm>
            <a:custGeom>
              <a:rect b="b" l="l" r="r" t="t"/>
              <a:pathLst>
                <a:path extrusionOk="0" h="6208" w="11997">
                  <a:moveTo>
                    <a:pt x="8690" y="0"/>
                  </a:moveTo>
                  <a:lnTo>
                    <a:pt x="8593" y="921"/>
                  </a:lnTo>
                  <a:lnTo>
                    <a:pt x="11034" y="1033"/>
                  </a:lnTo>
                  <a:lnTo>
                    <a:pt x="11089" y="1660"/>
                  </a:lnTo>
                  <a:lnTo>
                    <a:pt x="10601" y="3055"/>
                  </a:lnTo>
                  <a:lnTo>
                    <a:pt x="9430" y="4534"/>
                  </a:lnTo>
                  <a:lnTo>
                    <a:pt x="7212" y="5454"/>
                  </a:lnTo>
                  <a:lnTo>
                    <a:pt x="3641" y="5301"/>
                  </a:lnTo>
                  <a:lnTo>
                    <a:pt x="1953" y="4045"/>
                  </a:lnTo>
                  <a:lnTo>
                    <a:pt x="712" y="1604"/>
                  </a:lnTo>
                  <a:lnTo>
                    <a:pt x="767" y="823"/>
                  </a:lnTo>
                  <a:lnTo>
                    <a:pt x="2929" y="823"/>
                  </a:lnTo>
                  <a:lnTo>
                    <a:pt x="3013" y="70"/>
                  </a:lnTo>
                  <a:lnTo>
                    <a:pt x="0" y="140"/>
                  </a:lnTo>
                  <a:lnTo>
                    <a:pt x="14" y="2176"/>
                  </a:lnTo>
                  <a:lnTo>
                    <a:pt x="1423" y="4548"/>
                  </a:lnTo>
                  <a:lnTo>
                    <a:pt x="2860" y="5580"/>
                  </a:lnTo>
                  <a:lnTo>
                    <a:pt x="4408" y="6166"/>
                  </a:lnTo>
                  <a:lnTo>
                    <a:pt x="7672" y="6208"/>
                  </a:lnTo>
                  <a:lnTo>
                    <a:pt x="9569" y="5147"/>
                  </a:lnTo>
                  <a:lnTo>
                    <a:pt x="11048" y="3501"/>
                  </a:lnTo>
                  <a:lnTo>
                    <a:pt x="11996" y="1870"/>
                  </a:lnTo>
                  <a:lnTo>
                    <a:pt x="11968" y="70"/>
                  </a:lnTo>
                  <a:lnTo>
                    <a:pt x="86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8"/>
            <p:cNvSpPr/>
            <p:nvPr/>
          </p:nvSpPr>
          <p:spPr>
            <a:xfrm rot="931756">
              <a:off x="878156" y="3743632"/>
              <a:ext cx="484589" cy="497768"/>
            </a:xfrm>
            <a:custGeom>
              <a:rect b="b" l="l" r="r" t="t"/>
              <a:pathLst>
                <a:path extrusionOk="0" h="6836" w="6655">
                  <a:moveTo>
                    <a:pt x="6654" y="1"/>
                  </a:moveTo>
                  <a:lnTo>
                    <a:pt x="1" y="363"/>
                  </a:lnTo>
                  <a:lnTo>
                    <a:pt x="168" y="6180"/>
                  </a:lnTo>
                  <a:lnTo>
                    <a:pt x="1451" y="6180"/>
                  </a:lnTo>
                  <a:lnTo>
                    <a:pt x="1451" y="6836"/>
                  </a:lnTo>
                  <a:lnTo>
                    <a:pt x="5329" y="6836"/>
                  </a:lnTo>
                  <a:lnTo>
                    <a:pt x="5441" y="6027"/>
                  </a:lnTo>
                  <a:lnTo>
                    <a:pt x="6487" y="5985"/>
                  </a:lnTo>
                  <a:lnTo>
                    <a:pt x="66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8"/>
            <p:cNvSpPr/>
            <p:nvPr/>
          </p:nvSpPr>
          <p:spPr>
            <a:xfrm rot="931756">
              <a:off x="991675" y="3242814"/>
              <a:ext cx="512040" cy="519103"/>
            </a:xfrm>
            <a:custGeom>
              <a:rect b="b" l="l" r="r" t="t"/>
              <a:pathLst>
                <a:path extrusionOk="0" h="7129" w="7032">
                  <a:moveTo>
                    <a:pt x="4213" y="308"/>
                  </a:moveTo>
                  <a:cubicBezTo>
                    <a:pt x="4353" y="308"/>
                    <a:pt x="4465" y="419"/>
                    <a:pt x="4465" y="559"/>
                  </a:cubicBezTo>
                  <a:cubicBezTo>
                    <a:pt x="4465" y="698"/>
                    <a:pt x="4353" y="796"/>
                    <a:pt x="4213" y="796"/>
                  </a:cubicBezTo>
                  <a:cubicBezTo>
                    <a:pt x="4074" y="796"/>
                    <a:pt x="3976" y="698"/>
                    <a:pt x="3976" y="559"/>
                  </a:cubicBezTo>
                  <a:cubicBezTo>
                    <a:pt x="3976" y="419"/>
                    <a:pt x="4102" y="308"/>
                    <a:pt x="4213" y="308"/>
                  </a:cubicBezTo>
                  <a:close/>
                  <a:moveTo>
                    <a:pt x="2428" y="433"/>
                  </a:moveTo>
                  <a:cubicBezTo>
                    <a:pt x="2568" y="433"/>
                    <a:pt x="2665" y="545"/>
                    <a:pt x="2665" y="684"/>
                  </a:cubicBezTo>
                  <a:cubicBezTo>
                    <a:pt x="2665" y="824"/>
                    <a:pt x="2568" y="921"/>
                    <a:pt x="2428" y="921"/>
                  </a:cubicBezTo>
                  <a:cubicBezTo>
                    <a:pt x="2275" y="921"/>
                    <a:pt x="2177" y="824"/>
                    <a:pt x="2177" y="684"/>
                  </a:cubicBezTo>
                  <a:cubicBezTo>
                    <a:pt x="2177" y="545"/>
                    <a:pt x="2289" y="433"/>
                    <a:pt x="2428" y="433"/>
                  </a:cubicBezTo>
                  <a:close/>
                  <a:moveTo>
                    <a:pt x="3265" y="475"/>
                  </a:moveTo>
                  <a:cubicBezTo>
                    <a:pt x="3404" y="475"/>
                    <a:pt x="3502" y="573"/>
                    <a:pt x="3502" y="712"/>
                  </a:cubicBezTo>
                  <a:cubicBezTo>
                    <a:pt x="3502" y="852"/>
                    <a:pt x="3404" y="949"/>
                    <a:pt x="3265" y="949"/>
                  </a:cubicBezTo>
                  <a:cubicBezTo>
                    <a:pt x="3125" y="949"/>
                    <a:pt x="3014" y="852"/>
                    <a:pt x="3014" y="712"/>
                  </a:cubicBezTo>
                  <a:cubicBezTo>
                    <a:pt x="3014" y="573"/>
                    <a:pt x="3139" y="475"/>
                    <a:pt x="3265" y="475"/>
                  </a:cubicBezTo>
                  <a:close/>
                  <a:moveTo>
                    <a:pt x="4911" y="866"/>
                  </a:moveTo>
                  <a:cubicBezTo>
                    <a:pt x="5050" y="866"/>
                    <a:pt x="5162" y="977"/>
                    <a:pt x="5162" y="1117"/>
                  </a:cubicBezTo>
                  <a:cubicBezTo>
                    <a:pt x="5162" y="1256"/>
                    <a:pt x="5050" y="1354"/>
                    <a:pt x="4911" y="1354"/>
                  </a:cubicBezTo>
                  <a:cubicBezTo>
                    <a:pt x="4771" y="1354"/>
                    <a:pt x="4674" y="1256"/>
                    <a:pt x="4674" y="1117"/>
                  </a:cubicBezTo>
                  <a:cubicBezTo>
                    <a:pt x="4674" y="977"/>
                    <a:pt x="4799" y="866"/>
                    <a:pt x="4911" y="866"/>
                  </a:cubicBezTo>
                  <a:close/>
                  <a:moveTo>
                    <a:pt x="1982" y="1075"/>
                  </a:moveTo>
                  <a:cubicBezTo>
                    <a:pt x="2121" y="1075"/>
                    <a:pt x="2233" y="1187"/>
                    <a:pt x="2233" y="1326"/>
                  </a:cubicBezTo>
                  <a:cubicBezTo>
                    <a:pt x="2233" y="1465"/>
                    <a:pt x="2121" y="1549"/>
                    <a:pt x="1982" y="1549"/>
                  </a:cubicBezTo>
                  <a:cubicBezTo>
                    <a:pt x="1842" y="1549"/>
                    <a:pt x="1745" y="1452"/>
                    <a:pt x="1745" y="1312"/>
                  </a:cubicBezTo>
                  <a:cubicBezTo>
                    <a:pt x="1745" y="1173"/>
                    <a:pt x="1870" y="1075"/>
                    <a:pt x="1982" y="1075"/>
                  </a:cubicBezTo>
                  <a:close/>
                  <a:moveTo>
                    <a:pt x="5664" y="1061"/>
                  </a:moveTo>
                  <a:cubicBezTo>
                    <a:pt x="5804" y="1061"/>
                    <a:pt x="5915" y="1173"/>
                    <a:pt x="5915" y="1312"/>
                  </a:cubicBezTo>
                  <a:cubicBezTo>
                    <a:pt x="5915" y="1452"/>
                    <a:pt x="5804" y="1549"/>
                    <a:pt x="5664" y="1549"/>
                  </a:cubicBezTo>
                  <a:cubicBezTo>
                    <a:pt x="5525" y="1549"/>
                    <a:pt x="5427" y="1452"/>
                    <a:pt x="5427" y="1312"/>
                  </a:cubicBezTo>
                  <a:cubicBezTo>
                    <a:pt x="5427" y="1173"/>
                    <a:pt x="5539" y="1061"/>
                    <a:pt x="5664" y="1061"/>
                  </a:cubicBezTo>
                  <a:close/>
                  <a:moveTo>
                    <a:pt x="3907" y="1103"/>
                  </a:moveTo>
                  <a:cubicBezTo>
                    <a:pt x="4046" y="1103"/>
                    <a:pt x="4144" y="1200"/>
                    <a:pt x="4144" y="1340"/>
                  </a:cubicBezTo>
                  <a:cubicBezTo>
                    <a:pt x="4144" y="1479"/>
                    <a:pt x="4046" y="1591"/>
                    <a:pt x="3907" y="1591"/>
                  </a:cubicBezTo>
                  <a:cubicBezTo>
                    <a:pt x="3767" y="1591"/>
                    <a:pt x="3656" y="1479"/>
                    <a:pt x="3656" y="1340"/>
                  </a:cubicBezTo>
                  <a:cubicBezTo>
                    <a:pt x="3656" y="1200"/>
                    <a:pt x="3767" y="1103"/>
                    <a:pt x="3907" y="1103"/>
                  </a:cubicBezTo>
                  <a:close/>
                  <a:moveTo>
                    <a:pt x="2944" y="1200"/>
                  </a:moveTo>
                  <a:cubicBezTo>
                    <a:pt x="3084" y="1200"/>
                    <a:pt x="3195" y="1312"/>
                    <a:pt x="3195" y="1452"/>
                  </a:cubicBezTo>
                  <a:cubicBezTo>
                    <a:pt x="3195" y="1591"/>
                    <a:pt x="3084" y="1689"/>
                    <a:pt x="2944" y="1689"/>
                  </a:cubicBezTo>
                  <a:cubicBezTo>
                    <a:pt x="2805" y="1689"/>
                    <a:pt x="2707" y="1591"/>
                    <a:pt x="2707" y="1452"/>
                  </a:cubicBezTo>
                  <a:cubicBezTo>
                    <a:pt x="2707" y="1312"/>
                    <a:pt x="2805" y="1200"/>
                    <a:pt x="2944" y="1200"/>
                  </a:cubicBezTo>
                  <a:close/>
                  <a:moveTo>
                    <a:pt x="1131" y="1382"/>
                  </a:moveTo>
                  <a:cubicBezTo>
                    <a:pt x="1270" y="1382"/>
                    <a:pt x="1382" y="1479"/>
                    <a:pt x="1382" y="1619"/>
                  </a:cubicBezTo>
                  <a:cubicBezTo>
                    <a:pt x="1382" y="1758"/>
                    <a:pt x="1270" y="1870"/>
                    <a:pt x="1131" y="1870"/>
                  </a:cubicBezTo>
                  <a:cubicBezTo>
                    <a:pt x="991" y="1870"/>
                    <a:pt x="880" y="1758"/>
                    <a:pt x="880" y="1619"/>
                  </a:cubicBezTo>
                  <a:cubicBezTo>
                    <a:pt x="880" y="1479"/>
                    <a:pt x="991" y="1382"/>
                    <a:pt x="1131" y="1382"/>
                  </a:cubicBezTo>
                  <a:close/>
                  <a:moveTo>
                    <a:pt x="4604" y="1675"/>
                  </a:moveTo>
                  <a:cubicBezTo>
                    <a:pt x="4743" y="1675"/>
                    <a:pt x="4841" y="1772"/>
                    <a:pt x="4841" y="1912"/>
                  </a:cubicBezTo>
                  <a:cubicBezTo>
                    <a:pt x="4841" y="2051"/>
                    <a:pt x="4743" y="2163"/>
                    <a:pt x="4604" y="2163"/>
                  </a:cubicBezTo>
                  <a:cubicBezTo>
                    <a:pt x="4465" y="2163"/>
                    <a:pt x="4353" y="2051"/>
                    <a:pt x="4353" y="1912"/>
                  </a:cubicBezTo>
                  <a:cubicBezTo>
                    <a:pt x="4353" y="1772"/>
                    <a:pt x="4478" y="1675"/>
                    <a:pt x="4604" y="1675"/>
                  </a:cubicBezTo>
                  <a:close/>
                  <a:moveTo>
                    <a:pt x="2623" y="1800"/>
                  </a:moveTo>
                  <a:cubicBezTo>
                    <a:pt x="2749" y="1800"/>
                    <a:pt x="2874" y="1898"/>
                    <a:pt x="2874" y="2037"/>
                  </a:cubicBezTo>
                  <a:cubicBezTo>
                    <a:pt x="2874" y="2177"/>
                    <a:pt x="2777" y="2288"/>
                    <a:pt x="2623" y="2288"/>
                  </a:cubicBezTo>
                  <a:cubicBezTo>
                    <a:pt x="2484" y="2288"/>
                    <a:pt x="2386" y="2177"/>
                    <a:pt x="2386" y="2037"/>
                  </a:cubicBezTo>
                  <a:cubicBezTo>
                    <a:pt x="2386" y="1898"/>
                    <a:pt x="2484" y="1800"/>
                    <a:pt x="2623" y="1800"/>
                  </a:cubicBezTo>
                  <a:close/>
                  <a:moveTo>
                    <a:pt x="5357" y="1842"/>
                  </a:moveTo>
                  <a:cubicBezTo>
                    <a:pt x="5497" y="1842"/>
                    <a:pt x="5594" y="1954"/>
                    <a:pt x="5594" y="2093"/>
                  </a:cubicBezTo>
                  <a:cubicBezTo>
                    <a:pt x="5594" y="2233"/>
                    <a:pt x="5497" y="2330"/>
                    <a:pt x="5357" y="2330"/>
                  </a:cubicBezTo>
                  <a:cubicBezTo>
                    <a:pt x="5218" y="2330"/>
                    <a:pt x="5106" y="2233"/>
                    <a:pt x="5106" y="2093"/>
                  </a:cubicBezTo>
                  <a:cubicBezTo>
                    <a:pt x="5106" y="1954"/>
                    <a:pt x="5232" y="1842"/>
                    <a:pt x="5357" y="1842"/>
                  </a:cubicBezTo>
                  <a:close/>
                  <a:moveTo>
                    <a:pt x="3558" y="1898"/>
                  </a:moveTo>
                  <a:cubicBezTo>
                    <a:pt x="3683" y="1898"/>
                    <a:pt x="3795" y="1996"/>
                    <a:pt x="3795" y="2121"/>
                  </a:cubicBezTo>
                  <a:cubicBezTo>
                    <a:pt x="3795" y="2261"/>
                    <a:pt x="3697" y="2372"/>
                    <a:pt x="3558" y="2372"/>
                  </a:cubicBezTo>
                  <a:cubicBezTo>
                    <a:pt x="3418" y="2372"/>
                    <a:pt x="3307" y="2261"/>
                    <a:pt x="3307" y="2121"/>
                  </a:cubicBezTo>
                  <a:cubicBezTo>
                    <a:pt x="3307" y="1982"/>
                    <a:pt x="3432" y="1898"/>
                    <a:pt x="3558" y="1898"/>
                  </a:cubicBezTo>
                  <a:close/>
                  <a:moveTo>
                    <a:pt x="6222" y="1884"/>
                  </a:moveTo>
                  <a:cubicBezTo>
                    <a:pt x="6362" y="1884"/>
                    <a:pt x="6473" y="1982"/>
                    <a:pt x="6473" y="2121"/>
                  </a:cubicBezTo>
                  <a:cubicBezTo>
                    <a:pt x="6473" y="2261"/>
                    <a:pt x="6362" y="2372"/>
                    <a:pt x="6222" y="2372"/>
                  </a:cubicBezTo>
                  <a:cubicBezTo>
                    <a:pt x="6083" y="2372"/>
                    <a:pt x="5985" y="2261"/>
                    <a:pt x="5985" y="2121"/>
                  </a:cubicBezTo>
                  <a:cubicBezTo>
                    <a:pt x="5985" y="1982"/>
                    <a:pt x="6097" y="1884"/>
                    <a:pt x="6222" y="1884"/>
                  </a:cubicBezTo>
                  <a:close/>
                  <a:moveTo>
                    <a:pt x="1745" y="1912"/>
                  </a:moveTo>
                  <a:cubicBezTo>
                    <a:pt x="1884" y="1912"/>
                    <a:pt x="1982" y="2023"/>
                    <a:pt x="1982" y="2163"/>
                  </a:cubicBezTo>
                  <a:cubicBezTo>
                    <a:pt x="1982" y="2302"/>
                    <a:pt x="1884" y="2400"/>
                    <a:pt x="1745" y="2400"/>
                  </a:cubicBezTo>
                  <a:cubicBezTo>
                    <a:pt x="1605" y="2400"/>
                    <a:pt x="1493" y="2302"/>
                    <a:pt x="1493" y="2163"/>
                  </a:cubicBezTo>
                  <a:cubicBezTo>
                    <a:pt x="1493" y="2023"/>
                    <a:pt x="1619" y="1912"/>
                    <a:pt x="1745" y="1912"/>
                  </a:cubicBezTo>
                  <a:close/>
                  <a:moveTo>
                    <a:pt x="838" y="2163"/>
                  </a:moveTo>
                  <a:cubicBezTo>
                    <a:pt x="977" y="2163"/>
                    <a:pt x="1075" y="2261"/>
                    <a:pt x="1075" y="2400"/>
                  </a:cubicBezTo>
                  <a:cubicBezTo>
                    <a:pt x="1075" y="2540"/>
                    <a:pt x="977" y="2651"/>
                    <a:pt x="838" y="2651"/>
                  </a:cubicBezTo>
                  <a:cubicBezTo>
                    <a:pt x="698" y="2651"/>
                    <a:pt x="587" y="2540"/>
                    <a:pt x="587" y="2400"/>
                  </a:cubicBezTo>
                  <a:cubicBezTo>
                    <a:pt x="587" y="2261"/>
                    <a:pt x="698" y="2163"/>
                    <a:pt x="838" y="2163"/>
                  </a:cubicBezTo>
                  <a:close/>
                  <a:moveTo>
                    <a:pt x="4046" y="2400"/>
                  </a:moveTo>
                  <a:cubicBezTo>
                    <a:pt x="4186" y="2400"/>
                    <a:pt x="4283" y="2526"/>
                    <a:pt x="4283" y="2651"/>
                  </a:cubicBezTo>
                  <a:cubicBezTo>
                    <a:pt x="4283" y="2791"/>
                    <a:pt x="4186" y="2888"/>
                    <a:pt x="4046" y="2888"/>
                  </a:cubicBezTo>
                  <a:cubicBezTo>
                    <a:pt x="3907" y="2888"/>
                    <a:pt x="3795" y="2791"/>
                    <a:pt x="3795" y="2651"/>
                  </a:cubicBezTo>
                  <a:cubicBezTo>
                    <a:pt x="3795" y="2512"/>
                    <a:pt x="3907" y="2400"/>
                    <a:pt x="4046" y="2400"/>
                  </a:cubicBezTo>
                  <a:close/>
                  <a:moveTo>
                    <a:pt x="5873" y="2526"/>
                  </a:moveTo>
                  <a:cubicBezTo>
                    <a:pt x="6013" y="2526"/>
                    <a:pt x="6124" y="2623"/>
                    <a:pt x="6124" y="2777"/>
                  </a:cubicBezTo>
                  <a:cubicBezTo>
                    <a:pt x="6124" y="2916"/>
                    <a:pt x="5999" y="3014"/>
                    <a:pt x="5873" y="3014"/>
                  </a:cubicBezTo>
                  <a:cubicBezTo>
                    <a:pt x="5734" y="3014"/>
                    <a:pt x="5636" y="2916"/>
                    <a:pt x="5636" y="2777"/>
                  </a:cubicBezTo>
                  <a:cubicBezTo>
                    <a:pt x="5636" y="2623"/>
                    <a:pt x="5734" y="2526"/>
                    <a:pt x="5873" y="2526"/>
                  </a:cubicBezTo>
                  <a:close/>
                  <a:moveTo>
                    <a:pt x="4981" y="2540"/>
                  </a:moveTo>
                  <a:cubicBezTo>
                    <a:pt x="5120" y="2540"/>
                    <a:pt x="5232" y="2651"/>
                    <a:pt x="5232" y="2791"/>
                  </a:cubicBezTo>
                  <a:cubicBezTo>
                    <a:pt x="5232" y="2930"/>
                    <a:pt x="5120" y="3028"/>
                    <a:pt x="4981" y="3028"/>
                  </a:cubicBezTo>
                  <a:cubicBezTo>
                    <a:pt x="4841" y="3028"/>
                    <a:pt x="4743" y="2930"/>
                    <a:pt x="4743" y="2791"/>
                  </a:cubicBezTo>
                  <a:cubicBezTo>
                    <a:pt x="4743" y="2651"/>
                    <a:pt x="4841" y="2540"/>
                    <a:pt x="4981" y="2540"/>
                  </a:cubicBezTo>
                  <a:close/>
                  <a:moveTo>
                    <a:pt x="1284" y="2567"/>
                  </a:moveTo>
                  <a:cubicBezTo>
                    <a:pt x="1424" y="2567"/>
                    <a:pt x="1535" y="2665"/>
                    <a:pt x="1535" y="2805"/>
                  </a:cubicBezTo>
                  <a:cubicBezTo>
                    <a:pt x="1535" y="2944"/>
                    <a:pt x="1424" y="3056"/>
                    <a:pt x="1284" y="3056"/>
                  </a:cubicBezTo>
                  <a:cubicBezTo>
                    <a:pt x="1145" y="3056"/>
                    <a:pt x="1047" y="2944"/>
                    <a:pt x="1047" y="2805"/>
                  </a:cubicBezTo>
                  <a:cubicBezTo>
                    <a:pt x="1047" y="2665"/>
                    <a:pt x="1145" y="2567"/>
                    <a:pt x="1284" y="2567"/>
                  </a:cubicBezTo>
                  <a:close/>
                  <a:moveTo>
                    <a:pt x="3098" y="2595"/>
                  </a:moveTo>
                  <a:cubicBezTo>
                    <a:pt x="3237" y="2595"/>
                    <a:pt x="3349" y="2693"/>
                    <a:pt x="3349" y="2832"/>
                  </a:cubicBezTo>
                  <a:cubicBezTo>
                    <a:pt x="3349" y="2986"/>
                    <a:pt x="3223" y="3084"/>
                    <a:pt x="3098" y="3084"/>
                  </a:cubicBezTo>
                  <a:cubicBezTo>
                    <a:pt x="2958" y="3084"/>
                    <a:pt x="2860" y="2986"/>
                    <a:pt x="2860" y="2832"/>
                  </a:cubicBezTo>
                  <a:cubicBezTo>
                    <a:pt x="2860" y="2693"/>
                    <a:pt x="2958" y="2595"/>
                    <a:pt x="3098" y="2595"/>
                  </a:cubicBezTo>
                  <a:close/>
                  <a:moveTo>
                    <a:pt x="2177" y="2735"/>
                  </a:moveTo>
                  <a:cubicBezTo>
                    <a:pt x="2316" y="2735"/>
                    <a:pt x="2428" y="2832"/>
                    <a:pt x="2428" y="2972"/>
                  </a:cubicBezTo>
                  <a:cubicBezTo>
                    <a:pt x="2428" y="3097"/>
                    <a:pt x="2302" y="3223"/>
                    <a:pt x="2177" y="3223"/>
                  </a:cubicBezTo>
                  <a:cubicBezTo>
                    <a:pt x="2037" y="3223"/>
                    <a:pt x="1926" y="3125"/>
                    <a:pt x="1926" y="2972"/>
                  </a:cubicBezTo>
                  <a:cubicBezTo>
                    <a:pt x="1926" y="2832"/>
                    <a:pt x="2037" y="2735"/>
                    <a:pt x="2177" y="2735"/>
                  </a:cubicBezTo>
                  <a:close/>
                  <a:moveTo>
                    <a:pt x="5441" y="3209"/>
                  </a:moveTo>
                  <a:cubicBezTo>
                    <a:pt x="5580" y="3209"/>
                    <a:pt x="5678" y="3307"/>
                    <a:pt x="5678" y="3446"/>
                  </a:cubicBezTo>
                  <a:cubicBezTo>
                    <a:pt x="5678" y="3586"/>
                    <a:pt x="5580" y="3697"/>
                    <a:pt x="5441" y="3697"/>
                  </a:cubicBezTo>
                  <a:cubicBezTo>
                    <a:pt x="5301" y="3697"/>
                    <a:pt x="5190" y="3572"/>
                    <a:pt x="5190" y="3446"/>
                  </a:cubicBezTo>
                  <a:cubicBezTo>
                    <a:pt x="5190" y="3307"/>
                    <a:pt x="5301" y="3209"/>
                    <a:pt x="5441" y="3209"/>
                  </a:cubicBezTo>
                  <a:close/>
                  <a:moveTo>
                    <a:pt x="796" y="3279"/>
                  </a:moveTo>
                  <a:cubicBezTo>
                    <a:pt x="936" y="3279"/>
                    <a:pt x="1047" y="3376"/>
                    <a:pt x="1047" y="3516"/>
                  </a:cubicBezTo>
                  <a:cubicBezTo>
                    <a:pt x="1047" y="3655"/>
                    <a:pt x="936" y="3767"/>
                    <a:pt x="796" y="3767"/>
                  </a:cubicBezTo>
                  <a:cubicBezTo>
                    <a:pt x="657" y="3739"/>
                    <a:pt x="559" y="3641"/>
                    <a:pt x="559" y="3516"/>
                  </a:cubicBezTo>
                  <a:cubicBezTo>
                    <a:pt x="559" y="3376"/>
                    <a:pt x="657" y="3279"/>
                    <a:pt x="796" y="3279"/>
                  </a:cubicBezTo>
                  <a:close/>
                  <a:moveTo>
                    <a:pt x="6375" y="3307"/>
                  </a:moveTo>
                  <a:cubicBezTo>
                    <a:pt x="6515" y="3307"/>
                    <a:pt x="6627" y="3418"/>
                    <a:pt x="6627" y="3558"/>
                  </a:cubicBezTo>
                  <a:cubicBezTo>
                    <a:pt x="6627" y="3697"/>
                    <a:pt x="6515" y="3795"/>
                    <a:pt x="6375" y="3795"/>
                  </a:cubicBezTo>
                  <a:cubicBezTo>
                    <a:pt x="6236" y="3795"/>
                    <a:pt x="6138" y="3697"/>
                    <a:pt x="6138" y="3558"/>
                  </a:cubicBezTo>
                  <a:cubicBezTo>
                    <a:pt x="6152" y="3418"/>
                    <a:pt x="6264" y="3307"/>
                    <a:pt x="6375" y="3307"/>
                  </a:cubicBezTo>
                  <a:close/>
                  <a:moveTo>
                    <a:pt x="3614" y="3349"/>
                  </a:moveTo>
                  <a:cubicBezTo>
                    <a:pt x="3753" y="3349"/>
                    <a:pt x="3851" y="3446"/>
                    <a:pt x="3851" y="3586"/>
                  </a:cubicBezTo>
                  <a:cubicBezTo>
                    <a:pt x="3851" y="3725"/>
                    <a:pt x="3725" y="3823"/>
                    <a:pt x="3586" y="3823"/>
                  </a:cubicBezTo>
                  <a:cubicBezTo>
                    <a:pt x="3474" y="3823"/>
                    <a:pt x="3363" y="3711"/>
                    <a:pt x="3363" y="3586"/>
                  </a:cubicBezTo>
                  <a:cubicBezTo>
                    <a:pt x="3363" y="3446"/>
                    <a:pt x="3460" y="3349"/>
                    <a:pt x="3614" y="3349"/>
                  </a:cubicBezTo>
                  <a:close/>
                  <a:moveTo>
                    <a:pt x="2679" y="3362"/>
                  </a:moveTo>
                  <a:cubicBezTo>
                    <a:pt x="2819" y="3362"/>
                    <a:pt x="2930" y="3474"/>
                    <a:pt x="2930" y="3614"/>
                  </a:cubicBezTo>
                  <a:cubicBezTo>
                    <a:pt x="2930" y="3753"/>
                    <a:pt x="2819" y="3851"/>
                    <a:pt x="2679" y="3851"/>
                  </a:cubicBezTo>
                  <a:cubicBezTo>
                    <a:pt x="2540" y="3851"/>
                    <a:pt x="2442" y="3753"/>
                    <a:pt x="2442" y="3614"/>
                  </a:cubicBezTo>
                  <a:cubicBezTo>
                    <a:pt x="2442" y="3474"/>
                    <a:pt x="2540" y="3362"/>
                    <a:pt x="2679" y="3362"/>
                  </a:cubicBezTo>
                  <a:close/>
                  <a:moveTo>
                    <a:pt x="4465" y="3362"/>
                  </a:moveTo>
                  <a:cubicBezTo>
                    <a:pt x="4604" y="3362"/>
                    <a:pt x="4702" y="3460"/>
                    <a:pt x="4702" y="3614"/>
                  </a:cubicBezTo>
                  <a:cubicBezTo>
                    <a:pt x="4702" y="3739"/>
                    <a:pt x="4604" y="3851"/>
                    <a:pt x="4465" y="3851"/>
                  </a:cubicBezTo>
                  <a:cubicBezTo>
                    <a:pt x="4325" y="3851"/>
                    <a:pt x="4213" y="3739"/>
                    <a:pt x="4213" y="3614"/>
                  </a:cubicBezTo>
                  <a:cubicBezTo>
                    <a:pt x="4213" y="3474"/>
                    <a:pt x="4325" y="3362"/>
                    <a:pt x="4465" y="3362"/>
                  </a:cubicBezTo>
                  <a:close/>
                  <a:moveTo>
                    <a:pt x="1731" y="3432"/>
                  </a:moveTo>
                  <a:cubicBezTo>
                    <a:pt x="1870" y="3432"/>
                    <a:pt x="1968" y="3530"/>
                    <a:pt x="1968" y="3683"/>
                  </a:cubicBezTo>
                  <a:cubicBezTo>
                    <a:pt x="1968" y="3823"/>
                    <a:pt x="1870" y="3920"/>
                    <a:pt x="1731" y="3920"/>
                  </a:cubicBezTo>
                  <a:cubicBezTo>
                    <a:pt x="1591" y="3920"/>
                    <a:pt x="1480" y="3823"/>
                    <a:pt x="1480" y="3683"/>
                  </a:cubicBezTo>
                  <a:cubicBezTo>
                    <a:pt x="1480" y="3530"/>
                    <a:pt x="1605" y="3432"/>
                    <a:pt x="1731" y="3432"/>
                  </a:cubicBezTo>
                  <a:close/>
                  <a:moveTo>
                    <a:pt x="5818" y="3934"/>
                  </a:moveTo>
                  <a:cubicBezTo>
                    <a:pt x="5957" y="3934"/>
                    <a:pt x="6069" y="4046"/>
                    <a:pt x="6069" y="4185"/>
                  </a:cubicBezTo>
                  <a:cubicBezTo>
                    <a:pt x="6069" y="4325"/>
                    <a:pt x="5957" y="4423"/>
                    <a:pt x="5818" y="4423"/>
                  </a:cubicBezTo>
                  <a:cubicBezTo>
                    <a:pt x="5678" y="4423"/>
                    <a:pt x="5580" y="4325"/>
                    <a:pt x="5580" y="4185"/>
                  </a:cubicBezTo>
                  <a:cubicBezTo>
                    <a:pt x="5580" y="4046"/>
                    <a:pt x="5678" y="3934"/>
                    <a:pt x="5818" y="3934"/>
                  </a:cubicBezTo>
                  <a:close/>
                  <a:moveTo>
                    <a:pt x="2135" y="3990"/>
                  </a:moveTo>
                  <a:cubicBezTo>
                    <a:pt x="2275" y="3990"/>
                    <a:pt x="2386" y="4088"/>
                    <a:pt x="2386" y="4241"/>
                  </a:cubicBezTo>
                  <a:cubicBezTo>
                    <a:pt x="2386" y="4381"/>
                    <a:pt x="2289" y="4478"/>
                    <a:pt x="2135" y="4478"/>
                  </a:cubicBezTo>
                  <a:cubicBezTo>
                    <a:pt x="2010" y="4478"/>
                    <a:pt x="1898" y="4381"/>
                    <a:pt x="1898" y="4241"/>
                  </a:cubicBezTo>
                  <a:cubicBezTo>
                    <a:pt x="1898" y="4116"/>
                    <a:pt x="2024" y="3990"/>
                    <a:pt x="2135" y="3990"/>
                  </a:cubicBezTo>
                  <a:close/>
                  <a:moveTo>
                    <a:pt x="3976" y="3990"/>
                  </a:moveTo>
                  <a:cubicBezTo>
                    <a:pt x="4116" y="3990"/>
                    <a:pt x="4213" y="4088"/>
                    <a:pt x="4213" y="4227"/>
                  </a:cubicBezTo>
                  <a:cubicBezTo>
                    <a:pt x="4213" y="4381"/>
                    <a:pt x="4116" y="4478"/>
                    <a:pt x="3976" y="4478"/>
                  </a:cubicBezTo>
                  <a:cubicBezTo>
                    <a:pt x="3837" y="4478"/>
                    <a:pt x="3725" y="4381"/>
                    <a:pt x="3725" y="4227"/>
                  </a:cubicBezTo>
                  <a:cubicBezTo>
                    <a:pt x="3725" y="4088"/>
                    <a:pt x="3837" y="3990"/>
                    <a:pt x="3976" y="3990"/>
                  </a:cubicBezTo>
                  <a:close/>
                  <a:moveTo>
                    <a:pt x="4897" y="4004"/>
                  </a:moveTo>
                  <a:cubicBezTo>
                    <a:pt x="5036" y="4004"/>
                    <a:pt x="5148" y="4116"/>
                    <a:pt x="5148" y="4255"/>
                  </a:cubicBezTo>
                  <a:cubicBezTo>
                    <a:pt x="5148" y="4395"/>
                    <a:pt x="5036" y="4492"/>
                    <a:pt x="4897" y="4492"/>
                  </a:cubicBezTo>
                  <a:cubicBezTo>
                    <a:pt x="4757" y="4492"/>
                    <a:pt x="4660" y="4395"/>
                    <a:pt x="4660" y="4255"/>
                  </a:cubicBezTo>
                  <a:cubicBezTo>
                    <a:pt x="4660" y="4116"/>
                    <a:pt x="4757" y="4004"/>
                    <a:pt x="4897" y="4004"/>
                  </a:cubicBezTo>
                  <a:close/>
                  <a:moveTo>
                    <a:pt x="3098" y="4074"/>
                  </a:moveTo>
                  <a:cubicBezTo>
                    <a:pt x="3237" y="4074"/>
                    <a:pt x="3349" y="4185"/>
                    <a:pt x="3349" y="4325"/>
                  </a:cubicBezTo>
                  <a:cubicBezTo>
                    <a:pt x="3349" y="4464"/>
                    <a:pt x="3223" y="4562"/>
                    <a:pt x="3098" y="4562"/>
                  </a:cubicBezTo>
                  <a:cubicBezTo>
                    <a:pt x="2958" y="4562"/>
                    <a:pt x="2860" y="4464"/>
                    <a:pt x="2860" y="4325"/>
                  </a:cubicBezTo>
                  <a:cubicBezTo>
                    <a:pt x="2860" y="4185"/>
                    <a:pt x="2958" y="4074"/>
                    <a:pt x="3098" y="4074"/>
                  </a:cubicBezTo>
                  <a:close/>
                  <a:moveTo>
                    <a:pt x="1242" y="4130"/>
                  </a:moveTo>
                  <a:cubicBezTo>
                    <a:pt x="1382" y="4130"/>
                    <a:pt x="1480" y="4227"/>
                    <a:pt x="1480" y="4381"/>
                  </a:cubicBezTo>
                  <a:cubicBezTo>
                    <a:pt x="1480" y="4520"/>
                    <a:pt x="1382" y="4618"/>
                    <a:pt x="1242" y="4618"/>
                  </a:cubicBezTo>
                  <a:cubicBezTo>
                    <a:pt x="1089" y="4618"/>
                    <a:pt x="991" y="4520"/>
                    <a:pt x="991" y="4381"/>
                  </a:cubicBezTo>
                  <a:cubicBezTo>
                    <a:pt x="991" y="4241"/>
                    <a:pt x="1089" y="4130"/>
                    <a:pt x="1242" y="4130"/>
                  </a:cubicBezTo>
                  <a:close/>
                  <a:moveTo>
                    <a:pt x="5511" y="4660"/>
                  </a:moveTo>
                  <a:cubicBezTo>
                    <a:pt x="5650" y="4660"/>
                    <a:pt x="5748" y="4757"/>
                    <a:pt x="5748" y="4897"/>
                  </a:cubicBezTo>
                  <a:cubicBezTo>
                    <a:pt x="5748" y="5036"/>
                    <a:pt x="5650" y="5148"/>
                    <a:pt x="5511" y="5148"/>
                  </a:cubicBezTo>
                  <a:cubicBezTo>
                    <a:pt x="5371" y="5148"/>
                    <a:pt x="5260" y="5036"/>
                    <a:pt x="5260" y="4897"/>
                  </a:cubicBezTo>
                  <a:cubicBezTo>
                    <a:pt x="5260" y="4757"/>
                    <a:pt x="5385" y="4660"/>
                    <a:pt x="5511" y="4660"/>
                  </a:cubicBezTo>
                  <a:close/>
                  <a:moveTo>
                    <a:pt x="908" y="4716"/>
                  </a:moveTo>
                  <a:cubicBezTo>
                    <a:pt x="1047" y="4716"/>
                    <a:pt x="1145" y="4841"/>
                    <a:pt x="1145" y="4967"/>
                  </a:cubicBezTo>
                  <a:cubicBezTo>
                    <a:pt x="1145" y="5106"/>
                    <a:pt x="1047" y="5218"/>
                    <a:pt x="908" y="5218"/>
                  </a:cubicBezTo>
                  <a:cubicBezTo>
                    <a:pt x="768" y="5218"/>
                    <a:pt x="657" y="5106"/>
                    <a:pt x="657" y="4967"/>
                  </a:cubicBezTo>
                  <a:cubicBezTo>
                    <a:pt x="657" y="4827"/>
                    <a:pt x="768" y="4716"/>
                    <a:pt x="908" y="4716"/>
                  </a:cubicBezTo>
                  <a:close/>
                  <a:moveTo>
                    <a:pt x="2735" y="4743"/>
                  </a:moveTo>
                  <a:cubicBezTo>
                    <a:pt x="2874" y="4743"/>
                    <a:pt x="2986" y="4841"/>
                    <a:pt x="2986" y="4981"/>
                  </a:cubicBezTo>
                  <a:cubicBezTo>
                    <a:pt x="2986" y="5120"/>
                    <a:pt x="2874" y="5232"/>
                    <a:pt x="2735" y="5232"/>
                  </a:cubicBezTo>
                  <a:cubicBezTo>
                    <a:pt x="2595" y="5232"/>
                    <a:pt x="2484" y="5120"/>
                    <a:pt x="2484" y="4981"/>
                  </a:cubicBezTo>
                  <a:cubicBezTo>
                    <a:pt x="2484" y="4841"/>
                    <a:pt x="2595" y="4743"/>
                    <a:pt x="2735" y="4743"/>
                  </a:cubicBezTo>
                  <a:close/>
                  <a:moveTo>
                    <a:pt x="3683" y="4757"/>
                  </a:moveTo>
                  <a:cubicBezTo>
                    <a:pt x="3823" y="4757"/>
                    <a:pt x="3921" y="4869"/>
                    <a:pt x="3921" y="5008"/>
                  </a:cubicBezTo>
                  <a:cubicBezTo>
                    <a:pt x="3921" y="5148"/>
                    <a:pt x="3823" y="5246"/>
                    <a:pt x="3683" y="5246"/>
                  </a:cubicBezTo>
                  <a:cubicBezTo>
                    <a:pt x="3544" y="5246"/>
                    <a:pt x="3432" y="5148"/>
                    <a:pt x="3432" y="5008"/>
                  </a:cubicBezTo>
                  <a:cubicBezTo>
                    <a:pt x="3432" y="4869"/>
                    <a:pt x="3558" y="4757"/>
                    <a:pt x="3683" y="4757"/>
                  </a:cubicBezTo>
                  <a:close/>
                  <a:moveTo>
                    <a:pt x="4590" y="4757"/>
                  </a:moveTo>
                  <a:cubicBezTo>
                    <a:pt x="4730" y="4757"/>
                    <a:pt x="4827" y="4869"/>
                    <a:pt x="4827" y="5008"/>
                  </a:cubicBezTo>
                  <a:cubicBezTo>
                    <a:pt x="4827" y="5148"/>
                    <a:pt x="4730" y="5246"/>
                    <a:pt x="4590" y="5246"/>
                  </a:cubicBezTo>
                  <a:cubicBezTo>
                    <a:pt x="4451" y="5246"/>
                    <a:pt x="4339" y="5148"/>
                    <a:pt x="4339" y="5008"/>
                  </a:cubicBezTo>
                  <a:cubicBezTo>
                    <a:pt x="4339" y="4855"/>
                    <a:pt x="4437" y="4757"/>
                    <a:pt x="4590" y="4757"/>
                  </a:cubicBezTo>
                  <a:close/>
                  <a:moveTo>
                    <a:pt x="6473" y="4771"/>
                  </a:moveTo>
                  <a:cubicBezTo>
                    <a:pt x="6613" y="4771"/>
                    <a:pt x="6710" y="4883"/>
                    <a:pt x="6710" y="5022"/>
                  </a:cubicBezTo>
                  <a:cubicBezTo>
                    <a:pt x="6710" y="5162"/>
                    <a:pt x="6585" y="5260"/>
                    <a:pt x="6473" y="5260"/>
                  </a:cubicBezTo>
                  <a:cubicBezTo>
                    <a:pt x="6334" y="5260"/>
                    <a:pt x="6222" y="5162"/>
                    <a:pt x="6222" y="5022"/>
                  </a:cubicBezTo>
                  <a:cubicBezTo>
                    <a:pt x="6222" y="4883"/>
                    <a:pt x="6334" y="4771"/>
                    <a:pt x="6473" y="4771"/>
                  </a:cubicBezTo>
                  <a:close/>
                  <a:moveTo>
                    <a:pt x="1786" y="4841"/>
                  </a:moveTo>
                  <a:cubicBezTo>
                    <a:pt x="1926" y="4841"/>
                    <a:pt x="2037" y="4953"/>
                    <a:pt x="2037" y="5092"/>
                  </a:cubicBezTo>
                  <a:cubicBezTo>
                    <a:pt x="2037" y="5232"/>
                    <a:pt x="1940" y="5329"/>
                    <a:pt x="1786" y="5329"/>
                  </a:cubicBezTo>
                  <a:cubicBezTo>
                    <a:pt x="1661" y="5329"/>
                    <a:pt x="1549" y="5232"/>
                    <a:pt x="1549" y="5092"/>
                  </a:cubicBezTo>
                  <a:cubicBezTo>
                    <a:pt x="1549" y="4953"/>
                    <a:pt x="1661" y="4841"/>
                    <a:pt x="1786" y="4841"/>
                  </a:cubicBezTo>
                  <a:close/>
                  <a:moveTo>
                    <a:pt x="5845" y="5385"/>
                  </a:moveTo>
                  <a:cubicBezTo>
                    <a:pt x="5985" y="5385"/>
                    <a:pt x="6083" y="5483"/>
                    <a:pt x="6083" y="5636"/>
                  </a:cubicBezTo>
                  <a:cubicBezTo>
                    <a:pt x="6069" y="5776"/>
                    <a:pt x="5957" y="5873"/>
                    <a:pt x="5845" y="5873"/>
                  </a:cubicBezTo>
                  <a:cubicBezTo>
                    <a:pt x="5706" y="5873"/>
                    <a:pt x="5594" y="5776"/>
                    <a:pt x="5594" y="5636"/>
                  </a:cubicBezTo>
                  <a:cubicBezTo>
                    <a:pt x="5594" y="5497"/>
                    <a:pt x="5692" y="5385"/>
                    <a:pt x="5845" y="5385"/>
                  </a:cubicBezTo>
                  <a:close/>
                  <a:moveTo>
                    <a:pt x="2163" y="5413"/>
                  </a:moveTo>
                  <a:cubicBezTo>
                    <a:pt x="2302" y="5413"/>
                    <a:pt x="2400" y="5525"/>
                    <a:pt x="2400" y="5664"/>
                  </a:cubicBezTo>
                  <a:cubicBezTo>
                    <a:pt x="2400" y="5804"/>
                    <a:pt x="2302" y="5915"/>
                    <a:pt x="2163" y="5915"/>
                  </a:cubicBezTo>
                  <a:cubicBezTo>
                    <a:pt x="2024" y="5915"/>
                    <a:pt x="1912" y="5804"/>
                    <a:pt x="1912" y="5664"/>
                  </a:cubicBezTo>
                  <a:cubicBezTo>
                    <a:pt x="1912" y="5525"/>
                    <a:pt x="2024" y="5413"/>
                    <a:pt x="2163" y="5413"/>
                  </a:cubicBezTo>
                  <a:close/>
                  <a:moveTo>
                    <a:pt x="4967" y="5413"/>
                  </a:moveTo>
                  <a:cubicBezTo>
                    <a:pt x="5106" y="5413"/>
                    <a:pt x="5218" y="5525"/>
                    <a:pt x="5218" y="5664"/>
                  </a:cubicBezTo>
                  <a:cubicBezTo>
                    <a:pt x="5218" y="5804"/>
                    <a:pt x="5106" y="5915"/>
                    <a:pt x="4967" y="5915"/>
                  </a:cubicBezTo>
                  <a:cubicBezTo>
                    <a:pt x="4827" y="5915"/>
                    <a:pt x="4730" y="5804"/>
                    <a:pt x="4730" y="5664"/>
                  </a:cubicBezTo>
                  <a:cubicBezTo>
                    <a:pt x="4730" y="5525"/>
                    <a:pt x="4827" y="5413"/>
                    <a:pt x="4967" y="5413"/>
                  </a:cubicBezTo>
                  <a:close/>
                  <a:moveTo>
                    <a:pt x="3921" y="5455"/>
                  </a:moveTo>
                  <a:cubicBezTo>
                    <a:pt x="4060" y="5455"/>
                    <a:pt x="4172" y="5552"/>
                    <a:pt x="4172" y="5706"/>
                  </a:cubicBezTo>
                  <a:cubicBezTo>
                    <a:pt x="4172" y="5845"/>
                    <a:pt x="4046" y="5943"/>
                    <a:pt x="3921" y="5943"/>
                  </a:cubicBezTo>
                  <a:cubicBezTo>
                    <a:pt x="3781" y="5943"/>
                    <a:pt x="3683" y="5845"/>
                    <a:pt x="3683" y="5706"/>
                  </a:cubicBezTo>
                  <a:cubicBezTo>
                    <a:pt x="3683" y="5552"/>
                    <a:pt x="3781" y="5455"/>
                    <a:pt x="3921" y="5455"/>
                  </a:cubicBezTo>
                  <a:close/>
                  <a:moveTo>
                    <a:pt x="3084" y="5469"/>
                  </a:moveTo>
                  <a:cubicBezTo>
                    <a:pt x="3223" y="5469"/>
                    <a:pt x="3335" y="5580"/>
                    <a:pt x="3335" y="5720"/>
                  </a:cubicBezTo>
                  <a:cubicBezTo>
                    <a:pt x="3335" y="5859"/>
                    <a:pt x="3223" y="5957"/>
                    <a:pt x="3084" y="5957"/>
                  </a:cubicBezTo>
                  <a:cubicBezTo>
                    <a:pt x="2944" y="5957"/>
                    <a:pt x="2833" y="5859"/>
                    <a:pt x="2833" y="5720"/>
                  </a:cubicBezTo>
                  <a:cubicBezTo>
                    <a:pt x="2833" y="5580"/>
                    <a:pt x="2944" y="5469"/>
                    <a:pt x="3084" y="5469"/>
                  </a:cubicBezTo>
                  <a:close/>
                  <a:moveTo>
                    <a:pt x="1256" y="5525"/>
                  </a:moveTo>
                  <a:cubicBezTo>
                    <a:pt x="1396" y="5525"/>
                    <a:pt x="1493" y="5622"/>
                    <a:pt x="1493" y="5762"/>
                  </a:cubicBezTo>
                  <a:cubicBezTo>
                    <a:pt x="1493" y="5915"/>
                    <a:pt x="1382" y="6013"/>
                    <a:pt x="1256" y="6013"/>
                  </a:cubicBezTo>
                  <a:cubicBezTo>
                    <a:pt x="1117" y="6013"/>
                    <a:pt x="1005" y="5915"/>
                    <a:pt x="1005" y="5762"/>
                  </a:cubicBezTo>
                  <a:cubicBezTo>
                    <a:pt x="1005" y="5622"/>
                    <a:pt x="1117" y="5525"/>
                    <a:pt x="1256" y="5525"/>
                  </a:cubicBezTo>
                  <a:close/>
                  <a:moveTo>
                    <a:pt x="6445" y="6096"/>
                  </a:moveTo>
                  <a:cubicBezTo>
                    <a:pt x="6585" y="6096"/>
                    <a:pt x="6696" y="6208"/>
                    <a:pt x="6696" y="6347"/>
                  </a:cubicBezTo>
                  <a:cubicBezTo>
                    <a:pt x="6696" y="6487"/>
                    <a:pt x="6571" y="6585"/>
                    <a:pt x="6445" y="6585"/>
                  </a:cubicBezTo>
                  <a:cubicBezTo>
                    <a:pt x="6306" y="6585"/>
                    <a:pt x="6208" y="6487"/>
                    <a:pt x="6208" y="6347"/>
                  </a:cubicBezTo>
                  <a:cubicBezTo>
                    <a:pt x="6208" y="6208"/>
                    <a:pt x="6306" y="6096"/>
                    <a:pt x="6445" y="6096"/>
                  </a:cubicBezTo>
                  <a:close/>
                  <a:moveTo>
                    <a:pt x="5525" y="6110"/>
                  </a:moveTo>
                  <a:cubicBezTo>
                    <a:pt x="5664" y="6110"/>
                    <a:pt x="5776" y="6222"/>
                    <a:pt x="5776" y="6361"/>
                  </a:cubicBezTo>
                  <a:cubicBezTo>
                    <a:pt x="5776" y="6501"/>
                    <a:pt x="5664" y="6613"/>
                    <a:pt x="5525" y="6613"/>
                  </a:cubicBezTo>
                  <a:cubicBezTo>
                    <a:pt x="5385" y="6613"/>
                    <a:pt x="5287" y="6501"/>
                    <a:pt x="5287" y="6361"/>
                  </a:cubicBezTo>
                  <a:cubicBezTo>
                    <a:pt x="5287" y="6222"/>
                    <a:pt x="5385" y="6110"/>
                    <a:pt x="5525" y="6110"/>
                  </a:cubicBezTo>
                  <a:close/>
                  <a:moveTo>
                    <a:pt x="2735" y="6166"/>
                  </a:moveTo>
                  <a:cubicBezTo>
                    <a:pt x="2874" y="6166"/>
                    <a:pt x="2986" y="6278"/>
                    <a:pt x="2986" y="6417"/>
                  </a:cubicBezTo>
                  <a:cubicBezTo>
                    <a:pt x="2986" y="6557"/>
                    <a:pt x="2874" y="6654"/>
                    <a:pt x="2735" y="6654"/>
                  </a:cubicBezTo>
                  <a:cubicBezTo>
                    <a:pt x="2595" y="6654"/>
                    <a:pt x="2484" y="6557"/>
                    <a:pt x="2484" y="6417"/>
                  </a:cubicBezTo>
                  <a:cubicBezTo>
                    <a:pt x="2484" y="6278"/>
                    <a:pt x="2595" y="6166"/>
                    <a:pt x="2735" y="6166"/>
                  </a:cubicBezTo>
                  <a:close/>
                  <a:moveTo>
                    <a:pt x="866" y="6194"/>
                  </a:moveTo>
                  <a:cubicBezTo>
                    <a:pt x="1005" y="6194"/>
                    <a:pt x="1117" y="6292"/>
                    <a:pt x="1117" y="6431"/>
                  </a:cubicBezTo>
                  <a:cubicBezTo>
                    <a:pt x="1117" y="6571"/>
                    <a:pt x="1005" y="6682"/>
                    <a:pt x="866" y="6682"/>
                  </a:cubicBezTo>
                  <a:cubicBezTo>
                    <a:pt x="726" y="6682"/>
                    <a:pt x="629" y="6571"/>
                    <a:pt x="629" y="6431"/>
                  </a:cubicBezTo>
                  <a:cubicBezTo>
                    <a:pt x="629" y="6292"/>
                    <a:pt x="726" y="6194"/>
                    <a:pt x="866" y="6194"/>
                  </a:cubicBezTo>
                  <a:close/>
                  <a:moveTo>
                    <a:pt x="4562" y="6194"/>
                  </a:moveTo>
                  <a:cubicBezTo>
                    <a:pt x="4702" y="6194"/>
                    <a:pt x="4813" y="6292"/>
                    <a:pt x="4813" y="6431"/>
                  </a:cubicBezTo>
                  <a:cubicBezTo>
                    <a:pt x="4813" y="6571"/>
                    <a:pt x="4688" y="6682"/>
                    <a:pt x="4562" y="6682"/>
                  </a:cubicBezTo>
                  <a:cubicBezTo>
                    <a:pt x="4423" y="6682"/>
                    <a:pt x="4325" y="6571"/>
                    <a:pt x="4325" y="6431"/>
                  </a:cubicBezTo>
                  <a:cubicBezTo>
                    <a:pt x="4325" y="6292"/>
                    <a:pt x="4423" y="6194"/>
                    <a:pt x="4562" y="6194"/>
                  </a:cubicBezTo>
                  <a:close/>
                  <a:moveTo>
                    <a:pt x="1828" y="6250"/>
                  </a:moveTo>
                  <a:cubicBezTo>
                    <a:pt x="1968" y="6250"/>
                    <a:pt x="2079" y="6361"/>
                    <a:pt x="2079" y="6501"/>
                  </a:cubicBezTo>
                  <a:cubicBezTo>
                    <a:pt x="2079" y="6640"/>
                    <a:pt x="1954" y="6752"/>
                    <a:pt x="1828" y="6752"/>
                  </a:cubicBezTo>
                  <a:cubicBezTo>
                    <a:pt x="1689" y="6752"/>
                    <a:pt x="1577" y="6640"/>
                    <a:pt x="1577" y="6501"/>
                  </a:cubicBezTo>
                  <a:cubicBezTo>
                    <a:pt x="1577" y="6361"/>
                    <a:pt x="1689" y="6250"/>
                    <a:pt x="1828" y="6250"/>
                  </a:cubicBezTo>
                  <a:close/>
                  <a:moveTo>
                    <a:pt x="3711" y="6292"/>
                  </a:moveTo>
                  <a:cubicBezTo>
                    <a:pt x="3851" y="6292"/>
                    <a:pt x="3962" y="6389"/>
                    <a:pt x="3962" y="6543"/>
                  </a:cubicBezTo>
                  <a:cubicBezTo>
                    <a:pt x="3962" y="6682"/>
                    <a:pt x="3837" y="6780"/>
                    <a:pt x="3711" y="6780"/>
                  </a:cubicBezTo>
                  <a:cubicBezTo>
                    <a:pt x="3572" y="6780"/>
                    <a:pt x="3460" y="6682"/>
                    <a:pt x="3460" y="6543"/>
                  </a:cubicBezTo>
                  <a:cubicBezTo>
                    <a:pt x="3460" y="6389"/>
                    <a:pt x="3572" y="6292"/>
                    <a:pt x="3711" y="6292"/>
                  </a:cubicBezTo>
                  <a:close/>
                  <a:moveTo>
                    <a:pt x="2916" y="1"/>
                  </a:moveTo>
                  <a:lnTo>
                    <a:pt x="2037" y="294"/>
                  </a:lnTo>
                  <a:lnTo>
                    <a:pt x="684" y="1340"/>
                  </a:lnTo>
                  <a:lnTo>
                    <a:pt x="1" y="3237"/>
                  </a:lnTo>
                  <a:lnTo>
                    <a:pt x="196" y="7129"/>
                  </a:lnTo>
                  <a:lnTo>
                    <a:pt x="6961" y="6766"/>
                  </a:lnTo>
                  <a:lnTo>
                    <a:pt x="7031" y="3335"/>
                  </a:lnTo>
                  <a:lnTo>
                    <a:pt x="6822" y="1912"/>
                  </a:lnTo>
                  <a:lnTo>
                    <a:pt x="5929" y="824"/>
                  </a:lnTo>
                  <a:lnTo>
                    <a:pt x="4534" y="126"/>
                  </a:lnTo>
                  <a:lnTo>
                    <a:pt x="29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58"/>
          <p:cNvSpPr/>
          <p:nvPr/>
        </p:nvSpPr>
        <p:spPr>
          <a:xfrm>
            <a:off x="1497791" y="1618431"/>
            <a:ext cx="1153802" cy="870566"/>
          </a:xfrm>
          <a:custGeom>
            <a:rect b="b" l="l" r="r" t="t"/>
            <a:pathLst>
              <a:path extrusionOk="0" h="76165" w="58317">
                <a:moveTo>
                  <a:pt x="0" y="0"/>
                </a:moveTo>
                <a:lnTo>
                  <a:pt x="2875" y="76164"/>
                </a:lnTo>
                <a:lnTo>
                  <a:pt x="58316" y="71960"/>
                </a:lnTo>
                <a:lnTo>
                  <a:pt x="58316" y="284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58"/>
          <p:cNvGrpSpPr/>
          <p:nvPr/>
        </p:nvGrpSpPr>
        <p:grpSpPr>
          <a:xfrm>
            <a:off x="1438286" y="1685928"/>
            <a:ext cx="1153848" cy="963262"/>
            <a:chOff x="1095850" y="1191050"/>
            <a:chExt cx="1784209" cy="1461925"/>
          </a:xfrm>
        </p:grpSpPr>
        <p:sp>
          <p:nvSpPr>
            <p:cNvPr id="558" name="Google Shape;558;p58"/>
            <p:cNvSpPr/>
            <p:nvPr/>
          </p:nvSpPr>
          <p:spPr>
            <a:xfrm>
              <a:off x="1095850" y="1191050"/>
              <a:ext cx="1784209" cy="1321463"/>
            </a:xfrm>
            <a:custGeom>
              <a:rect b="b" l="l" r="r" t="t"/>
              <a:pathLst>
                <a:path extrusionOk="0" h="76165" w="58317">
                  <a:moveTo>
                    <a:pt x="0" y="0"/>
                  </a:moveTo>
                  <a:lnTo>
                    <a:pt x="2875" y="76164"/>
                  </a:lnTo>
                  <a:lnTo>
                    <a:pt x="58316" y="71960"/>
                  </a:lnTo>
                  <a:lnTo>
                    <a:pt x="58316" y="2848"/>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8"/>
            <p:cNvSpPr/>
            <p:nvPr/>
          </p:nvSpPr>
          <p:spPr>
            <a:xfrm rot="10800000">
              <a:off x="1875975" y="2381775"/>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58"/>
          <p:cNvSpPr txBox="1"/>
          <p:nvPr>
            <p:ph idx="4294967295" type="subTitle"/>
          </p:nvPr>
        </p:nvSpPr>
        <p:spPr>
          <a:xfrm>
            <a:off x="1525775" y="1752387"/>
            <a:ext cx="1011600" cy="6381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Decision trees</a:t>
            </a:r>
            <a:endParaRPr>
              <a:solidFill>
                <a:schemeClr val="accent6"/>
              </a:solidFill>
              <a:latin typeface="Slackey"/>
              <a:ea typeface="Slackey"/>
              <a:cs typeface="Slackey"/>
              <a:sym typeface="Slackey"/>
            </a:endParaRPr>
          </a:p>
        </p:txBody>
      </p:sp>
      <p:sp>
        <p:nvSpPr>
          <p:cNvPr id="561" name="Google Shape;561;p58"/>
          <p:cNvSpPr/>
          <p:nvPr/>
        </p:nvSpPr>
        <p:spPr>
          <a:xfrm>
            <a:off x="1053775" y="1398533"/>
            <a:ext cx="513804" cy="496001"/>
          </a:xfrm>
          <a:custGeom>
            <a:rect b="b" l="l" r="r" t="t"/>
            <a:pathLst>
              <a:path extrusionOk="0" h="18717" w="19775">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8"/>
          <p:cNvSpPr/>
          <p:nvPr/>
        </p:nvSpPr>
        <p:spPr>
          <a:xfrm rot="-956637">
            <a:off x="1205739" y="1497849"/>
            <a:ext cx="209819" cy="297367"/>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8"/>
          <p:cNvSpPr/>
          <p:nvPr/>
        </p:nvSpPr>
        <p:spPr>
          <a:xfrm>
            <a:off x="5080712" y="1714193"/>
            <a:ext cx="1157738" cy="789641"/>
          </a:xfrm>
          <a:custGeom>
            <a:rect b="b" l="l" r="r" t="t"/>
            <a:pathLst>
              <a:path extrusionOk="0" h="76165" w="58317">
                <a:moveTo>
                  <a:pt x="0" y="0"/>
                </a:moveTo>
                <a:lnTo>
                  <a:pt x="2875" y="76164"/>
                </a:lnTo>
                <a:lnTo>
                  <a:pt x="58316" y="71960"/>
                </a:lnTo>
                <a:lnTo>
                  <a:pt x="58316" y="284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58"/>
          <p:cNvGrpSpPr/>
          <p:nvPr/>
        </p:nvGrpSpPr>
        <p:grpSpPr>
          <a:xfrm>
            <a:off x="5020986" y="1775433"/>
            <a:ext cx="1157773" cy="873793"/>
            <a:chOff x="1095850" y="1191050"/>
            <a:chExt cx="1784209" cy="1461925"/>
          </a:xfrm>
        </p:grpSpPr>
        <p:sp>
          <p:nvSpPr>
            <p:cNvPr id="565" name="Google Shape;565;p58"/>
            <p:cNvSpPr/>
            <p:nvPr/>
          </p:nvSpPr>
          <p:spPr>
            <a:xfrm>
              <a:off x="1095850" y="1191050"/>
              <a:ext cx="1784209" cy="1321463"/>
            </a:xfrm>
            <a:custGeom>
              <a:rect b="b" l="l" r="r" t="t"/>
              <a:pathLst>
                <a:path extrusionOk="0" h="76165" w="58317">
                  <a:moveTo>
                    <a:pt x="0" y="0"/>
                  </a:moveTo>
                  <a:lnTo>
                    <a:pt x="2875" y="76164"/>
                  </a:lnTo>
                  <a:lnTo>
                    <a:pt x="58316" y="71960"/>
                  </a:lnTo>
                  <a:lnTo>
                    <a:pt x="58316" y="2848"/>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8"/>
            <p:cNvSpPr/>
            <p:nvPr/>
          </p:nvSpPr>
          <p:spPr>
            <a:xfrm rot="10800000">
              <a:off x="1875975" y="2381775"/>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58"/>
          <p:cNvSpPr txBox="1"/>
          <p:nvPr>
            <p:ph idx="4294967295" type="subTitle"/>
          </p:nvPr>
        </p:nvSpPr>
        <p:spPr>
          <a:xfrm>
            <a:off x="5032600" y="1835725"/>
            <a:ext cx="1245300" cy="243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Adabosst classfier</a:t>
            </a:r>
            <a:endParaRPr>
              <a:solidFill>
                <a:schemeClr val="accent6"/>
              </a:solidFill>
              <a:latin typeface="Slackey"/>
              <a:ea typeface="Slackey"/>
              <a:cs typeface="Slackey"/>
              <a:sym typeface="Slackey"/>
            </a:endParaRPr>
          </a:p>
        </p:txBody>
      </p:sp>
      <p:sp>
        <p:nvSpPr>
          <p:cNvPr id="568" name="Google Shape;568;p58"/>
          <p:cNvSpPr/>
          <p:nvPr/>
        </p:nvSpPr>
        <p:spPr>
          <a:xfrm>
            <a:off x="4759262" y="1490636"/>
            <a:ext cx="515584" cy="449910"/>
          </a:xfrm>
          <a:custGeom>
            <a:rect b="b" l="l" r="r" t="t"/>
            <a:pathLst>
              <a:path extrusionOk="0" h="18717" w="19775">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8"/>
          <p:cNvSpPr/>
          <p:nvPr/>
        </p:nvSpPr>
        <p:spPr>
          <a:xfrm rot="-868849">
            <a:off x="4940786" y="1527552"/>
            <a:ext cx="209121" cy="271864"/>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8"/>
          <p:cNvSpPr/>
          <p:nvPr/>
        </p:nvSpPr>
        <p:spPr>
          <a:xfrm rot="-834920">
            <a:off x="6118271" y="1266525"/>
            <a:ext cx="269563" cy="338333"/>
          </a:xfrm>
          <a:custGeom>
            <a:rect b="b" l="l" r="r" t="t"/>
            <a:pathLst>
              <a:path extrusionOk="0" h="21429" w="15380">
                <a:moveTo>
                  <a:pt x="14213" y="679"/>
                </a:moveTo>
                <a:lnTo>
                  <a:pt x="14267" y="706"/>
                </a:lnTo>
                <a:cubicBezTo>
                  <a:pt x="14267" y="733"/>
                  <a:pt x="14294" y="733"/>
                  <a:pt x="14321" y="787"/>
                </a:cubicBezTo>
                <a:cubicBezTo>
                  <a:pt x="14403" y="896"/>
                  <a:pt x="14457" y="1140"/>
                  <a:pt x="14457" y="1357"/>
                </a:cubicBezTo>
                <a:cubicBezTo>
                  <a:pt x="14457" y="1818"/>
                  <a:pt x="14321" y="2306"/>
                  <a:pt x="14132" y="2767"/>
                </a:cubicBezTo>
                <a:cubicBezTo>
                  <a:pt x="13915" y="3256"/>
                  <a:pt x="13670" y="3690"/>
                  <a:pt x="13399" y="4124"/>
                </a:cubicBezTo>
                <a:lnTo>
                  <a:pt x="13318" y="4313"/>
                </a:lnTo>
                <a:lnTo>
                  <a:pt x="13182" y="4476"/>
                </a:lnTo>
                <a:cubicBezTo>
                  <a:pt x="13101" y="4558"/>
                  <a:pt x="13047" y="4666"/>
                  <a:pt x="12938" y="4747"/>
                </a:cubicBezTo>
                <a:cubicBezTo>
                  <a:pt x="12775" y="4910"/>
                  <a:pt x="12640" y="5073"/>
                  <a:pt x="12423" y="5263"/>
                </a:cubicBezTo>
                <a:cubicBezTo>
                  <a:pt x="12097" y="5561"/>
                  <a:pt x="11636" y="5805"/>
                  <a:pt x="11175" y="5995"/>
                </a:cubicBezTo>
                <a:cubicBezTo>
                  <a:pt x="10904" y="6131"/>
                  <a:pt x="10578" y="6239"/>
                  <a:pt x="10307" y="6348"/>
                </a:cubicBezTo>
                <a:cubicBezTo>
                  <a:pt x="10633" y="5724"/>
                  <a:pt x="10958" y="5046"/>
                  <a:pt x="11311" y="4395"/>
                </a:cubicBezTo>
                <a:cubicBezTo>
                  <a:pt x="11582" y="3934"/>
                  <a:pt x="11799" y="3473"/>
                  <a:pt x="12124" y="3011"/>
                </a:cubicBezTo>
                <a:cubicBezTo>
                  <a:pt x="12396" y="2577"/>
                  <a:pt x="12694" y="2116"/>
                  <a:pt x="13020" y="1682"/>
                </a:cubicBezTo>
                <a:cubicBezTo>
                  <a:pt x="13209" y="1493"/>
                  <a:pt x="13372" y="1276"/>
                  <a:pt x="13535" y="1113"/>
                </a:cubicBezTo>
                <a:cubicBezTo>
                  <a:pt x="13698" y="950"/>
                  <a:pt x="13915" y="787"/>
                  <a:pt x="14077" y="706"/>
                </a:cubicBezTo>
                <a:cubicBezTo>
                  <a:pt x="14159" y="679"/>
                  <a:pt x="14186" y="679"/>
                  <a:pt x="14186" y="679"/>
                </a:cubicBezTo>
                <a:close/>
                <a:moveTo>
                  <a:pt x="8707" y="8572"/>
                </a:moveTo>
                <a:cubicBezTo>
                  <a:pt x="8490" y="9087"/>
                  <a:pt x="8246" y="9575"/>
                  <a:pt x="8056" y="10091"/>
                </a:cubicBezTo>
                <a:lnTo>
                  <a:pt x="7568" y="10091"/>
                </a:lnTo>
                <a:cubicBezTo>
                  <a:pt x="6862" y="10091"/>
                  <a:pt x="6211" y="10335"/>
                  <a:pt x="5777" y="10660"/>
                </a:cubicBezTo>
                <a:cubicBezTo>
                  <a:pt x="5316" y="11013"/>
                  <a:pt x="4991" y="11420"/>
                  <a:pt x="4828" y="11827"/>
                </a:cubicBezTo>
                <a:cubicBezTo>
                  <a:pt x="4665" y="12234"/>
                  <a:pt x="4584" y="12613"/>
                  <a:pt x="4638" y="12885"/>
                </a:cubicBezTo>
                <a:cubicBezTo>
                  <a:pt x="4665" y="13183"/>
                  <a:pt x="4774" y="13373"/>
                  <a:pt x="4828" y="13481"/>
                </a:cubicBezTo>
                <a:cubicBezTo>
                  <a:pt x="4855" y="13508"/>
                  <a:pt x="4855" y="13563"/>
                  <a:pt x="4909" y="13563"/>
                </a:cubicBezTo>
                <a:lnTo>
                  <a:pt x="4937" y="13590"/>
                </a:lnTo>
                <a:lnTo>
                  <a:pt x="4964" y="13617"/>
                </a:lnTo>
                <a:lnTo>
                  <a:pt x="4964" y="13563"/>
                </a:lnTo>
                <a:cubicBezTo>
                  <a:pt x="4964" y="13508"/>
                  <a:pt x="4937" y="13454"/>
                  <a:pt x="4937" y="13427"/>
                </a:cubicBezTo>
                <a:cubicBezTo>
                  <a:pt x="4937" y="13291"/>
                  <a:pt x="4937" y="13074"/>
                  <a:pt x="4991" y="12885"/>
                </a:cubicBezTo>
                <a:cubicBezTo>
                  <a:pt x="5072" y="12640"/>
                  <a:pt x="5208" y="12396"/>
                  <a:pt x="5452" y="12125"/>
                </a:cubicBezTo>
                <a:cubicBezTo>
                  <a:pt x="5642" y="11881"/>
                  <a:pt x="5940" y="11664"/>
                  <a:pt x="6320" y="11474"/>
                </a:cubicBezTo>
                <a:cubicBezTo>
                  <a:pt x="6605" y="11352"/>
                  <a:pt x="6920" y="11291"/>
                  <a:pt x="7243" y="11291"/>
                </a:cubicBezTo>
                <a:cubicBezTo>
                  <a:pt x="7351" y="11291"/>
                  <a:pt x="7459" y="11298"/>
                  <a:pt x="7568" y="11311"/>
                </a:cubicBezTo>
                <a:lnTo>
                  <a:pt x="7622" y="11311"/>
                </a:lnTo>
                <a:cubicBezTo>
                  <a:pt x="7432" y="11745"/>
                  <a:pt x="7296" y="12152"/>
                  <a:pt x="7134" y="12559"/>
                </a:cubicBezTo>
                <a:cubicBezTo>
                  <a:pt x="6808" y="13454"/>
                  <a:pt x="6483" y="14322"/>
                  <a:pt x="6211" y="15190"/>
                </a:cubicBezTo>
                <a:cubicBezTo>
                  <a:pt x="6076" y="15624"/>
                  <a:pt x="5913" y="16031"/>
                  <a:pt x="5777" y="16438"/>
                </a:cubicBezTo>
                <a:cubicBezTo>
                  <a:pt x="5777" y="16465"/>
                  <a:pt x="5777" y="16465"/>
                  <a:pt x="5750" y="16492"/>
                </a:cubicBezTo>
                <a:cubicBezTo>
                  <a:pt x="5452" y="16411"/>
                  <a:pt x="5126" y="16302"/>
                  <a:pt x="4855" y="16139"/>
                </a:cubicBezTo>
                <a:cubicBezTo>
                  <a:pt x="4665" y="16031"/>
                  <a:pt x="4475" y="15895"/>
                  <a:pt x="4313" y="15733"/>
                </a:cubicBezTo>
                <a:cubicBezTo>
                  <a:pt x="4150" y="15597"/>
                  <a:pt x="3987" y="15434"/>
                  <a:pt x="3852" y="15244"/>
                </a:cubicBezTo>
                <a:lnTo>
                  <a:pt x="3743" y="15109"/>
                </a:lnTo>
                <a:lnTo>
                  <a:pt x="3635" y="14973"/>
                </a:lnTo>
                <a:lnTo>
                  <a:pt x="3580" y="14919"/>
                </a:lnTo>
                <a:lnTo>
                  <a:pt x="3526" y="14837"/>
                </a:lnTo>
                <a:lnTo>
                  <a:pt x="3445" y="14675"/>
                </a:lnTo>
                <a:cubicBezTo>
                  <a:pt x="3336" y="14458"/>
                  <a:pt x="3228" y="14268"/>
                  <a:pt x="3174" y="14051"/>
                </a:cubicBezTo>
                <a:cubicBezTo>
                  <a:pt x="3092" y="13861"/>
                  <a:pt x="3065" y="13617"/>
                  <a:pt x="3038" y="13373"/>
                </a:cubicBezTo>
                <a:cubicBezTo>
                  <a:pt x="3038" y="13156"/>
                  <a:pt x="3038" y="12939"/>
                  <a:pt x="3065" y="12695"/>
                </a:cubicBezTo>
                <a:cubicBezTo>
                  <a:pt x="3092" y="12478"/>
                  <a:pt x="3174" y="12261"/>
                  <a:pt x="3282" y="12071"/>
                </a:cubicBezTo>
                <a:cubicBezTo>
                  <a:pt x="3309" y="11962"/>
                  <a:pt x="3363" y="11854"/>
                  <a:pt x="3418" y="11745"/>
                </a:cubicBezTo>
                <a:cubicBezTo>
                  <a:pt x="3472" y="11664"/>
                  <a:pt x="3499" y="11555"/>
                  <a:pt x="3580" y="11447"/>
                </a:cubicBezTo>
                <a:cubicBezTo>
                  <a:pt x="4096" y="10660"/>
                  <a:pt x="4855" y="10064"/>
                  <a:pt x="5750" y="9575"/>
                </a:cubicBezTo>
                <a:cubicBezTo>
                  <a:pt x="6184" y="9358"/>
                  <a:pt x="6618" y="9169"/>
                  <a:pt x="7107" y="9006"/>
                </a:cubicBezTo>
                <a:lnTo>
                  <a:pt x="7812" y="8816"/>
                </a:lnTo>
                <a:cubicBezTo>
                  <a:pt x="8083" y="8735"/>
                  <a:pt x="8327" y="8680"/>
                  <a:pt x="8598" y="8599"/>
                </a:cubicBezTo>
                <a:cubicBezTo>
                  <a:pt x="8625" y="8599"/>
                  <a:pt x="8653" y="8572"/>
                  <a:pt x="8707" y="8572"/>
                </a:cubicBezTo>
                <a:close/>
                <a:moveTo>
                  <a:pt x="8056" y="11420"/>
                </a:moveTo>
                <a:cubicBezTo>
                  <a:pt x="8110" y="11447"/>
                  <a:pt x="8137" y="11447"/>
                  <a:pt x="8219" y="11501"/>
                </a:cubicBezTo>
                <a:cubicBezTo>
                  <a:pt x="8408" y="11583"/>
                  <a:pt x="8625" y="11718"/>
                  <a:pt x="8788" y="11908"/>
                </a:cubicBezTo>
                <a:cubicBezTo>
                  <a:pt x="9141" y="12261"/>
                  <a:pt x="9385" y="12776"/>
                  <a:pt x="9466" y="13400"/>
                </a:cubicBezTo>
                <a:cubicBezTo>
                  <a:pt x="9521" y="13698"/>
                  <a:pt x="9521" y="13997"/>
                  <a:pt x="9466" y="14349"/>
                </a:cubicBezTo>
                <a:cubicBezTo>
                  <a:pt x="9439" y="14512"/>
                  <a:pt x="9412" y="14648"/>
                  <a:pt x="9385" y="14810"/>
                </a:cubicBezTo>
                <a:cubicBezTo>
                  <a:pt x="9331" y="14892"/>
                  <a:pt x="9304" y="14946"/>
                  <a:pt x="9276" y="15054"/>
                </a:cubicBezTo>
                <a:lnTo>
                  <a:pt x="9249" y="15109"/>
                </a:lnTo>
                <a:lnTo>
                  <a:pt x="9249" y="15163"/>
                </a:lnTo>
                <a:lnTo>
                  <a:pt x="9141" y="15299"/>
                </a:lnTo>
                <a:cubicBezTo>
                  <a:pt x="8788" y="15868"/>
                  <a:pt x="8164" y="16384"/>
                  <a:pt x="7378" y="16573"/>
                </a:cubicBezTo>
                <a:cubicBezTo>
                  <a:pt x="7131" y="16632"/>
                  <a:pt x="6891" y="16658"/>
                  <a:pt x="6651" y="16658"/>
                </a:cubicBezTo>
                <a:cubicBezTo>
                  <a:pt x="6444" y="16658"/>
                  <a:pt x="6236" y="16638"/>
                  <a:pt x="6022" y="16600"/>
                </a:cubicBezTo>
                <a:cubicBezTo>
                  <a:pt x="6483" y="15380"/>
                  <a:pt x="6971" y="14105"/>
                  <a:pt x="7513" y="12749"/>
                </a:cubicBezTo>
                <a:cubicBezTo>
                  <a:pt x="7676" y="12315"/>
                  <a:pt x="7839" y="11854"/>
                  <a:pt x="8056" y="11420"/>
                </a:cubicBezTo>
                <a:close/>
                <a:moveTo>
                  <a:pt x="14050" y="1"/>
                </a:moveTo>
                <a:lnTo>
                  <a:pt x="13752" y="109"/>
                </a:lnTo>
                <a:cubicBezTo>
                  <a:pt x="13399" y="272"/>
                  <a:pt x="13209" y="462"/>
                  <a:pt x="12965" y="706"/>
                </a:cubicBezTo>
                <a:cubicBezTo>
                  <a:pt x="12748" y="923"/>
                  <a:pt x="12586" y="1140"/>
                  <a:pt x="12423" y="1384"/>
                </a:cubicBezTo>
                <a:cubicBezTo>
                  <a:pt x="11772" y="2306"/>
                  <a:pt x="11229" y="3256"/>
                  <a:pt x="10714" y="4232"/>
                </a:cubicBezTo>
                <a:cubicBezTo>
                  <a:pt x="10280" y="5073"/>
                  <a:pt x="9873" y="5941"/>
                  <a:pt x="9493" y="6755"/>
                </a:cubicBezTo>
                <a:cubicBezTo>
                  <a:pt x="9059" y="6863"/>
                  <a:pt x="8598" y="6999"/>
                  <a:pt x="8137" y="7189"/>
                </a:cubicBezTo>
                <a:cubicBezTo>
                  <a:pt x="7866" y="7243"/>
                  <a:pt x="7649" y="7324"/>
                  <a:pt x="7378" y="7433"/>
                </a:cubicBezTo>
                <a:cubicBezTo>
                  <a:pt x="7107" y="7514"/>
                  <a:pt x="6835" y="7595"/>
                  <a:pt x="6564" y="7731"/>
                </a:cubicBezTo>
                <a:cubicBezTo>
                  <a:pt x="6022" y="7975"/>
                  <a:pt x="5506" y="8219"/>
                  <a:pt x="5018" y="8545"/>
                </a:cubicBezTo>
                <a:cubicBezTo>
                  <a:pt x="4557" y="8843"/>
                  <a:pt x="4069" y="9250"/>
                  <a:pt x="3716" y="9657"/>
                </a:cubicBezTo>
                <a:cubicBezTo>
                  <a:pt x="3309" y="10091"/>
                  <a:pt x="2984" y="10579"/>
                  <a:pt x="2712" y="11067"/>
                </a:cubicBezTo>
                <a:cubicBezTo>
                  <a:pt x="2658" y="11203"/>
                  <a:pt x="2631" y="11338"/>
                  <a:pt x="2550" y="11501"/>
                </a:cubicBezTo>
                <a:cubicBezTo>
                  <a:pt x="2523" y="11610"/>
                  <a:pt x="2441" y="11745"/>
                  <a:pt x="2414" y="11908"/>
                </a:cubicBezTo>
                <a:cubicBezTo>
                  <a:pt x="2360" y="12179"/>
                  <a:pt x="2306" y="12478"/>
                  <a:pt x="2278" y="12749"/>
                </a:cubicBezTo>
                <a:cubicBezTo>
                  <a:pt x="2251" y="13319"/>
                  <a:pt x="2360" y="13861"/>
                  <a:pt x="2550" y="14376"/>
                </a:cubicBezTo>
                <a:lnTo>
                  <a:pt x="2631" y="14566"/>
                </a:lnTo>
                <a:lnTo>
                  <a:pt x="2712" y="14756"/>
                </a:lnTo>
                <a:cubicBezTo>
                  <a:pt x="2794" y="14892"/>
                  <a:pt x="2848" y="14973"/>
                  <a:pt x="2929" y="15082"/>
                </a:cubicBezTo>
                <a:lnTo>
                  <a:pt x="3038" y="15217"/>
                </a:lnTo>
                <a:lnTo>
                  <a:pt x="3092" y="15299"/>
                </a:lnTo>
                <a:lnTo>
                  <a:pt x="3174" y="15353"/>
                </a:lnTo>
                <a:lnTo>
                  <a:pt x="3309" y="15488"/>
                </a:lnTo>
                <a:lnTo>
                  <a:pt x="3445" y="15624"/>
                </a:lnTo>
                <a:cubicBezTo>
                  <a:pt x="3770" y="16004"/>
                  <a:pt x="4177" y="16329"/>
                  <a:pt x="4611" y="16573"/>
                </a:cubicBezTo>
                <a:cubicBezTo>
                  <a:pt x="4937" y="16736"/>
                  <a:pt x="5235" y="16872"/>
                  <a:pt x="5560" y="17007"/>
                </a:cubicBezTo>
                <a:cubicBezTo>
                  <a:pt x="5506" y="17251"/>
                  <a:pt x="5398" y="17468"/>
                  <a:pt x="5343" y="17685"/>
                </a:cubicBezTo>
                <a:cubicBezTo>
                  <a:pt x="5208" y="18065"/>
                  <a:pt x="5018" y="18472"/>
                  <a:pt x="4882" y="18825"/>
                </a:cubicBezTo>
                <a:cubicBezTo>
                  <a:pt x="4720" y="19177"/>
                  <a:pt x="4557" y="19530"/>
                  <a:pt x="4394" y="19828"/>
                </a:cubicBezTo>
                <a:cubicBezTo>
                  <a:pt x="4286" y="19991"/>
                  <a:pt x="4177" y="20127"/>
                  <a:pt x="4069" y="20262"/>
                </a:cubicBezTo>
                <a:cubicBezTo>
                  <a:pt x="4042" y="20316"/>
                  <a:pt x="4014" y="20344"/>
                  <a:pt x="4014" y="20371"/>
                </a:cubicBezTo>
                <a:lnTo>
                  <a:pt x="3906" y="20479"/>
                </a:lnTo>
                <a:cubicBezTo>
                  <a:pt x="3852" y="20533"/>
                  <a:pt x="3797" y="20615"/>
                  <a:pt x="3743" y="20642"/>
                </a:cubicBezTo>
                <a:cubicBezTo>
                  <a:pt x="3499" y="20886"/>
                  <a:pt x="3201" y="21022"/>
                  <a:pt x="2902" y="21076"/>
                </a:cubicBezTo>
                <a:cubicBezTo>
                  <a:pt x="2740" y="21117"/>
                  <a:pt x="2584" y="21137"/>
                  <a:pt x="2434" y="21137"/>
                </a:cubicBezTo>
                <a:cubicBezTo>
                  <a:pt x="2285" y="21137"/>
                  <a:pt x="2143" y="21117"/>
                  <a:pt x="2007" y="21076"/>
                </a:cubicBezTo>
                <a:lnTo>
                  <a:pt x="1899" y="21049"/>
                </a:lnTo>
                <a:lnTo>
                  <a:pt x="1872" y="21049"/>
                </a:lnTo>
                <a:lnTo>
                  <a:pt x="1817" y="21022"/>
                </a:lnTo>
                <a:lnTo>
                  <a:pt x="1600" y="20913"/>
                </a:lnTo>
                <a:cubicBezTo>
                  <a:pt x="1465" y="20859"/>
                  <a:pt x="1356" y="20778"/>
                  <a:pt x="1275" y="20669"/>
                </a:cubicBezTo>
                <a:lnTo>
                  <a:pt x="1004" y="20398"/>
                </a:lnTo>
                <a:cubicBezTo>
                  <a:pt x="922" y="20316"/>
                  <a:pt x="868" y="20208"/>
                  <a:pt x="814" y="20099"/>
                </a:cubicBezTo>
                <a:cubicBezTo>
                  <a:pt x="760" y="19910"/>
                  <a:pt x="732" y="19693"/>
                  <a:pt x="787" y="19503"/>
                </a:cubicBezTo>
                <a:cubicBezTo>
                  <a:pt x="814" y="19394"/>
                  <a:pt x="868" y="19313"/>
                  <a:pt x="895" y="19232"/>
                </a:cubicBezTo>
                <a:cubicBezTo>
                  <a:pt x="922" y="19177"/>
                  <a:pt x="922" y="19150"/>
                  <a:pt x="949" y="19123"/>
                </a:cubicBezTo>
                <a:lnTo>
                  <a:pt x="1004" y="19042"/>
                </a:lnTo>
                <a:lnTo>
                  <a:pt x="1004" y="19015"/>
                </a:lnTo>
                <a:lnTo>
                  <a:pt x="1031" y="18987"/>
                </a:lnTo>
                <a:cubicBezTo>
                  <a:pt x="1058" y="18960"/>
                  <a:pt x="1139" y="18852"/>
                  <a:pt x="1166" y="18825"/>
                </a:cubicBezTo>
                <a:cubicBezTo>
                  <a:pt x="1221" y="18770"/>
                  <a:pt x="1275" y="18716"/>
                  <a:pt x="1329" y="18689"/>
                </a:cubicBezTo>
                <a:lnTo>
                  <a:pt x="1546" y="18581"/>
                </a:lnTo>
                <a:cubicBezTo>
                  <a:pt x="1627" y="18770"/>
                  <a:pt x="1763" y="18960"/>
                  <a:pt x="1980" y="19042"/>
                </a:cubicBezTo>
                <a:cubicBezTo>
                  <a:pt x="2146" y="19129"/>
                  <a:pt x="2323" y="19171"/>
                  <a:pt x="2498" y="19171"/>
                </a:cubicBezTo>
                <a:cubicBezTo>
                  <a:pt x="2867" y="19171"/>
                  <a:pt x="3224" y="18984"/>
                  <a:pt x="3445" y="18635"/>
                </a:cubicBezTo>
                <a:cubicBezTo>
                  <a:pt x="3716" y="18147"/>
                  <a:pt x="3526" y="17468"/>
                  <a:pt x="3038" y="17197"/>
                </a:cubicBezTo>
                <a:cubicBezTo>
                  <a:pt x="2795" y="17058"/>
                  <a:pt x="2529" y="16964"/>
                  <a:pt x="2227" y="16964"/>
                </a:cubicBezTo>
                <a:cubicBezTo>
                  <a:pt x="2057" y="16964"/>
                  <a:pt x="1877" y="16993"/>
                  <a:pt x="1682" y="17062"/>
                </a:cubicBezTo>
                <a:cubicBezTo>
                  <a:pt x="1221" y="17197"/>
                  <a:pt x="787" y="17496"/>
                  <a:pt x="488" y="17902"/>
                </a:cubicBezTo>
                <a:cubicBezTo>
                  <a:pt x="407" y="18011"/>
                  <a:pt x="353" y="18092"/>
                  <a:pt x="271" y="18228"/>
                </a:cubicBezTo>
                <a:cubicBezTo>
                  <a:pt x="217" y="18364"/>
                  <a:pt x="190" y="18472"/>
                  <a:pt x="109" y="18608"/>
                </a:cubicBezTo>
                <a:cubicBezTo>
                  <a:pt x="54" y="18852"/>
                  <a:pt x="0" y="19150"/>
                  <a:pt x="0" y="19448"/>
                </a:cubicBezTo>
                <a:cubicBezTo>
                  <a:pt x="54" y="19774"/>
                  <a:pt x="109" y="20072"/>
                  <a:pt x="271" y="20344"/>
                </a:cubicBezTo>
                <a:cubicBezTo>
                  <a:pt x="353" y="20479"/>
                  <a:pt x="461" y="20615"/>
                  <a:pt x="543" y="20723"/>
                </a:cubicBezTo>
                <a:cubicBezTo>
                  <a:pt x="651" y="20805"/>
                  <a:pt x="787" y="20940"/>
                  <a:pt x="922" y="21022"/>
                </a:cubicBezTo>
                <a:cubicBezTo>
                  <a:pt x="1058" y="21130"/>
                  <a:pt x="1193" y="21184"/>
                  <a:pt x="1356" y="21266"/>
                </a:cubicBezTo>
                <a:cubicBezTo>
                  <a:pt x="1438" y="21293"/>
                  <a:pt x="1546" y="21320"/>
                  <a:pt x="1600" y="21347"/>
                </a:cubicBezTo>
                <a:lnTo>
                  <a:pt x="1736" y="21347"/>
                </a:lnTo>
                <a:lnTo>
                  <a:pt x="1872" y="21401"/>
                </a:lnTo>
                <a:cubicBezTo>
                  <a:pt x="2034" y="21429"/>
                  <a:pt x="2224" y="21429"/>
                  <a:pt x="2387" y="21429"/>
                </a:cubicBezTo>
                <a:cubicBezTo>
                  <a:pt x="2550" y="21429"/>
                  <a:pt x="2767" y="21401"/>
                  <a:pt x="2929" y="21320"/>
                </a:cubicBezTo>
                <a:cubicBezTo>
                  <a:pt x="3255" y="21212"/>
                  <a:pt x="3608" y="21022"/>
                  <a:pt x="3879" y="20750"/>
                </a:cubicBezTo>
                <a:lnTo>
                  <a:pt x="4069" y="20533"/>
                </a:lnTo>
                <a:lnTo>
                  <a:pt x="4177" y="20452"/>
                </a:lnTo>
                <a:lnTo>
                  <a:pt x="4286" y="20344"/>
                </a:lnTo>
                <a:cubicBezTo>
                  <a:pt x="4394" y="20181"/>
                  <a:pt x="4475" y="20045"/>
                  <a:pt x="4584" y="19855"/>
                </a:cubicBezTo>
                <a:cubicBezTo>
                  <a:pt x="4964" y="19177"/>
                  <a:pt x="5262" y="18445"/>
                  <a:pt x="5560" y="17658"/>
                </a:cubicBezTo>
                <a:cubicBezTo>
                  <a:pt x="5669" y="17414"/>
                  <a:pt x="5750" y="17224"/>
                  <a:pt x="5832" y="16980"/>
                </a:cubicBezTo>
                <a:cubicBezTo>
                  <a:pt x="6258" y="17087"/>
                  <a:pt x="6685" y="17160"/>
                  <a:pt x="7111" y="17160"/>
                </a:cubicBezTo>
                <a:cubicBezTo>
                  <a:pt x="7227" y="17160"/>
                  <a:pt x="7343" y="17155"/>
                  <a:pt x="7459" y="17143"/>
                </a:cubicBezTo>
                <a:cubicBezTo>
                  <a:pt x="7947" y="17116"/>
                  <a:pt x="8463" y="16980"/>
                  <a:pt x="8897" y="16790"/>
                </a:cubicBezTo>
                <a:cubicBezTo>
                  <a:pt x="9141" y="16682"/>
                  <a:pt x="9331" y="16546"/>
                  <a:pt x="9493" y="16384"/>
                </a:cubicBezTo>
                <a:cubicBezTo>
                  <a:pt x="9602" y="16302"/>
                  <a:pt x="9710" y="16194"/>
                  <a:pt x="9765" y="16139"/>
                </a:cubicBezTo>
                <a:lnTo>
                  <a:pt x="9900" y="16004"/>
                </a:lnTo>
                <a:lnTo>
                  <a:pt x="10036" y="15868"/>
                </a:lnTo>
                <a:lnTo>
                  <a:pt x="10144" y="15733"/>
                </a:lnTo>
                <a:lnTo>
                  <a:pt x="10280" y="15543"/>
                </a:lnTo>
                <a:lnTo>
                  <a:pt x="10497" y="15244"/>
                </a:lnTo>
                <a:cubicBezTo>
                  <a:pt x="10551" y="15082"/>
                  <a:pt x="10660" y="14837"/>
                  <a:pt x="10714" y="14648"/>
                </a:cubicBezTo>
                <a:cubicBezTo>
                  <a:pt x="10795" y="14403"/>
                  <a:pt x="10822" y="14159"/>
                  <a:pt x="10850" y="13969"/>
                </a:cubicBezTo>
                <a:cubicBezTo>
                  <a:pt x="10904" y="13725"/>
                  <a:pt x="10904" y="13481"/>
                  <a:pt x="10850" y="13291"/>
                </a:cubicBezTo>
                <a:cubicBezTo>
                  <a:pt x="10795" y="12369"/>
                  <a:pt x="10416" y="11528"/>
                  <a:pt x="9819" y="10959"/>
                </a:cubicBezTo>
                <a:cubicBezTo>
                  <a:pt x="9629" y="10823"/>
                  <a:pt x="9493" y="10688"/>
                  <a:pt x="9304" y="10552"/>
                </a:cubicBezTo>
                <a:cubicBezTo>
                  <a:pt x="9141" y="10443"/>
                  <a:pt x="8924" y="10335"/>
                  <a:pt x="8761" y="10281"/>
                </a:cubicBezTo>
                <a:cubicBezTo>
                  <a:pt x="8734" y="10226"/>
                  <a:pt x="8653" y="10226"/>
                  <a:pt x="8598" y="10199"/>
                </a:cubicBezTo>
                <a:cubicBezTo>
                  <a:pt x="8870" y="9603"/>
                  <a:pt x="9087" y="8979"/>
                  <a:pt x="9412" y="8409"/>
                </a:cubicBezTo>
                <a:cubicBezTo>
                  <a:pt x="10226" y="8165"/>
                  <a:pt x="11039" y="7867"/>
                  <a:pt x="11853" y="7460"/>
                </a:cubicBezTo>
                <a:cubicBezTo>
                  <a:pt x="12396" y="7189"/>
                  <a:pt x="12938" y="6836"/>
                  <a:pt x="13372" y="6375"/>
                </a:cubicBezTo>
                <a:cubicBezTo>
                  <a:pt x="13616" y="6131"/>
                  <a:pt x="13806" y="5887"/>
                  <a:pt x="13969" y="5670"/>
                </a:cubicBezTo>
                <a:cubicBezTo>
                  <a:pt x="14077" y="5534"/>
                  <a:pt x="14159" y="5425"/>
                  <a:pt x="14240" y="5290"/>
                </a:cubicBezTo>
                <a:lnTo>
                  <a:pt x="14349" y="5127"/>
                </a:lnTo>
                <a:lnTo>
                  <a:pt x="14457" y="4910"/>
                </a:lnTo>
                <a:cubicBezTo>
                  <a:pt x="14755" y="4395"/>
                  <a:pt x="14972" y="3825"/>
                  <a:pt x="15135" y="3256"/>
                </a:cubicBezTo>
                <a:cubicBezTo>
                  <a:pt x="15298" y="2659"/>
                  <a:pt x="15379" y="2062"/>
                  <a:pt x="15298" y="1411"/>
                </a:cubicBezTo>
                <a:cubicBezTo>
                  <a:pt x="15271" y="1248"/>
                  <a:pt x="15271" y="1086"/>
                  <a:pt x="15189" y="950"/>
                </a:cubicBezTo>
                <a:cubicBezTo>
                  <a:pt x="15162" y="787"/>
                  <a:pt x="15108" y="597"/>
                  <a:pt x="14972" y="435"/>
                </a:cubicBezTo>
                <a:cubicBezTo>
                  <a:pt x="14891" y="380"/>
                  <a:pt x="14837" y="272"/>
                  <a:pt x="14755" y="191"/>
                </a:cubicBezTo>
                <a:cubicBezTo>
                  <a:pt x="14728" y="163"/>
                  <a:pt x="14647" y="136"/>
                  <a:pt x="14620" y="109"/>
                </a:cubicBezTo>
                <a:cubicBezTo>
                  <a:pt x="14593" y="109"/>
                  <a:pt x="14620" y="109"/>
                  <a:pt x="14566" y="55"/>
                </a:cubicBezTo>
                <a:lnTo>
                  <a:pt x="14511" y="55"/>
                </a:lnTo>
                <a:cubicBezTo>
                  <a:pt x="14484" y="55"/>
                  <a:pt x="14457" y="28"/>
                  <a:pt x="14430" y="28"/>
                </a:cubicBezTo>
                <a:cubicBezTo>
                  <a:pt x="14294" y="1"/>
                  <a:pt x="14159" y="1"/>
                  <a:pt x="140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8"/>
          <p:cNvSpPr/>
          <p:nvPr/>
        </p:nvSpPr>
        <p:spPr>
          <a:xfrm flipH="1" rot="10800000">
            <a:off x="7332991" y="1564691"/>
            <a:ext cx="1154139" cy="919385"/>
          </a:xfrm>
          <a:custGeom>
            <a:rect b="b" l="l" r="r" t="t"/>
            <a:pathLst>
              <a:path extrusionOk="0" h="72693" w="58209">
                <a:moveTo>
                  <a:pt x="0" y="1"/>
                </a:moveTo>
                <a:lnTo>
                  <a:pt x="2794" y="71553"/>
                </a:lnTo>
                <a:lnTo>
                  <a:pt x="58208" y="72693"/>
                </a:lnTo>
                <a:lnTo>
                  <a:pt x="54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8"/>
          <p:cNvGrpSpPr/>
          <p:nvPr/>
        </p:nvGrpSpPr>
        <p:grpSpPr>
          <a:xfrm flipH="1" rot="10800000">
            <a:off x="7262436" y="1636202"/>
            <a:ext cx="1154371" cy="1011203"/>
            <a:chOff x="2828347" y="2871049"/>
            <a:chExt cx="1783087" cy="1458536"/>
          </a:xfrm>
        </p:grpSpPr>
        <p:sp>
          <p:nvSpPr>
            <p:cNvPr id="573" name="Google Shape;573;p58"/>
            <p:cNvSpPr/>
            <p:nvPr/>
          </p:nvSpPr>
          <p:spPr>
            <a:xfrm>
              <a:off x="2828347" y="3003665"/>
              <a:ext cx="1783087" cy="1325920"/>
            </a:xfrm>
            <a:custGeom>
              <a:rect b="b" l="l" r="r" t="t"/>
              <a:pathLst>
                <a:path extrusionOk="0" h="72693" w="58209">
                  <a:moveTo>
                    <a:pt x="0" y="1"/>
                  </a:moveTo>
                  <a:lnTo>
                    <a:pt x="2794" y="71553"/>
                  </a:lnTo>
                  <a:lnTo>
                    <a:pt x="58208" y="72693"/>
                  </a:lnTo>
                  <a:lnTo>
                    <a:pt x="541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8"/>
            <p:cNvSpPr/>
            <p:nvPr/>
          </p:nvSpPr>
          <p:spPr>
            <a:xfrm>
              <a:off x="3582338" y="2871049"/>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58"/>
          <p:cNvSpPr/>
          <p:nvPr/>
        </p:nvSpPr>
        <p:spPr>
          <a:xfrm flipH="1" rot="10800000">
            <a:off x="6374557" y="2599139"/>
            <a:ext cx="182860" cy="182902"/>
          </a:xfrm>
          <a:custGeom>
            <a:rect b="b" l="l" r="r" t="t"/>
            <a:pathLst>
              <a:path extrusionOk="0" h="18716" w="19774">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8"/>
          <p:cNvSpPr/>
          <p:nvPr/>
        </p:nvSpPr>
        <p:spPr>
          <a:xfrm flipH="1" rot="10800000">
            <a:off x="6925300" y="1474364"/>
            <a:ext cx="514368" cy="516374"/>
          </a:xfrm>
          <a:custGeom>
            <a:rect b="b" l="l" r="r" t="t"/>
            <a:pathLst>
              <a:path extrusionOk="0" h="18716" w="19991">
                <a:moveTo>
                  <a:pt x="14512" y="0"/>
                </a:moveTo>
                <a:lnTo>
                  <a:pt x="4151" y="271"/>
                </a:lnTo>
                <a:lnTo>
                  <a:pt x="1" y="6808"/>
                </a:lnTo>
                <a:lnTo>
                  <a:pt x="1" y="14267"/>
                </a:lnTo>
                <a:lnTo>
                  <a:pt x="4422" y="18716"/>
                </a:lnTo>
                <a:lnTo>
                  <a:pt x="14919" y="18716"/>
                </a:lnTo>
                <a:lnTo>
                  <a:pt x="19991" y="8381"/>
                </a:lnTo>
                <a:lnTo>
                  <a:pt x="145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8"/>
          <p:cNvSpPr/>
          <p:nvPr/>
        </p:nvSpPr>
        <p:spPr>
          <a:xfrm flipH="1" rot="-1524009">
            <a:off x="7050757" y="1543570"/>
            <a:ext cx="263369" cy="377942"/>
          </a:xfrm>
          <a:custGeom>
            <a:rect b="b" l="l" r="r" t="t"/>
            <a:pathLst>
              <a:path extrusionOk="0" h="16222" w="11854">
                <a:moveTo>
                  <a:pt x="6157" y="0"/>
                </a:moveTo>
                <a:lnTo>
                  <a:pt x="0" y="4747"/>
                </a:lnTo>
                <a:lnTo>
                  <a:pt x="597" y="5751"/>
                </a:lnTo>
                <a:lnTo>
                  <a:pt x="4530" y="12396"/>
                </a:lnTo>
                <a:cubicBezTo>
                  <a:pt x="4377" y="12358"/>
                  <a:pt x="4217" y="12339"/>
                  <a:pt x="4054" y="12339"/>
                </a:cubicBezTo>
                <a:cubicBezTo>
                  <a:pt x="3638" y="12339"/>
                  <a:pt x="3195" y="12461"/>
                  <a:pt x="2767" y="12694"/>
                </a:cubicBezTo>
                <a:cubicBezTo>
                  <a:pt x="1736" y="13318"/>
                  <a:pt x="1302" y="14539"/>
                  <a:pt x="1790" y="15407"/>
                </a:cubicBezTo>
                <a:cubicBezTo>
                  <a:pt x="2102" y="15948"/>
                  <a:pt x="2681" y="16221"/>
                  <a:pt x="3324" y="16221"/>
                </a:cubicBezTo>
                <a:cubicBezTo>
                  <a:pt x="3745" y="16221"/>
                  <a:pt x="4193" y="16104"/>
                  <a:pt x="4611" y="15868"/>
                </a:cubicBezTo>
                <a:cubicBezTo>
                  <a:pt x="5669" y="15244"/>
                  <a:pt x="6103" y="14105"/>
                  <a:pt x="5588" y="13183"/>
                </a:cubicBezTo>
                <a:lnTo>
                  <a:pt x="1004" y="5452"/>
                </a:lnTo>
                <a:lnTo>
                  <a:pt x="6320" y="1357"/>
                </a:lnTo>
                <a:lnTo>
                  <a:pt x="10280" y="8029"/>
                </a:lnTo>
                <a:cubicBezTo>
                  <a:pt x="10127" y="7991"/>
                  <a:pt x="9965" y="7972"/>
                  <a:pt x="9799" y="7972"/>
                </a:cubicBezTo>
                <a:cubicBezTo>
                  <a:pt x="9377" y="7972"/>
                  <a:pt x="8926" y="8094"/>
                  <a:pt x="8517" y="8327"/>
                </a:cubicBezTo>
                <a:cubicBezTo>
                  <a:pt x="7459" y="8951"/>
                  <a:pt x="7025" y="10172"/>
                  <a:pt x="7541" y="11040"/>
                </a:cubicBezTo>
                <a:cubicBezTo>
                  <a:pt x="7833" y="11575"/>
                  <a:pt x="8406" y="11848"/>
                  <a:pt x="9040" y="11848"/>
                </a:cubicBezTo>
                <a:cubicBezTo>
                  <a:pt x="9466" y="11848"/>
                  <a:pt x="9920" y="11725"/>
                  <a:pt x="10334" y="11474"/>
                </a:cubicBezTo>
                <a:cubicBezTo>
                  <a:pt x="11392" y="10850"/>
                  <a:pt x="11853" y="9684"/>
                  <a:pt x="11365" y="8761"/>
                </a:cubicBezTo>
                <a:lnTo>
                  <a:pt x="6239" y="136"/>
                </a:lnTo>
                <a:lnTo>
                  <a:pt x="61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8"/>
          <p:cNvSpPr txBox="1"/>
          <p:nvPr>
            <p:ph idx="4294967295" type="subTitle"/>
          </p:nvPr>
        </p:nvSpPr>
        <p:spPr>
          <a:xfrm>
            <a:off x="7192969" y="1763041"/>
            <a:ext cx="1353600" cy="4005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Random Forest</a:t>
            </a:r>
            <a:endParaRPr>
              <a:solidFill>
                <a:schemeClr val="accent6"/>
              </a:solidFill>
              <a:latin typeface="Slackey"/>
              <a:ea typeface="Slackey"/>
              <a:cs typeface="Slackey"/>
              <a:sym typeface="Slackey"/>
            </a:endParaRPr>
          </a:p>
        </p:txBody>
      </p:sp>
      <p:sp>
        <p:nvSpPr>
          <p:cNvPr id="579" name="Google Shape;579;p58"/>
          <p:cNvSpPr/>
          <p:nvPr/>
        </p:nvSpPr>
        <p:spPr>
          <a:xfrm>
            <a:off x="5774542" y="2973898"/>
            <a:ext cx="1245360" cy="995667"/>
          </a:xfrm>
          <a:custGeom>
            <a:rect b="b" l="l" r="r" t="t"/>
            <a:pathLst>
              <a:path extrusionOk="0" h="76165" w="58317">
                <a:moveTo>
                  <a:pt x="0" y="0"/>
                </a:moveTo>
                <a:lnTo>
                  <a:pt x="2875" y="76164"/>
                </a:lnTo>
                <a:lnTo>
                  <a:pt x="58316" y="71960"/>
                </a:lnTo>
                <a:lnTo>
                  <a:pt x="58316" y="284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8"/>
          <p:cNvGrpSpPr/>
          <p:nvPr/>
        </p:nvGrpSpPr>
        <p:grpSpPr>
          <a:xfrm rot="10800000">
            <a:off x="5827516" y="2790786"/>
            <a:ext cx="1245378" cy="1096244"/>
            <a:chOff x="4535300" y="1198106"/>
            <a:chExt cx="1784209" cy="1454869"/>
          </a:xfrm>
        </p:grpSpPr>
        <p:sp>
          <p:nvSpPr>
            <p:cNvPr id="581" name="Google Shape;581;p58"/>
            <p:cNvSpPr/>
            <p:nvPr/>
          </p:nvSpPr>
          <p:spPr>
            <a:xfrm rot="10800000">
              <a:off x="4535300" y="1198106"/>
              <a:ext cx="1784209" cy="1321463"/>
            </a:xfrm>
            <a:custGeom>
              <a:rect b="b" l="l" r="r" t="t"/>
              <a:pathLst>
                <a:path extrusionOk="0" h="76165" w="58317">
                  <a:moveTo>
                    <a:pt x="0" y="0"/>
                  </a:moveTo>
                  <a:lnTo>
                    <a:pt x="2875" y="76164"/>
                  </a:lnTo>
                  <a:lnTo>
                    <a:pt x="58316" y="71960"/>
                  </a:lnTo>
                  <a:lnTo>
                    <a:pt x="58316" y="2848"/>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8"/>
            <p:cNvSpPr/>
            <p:nvPr/>
          </p:nvSpPr>
          <p:spPr>
            <a:xfrm rot="10800000">
              <a:off x="5288700" y="2381775"/>
              <a:ext cx="275100" cy="271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58"/>
          <p:cNvSpPr/>
          <p:nvPr/>
        </p:nvSpPr>
        <p:spPr>
          <a:xfrm rot="10800000">
            <a:off x="5428878" y="3319885"/>
            <a:ext cx="554540" cy="567219"/>
          </a:xfrm>
          <a:custGeom>
            <a:rect b="b" l="l" r="r" t="t"/>
            <a:pathLst>
              <a:path extrusionOk="0" h="18717" w="19775">
                <a:moveTo>
                  <a:pt x="6294" y="1"/>
                </a:moveTo>
                <a:lnTo>
                  <a:pt x="1" y="6022"/>
                </a:lnTo>
                <a:lnTo>
                  <a:pt x="1005" y="15109"/>
                </a:lnTo>
                <a:lnTo>
                  <a:pt x="9766" y="18716"/>
                </a:lnTo>
                <a:lnTo>
                  <a:pt x="19774" y="14837"/>
                </a:lnTo>
                <a:lnTo>
                  <a:pt x="18825" y="4368"/>
                </a:lnTo>
                <a:lnTo>
                  <a:pt x="14322" y="597"/>
                </a:lnTo>
                <a:lnTo>
                  <a:pt x="62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8"/>
          <p:cNvSpPr/>
          <p:nvPr/>
        </p:nvSpPr>
        <p:spPr>
          <a:xfrm rot="-200897">
            <a:off x="5580203" y="3452147"/>
            <a:ext cx="251868" cy="302735"/>
          </a:xfrm>
          <a:custGeom>
            <a:rect b="b" l="l" r="r" t="t"/>
            <a:pathLst>
              <a:path extrusionOk="0" h="12885" w="11583">
                <a:moveTo>
                  <a:pt x="11013" y="1275"/>
                </a:moveTo>
                <a:lnTo>
                  <a:pt x="11013" y="1736"/>
                </a:lnTo>
                <a:lnTo>
                  <a:pt x="4367" y="2659"/>
                </a:lnTo>
                <a:lnTo>
                  <a:pt x="4367" y="2116"/>
                </a:lnTo>
                <a:lnTo>
                  <a:pt x="11013" y="1275"/>
                </a:lnTo>
                <a:close/>
                <a:moveTo>
                  <a:pt x="11555" y="0"/>
                </a:moveTo>
                <a:lnTo>
                  <a:pt x="3825" y="950"/>
                </a:lnTo>
                <a:lnTo>
                  <a:pt x="3825" y="2143"/>
                </a:lnTo>
                <a:lnTo>
                  <a:pt x="3852" y="9873"/>
                </a:lnTo>
                <a:cubicBezTo>
                  <a:pt x="3472" y="9494"/>
                  <a:pt x="2875" y="9222"/>
                  <a:pt x="2197" y="9222"/>
                </a:cubicBezTo>
                <a:cubicBezTo>
                  <a:pt x="977" y="9222"/>
                  <a:pt x="0" y="10036"/>
                  <a:pt x="0" y="11067"/>
                </a:cubicBezTo>
                <a:cubicBezTo>
                  <a:pt x="0" y="12070"/>
                  <a:pt x="977" y="12884"/>
                  <a:pt x="2197" y="12884"/>
                </a:cubicBezTo>
                <a:cubicBezTo>
                  <a:pt x="3390" y="12884"/>
                  <a:pt x="4365" y="12153"/>
                  <a:pt x="4394" y="11070"/>
                </a:cubicBezTo>
                <a:lnTo>
                  <a:pt x="4394" y="11070"/>
                </a:lnTo>
                <a:lnTo>
                  <a:pt x="4394" y="11094"/>
                </a:lnTo>
                <a:lnTo>
                  <a:pt x="4394" y="11067"/>
                </a:lnTo>
                <a:cubicBezTo>
                  <a:pt x="4394" y="11068"/>
                  <a:pt x="4394" y="11069"/>
                  <a:pt x="4394" y="11070"/>
                </a:cubicBezTo>
                <a:lnTo>
                  <a:pt x="4394" y="11070"/>
                </a:lnTo>
                <a:lnTo>
                  <a:pt x="4367" y="3228"/>
                </a:lnTo>
                <a:lnTo>
                  <a:pt x="11013" y="2306"/>
                </a:lnTo>
                <a:lnTo>
                  <a:pt x="11040" y="9005"/>
                </a:lnTo>
                <a:cubicBezTo>
                  <a:pt x="10633" y="8626"/>
                  <a:pt x="10063" y="8355"/>
                  <a:pt x="9385" y="8355"/>
                </a:cubicBezTo>
                <a:cubicBezTo>
                  <a:pt x="8165" y="8355"/>
                  <a:pt x="7188" y="9168"/>
                  <a:pt x="7188" y="10172"/>
                </a:cubicBezTo>
                <a:cubicBezTo>
                  <a:pt x="7188" y="11203"/>
                  <a:pt x="8165" y="12043"/>
                  <a:pt x="9385" y="12043"/>
                </a:cubicBezTo>
                <a:cubicBezTo>
                  <a:pt x="10579" y="12043"/>
                  <a:pt x="11555" y="11257"/>
                  <a:pt x="11582" y="10280"/>
                </a:cubicBezTo>
                <a:lnTo>
                  <a:pt x="11582" y="10253"/>
                </a:lnTo>
                <a:lnTo>
                  <a:pt x="11555" y="190"/>
                </a:lnTo>
                <a:lnTo>
                  <a:pt x="11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8"/>
          <p:cNvSpPr txBox="1"/>
          <p:nvPr>
            <p:ph idx="4294967295" type="subTitle"/>
          </p:nvPr>
        </p:nvSpPr>
        <p:spPr>
          <a:xfrm>
            <a:off x="5964650" y="3184217"/>
            <a:ext cx="971100" cy="2439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zh-CN">
                <a:solidFill>
                  <a:schemeClr val="accent6"/>
                </a:solidFill>
                <a:latin typeface="Slackey"/>
                <a:ea typeface="Slackey"/>
                <a:cs typeface="Slackey"/>
                <a:sym typeface="Slackey"/>
              </a:rPr>
              <a:t>CNN</a:t>
            </a:r>
            <a:endParaRPr>
              <a:solidFill>
                <a:schemeClr val="accent6"/>
              </a:solidFill>
              <a:latin typeface="Slackey"/>
              <a:ea typeface="Slackey"/>
              <a:cs typeface="Slackey"/>
              <a:sym typeface="Slackey"/>
            </a:endParaRPr>
          </a:p>
        </p:txBody>
      </p:sp>
      <p:sp>
        <p:nvSpPr>
          <p:cNvPr id="586" name="Google Shape;586;p58"/>
          <p:cNvSpPr/>
          <p:nvPr/>
        </p:nvSpPr>
        <p:spPr>
          <a:xfrm>
            <a:off x="3281082" y="2659822"/>
            <a:ext cx="182860" cy="182902"/>
          </a:xfrm>
          <a:custGeom>
            <a:rect b="b" l="l" r="r" t="t"/>
            <a:pathLst>
              <a:path extrusionOk="0" h="18716" w="19774">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8"/>
          <p:cNvSpPr/>
          <p:nvPr/>
        </p:nvSpPr>
        <p:spPr>
          <a:xfrm>
            <a:off x="2595282" y="2659822"/>
            <a:ext cx="182860" cy="182902"/>
          </a:xfrm>
          <a:custGeom>
            <a:rect b="b" l="l" r="r" t="t"/>
            <a:pathLst>
              <a:path extrusionOk="0" h="18716" w="19774">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8"/>
          <p:cNvSpPr/>
          <p:nvPr/>
        </p:nvSpPr>
        <p:spPr>
          <a:xfrm>
            <a:off x="690282" y="2659822"/>
            <a:ext cx="182860" cy="182902"/>
          </a:xfrm>
          <a:custGeom>
            <a:rect b="b" l="l" r="r" t="t"/>
            <a:pathLst>
              <a:path extrusionOk="0" h="18716" w="19774">
                <a:moveTo>
                  <a:pt x="6266" y="0"/>
                </a:moveTo>
                <a:lnTo>
                  <a:pt x="0" y="6022"/>
                </a:lnTo>
                <a:lnTo>
                  <a:pt x="977" y="15108"/>
                </a:lnTo>
                <a:lnTo>
                  <a:pt x="9765" y="18716"/>
                </a:lnTo>
                <a:lnTo>
                  <a:pt x="19774" y="14837"/>
                </a:lnTo>
                <a:lnTo>
                  <a:pt x="18824" y="4313"/>
                </a:lnTo>
                <a:lnTo>
                  <a:pt x="14295" y="597"/>
                </a:lnTo>
                <a:lnTo>
                  <a:pt x="62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2489475" y="1914950"/>
            <a:ext cx="41649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models</a:t>
            </a:r>
            <a:endParaRPr/>
          </a:p>
        </p:txBody>
      </p:sp>
      <p:sp>
        <p:nvSpPr>
          <p:cNvPr id="594" name="Google Shape;594;p59"/>
          <p:cNvSpPr txBox="1"/>
          <p:nvPr>
            <p:ph idx="1" type="subTitle"/>
          </p:nvPr>
        </p:nvSpPr>
        <p:spPr>
          <a:xfrm>
            <a:off x="2489475" y="2719275"/>
            <a:ext cx="4164900" cy="10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KNN</a:t>
            </a:r>
            <a:endParaRPr/>
          </a:p>
          <a:p>
            <a:pPr indent="0" lvl="0" marL="0" rtl="0" algn="ctr">
              <a:spcBef>
                <a:spcPts val="800"/>
              </a:spcBef>
              <a:spcAft>
                <a:spcPts val="0"/>
              </a:spcAft>
              <a:buNone/>
            </a:pPr>
            <a:r>
              <a:rPr lang="zh-CN"/>
              <a:t>Ensemble Learnig Model</a:t>
            </a:r>
            <a:endParaRPr/>
          </a:p>
          <a:p>
            <a:pPr indent="0" lvl="0" marL="0" rtl="0" algn="ctr">
              <a:spcBef>
                <a:spcPts val="800"/>
              </a:spcBef>
              <a:spcAft>
                <a:spcPts val="0"/>
              </a:spcAft>
              <a:buNone/>
            </a:pPr>
            <a:r>
              <a:rPr lang="zh-CN"/>
              <a:t>CNN</a:t>
            </a:r>
            <a:endParaRPr/>
          </a:p>
          <a:p>
            <a:pPr indent="0" lvl="0" marL="0" rtl="0" algn="ctr">
              <a:spcBef>
                <a:spcPts val="800"/>
              </a:spcBef>
              <a:spcAft>
                <a:spcPts val="800"/>
              </a:spcAft>
              <a:buNone/>
            </a:pPr>
            <a:r>
              <a:t/>
            </a:r>
            <a:endParaRPr/>
          </a:p>
        </p:txBody>
      </p:sp>
      <p:sp>
        <p:nvSpPr>
          <p:cNvPr id="595" name="Google Shape;595;p59"/>
          <p:cNvSpPr txBox="1"/>
          <p:nvPr>
            <p:ph idx="2" type="title"/>
          </p:nvPr>
        </p:nvSpPr>
        <p:spPr>
          <a:xfrm>
            <a:off x="4197474" y="100593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usic Composition Workshop by Slidesgo">
  <a:themeElements>
    <a:clrScheme name="Simple Light">
      <a:dk1>
        <a:srgbClr val="000000"/>
      </a:dk1>
      <a:lt1>
        <a:srgbClr val="FFFFFF"/>
      </a:lt1>
      <a:dk2>
        <a:srgbClr val="595959"/>
      </a:dk2>
      <a:lt2>
        <a:srgbClr val="FFE6D9"/>
      </a:lt2>
      <a:accent1>
        <a:srgbClr val="FCB896"/>
      </a:accent1>
      <a:accent2>
        <a:srgbClr val="F8BC45"/>
      </a:accent2>
      <a:accent3>
        <a:srgbClr val="FC6869"/>
      </a:accent3>
      <a:accent4>
        <a:srgbClr val="775ACA"/>
      </a:accent4>
      <a:accent5>
        <a:srgbClr val="65C7C5"/>
      </a:accent5>
      <a:accent6>
        <a:srgbClr val="0B474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usic Composition Workshop by Slidesgo">
  <a:themeElements>
    <a:clrScheme name="Simple Light">
      <a:dk1>
        <a:srgbClr val="000000"/>
      </a:dk1>
      <a:lt1>
        <a:srgbClr val="FFFFFF"/>
      </a:lt1>
      <a:dk2>
        <a:srgbClr val="595959"/>
      </a:dk2>
      <a:lt2>
        <a:srgbClr val="FFE6D9"/>
      </a:lt2>
      <a:accent1>
        <a:srgbClr val="FCB896"/>
      </a:accent1>
      <a:accent2>
        <a:srgbClr val="F8BC45"/>
      </a:accent2>
      <a:accent3>
        <a:srgbClr val="FC6869"/>
      </a:accent3>
      <a:accent4>
        <a:srgbClr val="775ACA"/>
      </a:accent4>
      <a:accent5>
        <a:srgbClr val="65C7C5"/>
      </a:accent5>
      <a:accent6>
        <a:srgbClr val="0B474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