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Fira Sans Extra Condensed Medium"/>
      <p:regular r:id="rId30"/>
      <p:bold r:id="rId31"/>
      <p:italic r:id="rId32"/>
      <p:boldItalic r:id="rId33"/>
    </p:embeddedFont>
    <p:embeddedFont>
      <p:font typeface="Fira Sans Extra Condense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7.xml"/><Relationship Id="rId33" Type="http://schemas.openxmlformats.org/officeDocument/2006/relationships/font" Target="fonts/FiraSansExtraCondensedMedium-boldItalic.fntdata"/><Relationship Id="rId10" Type="http://schemas.openxmlformats.org/officeDocument/2006/relationships/slide" Target="slides/slide6.xml"/><Relationship Id="rId32" Type="http://schemas.openxmlformats.org/officeDocument/2006/relationships/font" Target="fonts/FiraSansExtraCondensedMedium-italic.fntdata"/><Relationship Id="rId13" Type="http://schemas.openxmlformats.org/officeDocument/2006/relationships/slide" Target="slides/slide9.xml"/><Relationship Id="rId35" Type="http://schemas.openxmlformats.org/officeDocument/2006/relationships/font" Target="fonts/FiraSansExtraCondensed-bold.fntdata"/><Relationship Id="rId12" Type="http://schemas.openxmlformats.org/officeDocument/2006/relationships/slide" Target="slides/slide8.xml"/><Relationship Id="rId34" Type="http://schemas.openxmlformats.org/officeDocument/2006/relationships/font" Target="fonts/FiraSansExtraCondensed-regular.fntdata"/><Relationship Id="rId15" Type="http://schemas.openxmlformats.org/officeDocument/2006/relationships/slide" Target="slides/slide11.xml"/><Relationship Id="rId37" Type="http://schemas.openxmlformats.org/officeDocument/2006/relationships/font" Target="fonts/FiraSansExtraCondensed-boldItalic.fntdata"/><Relationship Id="rId14" Type="http://schemas.openxmlformats.org/officeDocument/2006/relationships/slide" Target="slides/slide10.xml"/><Relationship Id="rId36" Type="http://schemas.openxmlformats.org/officeDocument/2006/relationships/font" Target="fonts/FiraSansExtraCondense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0dc0e16b1_0_1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0dc0e16b1_0_1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0dc0e16b1_0_1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0dc0e16b1_0_1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0dc0e16b1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0dc0e16b1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825ad28c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825ad28c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838e2ec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838e2ec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825ad28ca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825ad28ca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prof, I will present how we implement Pearson Correlation between average review length and price</a:t>
            </a:r>
            <a:endParaRPr/>
          </a:p>
          <a:p>
            <a:pPr indent="0" lvl="0" marL="0" rtl="0" algn="l">
              <a:spcBef>
                <a:spcPts val="0"/>
              </a:spcBef>
              <a:spcAft>
                <a:spcPts val="0"/>
              </a:spcAft>
              <a:buNone/>
            </a:pPr>
            <a:r>
              <a:rPr lang="en"/>
              <a:t>After finishing data injection,  first step is data preprocessing, </a:t>
            </a:r>
            <a:endParaRPr/>
          </a:p>
          <a:p>
            <a:pPr indent="0" lvl="0" marL="0" rtl="0" algn="l">
              <a:spcBef>
                <a:spcPts val="0"/>
              </a:spcBef>
              <a:spcAft>
                <a:spcPts val="0"/>
              </a:spcAft>
              <a:buNone/>
            </a:pPr>
            <a:r>
              <a:rPr lang="en"/>
              <a:t>We read the raw csv and json as sql dataframe, then we clean the datasets by select ONLY relative columns and filter empty cells. For kindle review dataframe, we calculate each review length, then group the table by the book ID which is ASIN and do aggregation with mean function.</a:t>
            </a:r>
            <a:endParaRPr/>
          </a:p>
          <a:p>
            <a:pPr indent="0" lvl="0" marL="0" rtl="0" algn="l">
              <a:spcBef>
                <a:spcPts val="0"/>
              </a:spcBef>
              <a:spcAft>
                <a:spcPts val="0"/>
              </a:spcAft>
              <a:buNone/>
            </a:pPr>
            <a:r>
              <a:rPr lang="en"/>
              <a:t>Lastly, we perform inner join between the two tables and transform the dataframe to RDD for map-reduce jobs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825ad28c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825ad28c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the equation we use to calculate Pearson Correlation value</a:t>
            </a:r>
            <a:endParaRPr/>
          </a:p>
          <a:p>
            <a:pPr indent="0" lvl="0" marL="0" rtl="0" algn="l">
              <a:spcBef>
                <a:spcPts val="0"/>
              </a:spcBef>
              <a:spcAft>
                <a:spcPts val="0"/>
              </a:spcAft>
              <a:buNone/>
            </a:pPr>
            <a:r>
              <a:rPr lang="en"/>
              <a:t>The </a:t>
            </a:r>
            <a:r>
              <a:rPr lang="en"/>
              <a:t>mapreduce</a:t>
            </a:r>
            <a:r>
              <a:rPr lang="en"/>
              <a:t> task is </a:t>
            </a:r>
            <a:r>
              <a:rPr lang="en"/>
              <a:t>subdivided</a:t>
            </a:r>
            <a:r>
              <a:rPr lang="en"/>
              <a:t> into 5 jobs which is indicated by 5 different colors.</a:t>
            </a:r>
            <a:endParaRPr/>
          </a:p>
          <a:p>
            <a:pPr indent="0" lvl="0" marL="0" rtl="0" algn="l">
              <a:spcBef>
                <a:spcPts val="0"/>
              </a:spcBef>
              <a:spcAft>
                <a:spcPts val="0"/>
              </a:spcAft>
              <a:buNone/>
            </a:pPr>
            <a:r>
              <a:rPr lang="en"/>
              <a:t>I will show a example of calculating sum of avery avg(review_len)x price in mapreduce fashion which is the job in purple.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825ad28ca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825ad28ca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data preprocessing, we have the joint RDD as the input, Mapper function will calculate each multiplication of avg review len and price, the reducer function will sum up all the value</a:t>
            </a:r>
            <a:endParaRPr/>
          </a:p>
          <a:p>
            <a:pPr indent="0" lvl="0" marL="0" rtl="0" algn="l">
              <a:spcBef>
                <a:spcPts val="0"/>
              </a:spcBef>
              <a:spcAft>
                <a:spcPts val="0"/>
              </a:spcAft>
              <a:buNone/>
            </a:pPr>
            <a:r>
              <a:rPr lang="en"/>
              <a:t>Last step is to Combine the outputs of all the map-reduce jobs according to the formula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99fe2707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999fe2707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0dc0e16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0dc0e16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a377f5a3e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a377f5a3e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825ad28ca_2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825ad28ca_2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a825ad28ca_2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825ad28ca_2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838e2ec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838e2ec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838e2ec6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838e2ec6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825ad28c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825ad28c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825ad28c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825ad28c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825ad28ca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825ad28c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0dc0e16b1_0_1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0dc0e16b1_0_1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825ad28c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825ad28c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744575"/>
            <a:ext cx="8229600" cy="205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57200" y="3215125"/>
            <a:ext cx="8229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400"/>
              <a:buNone/>
              <a:defRPr sz="2400">
                <a:solidFill>
                  <a:srgbClr val="000000"/>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57200" y="2150850"/>
            <a:ext cx="8229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pos="5472">
          <p15:clr>
            <a:srgbClr val="EA4335"/>
          </p15:clr>
        </p15:guide>
        <p15:guide id="3" orient="horz" pos="251">
          <p15:clr>
            <a:srgbClr val="EA4335"/>
          </p15:clr>
        </p15:guide>
        <p15:guide id="4" orient="horz" pos="298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5053025" y="751975"/>
            <a:ext cx="37389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Group 15</a:t>
            </a:r>
            <a:r>
              <a:rPr lang="en"/>
              <a:t> Project Presentation</a:t>
            </a:r>
            <a:endParaRPr/>
          </a:p>
        </p:txBody>
      </p:sp>
      <p:sp>
        <p:nvSpPr>
          <p:cNvPr id="52" name="Google Shape;52;p13"/>
          <p:cNvSpPr txBox="1"/>
          <p:nvPr>
            <p:ph idx="1" type="subTitle"/>
          </p:nvPr>
        </p:nvSpPr>
        <p:spPr>
          <a:xfrm>
            <a:off x="6601325" y="3603175"/>
            <a:ext cx="2190600" cy="1592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Chen Yan 1003620</a:t>
            </a:r>
            <a:endParaRPr sz="1400"/>
          </a:p>
          <a:p>
            <a:pPr indent="0" lvl="0" marL="0" rtl="0" algn="r">
              <a:spcBef>
                <a:spcPts val="0"/>
              </a:spcBef>
              <a:spcAft>
                <a:spcPts val="0"/>
              </a:spcAft>
              <a:buNone/>
            </a:pPr>
            <a:r>
              <a:rPr lang="en" sz="1400"/>
              <a:t>Hua Guoqiang 1003783 </a:t>
            </a:r>
            <a:endParaRPr sz="1400"/>
          </a:p>
          <a:p>
            <a:pPr indent="0" lvl="0" marL="0" rtl="0" algn="r">
              <a:spcBef>
                <a:spcPts val="0"/>
              </a:spcBef>
              <a:spcAft>
                <a:spcPts val="0"/>
              </a:spcAft>
              <a:buNone/>
            </a:pPr>
            <a:r>
              <a:rPr lang="en" sz="1400"/>
              <a:t>Zhang Shaozuo 1003756</a:t>
            </a:r>
            <a:endParaRPr sz="1400"/>
          </a:p>
          <a:p>
            <a:pPr indent="0" lvl="0" marL="0" rtl="0" algn="r">
              <a:spcBef>
                <a:spcPts val="0"/>
              </a:spcBef>
              <a:spcAft>
                <a:spcPts val="0"/>
              </a:spcAft>
              <a:buNone/>
            </a:pPr>
            <a:r>
              <a:rPr lang="en" sz="1400"/>
              <a:t>Chi Ziheng 1003030</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57200" y="1695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                        Analytics System Implementation</a:t>
            </a:r>
            <a:endParaRPr sz="2800"/>
          </a:p>
          <a:p>
            <a:pPr indent="0" lvl="0" marL="0" rtl="0" algn="ctr">
              <a:spcBef>
                <a:spcPts val="0"/>
              </a:spcBef>
              <a:spcAft>
                <a:spcPts val="0"/>
              </a:spcAft>
              <a:buNone/>
            </a:pPr>
            <a:r>
              <a:t/>
            </a:r>
            <a:endParaRPr sz="2800"/>
          </a:p>
        </p:txBody>
      </p:sp>
      <p:sp>
        <p:nvSpPr>
          <p:cNvPr id="166" name="Google Shape;166;p22"/>
          <p:cNvSpPr/>
          <p:nvPr/>
        </p:nvSpPr>
        <p:spPr>
          <a:xfrm flipH="1">
            <a:off x="6398970" y="2814856"/>
            <a:ext cx="1037452" cy="518930"/>
          </a:xfrm>
          <a:custGeom>
            <a:rect b="b" l="l" r="r" t="t"/>
            <a:pathLst>
              <a:path extrusionOk="0" h="10926" w="16240">
                <a:moveTo>
                  <a:pt x="5471" y="0"/>
                </a:moveTo>
                <a:cubicBezTo>
                  <a:pt x="2446" y="0"/>
                  <a:pt x="1" y="2445"/>
                  <a:pt x="1" y="5455"/>
                </a:cubicBezTo>
                <a:cubicBezTo>
                  <a:pt x="1" y="8480"/>
                  <a:pt x="2446" y="10925"/>
                  <a:pt x="5471" y="10925"/>
                </a:cubicBezTo>
                <a:lnTo>
                  <a:pt x="16239" y="10925"/>
                </a:lnTo>
                <a:cubicBezTo>
                  <a:pt x="16239" y="10925"/>
                  <a:pt x="11709" y="0"/>
                  <a:pt x="5471"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3329842" y="1312600"/>
            <a:ext cx="2206525" cy="920692"/>
          </a:xfrm>
          <a:custGeom>
            <a:rect b="b" l="l" r="r" t="t"/>
            <a:pathLst>
              <a:path extrusionOk="0" h="41632" w="93765">
                <a:moveTo>
                  <a:pt x="48497" y="0"/>
                </a:moveTo>
                <a:cubicBezTo>
                  <a:pt x="39187" y="0"/>
                  <a:pt x="31647" y="7540"/>
                  <a:pt x="31647" y="16850"/>
                </a:cubicBezTo>
                <a:cubicBezTo>
                  <a:pt x="31647" y="18700"/>
                  <a:pt x="31945" y="20487"/>
                  <a:pt x="32509" y="22148"/>
                </a:cubicBezTo>
                <a:cubicBezTo>
                  <a:pt x="26851" y="22728"/>
                  <a:pt x="22039" y="26098"/>
                  <a:pt x="19437" y="30847"/>
                </a:cubicBezTo>
                <a:cubicBezTo>
                  <a:pt x="17415" y="29092"/>
                  <a:pt x="14876" y="28057"/>
                  <a:pt x="12133" y="28057"/>
                </a:cubicBezTo>
                <a:cubicBezTo>
                  <a:pt x="5518" y="28057"/>
                  <a:pt x="126" y="34108"/>
                  <a:pt x="1" y="41631"/>
                </a:cubicBezTo>
                <a:lnTo>
                  <a:pt x="93764" y="41631"/>
                </a:lnTo>
                <a:cubicBezTo>
                  <a:pt x="93670" y="36616"/>
                  <a:pt x="91241" y="32242"/>
                  <a:pt x="87667" y="29907"/>
                </a:cubicBezTo>
                <a:cubicBezTo>
                  <a:pt x="87322" y="22634"/>
                  <a:pt x="81319" y="16850"/>
                  <a:pt x="73952" y="16850"/>
                </a:cubicBezTo>
                <a:cubicBezTo>
                  <a:pt x="70535" y="16850"/>
                  <a:pt x="67416" y="18089"/>
                  <a:pt x="65018" y="20158"/>
                </a:cubicBezTo>
                <a:cubicBezTo>
                  <a:pt x="65222" y="19092"/>
                  <a:pt x="65347" y="17979"/>
                  <a:pt x="65347" y="16850"/>
                </a:cubicBezTo>
                <a:cubicBezTo>
                  <a:pt x="65347" y="7540"/>
                  <a:pt x="57792" y="0"/>
                  <a:pt x="48497" y="0"/>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rot="5400000">
            <a:off x="2764561" y="1483311"/>
            <a:ext cx="635491" cy="2148181"/>
          </a:xfrm>
          <a:custGeom>
            <a:rect b="b" l="l" r="r" t="t"/>
            <a:pathLst>
              <a:path extrusionOk="0" fill="none" h="40463" w="25153">
                <a:moveTo>
                  <a:pt x="25152" y="40463"/>
                </a:moveTo>
                <a:cubicBezTo>
                  <a:pt x="19315" y="40463"/>
                  <a:pt x="14378" y="32724"/>
                  <a:pt x="12777" y="22150"/>
                </a:cubicBezTo>
                <a:lnTo>
                  <a:pt x="12810" y="22350"/>
                </a:lnTo>
                <a:cubicBezTo>
                  <a:pt x="10542" y="7606"/>
                  <a:pt x="6372" y="1"/>
                  <a:pt x="1" y="1"/>
                </a:cubicBezTo>
                <a:lnTo>
                  <a:pt x="1" y="1"/>
                </a:lnTo>
              </a:path>
            </a:pathLst>
          </a:custGeom>
          <a:noFill/>
          <a:ln cap="rnd" cmpd="sng" w="19050">
            <a:solidFill>
              <a:schemeClr val="accent6"/>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1755963" y="2814856"/>
            <a:ext cx="1037452" cy="518930"/>
          </a:xfrm>
          <a:custGeom>
            <a:rect b="b" l="l" r="r" t="t"/>
            <a:pathLst>
              <a:path extrusionOk="0" h="10926" w="16240">
                <a:moveTo>
                  <a:pt x="5471" y="0"/>
                </a:moveTo>
                <a:cubicBezTo>
                  <a:pt x="2446" y="0"/>
                  <a:pt x="1" y="2445"/>
                  <a:pt x="1" y="5455"/>
                </a:cubicBezTo>
                <a:cubicBezTo>
                  <a:pt x="1" y="8480"/>
                  <a:pt x="2446" y="10925"/>
                  <a:pt x="5471" y="10925"/>
                </a:cubicBezTo>
                <a:lnTo>
                  <a:pt x="16239" y="10925"/>
                </a:lnTo>
                <a:cubicBezTo>
                  <a:pt x="16239" y="10925"/>
                  <a:pt x="11709" y="0"/>
                  <a:pt x="5471" y="0"/>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rot="5400000">
            <a:off x="5746596" y="1419600"/>
            <a:ext cx="572985" cy="2198456"/>
          </a:xfrm>
          <a:custGeom>
            <a:rect b="b" l="l" r="r" t="t"/>
            <a:pathLst>
              <a:path extrusionOk="0" fill="none" h="40463" w="25153">
                <a:moveTo>
                  <a:pt x="25152" y="0"/>
                </a:moveTo>
                <a:cubicBezTo>
                  <a:pt x="19315" y="0"/>
                  <a:pt x="14378" y="7706"/>
                  <a:pt x="12777" y="18313"/>
                </a:cubicBezTo>
                <a:lnTo>
                  <a:pt x="12810" y="18113"/>
                </a:lnTo>
                <a:cubicBezTo>
                  <a:pt x="10542" y="32857"/>
                  <a:pt x="6372" y="40462"/>
                  <a:pt x="1" y="40462"/>
                </a:cubicBezTo>
                <a:lnTo>
                  <a:pt x="1" y="40462"/>
                </a:lnTo>
              </a:path>
            </a:pathLst>
          </a:custGeom>
          <a:noFill/>
          <a:ln cap="rnd" cmpd="sng" w="19050">
            <a:solidFill>
              <a:schemeClr val="accent6"/>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nvSpPr>
        <p:spPr>
          <a:xfrm>
            <a:off x="5223528" y="3893734"/>
            <a:ext cx="2997600" cy="573000"/>
          </a:xfrm>
          <a:prstGeom prst="rect">
            <a:avLst/>
          </a:prstGeom>
          <a:noFill/>
          <a:ln>
            <a:noFill/>
          </a:ln>
        </p:spPr>
        <p:txBody>
          <a:bodyPr anchorCtr="0" anchor="ctr" bIns="45725" lIns="45725" spcFirstLastPara="1" rIns="45725" wrap="square" tIns="45725">
            <a:noAutofit/>
          </a:bodyPr>
          <a:lstStyle/>
          <a:p>
            <a:pPr indent="0" lvl="0" marL="0" rtl="0" algn="ctr">
              <a:lnSpc>
                <a:spcPct val="100000"/>
              </a:lnSpc>
              <a:spcBef>
                <a:spcPts val="0"/>
              </a:spcBef>
              <a:spcAft>
                <a:spcPts val="0"/>
              </a:spcAft>
              <a:buNone/>
            </a:pPr>
            <a:r>
              <a:rPr lang="en" sz="1200">
                <a:solidFill>
                  <a:schemeClr val="dk1"/>
                </a:solidFill>
                <a:latin typeface="Roboto"/>
                <a:ea typeface="Roboto"/>
                <a:cs typeface="Roboto"/>
                <a:sym typeface="Roboto"/>
              </a:rPr>
              <a:t>Spark is used to perform analytics tasks</a:t>
            </a:r>
            <a:endParaRPr sz="1200">
              <a:solidFill>
                <a:schemeClr val="dk1"/>
              </a:solidFill>
              <a:latin typeface="Roboto"/>
              <a:ea typeface="Roboto"/>
              <a:cs typeface="Roboto"/>
              <a:sym typeface="Roboto"/>
            </a:endParaRPr>
          </a:p>
        </p:txBody>
      </p:sp>
      <p:sp>
        <p:nvSpPr>
          <p:cNvPr id="172" name="Google Shape;172;p22"/>
          <p:cNvSpPr/>
          <p:nvPr/>
        </p:nvSpPr>
        <p:spPr>
          <a:xfrm>
            <a:off x="6875658" y="2942413"/>
            <a:ext cx="315664" cy="293423"/>
          </a:xfrm>
          <a:custGeom>
            <a:rect b="b" l="l" r="r" t="t"/>
            <a:pathLst>
              <a:path extrusionOk="0" h="11689" w="11816">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nvSpPr>
        <p:spPr>
          <a:xfrm>
            <a:off x="1305451" y="3875422"/>
            <a:ext cx="2198400" cy="573000"/>
          </a:xfrm>
          <a:prstGeom prst="rect">
            <a:avLst/>
          </a:prstGeom>
          <a:noFill/>
          <a:ln>
            <a:noFill/>
          </a:ln>
        </p:spPr>
        <p:txBody>
          <a:bodyPr anchorCtr="0" anchor="ctr" bIns="45725" lIns="45725" spcFirstLastPara="1" rIns="45725" wrap="square" tIns="45725">
            <a:noAutofit/>
          </a:bodyPr>
          <a:lstStyle/>
          <a:p>
            <a:pPr indent="0" lvl="0" marL="12700" rtl="0" algn="ctr">
              <a:spcBef>
                <a:spcPts val="0"/>
              </a:spcBef>
              <a:spcAft>
                <a:spcPts val="0"/>
              </a:spcAft>
              <a:buNone/>
            </a:pPr>
            <a:r>
              <a:rPr lang="en" sz="1200">
                <a:solidFill>
                  <a:schemeClr val="dk1"/>
                </a:solidFill>
                <a:latin typeface="Roboto"/>
                <a:ea typeface="Roboto"/>
                <a:cs typeface="Roboto"/>
                <a:sym typeface="Roboto"/>
              </a:rPr>
              <a:t>HDFS is used to store the data</a:t>
            </a:r>
            <a:endParaRPr sz="1200">
              <a:solidFill>
                <a:schemeClr val="dk1"/>
              </a:solidFill>
              <a:latin typeface="Roboto"/>
              <a:ea typeface="Roboto"/>
              <a:cs typeface="Roboto"/>
              <a:sym typeface="Roboto"/>
            </a:endParaRPr>
          </a:p>
        </p:txBody>
      </p:sp>
      <p:sp>
        <p:nvSpPr>
          <p:cNvPr id="174" name="Google Shape;174;p22"/>
          <p:cNvSpPr/>
          <p:nvPr/>
        </p:nvSpPr>
        <p:spPr>
          <a:xfrm>
            <a:off x="6327258" y="3527645"/>
            <a:ext cx="1037400" cy="304500"/>
          </a:xfrm>
          <a:prstGeom prst="round2DiagRect">
            <a:avLst>
              <a:gd fmla="val 50000" name="adj1"/>
              <a:gd fmla="val 0" name="adj2"/>
            </a:avLst>
          </a:pr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22"/>
          <p:cNvGrpSpPr/>
          <p:nvPr/>
        </p:nvGrpSpPr>
        <p:grpSpPr>
          <a:xfrm>
            <a:off x="2012226" y="2952276"/>
            <a:ext cx="292108" cy="273759"/>
            <a:chOff x="-937025" y="2064750"/>
            <a:chExt cx="292225" cy="291450"/>
          </a:xfrm>
        </p:grpSpPr>
        <p:sp>
          <p:nvSpPr>
            <p:cNvPr id="176" name="Google Shape;176;p22"/>
            <p:cNvSpPr/>
            <p:nvPr/>
          </p:nvSpPr>
          <p:spPr>
            <a:xfrm>
              <a:off x="-834625" y="2134850"/>
              <a:ext cx="86650" cy="85075"/>
            </a:xfrm>
            <a:custGeom>
              <a:rect b="b" l="l" r="r" t="t"/>
              <a:pathLst>
                <a:path extrusionOk="0" h="3403" w="3466">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936225" y="2304975"/>
              <a:ext cx="289850" cy="51225"/>
            </a:xfrm>
            <a:custGeom>
              <a:rect b="b" l="l" r="r" t="t"/>
              <a:pathLst>
                <a:path extrusionOk="0" h="2049" w="11594">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937025" y="2064750"/>
              <a:ext cx="292225" cy="223125"/>
            </a:xfrm>
            <a:custGeom>
              <a:rect b="b" l="l" r="r" t="t"/>
              <a:pathLst>
                <a:path extrusionOk="0" h="8925" w="11689">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2"/>
          <p:cNvSpPr txBox="1"/>
          <p:nvPr/>
        </p:nvSpPr>
        <p:spPr>
          <a:xfrm>
            <a:off x="6423737" y="3520612"/>
            <a:ext cx="815100" cy="3186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500">
                <a:solidFill>
                  <a:schemeClr val="lt1"/>
                </a:solidFill>
                <a:latin typeface="Roboto"/>
                <a:ea typeface="Roboto"/>
                <a:cs typeface="Roboto"/>
                <a:sym typeface="Roboto"/>
              </a:rPr>
              <a:t>Spark</a:t>
            </a:r>
            <a:endParaRPr b="1" sz="1500">
              <a:solidFill>
                <a:schemeClr val="lt1"/>
              </a:solidFill>
              <a:latin typeface="Roboto"/>
              <a:ea typeface="Roboto"/>
              <a:cs typeface="Roboto"/>
              <a:sym typeface="Roboto"/>
            </a:endParaRPr>
          </a:p>
        </p:txBody>
      </p:sp>
      <p:sp>
        <p:nvSpPr>
          <p:cNvPr id="180" name="Google Shape;180;p22"/>
          <p:cNvSpPr/>
          <p:nvPr/>
        </p:nvSpPr>
        <p:spPr>
          <a:xfrm>
            <a:off x="1755962" y="3527645"/>
            <a:ext cx="1037400" cy="304500"/>
          </a:xfrm>
          <a:prstGeom prst="round2DiagRect">
            <a:avLst>
              <a:gd fmla="val 50000" name="adj1"/>
              <a:gd fmla="val 0" name="adj2"/>
            </a:avLst>
          </a:pr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3949767" y="1801815"/>
            <a:ext cx="1037400" cy="506700"/>
          </a:xfrm>
          <a:prstGeom prst="rect">
            <a:avLst/>
          </a:prstGeom>
          <a:noFill/>
          <a:ln>
            <a:noFill/>
          </a:ln>
        </p:spPr>
        <p:txBody>
          <a:bodyPr anchorCtr="0" anchor="ctr" bIns="45725" lIns="45725" spcFirstLastPara="1" rIns="45725" wrap="square" tIns="457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Fira Sans Extra Condensed Medium"/>
                <a:ea typeface="Fira Sans Extra Condensed Medium"/>
                <a:cs typeface="Fira Sans Extra Condensed Medium"/>
                <a:sym typeface="Fira Sans Extra Condensed Medium"/>
              </a:rPr>
              <a:t>Analytics  system</a:t>
            </a:r>
            <a:endParaRPr sz="1800">
              <a:solidFill>
                <a:schemeClr val="dk1"/>
              </a:solidFill>
              <a:latin typeface="Fira Sans Extra Condensed Medium"/>
              <a:ea typeface="Fira Sans Extra Condensed Medium"/>
              <a:cs typeface="Fira Sans Extra Condensed Medium"/>
              <a:sym typeface="Fira Sans Extra Condensed Medium"/>
            </a:endParaRPr>
          </a:p>
          <a:p>
            <a:pPr indent="0" lvl="0" marL="0" rtl="0" algn="ctr">
              <a:lnSpc>
                <a:spcPct val="115000"/>
              </a:lnSpc>
              <a:spcBef>
                <a:spcPts val="0"/>
              </a:spcBef>
              <a:spcAft>
                <a:spcPts val="0"/>
              </a:spcAft>
              <a:buNone/>
            </a:pPr>
            <a:r>
              <a:t/>
            </a:r>
            <a:endParaRPr b="1" sz="1600">
              <a:solidFill>
                <a:schemeClr val="lt1"/>
              </a:solidFill>
              <a:latin typeface="Roboto"/>
              <a:ea typeface="Roboto"/>
              <a:cs typeface="Roboto"/>
              <a:sym typeface="Roboto"/>
            </a:endParaRPr>
          </a:p>
        </p:txBody>
      </p:sp>
      <p:sp>
        <p:nvSpPr>
          <p:cNvPr id="182" name="Google Shape;182;p22"/>
          <p:cNvSpPr txBox="1"/>
          <p:nvPr/>
        </p:nvSpPr>
        <p:spPr>
          <a:xfrm>
            <a:off x="1852429" y="3520612"/>
            <a:ext cx="815100" cy="3186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500">
                <a:solidFill>
                  <a:schemeClr val="lt1"/>
                </a:solidFill>
                <a:latin typeface="Roboto"/>
                <a:ea typeface="Roboto"/>
                <a:cs typeface="Roboto"/>
                <a:sym typeface="Roboto"/>
              </a:rPr>
              <a:t>Hadoop</a:t>
            </a:r>
            <a:endParaRPr b="1" sz="1500">
              <a:solidFill>
                <a:schemeClr val="lt1"/>
              </a:solidFill>
              <a:latin typeface="Roboto"/>
              <a:ea typeface="Roboto"/>
              <a:cs typeface="Roboto"/>
              <a:sym typeface="Roboto"/>
            </a:endParaRPr>
          </a:p>
        </p:txBody>
      </p:sp>
      <p:sp>
        <p:nvSpPr>
          <p:cNvPr id="183" name="Google Shape;183;p22"/>
          <p:cNvSpPr txBox="1"/>
          <p:nvPr/>
        </p:nvSpPr>
        <p:spPr>
          <a:xfrm>
            <a:off x="2067450" y="698475"/>
            <a:ext cx="59766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4292E"/>
                </a:solidFill>
                <a:highlight>
                  <a:srgbClr val="FFFFFF"/>
                </a:highlight>
              </a:rPr>
              <a:t>We set up a multi-node cluster with Hadoop 3.3.0 and Spark 3.0.1.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p:nvPr/>
        </p:nvSpPr>
        <p:spPr>
          <a:xfrm rot="-5400000">
            <a:off x="2280186" y="3645645"/>
            <a:ext cx="1146850" cy="1047488"/>
          </a:xfrm>
          <a:custGeom>
            <a:rect b="b" l="l" r="r" t="t"/>
            <a:pathLst>
              <a:path extrusionOk="0" fill="none" h="58889" w="83075">
                <a:moveTo>
                  <a:pt x="83075" y="0"/>
                </a:moveTo>
                <a:lnTo>
                  <a:pt x="83075" y="46067"/>
                </a:lnTo>
                <a:lnTo>
                  <a:pt x="1" y="46067"/>
                </a:lnTo>
                <a:lnTo>
                  <a:pt x="1" y="58888"/>
                </a:lnTo>
              </a:path>
            </a:pathLst>
          </a:custGeom>
          <a:gradFill>
            <a:gsLst>
              <a:gs pos="0">
                <a:srgbClr val="1A85C8"/>
              </a:gs>
              <a:gs pos="100000">
                <a:srgbClr val="0F3750"/>
              </a:gs>
            </a:gsLst>
            <a:lin ang="5400012" scaled="0"/>
          </a:gradFill>
          <a:ln cap="rnd" cmpd="sng" w="196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rot="-5400000">
            <a:off x="2682161" y="2900597"/>
            <a:ext cx="1162414" cy="228089"/>
          </a:xfrm>
          <a:custGeom>
            <a:rect b="b" l="l" r="r" t="t"/>
            <a:pathLst>
              <a:path extrusionOk="0" fill="none" h="12823" w="82793">
                <a:moveTo>
                  <a:pt x="82792" y="12822"/>
                </a:moveTo>
                <a:lnTo>
                  <a:pt x="82792" y="1"/>
                </a:lnTo>
                <a:lnTo>
                  <a:pt x="1" y="1"/>
                </a:lnTo>
                <a:lnTo>
                  <a:pt x="1" y="12556"/>
                </a:lnTo>
              </a:path>
            </a:pathLst>
          </a:custGeom>
          <a:gradFill>
            <a:gsLst>
              <a:gs pos="0">
                <a:srgbClr val="1A85C8"/>
              </a:gs>
              <a:gs pos="100000">
                <a:srgbClr val="0F3750"/>
              </a:gs>
            </a:gsLst>
            <a:lin ang="5400012" scaled="0"/>
          </a:gradFill>
          <a:ln cap="rnd" cmpd="sng" w="196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txBox="1"/>
          <p:nvPr>
            <p:ph type="title"/>
          </p:nvPr>
        </p:nvSpPr>
        <p:spPr>
          <a:xfrm>
            <a:off x="-381000" y="419225"/>
            <a:ext cx="54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HDFS architecture</a:t>
            </a:r>
            <a:endParaRPr/>
          </a:p>
        </p:txBody>
      </p:sp>
      <p:sp>
        <p:nvSpPr>
          <p:cNvPr id="191" name="Google Shape;191;p23"/>
          <p:cNvSpPr/>
          <p:nvPr/>
        </p:nvSpPr>
        <p:spPr>
          <a:xfrm>
            <a:off x="-153350" y="0"/>
            <a:ext cx="2163900" cy="10266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200">
              <a:solidFill>
                <a:srgbClr val="000000"/>
              </a:solidFill>
              <a:latin typeface="Roboto"/>
              <a:ea typeface="Roboto"/>
              <a:cs typeface="Roboto"/>
              <a:sym typeface="Roboto"/>
            </a:endParaRPr>
          </a:p>
        </p:txBody>
      </p:sp>
      <p:sp>
        <p:nvSpPr>
          <p:cNvPr id="192" name="Google Shape;192;p23"/>
          <p:cNvSpPr txBox="1"/>
          <p:nvPr/>
        </p:nvSpPr>
        <p:spPr>
          <a:xfrm>
            <a:off x="4756816" y="2355173"/>
            <a:ext cx="3549000" cy="419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t/>
            </a:r>
            <a:endParaRPr>
              <a:latin typeface="Roboto"/>
              <a:ea typeface="Roboto"/>
              <a:cs typeface="Roboto"/>
              <a:sym typeface="Roboto"/>
            </a:endParaRPr>
          </a:p>
        </p:txBody>
      </p:sp>
      <p:sp>
        <p:nvSpPr>
          <p:cNvPr id="193" name="Google Shape;193;p23"/>
          <p:cNvSpPr txBox="1"/>
          <p:nvPr/>
        </p:nvSpPr>
        <p:spPr>
          <a:xfrm>
            <a:off x="384125" y="1035050"/>
            <a:ext cx="7897200" cy="7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Our HDFS architecture contains namenode and 3 datanodes, you can also choose how many </a:t>
            </a:r>
            <a:r>
              <a:rPr lang="en" sz="1200">
                <a:solidFill>
                  <a:srgbClr val="24292E"/>
                </a:solidFill>
                <a:highlight>
                  <a:srgbClr val="FFFFFF"/>
                </a:highlight>
              </a:rPr>
              <a:t>data nodes</a:t>
            </a:r>
            <a:r>
              <a:rPr lang="en" sz="1200">
                <a:solidFill>
                  <a:srgbClr val="24292E"/>
                </a:solidFill>
                <a:highlight>
                  <a:srgbClr val="FFFFFF"/>
                </a:highlight>
              </a:rPr>
              <a:t> you want in the processing of running automation script.</a:t>
            </a:r>
            <a:endParaRPr sz="1200">
              <a:solidFill>
                <a:schemeClr val="dk1"/>
              </a:solidFill>
              <a:latin typeface="Roboto"/>
              <a:ea typeface="Roboto"/>
              <a:cs typeface="Roboto"/>
              <a:sym typeface="Roboto"/>
            </a:endParaRPr>
          </a:p>
        </p:txBody>
      </p:sp>
      <p:sp>
        <p:nvSpPr>
          <p:cNvPr id="194" name="Google Shape;194;p23"/>
          <p:cNvSpPr/>
          <p:nvPr/>
        </p:nvSpPr>
        <p:spPr>
          <a:xfrm rot="-5400000">
            <a:off x="4226049" y="2296167"/>
            <a:ext cx="419585" cy="276752"/>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rot="-5400000">
            <a:off x="3976902" y="2296167"/>
            <a:ext cx="419585" cy="276752"/>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rot="-5400000">
            <a:off x="3727754" y="2296167"/>
            <a:ext cx="419585" cy="276752"/>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1130882" y="2813487"/>
            <a:ext cx="1098385" cy="559984"/>
          </a:xfrm>
          <a:custGeom>
            <a:rect b="b" l="l" r="r" t="t"/>
            <a:pathLst>
              <a:path extrusionOk="0" h="26945" w="49046">
                <a:moveTo>
                  <a:pt x="27948" y="1"/>
                </a:moveTo>
                <a:cubicBezTo>
                  <a:pt x="22807" y="1"/>
                  <a:pt x="18324" y="2900"/>
                  <a:pt x="16051" y="7148"/>
                </a:cubicBezTo>
                <a:cubicBezTo>
                  <a:pt x="15784" y="7132"/>
                  <a:pt x="15518" y="7117"/>
                  <a:pt x="15252" y="7117"/>
                </a:cubicBezTo>
                <a:cubicBezTo>
                  <a:pt x="9860" y="7117"/>
                  <a:pt x="5471" y="11427"/>
                  <a:pt x="5345" y="16788"/>
                </a:cubicBezTo>
                <a:cubicBezTo>
                  <a:pt x="5251" y="16788"/>
                  <a:pt x="5173" y="16772"/>
                  <a:pt x="5079" y="16772"/>
                </a:cubicBezTo>
                <a:cubicBezTo>
                  <a:pt x="2273" y="16772"/>
                  <a:pt x="0" y="19045"/>
                  <a:pt x="0" y="21851"/>
                </a:cubicBezTo>
                <a:cubicBezTo>
                  <a:pt x="0" y="24656"/>
                  <a:pt x="2273" y="26945"/>
                  <a:pt x="5079" y="26945"/>
                </a:cubicBezTo>
                <a:lnTo>
                  <a:pt x="39139" y="26945"/>
                </a:lnTo>
                <a:cubicBezTo>
                  <a:pt x="44610" y="26945"/>
                  <a:pt x="49045" y="22509"/>
                  <a:pt x="49045" y="17023"/>
                </a:cubicBezTo>
                <a:cubicBezTo>
                  <a:pt x="49045" y="11788"/>
                  <a:pt x="44986" y="7509"/>
                  <a:pt x="39845" y="7148"/>
                </a:cubicBezTo>
                <a:cubicBezTo>
                  <a:pt x="37587" y="2900"/>
                  <a:pt x="33105" y="1"/>
                  <a:pt x="27948" y="1"/>
                </a:cubicBezTo>
                <a:close/>
              </a:path>
            </a:pathLst>
          </a:custGeom>
          <a:gradFill>
            <a:gsLst>
              <a:gs pos="0">
                <a:schemeClr val="accent1"/>
              </a:gs>
              <a:gs pos="66000">
                <a:schemeClr val="accent3"/>
              </a:gs>
              <a:gs pos="100000">
                <a:schemeClr val="accent4"/>
              </a:gs>
            </a:gsLst>
            <a:lin ang="8099331" scaled="0"/>
          </a:gra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rot="-5400000">
            <a:off x="4226049" y="3399031"/>
            <a:ext cx="419585" cy="276752"/>
          </a:xfrm>
          <a:prstGeom prst="flowChartMagneticDisk">
            <a:avLst/>
          </a:prstGeom>
          <a:gradFill>
            <a:gsLst>
              <a:gs pos="0">
                <a:srgbClr val="31AFDD"/>
              </a:gs>
              <a:gs pos="100000">
                <a:srgbClr val="195B73"/>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3976902" y="3399031"/>
            <a:ext cx="419585" cy="276752"/>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rot="-5400000">
            <a:off x="3727754" y="3399031"/>
            <a:ext cx="419585" cy="276752"/>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4226049" y="4552833"/>
            <a:ext cx="419585" cy="276752"/>
          </a:xfrm>
          <a:prstGeom prst="flowChartMagneticDisk">
            <a:avLst/>
          </a:prstGeom>
          <a:gradFill>
            <a:gsLst>
              <a:gs pos="0">
                <a:srgbClr val="58CBDF"/>
              </a:gs>
              <a:gs pos="100000">
                <a:srgbClr val="238191"/>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5400000">
            <a:off x="3976902" y="4552833"/>
            <a:ext cx="419585" cy="276752"/>
          </a:xfrm>
          <a:prstGeom prst="flowChartMagneticDisk">
            <a:avLst/>
          </a:prstGeom>
          <a:gradFill>
            <a:gsLst>
              <a:gs pos="0">
                <a:srgbClr val="58CBDF"/>
              </a:gs>
              <a:gs pos="100000">
                <a:srgbClr val="238191"/>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5400000">
            <a:off x="3727754" y="4552833"/>
            <a:ext cx="419585" cy="276752"/>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3321608" y="2362468"/>
            <a:ext cx="155400" cy="144000"/>
          </a:xfrm>
          <a:prstGeom prst="ellipse">
            <a:avLst/>
          </a:prstGeom>
          <a:gradFill>
            <a:gsLst>
              <a:gs pos="0">
                <a:srgbClr val="DBD4EB"/>
              </a:gs>
              <a:gs pos="100000">
                <a:srgbClr val="9180BB"/>
              </a:gs>
            </a:gsLst>
            <a:path path="circle">
              <a:fillToRect b="50%" l="50%" r="50%" t="50%"/>
            </a:path>
            <a:tileRect/>
          </a:gra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3321608" y="3511158"/>
            <a:ext cx="155400" cy="144000"/>
          </a:xfrm>
          <a:prstGeom prst="ellipse">
            <a:avLst/>
          </a:prstGeom>
          <a:gradFill>
            <a:gsLst>
              <a:gs pos="0">
                <a:srgbClr val="DBD4EB"/>
              </a:gs>
              <a:gs pos="100000">
                <a:srgbClr val="9180BB"/>
              </a:gs>
            </a:gsLst>
            <a:path path="circle">
              <a:fillToRect b="50%" l="50%" r="50%" t="50%"/>
            </a:path>
            <a:tileRect/>
          </a:gra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3321608" y="4659848"/>
            <a:ext cx="155400" cy="144000"/>
          </a:xfrm>
          <a:prstGeom prst="ellipse">
            <a:avLst/>
          </a:prstGeom>
          <a:gradFill>
            <a:gsLst>
              <a:gs pos="0">
                <a:srgbClr val="DBD4EB"/>
              </a:gs>
              <a:gs pos="100000">
                <a:srgbClr val="9180BB"/>
              </a:gs>
            </a:gsLst>
            <a:path path="circle">
              <a:fillToRect b="50%" l="50%" r="50%" t="50%"/>
            </a:path>
            <a:tileRect/>
          </a:gra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nvSpPr>
        <p:spPr>
          <a:xfrm>
            <a:off x="1091400" y="3442325"/>
            <a:ext cx="1177500" cy="28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 sz="1500">
                <a:solidFill>
                  <a:schemeClr val="accent6"/>
                </a:solidFill>
                <a:latin typeface="Roboto"/>
                <a:ea typeface="Roboto"/>
                <a:cs typeface="Roboto"/>
                <a:sym typeface="Roboto"/>
              </a:rPr>
              <a:t>Name Node</a:t>
            </a:r>
            <a:endParaRPr b="1" sz="1500">
              <a:solidFill>
                <a:schemeClr val="accent6"/>
              </a:solidFill>
              <a:latin typeface="Roboto"/>
              <a:ea typeface="Roboto"/>
              <a:cs typeface="Roboto"/>
              <a:sym typeface="Roboto"/>
            </a:endParaRPr>
          </a:p>
        </p:txBody>
      </p:sp>
      <p:sp>
        <p:nvSpPr>
          <p:cNvPr id="208" name="Google Shape;208;p23"/>
          <p:cNvSpPr txBox="1"/>
          <p:nvPr/>
        </p:nvSpPr>
        <p:spPr>
          <a:xfrm>
            <a:off x="4756816" y="2233052"/>
            <a:ext cx="3549000" cy="28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 sz="1500">
                <a:solidFill>
                  <a:srgbClr val="AAAAEB"/>
                </a:solidFill>
                <a:latin typeface="Roboto"/>
                <a:ea typeface="Roboto"/>
                <a:cs typeface="Roboto"/>
                <a:sym typeface="Roboto"/>
              </a:rPr>
              <a:t>Data Node</a:t>
            </a:r>
            <a:endParaRPr b="1" sz="1500">
              <a:solidFill>
                <a:srgbClr val="AAAAEB"/>
              </a:solidFill>
              <a:latin typeface="Roboto"/>
              <a:ea typeface="Roboto"/>
              <a:cs typeface="Roboto"/>
              <a:sym typeface="Roboto"/>
            </a:endParaRPr>
          </a:p>
        </p:txBody>
      </p:sp>
      <p:sp>
        <p:nvSpPr>
          <p:cNvPr id="209" name="Google Shape;209;p23"/>
          <p:cNvSpPr txBox="1"/>
          <p:nvPr/>
        </p:nvSpPr>
        <p:spPr>
          <a:xfrm>
            <a:off x="4756816" y="3390367"/>
            <a:ext cx="3549000" cy="28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 sz="1500">
                <a:solidFill>
                  <a:schemeClr val="accent5"/>
                </a:solidFill>
                <a:latin typeface="Roboto"/>
                <a:ea typeface="Roboto"/>
                <a:cs typeface="Roboto"/>
                <a:sym typeface="Roboto"/>
              </a:rPr>
              <a:t>Data Node</a:t>
            </a:r>
            <a:endParaRPr b="1" sz="1500">
              <a:solidFill>
                <a:schemeClr val="accent5"/>
              </a:solidFill>
              <a:latin typeface="Roboto"/>
              <a:ea typeface="Roboto"/>
              <a:cs typeface="Roboto"/>
              <a:sym typeface="Roboto"/>
            </a:endParaRPr>
          </a:p>
        </p:txBody>
      </p:sp>
      <p:sp>
        <p:nvSpPr>
          <p:cNvPr id="210" name="Google Shape;210;p23"/>
          <p:cNvSpPr txBox="1"/>
          <p:nvPr/>
        </p:nvSpPr>
        <p:spPr>
          <a:xfrm>
            <a:off x="4756816" y="4504163"/>
            <a:ext cx="3549000" cy="28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 sz="1500">
                <a:solidFill>
                  <a:schemeClr val="accent3"/>
                </a:solidFill>
                <a:latin typeface="Roboto"/>
                <a:ea typeface="Roboto"/>
                <a:cs typeface="Roboto"/>
                <a:sym typeface="Roboto"/>
              </a:rPr>
              <a:t>Data Node</a:t>
            </a:r>
            <a:endParaRPr b="1" sz="1500">
              <a:solidFill>
                <a:schemeClr val="accent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p:nvPr/>
        </p:nvSpPr>
        <p:spPr>
          <a:xfrm>
            <a:off x="6457700" y="3256613"/>
            <a:ext cx="1220100" cy="360000"/>
          </a:xfrm>
          <a:prstGeom prst="roundRect">
            <a:avLst>
              <a:gd fmla="val 50000"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Ingestion</a:t>
            </a:r>
            <a:endParaRPr/>
          </a:p>
        </p:txBody>
      </p:sp>
      <p:grpSp>
        <p:nvGrpSpPr>
          <p:cNvPr id="217" name="Google Shape;217;p24"/>
          <p:cNvGrpSpPr/>
          <p:nvPr/>
        </p:nvGrpSpPr>
        <p:grpSpPr>
          <a:xfrm>
            <a:off x="6274360" y="1610620"/>
            <a:ext cx="1586813" cy="1299312"/>
            <a:chOff x="3475875" y="1721038"/>
            <a:chExt cx="2120840" cy="1736583"/>
          </a:xfrm>
        </p:grpSpPr>
        <p:sp>
          <p:nvSpPr>
            <p:cNvPr id="218" name="Google Shape;218;p24"/>
            <p:cNvSpPr/>
            <p:nvPr/>
          </p:nvSpPr>
          <p:spPr>
            <a:xfrm>
              <a:off x="5046841" y="1806299"/>
              <a:ext cx="449641" cy="186205"/>
            </a:xfrm>
            <a:custGeom>
              <a:rect b="b" l="l" r="r" t="t"/>
              <a:pathLst>
                <a:path extrusionOk="0" h="9415" w="22735">
                  <a:moveTo>
                    <a:pt x="13061" y="0"/>
                  </a:moveTo>
                  <a:cubicBezTo>
                    <a:pt x="10736" y="0"/>
                    <a:pt x="8112" y="757"/>
                    <a:pt x="5342" y="2361"/>
                  </a:cubicBezTo>
                  <a:cubicBezTo>
                    <a:pt x="3470" y="3434"/>
                    <a:pt x="1690" y="4826"/>
                    <a:pt x="1" y="6424"/>
                  </a:cubicBezTo>
                  <a:lnTo>
                    <a:pt x="5159" y="9414"/>
                  </a:lnTo>
                  <a:cubicBezTo>
                    <a:pt x="6849" y="7816"/>
                    <a:pt x="8652" y="6424"/>
                    <a:pt x="10501" y="5351"/>
                  </a:cubicBezTo>
                  <a:cubicBezTo>
                    <a:pt x="13276" y="3752"/>
                    <a:pt x="15890" y="2995"/>
                    <a:pt x="18207" y="2995"/>
                  </a:cubicBezTo>
                  <a:cubicBezTo>
                    <a:pt x="19891" y="2995"/>
                    <a:pt x="21418" y="3396"/>
                    <a:pt x="22735" y="4164"/>
                  </a:cubicBezTo>
                  <a:lnTo>
                    <a:pt x="17576" y="1151"/>
                  </a:lnTo>
                  <a:cubicBezTo>
                    <a:pt x="16265" y="395"/>
                    <a:pt x="14741" y="0"/>
                    <a:pt x="13061" y="0"/>
                  </a:cubicBezTo>
                  <a:close/>
                </a:path>
              </a:pathLst>
            </a:custGeom>
            <a:gradFill>
              <a:gsLst>
                <a:gs pos="0">
                  <a:srgbClr val="58CBDF"/>
                </a:gs>
                <a:gs pos="100000">
                  <a:srgbClr val="238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475875" y="1721038"/>
              <a:ext cx="1543001" cy="1705196"/>
            </a:xfrm>
            <a:custGeom>
              <a:rect b="b" l="l" r="r" t="t"/>
              <a:pathLst>
                <a:path extrusionOk="0" h="86219" w="78018">
                  <a:moveTo>
                    <a:pt x="77979" y="4755"/>
                  </a:moveTo>
                  <a:lnTo>
                    <a:pt x="78018" y="4778"/>
                  </a:lnTo>
                  <a:cubicBezTo>
                    <a:pt x="78005" y="4770"/>
                    <a:pt x="77992" y="4762"/>
                    <a:pt x="77979" y="4755"/>
                  </a:cubicBezTo>
                  <a:close/>
                  <a:moveTo>
                    <a:pt x="65987" y="1"/>
                  </a:moveTo>
                  <a:cubicBezTo>
                    <a:pt x="62451" y="1"/>
                    <a:pt x="58458" y="1154"/>
                    <a:pt x="54234" y="3591"/>
                  </a:cubicBezTo>
                  <a:cubicBezTo>
                    <a:pt x="46587" y="8019"/>
                    <a:pt x="39717" y="15757"/>
                    <a:pt x="34946" y="24544"/>
                  </a:cubicBezTo>
                  <a:cubicBezTo>
                    <a:pt x="34606" y="24519"/>
                    <a:pt x="34261" y="24507"/>
                    <a:pt x="33911" y="24507"/>
                  </a:cubicBezTo>
                  <a:cubicBezTo>
                    <a:pt x="30740" y="24507"/>
                    <a:pt x="27182" y="25538"/>
                    <a:pt x="23420" y="27717"/>
                  </a:cubicBezTo>
                  <a:cubicBezTo>
                    <a:pt x="10478" y="35181"/>
                    <a:pt x="1" y="53304"/>
                    <a:pt x="47" y="68186"/>
                  </a:cubicBezTo>
                  <a:cubicBezTo>
                    <a:pt x="69" y="75582"/>
                    <a:pt x="2671" y="80786"/>
                    <a:pt x="6894" y="83228"/>
                  </a:cubicBezTo>
                  <a:lnTo>
                    <a:pt x="12053" y="86218"/>
                  </a:lnTo>
                  <a:cubicBezTo>
                    <a:pt x="7853" y="83776"/>
                    <a:pt x="5228" y="78572"/>
                    <a:pt x="5205" y="71199"/>
                  </a:cubicBezTo>
                  <a:cubicBezTo>
                    <a:pt x="5159" y="56317"/>
                    <a:pt x="15636" y="38194"/>
                    <a:pt x="28578" y="30730"/>
                  </a:cubicBezTo>
                  <a:cubicBezTo>
                    <a:pt x="32371" y="28533"/>
                    <a:pt x="35976" y="27503"/>
                    <a:pt x="39153" y="27503"/>
                  </a:cubicBezTo>
                  <a:cubicBezTo>
                    <a:pt x="39475" y="27503"/>
                    <a:pt x="39792" y="27513"/>
                    <a:pt x="40105" y="27534"/>
                  </a:cubicBezTo>
                  <a:cubicBezTo>
                    <a:pt x="44875" y="18770"/>
                    <a:pt x="51746" y="11009"/>
                    <a:pt x="59392" y="6604"/>
                  </a:cubicBezTo>
                  <a:cubicBezTo>
                    <a:pt x="63613" y="4156"/>
                    <a:pt x="67603" y="2997"/>
                    <a:pt x="71136" y="2997"/>
                  </a:cubicBezTo>
                  <a:cubicBezTo>
                    <a:pt x="73682" y="2997"/>
                    <a:pt x="75991" y="3599"/>
                    <a:pt x="77979" y="4755"/>
                  </a:cubicBezTo>
                  <a:lnTo>
                    <a:pt x="77979" y="4755"/>
                  </a:lnTo>
                  <a:lnTo>
                    <a:pt x="72859" y="1765"/>
                  </a:lnTo>
                  <a:cubicBezTo>
                    <a:pt x="70866" y="605"/>
                    <a:pt x="68546" y="1"/>
                    <a:pt x="65987" y="1"/>
                  </a:cubicBezTo>
                  <a:close/>
                </a:path>
              </a:pathLst>
            </a:custGeom>
            <a:gradFill>
              <a:gsLst>
                <a:gs pos="0">
                  <a:srgbClr val="58CBDF"/>
                </a:gs>
                <a:gs pos="100000">
                  <a:srgbClr val="238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3577907" y="1780469"/>
              <a:ext cx="2018808" cy="1677152"/>
            </a:xfrm>
            <a:custGeom>
              <a:rect b="b" l="l" r="r" t="t"/>
              <a:pathLst>
                <a:path extrusionOk="0" h="84801" w="102076">
                  <a:moveTo>
                    <a:pt x="65986" y="0"/>
                  </a:moveTo>
                  <a:cubicBezTo>
                    <a:pt x="62448" y="0"/>
                    <a:pt x="58455" y="1156"/>
                    <a:pt x="54233" y="3599"/>
                  </a:cubicBezTo>
                  <a:cubicBezTo>
                    <a:pt x="46587" y="8004"/>
                    <a:pt x="39716" y="15765"/>
                    <a:pt x="34946" y="24529"/>
                  </a:cubicBezTo>
                  <a:cubicBezTo>
                    <a:pt x="34633" y="24508"/>
                    <a:pt x="34316" y="24498"/>
                    <a:pt x="33994" y="24498"/>
                  </a:cubicBezTo>
                  <a:cubicBezTo>
                    <a:pt x="30817" y="24498"/>
                    <a:pt x="27212" y="25528"/>
                    <a:pt x="23419" y="27725"/>
                  </a:cubicBezTo>
                  <a:cubicBezTo>
                    <a:pt x="10477" y="35189"/>
                    <a:pt x="0" y="53312"/>
                    <a:pt x="46" y="68194"/>
                  </a:cubicBezTo>
                  <a:cubicBezTo>
                    <a:pt x="78" y="78719"/>
                    <a:pt x="5367" y="84801"/>
                    <a:pt x="13057" y="84801"/>
                  </a:cubicBezTo>
                  <a:cubicBezTo>
                    <a:pt x="16224" y="84801"/>
                    <a:pt x="19797" y="83770"/>
                    <a:pt x="23579" y="81593"/>
                  </a:cubicBezTo>
                  <a:lnTo>
                    <a:pt x="84888" y="46191"/>
                  </a:lnTo>
                  <a:cubicBezTo>
                    <a:pt x="94383" y="40713"/>
                    <a:pt x="102075" y="27405"/>
                    <a:pt x="102030" y="16495"/>
                  </a:cubicBezTo>
                  <a:cubicBezTo>
                    <a:pt x="102013" y="8767"/>
                    <a:pt x="98126" y="4302"/>
                    <a:pt x="92486" y="4302"/>
                  </a:cubicBezTo>
                  <a:cubicBezTo>
                    <a:pt x="90163" y="4302"/>
                    <a:pt x="87543" y="5059"/>
                    <a:pt x="84774" y="6657"/>
                  </a:cubicBezTo>
                  <a:cubicBezTo>
                    <a:pt x="82925" y="7730"/>
                    <a:pt x="81122" y="9122"/>
                    <a:pt x="79432" y="10720"/>
                  </a:cubicBezTo>
                  <a:cubicBezTo>
                    <a:pt x="77369" y="3838"/>
                    <a:pt x="72432" y="0"/>
                    <a:pt x="65986" y="0"/>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4"/>
          <p:cNvSpPr txBox="1"/>
          <p:nvPr/>
        </p:nvSpPr>
        <p:spPr>
          <a:xfrm>
            <a:off x="6546200" y="3262175"/>
            <a:ext cx="1043100" cy="3600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600">
                <a:solidFill>
                  <a:schemeClr val="accent3"/>
                </a:solidFill>
                <a:latin typeface="Roboto"/>
                <a:ea typeface="Roboto"/>
                <a:cs typeface="Roboto"/>
                <a:sym typeface="Roboto"/>
              </a:rPr>
              <a:t>HDFS</a:t>
            </a:r>
            <a:endParaRPr b="1" sz="1600">
              <a:solidFill>
                <a:schemeClr val="accent3"/>
              </a:solidFill>
              <a:latin typeface="Roboto"/>
              <a:ea typeface="Roboto"/>
              <a:cs typeface="Roboto"/>
              <a:sym typeface="Roboto"/>
            </a:endParaRPr>
          </a:p>
        </p:txBody>
      </p:sp>
      <p:sp>
        <p:nvSpPr>
          <p:cNvPr id="222" name="Google Shape;222;p24"/>
          <p:cNvSpPr/>
          <p:nvPr/>
        </p:nvSpPr>
        <p:spPr>
          <a:xfrm>
            <a:off x="1508363" y="3259388"/>
            <a:ext cx="1220100" cy="3600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nvSpPr>
        <p:spPr>
          <a:xfrm>
            <a:off x="1592084" y="3259075"/>
            <a:ext cx="1043100" cy="3600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600">
                <a:solidFill>
                  <a:schemeClr val="accent6"/>
                </a:solidFill>
                <a:latin typeface="Roboto"/>
                <a:ea typeface="Roboto"/>
                <a:cs typeface="Roboto"/>
                <a:sym typeface="Roboto"/>
              </a:rPr>
              <a:t>HDFS</a:t>
            </a:r>
            <a:endParaRPr b="1" sz="1600">
              <a:solidFill>
                <a:schemeClr val="accent6"/>
              </a:solidFill>
              <a:latin typeface="Roboto"/>
              <a:ea typeface="Roboto"/>
              <a:cs typeface="Roboto"/>
              <a:sym typeface="Roboto"/>
            </a:endParaRPr>
          </a:p>
        </p:txBody>
      </p:sp>
      <p:sp>
        <p:nvSpPr>
          <p:cNvPr id="224" name="Google Shape;224;p24"/>
          <p:cNvSpPr txBox="1"/>
          <p:nvPr/>
        </p:nvSpPr>
        <p:spPr>
          <a:xfrm>
            <a:off x="5293350" y="4071075"/>
            <a:ext cx="3564600" cy="711000"/>
          </a:xfrm>
          <a:prstGeom prst="rect">
            <a:avLst/>
          </a:prstGeom>
          <a:noFill/>
          <a:ln>
            <a:noFill/>
          </a:ln>
        </p:spPr>
        <p:txBody>
          <a:bodyPr anchorCtr="0" anchor="ctr" bIns="45725" lIns="45725" spcFirstLastPara="1" rIns="45725" wrap="square" tIns="45725">
            <a:noAutofit/>
          </a:bodyPr>
          <a:lstStyle/>
          <a:p>
            <a:pPr indent="0" lvl="0" marL="1270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From RDBMs to HDFS</a:t>
            </a:r>
            <a:endParaRPr sz="1200">
              <a:solidFill>
                <a:schemeClr val="dk1"/>
              </a:solidFill>
              <a:latin typeface="Roboto"/>
              <a:ea typeface="Roboto"/>
              <a:cs typeface="Roboto"/>
              <a:sym typeface="Roboto"/>
            </a:endParaRPr>
          </a:p>
          <a:p>
            <a:pPr indent="0" lvl="0" marL="12700" rtl="0" algn="ctr">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1270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Connect the name node to the SQL server by sqoop, import kindle_reviews.csv to HDFS directly.</a:t>
            </a:r>
            <a:endParaRPr sz="1200">
              <a:solidFill>
                <a:schemeClr val="dk1"/>
              </a:solidFill>
              <a:latin typeface="Roboto"/>
              <a:ea typeface="Roboto"/>
              <a:cs typeface="Roboto"/>
              <a:sym typeface="Roboto"/>
            </a:endParaRPr>
          </a:p>
          <a:p>
            <a:pPr indent="0" lvl="0" marL="12700" rtl="0" algn="ctr">
              <a:spcBef>
                <a:spcPts val="0"/>
              </a:spcBef>
              <a:spcAft>
                <a:spcPts val="0"/>
              </a:spcAft>
              <a:buNone/>
            </a:pPr>
            <a:r>
              <a:t/>
            </a:r>
            <a:endParaRPr sz="1200">
              <a:latin typeface="Roboto"/>
              <a:ea typeface="Roboto"/>
              <a:cs typeface="Roboto"/>
              <a:sym typeface="Roboto"/>
            </a:endParaRPr>
          </a:p>
        </p:txBody>
      </p:sp>
      <p:sp>
        <p:nvSpPr>
          <p:cNvPr id="225" name="Google Shape;225;p24"/>
          <p:cNvSpPr txBox="1"/>
          <p:nvPr/>
        </p:nvSpPr>
        <p:spPr>
          <a:xfrm>
            <a:off x="318950" y="4299675"/>
            <a:ext cx="3600900" cy="711000"/>
          </a:xfrm>
          <a:prstGeom prst="rect">
            <a:avLst/>
          </a:prstGeom>
          <a:noFill/>
          <a:ln>
            <a:noFill/>
          </a:ln>
        </p:spPr>
        <p:txBody>
          <a:bodyPr anchorCtr="0" anchor="ctr" bIns="45725" lIns="45725" spcFirstLastPara="1" rIns="45725" wrap="square" tIns="45725">
            <a:noAutofit/>
          </a:bodyPr>
          <a:lstStyle/>
          <a:p>
            <a:pPr indent="0" lvl="0" marL="12700" rtl="0" algn="ctr">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1270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Connect the name node to the MongoDB server by mongoexport, import kindle_metadata.json to localhost and put the file into HDFS.</a:t>
            </a:r>
            <a:endParaRPr sz="1200">
              <a:solidFill>
                <a:schemeClr val="dk1"/>
              </a:solidFill>
              <a:latin typeface="Roboto"/>
              <a:ea typeface="Roboto"/>
              <a:cs typeface="Roboto"/>
              <a:sym typeface="Roboto"/>
            </a:endParaRPr>
          </a:p>
          <a:p>
            <a:pPr indent="0" lvl="0" marL="12700" rtl="0" algn="ctr">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12700" rtl="0" algn="ctr">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p:txBody>
      </p:sp>
      <p:grpSp>
        <p:nvGrpSpPr>
          <p:cNvPr id="226" name="Google Shape;226;p24"/>
          <p:cNvGrpSpPr/>
          <p:nvPr/>
        </p:nvGrpSpPr>
        <p:grpSpPr>
          <a:xfrm>
            <a:off x="1325022" y="1610632"/>
            <a:ext cx="1586798" cy="1299312"/>
            <a:chOff x="877121" y="1616669"/>
            <a:chExt cx="2120820" cy="1736583"/>
          </a:xfrm>
        </p:grpSpPr>
        <p:sp>
          <p:nvSpPr>
            <p:cNvPr id="227" name="Google Shape;227;p24"/>
            <p:cNvSpPr/>
            <p:nvPr/>
          </p:nvSpPr>
          <p:spPr>
            <a:xfrm>
              <a:off x="2449591" y="1701924"/>
              <a:ext cx="449641" cy="186205"/>
            </a:xfrm>
            <a:custGeom>
              <a:rect b="b" l="l" r="r" t="t"/>
              <a:pathLst>
                <a:path extrusionOk="0" h="9415" w="22735">
                  <a:moveTo>
                    <a:pt x="13061" y="0"/>
                  </a:moveTo>
                  <a:cubicBezTo>
                    <a:pt x="10736" y="0"/>
                    <a:pt x="8112" y="757"/>
                    <a:pt x="5342" y="2361"/>
                  </a:cubicBezTo>
                  <a:cubicBezTo>
                    <a:pt x="3470" y="3434"/>
                    <a:pt x="1690" y="4826"/>
                    <a:pt x="1" y="6424"/>
                  </a:cubicBezTo>
                  <a:lnTo>
                    <a:pt x="5159" y="9414"/>
                  </a:lnTo>
                  <a:cubicBezTo>
                    <a:pt x="6849" y="7816"/>
                    <a:pt x="8652" y="6424"/>
                    <a:pt x="10501" y="5351"/>
                  </a:cubicBezTo>
                  <a:cubicBezTo>
                    <a:pt x="13276" y="3752"/>
                    <a:pt x="15890" y="2995"/>
                    <a:pt x="18207" y="2995"/>
                  </a:cubicBezTo>
                  <a:cubicBezTo>
                    <a:pt x="19891" y="2995"/>
                    <a:pt x="21418" y="3396"/>
                    <a:pt x="22735" y="4164"/>
                  </a:cubicBezTo>
                  <a:lnTo>
                    <a:pt x="17576" y="1151"/>
                  </a:lnTo>
                  <a:cubicBezTo>
                    <a:pt x="16265" y="395"/>
                    <a:pt x="14741" y="0"/>
                    <a:pt x="13061" y="0"/>
                  </a:cubicBezTo>
                  <a:close/>
                </a:path>
              </a:pathLst>
            </a:custGeom>
            <a:gradFill>
              <a:gsLst>
                <a:gs pos="0">
                  <a:srgbClr val="ADD8EB"/>
                </a:gs>
                <a:gs pos="100000">
                  <a:srgbClr val="4BA4CA"/>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877121" y="1616669"/>
              <a:ext cx="1543001" cy="1705196"/>
            </a:xfrm>
            <a:custGeom>
              <a:rect b="b" l="l" r="r" t="t"/>
              <a:pathLst>
                <a:path extrusionOk="0" h="86219" w="78018">
                  <a:moveTo>
                    <a:pt x="77978" y="4755"/>
                  </a:moveTo>
                  <a:lnTo>
                    <a:pt x="78017" y="4778"/>
                  </a:lnTo>
                  <a:cubicBezTo>
                    <a:pt x="78004" y="4770"/>
                    <a:pt x="77991" y="4762"/>
                    <a:pt x="77978" y="4755"/>
                  </a:cubicBezTo>
                  <a:close/>
                  <a:moveTo>
                    <a:pt x="65987" y="1"/>
                  </a:moveTo>
                  <a:cubicBezTo>
                    <a:pt x="62451" y="1"/>
                    <a:pt x="58457" y="1154"/>
                    <a:pt x="54233" y="3591"/>
                  </a:cubicBezTo>
                  <a:cubicBezTo>
                    <a:pt x="46587" y="8019"/>
                    <a:pt x="39716" y="15757"/>
                    <a:pt x="34946" y="24544"/>
                  </a:cubicBezTo>
                  <a:cubicBezTo>
                    <a:pt x="34606" y="24519"/>
                    <a:pt x="34260" y="24507"/>
                    <a:pt x="33910" y="24507"/>
                  </a:cubicBezTo>
                  <a:cubicBezTo>
                    <a:pt x="30739" y="24507"/>
                    <a:pt x="27181" y="25538"/>
                    <a:pt x="23419" y="27717"/>
                  </a:cubicBezTo>
                  <a:cubicBezTo>
                    <a:pt x="10477" y="35181"/>
                    <a:pt x="0" y="53304"/>
                    <a:pt x="46" y="68186"/>
                  </a:cubicBezTo>
                  <a:cubicBezTo>
                    <a:pt x="69" y="75582"/>
                    <a:pt x="2671" y="80786"/>
                    <a:pt x="6893" y="83228"/>
                  </a:cubicBezTo>
                  <a:lnTo>
                    <a:pt x="12052" y="86218"/>
                  </a:lnTo>
                  <a:cubicBezTo>
                    <a:pt x="7852" y="83776"/>
                    <a:pt x="5227" y="78572"/>
                    <a:pt x="5204" y="71199"/>
                  </a:cubicBezTo>
                  <a:cubicBezTo>
                    <a:pt x="5159" y="56317"/>
                    <a:pt x="15636" y="38194"/>
                    <a:pt x="28578" y="30730"/>
                  </a:cubicBezTo>
                  <a:cubicBezTo>
                    <a:pt x="32370" y="28533"/>
                    <a:pt x="35975" y="27503"/>
                    <a:pt x="39152" y="27503"/>
                  </a:cubicBezTo>
                  <a:cubicBezTo>
                    <a:pt x="39474" y="27503"/>
                    <a:pt x="39792" y="27513"/>
                    <a:pt x="40104" y="27534"/>
                  </a:cubicBezTo>
                  <a:cubicBezTo>
                    <a:pt x="44875" y="18769"/>
                    <a:pt x="51745" y="11009"/>
                    <a:pt x="59392" y="6604"/>
                  </a:cubicBezTo>
                  <a:cubicBezTo>
                    <a:pt x="63612" y="4156"/>
                    <a:pt x="67602" y="2997"/>
                    <a:pt x="71135" y="2997"/>
                  </a:cubicBezTo>
                  <a:cubicBezTo>
                    <a:pt x="73682" y="2997"/>
                    <a:pt x="75991" y="3599"/>
                    <a:pt x="77978" y="4755"/>
                  </a:cubicBezTo>
                  <a:lnTo>
                    <a:pt x="77978" y="4755"/>
                  </a:lnTo>
                  <a:lnTo>
                    <a:pt x="72859" y="1765"/>
                  </a:lnTo>
                  <a:cubicBezTo>
                    <a:pt x="70865" y="605"/>
                    <a:pt x="68546" y="1"/>
                    <a:pt x="65987" y="1"/>
                  </a:cubicBezTo>
                  <a:close/>
                </a:path>
              </a:pathLst>
            </a:custGeom>
            <a:gradFill>
              <a:gsLst>
                <a:gs pos="0">
                  <a:srgbClr val="ADD8EB"/>
                </a:gs>
                <a:gs pos="100000">
                  <a:srgbClr val="4BA4CA"/>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979134" y="1676101"/>
              <a:ext cx="2018808" cy="1677152"/>
            </a:xfrm>
            <a:custGeom>
              <a:rect b="b" l="l" r="r" t="t"/>
              <a:pathLst>
                <a:path extrusionOk="0" h="84801" w="102076">
                  <a:moveTo>
                    <a:pt x="65986" y="0"/>
                  </a:moveTo>
                  <a:cubicBezTo>
                    <a:pt x="62448" y="0"/>
                    <a:pt x="58456" y="1156"/>
                    <a:pt x="54234" y="3599"/>
                  </a:cubicBezTo>
                  <a:cubicBezTo>
                    <a:pt x="46587" y="8004"/>
                    <a:pt x="39717" y="15764"/>
                    <a:pt x="34946" y="24529"/>
                  </a:cubicBezTo>
                  <a:cubicBezTo>
                    <a:pt x="34634" y="24508"/>
                    <a:pt x="34316" y="24498"/>
                    <a:pt x="33994" y="24498"/>
                  </a:cubicBezTo>
                  <a:cubicBezTo>
                    <a:pt x="30817" y="24498"/>
                    <a:pt x="27212" y="25528"/>
                    <a:pt x="23420" y="27725"/>
                  </a:cubicBezTo>
                  <a:cubicBezTo>
                    <a:pt x="10478" y="35189"/>
                    <a:pt x="1" y="53312"/>
                    <a:pt x="46" y="68194"/>
                  </a:cubicBezTo>
                  <a:cubicBezTo>
                    <a:pt x="79" y="78719"/>
                    <a:pt x="5367" y="84801"/>
                    <a:pt x="13057" y="84801"/>
                  </a:cubicBezTo>
                  <a:cubicBezTo>
                    <a:pt x="16224" y="84801"/>
                    <a:pt x="19798" y="83770"/>
                    <a:pt x="23579" y="81592"/>
                  </a:cubicBezTo>
                  <a:lnTo>
                    <a:pt x="84888" y="46191"/>
                  </a:lnTo>
                  <a:cubicBezTo>
                    <a:pt x="94383" y="40712"/>
                    <a:pt x="102076" y="27405"/>
                    <a:pt x="102030" y="16495"/>
                  </a:cubicBezTo>
                  <a:cubicBezTo>
                    <a:pt x="102014" y="8767"/>
                    <a:pt x="98127" y="4302"/>
                    <a:pt x="92486" y="4302"/>
                  </a:cubicBezTo>
                  <a:cubicBezTo>
                    <a:pt x="90164" y="4302"/>
                    <a:pt x="87543" y="5059"/>
                    <a:pt x="84774" y="6657"/>
                  </a:cubicBezTo>
                  <a:cubicBezTo>
                    <a:pt x="82925" y="7730"/>
                    <a:pt x="81122" y="9122"/>
                    <a:pt x="79433" y="10720"/>
                  </a:cubicBezTo>
                  <a:cubicBezTo>
                    <a:pt x="77370" y="3838"/>
                    <a:pt x="72433" y="0"/>
                    <a:pt x="65986"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0" name="Google Shape;230;p24"/>
          <p:cNvCxnSpPr/>
          <p:nvPr/>
        </p:nvCxnSpPr>
        <p:spPr>
          <a:xfrm>
            <a:off x="2123200" y="2376288"/>
            <a:ext cx="0" cy="850800"/>
          </a:xfrm>
          <a:prstGeom prst="straightConnector1">
            <a:avLst/>
          </a:prstGeom>
          <a:noFill/>
          <a:ln cap="flat" cmpd="sng" w="28575">
            <a:solidFill>
              <a:schemeClr val="accent6"/>
            </a:solidFill>
            <a:prstDash val="solid"/>
            <a:round/>
            <a:headEnd len="med" w="med" type="none"/>
            <a:tailEnd len="med" w="med" type="oval"/>
          </a:ln>
        </p:spPr>
      </p:cxnSp>
      <p:cxnSp>
        <p:nvCxnSpPr>
          <p:cNvPr id="231" name="Google Shape;231;p24"/>
          <p:cNvCxnSpPr/>
          <p:nvPr/>
        </p:nvCxnSpPr>
        <p:spPr>
          <a:xfrm>
            <a:off x="7067763" y="2388000"/>
            <a:ext cx="0" cy="850800"/>
          </a:xfrm>
          <a:prstGeom prst="straightConnector1">
            <a:avLst/>
          </a:prstGeom>
          <a:noFill/>
          <a:ln cap="flat" cmpd="sng" w="28575">
            <a:solidFill>
              <a:schemeClr val="accent3"/>
            </a:solidFill>
            <a:prstDash val="solid"/>
            <a:round/>
            <a:headEnd len="med" w="med" type="none"/>
            <a:tailEnd len="med" w="med" type="oval"/>
          </a:ln>
        </p:spPr>
      </p:cxnSp>
      <p:sp>
        <p:nvSpPr>
          <p:cNvPr id="232" name="Google Shape;232;p24"/>
          <p:cNvSpPr txBox="1"/>
          <p:nvPr/>
        </p:nvSpPr>
        <p:spPr>
          <a:xfrm>
            <a:off x="805250" y="3850775"/>
            <a:ext cx="2482800" cy="572700"/>
          </a:xfrm>
          <a:prstGeom prst="rect">
            <a:avLst/>
          </a:prstGeom>
          <a:noFill/>
          <a:ln>
            <a:noFill/>
          </a:ln>
        </p:spPr>
        <p:txBody>
          <a:bodyPr anchorCtr="0" anchor="ctr" bIns="91425" lIns="91425" spcFirstLastPara="1" rIns="91425" wrap="square" tIns="91425">
            <a:noAutofit/>
          </a:bodyPr>
          <a:lstStyle/>
          <a:p>
            <a:pPr indent="0" lvl="0" marL="1270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From MongoDB to HDFS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33" name="Google Shape;233;p24"/>
          <p:cNvSpPr txBox="1"/>
          <p:nvPr/>
        </p:nvSpPr>
        <p:spPr>
          <a:xfrm>
            <a:off x="976750" y="2001525"/>
            <a:ext cx="2292900" cy="517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accent6"/>
                </a:solidFill>
                <a:latin typeface="Roboto"/>
                <a:ea typeface="Roboto"/>
                <a:cs typeface="Roboto"/>
                <a:sym typeface="Roboto"/>
              </a:rPr>
              <a:t>MongoDB</a:t>
            </a:r>
            <a:endParaRPr b="1" sz="1600">
              <a:solidFill>
                <a:schemeClr val="accent6"/>
              </a:solidFill>
              <a:latin typeface="Roboto"/>
              <a:ea typeface="Roboto"/>
              <a:cs typeface="Roboto"/>
              <a:sym typeface="Roboto"/>
            </a:endParaRPr>
          </a:p>
        </p:txBody>
      </p:sp>
      <p:sp>
        <p:nvSpPr>
          <p:cNvPr id="234" name="Google Shape;234;p24"/>
          <p:cNvSpPr txBox="1"/>
          <p:nvPr/>
        </p:nvSpPr>
        <p:spPr>
          <a:xfrm>
            <a:off x="5751300" y="2001525"/>
            <a:ext cx="2648700" cy="44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0B5394"/>
                </a:solidFill>
                <a:latin typeface="Roboto"/>
                <a:ea typeface="Roboto"/>
                <a:cs typeface="Roboto"/>
                <a:sym typeface="Roboto"/>
              </a:rPr>
              <a:t>MySQL</a:t>
            </a:r>
            <a:endParaRPr b="1" sz="1600">
              <a:solidFill>
                <a:srgbClr val="0B5394"/>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Analytics</a:t>
            </a:r>
            <a:r>
              <a:rPr lang="en"/>
              <a:t> Automation Scripts </a:t>
            </a:r>
            <a:endParaRPr/>
          </a:p>
        </p:txBody>
      </p:sp>
      <p:sp>
        <p:nvSpPr>
          <p:cNvPr id="240" name="Google Shape;240;p25"/>
          <p:cNvSpPr/>
          <p:nvPr/>
        </p:nvSpPr>
        <p:spPr>
          <a:xfrm>
            <a:off x="485625" y="1251100"/>
            <a:ext cx="3859500" cy="344100"/>
          </a:xfrm>
          <a:prstGeom prst="round2DiagRect">
            <a:avLst>
              <a:gd fmla="val 50000" name="adj1"/>
              <a:gd fmla="val 0" name="adj2"/>
            </a:avLst>
          </a:prstGeom>
          <a:gradFill>
            <a:gsLst>
              <a:gs pos="0">
                <a:srgbClr val="ADD8EB"/>
              </a:gs>
              <a:gs pos="100000">
                <a:srgbClr val="4BA4CA"/>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1.Set up a multi-node cluster in hadoop 3.3.0</a:t>
            </a:r>
            <a:endParaRPr sz="1200"/>
          </a:p>
        </p:txBody>
      </p:sp>
      <p:sp>
        <p:nvSpPr>
          <p:cNvPr id="241" name="Google Shape;241;p25"/>
          <p:cNvSpPr/>
          <p:nvPr/>
        </p:nvSpPr>
        <p:spPr>
          <a:xfrm>
            <a:off x="478325" y="1749000"/>
            <a:ext cx="3942900" cy="10881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Install Java 8 ,SSH for each nodes</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Set up public key from the namenode to data nodes</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Distributing the configured library and install hadoop 3.3.0 for each nodes</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Start Hadoop</a:t>
            </a:r>
            <a:endParaRPr sz="1000">
              <a:solidFill>
                <a:srgbClr val="24292E"/>
              </a:solidFill>
              <a:highlight>
                <a:schemeClr val="lt1"/>
              </a:highlight>
            </a:endParaRPr>
          </a:p>
        </p:txBody>
      </p:sp>
      <p:sp>
        <p:nvSpPr>
          <p:cNvPr id="242" name="Google Shape;242;p25"/>
          <p:cNvSpPr/>
          <p:nvPr/>
        </p:nvSpPr>
        <p:spPr>
          <a:xfrm>
            <a:off x="5082425" y="1699650"/>
            <a:ext cx="3942900" cy="1137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Install Sqoop and MongoDB on namenode</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Configure Sqoop and MongoDB </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Load data from the production system (MySQL and MongoDB)</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Store it in the hadoop distributed file system.</a:t>
            </a:r>
            <a:endParaRPr sz="1000">
              <a:solidFill>
                <a:srgbClr val="24292E"/>
              </a:solidFill>
              <a:highlight>
                <a:schemeClr val="lt1"/>
              </a:highlight>
            </a:endParaRPr>
          </a:p>
        </p:txBody>
      </p:sp>
      <p:sp>
        <p:nvSpPr>
          <p:cNvPr id="243" name="Google Shape;243;p25"/>
          <p:cNvSpPr txBox="1"/>
          <p:nvPr/>
        </p:nvSpPr>
        <p:spPr>
          <a:xfrm>
            <a:off x="7431138" y="656425"/>
            <a:ext cx="866100" cy="3600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500">
                <a:solidFill>
                  <a:schemeClr val="lt1"/>
                </a:solidFill>
                <a:latin typeface="Roboto"/>
                <a:ea typeface="Roboto"/>
                <a:cs typeface="Roboto"/>
                <a:sym typeface="Roboto"/>
              </a:rPr>
              <a:t>Mars</a:t>
            </a:r>
            <a:endParaRPr b="1" sz="1500">
              <a:solidFill>
                <a:schemeClr val="lt1"/>
              </a:solidFill>
              <a:latin typeface="Roboto"/>
              <a:ea typeface="Roboto"/>
              <a:cs typeface="Roboto"/>
              <a:sym typeface="Roboto"/>
            </a:endParaRPr>
          </a:p>
        </p:txBody>
      </p:sp>
      <p:sp>
        <p:nvSpPr>
          <p:cNvPr id="244" name="Google Shape;244;p25"/>
          <p:cNvSpPr/>
          <p:nvPr/>
        </p:nvSpPr>
        <p:spPr>
          <a:xfrm>
            <a:off x="561825" y="3170600"/>
            <a:ext cx="3859500" cy="344100"/>
          </a:xfrm>
          <a:prstGeom prst="round2DiagRect">
            <a:avLst>
              <a:gd fmla="val 50000" name="adj1"/>
              <a:gd fmla="val 0" name="adj2"/>
            </a:avLst>
          </a:prstGeom>
          <a:gradFill>
            <a:gsLst>
              <a:gs pos="0">
                <a:srgbClr val="ADD8EB"/>
              </a:gs>
              <a:gs pos="100000">
                <a:srgbClr val="4BA4CA"/>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2.Set up Apache Spark framework</a:t>
            </a:r>
            <a:endParaRPr sz="1200"/>
          </a:p>
        </p:txBody>
      </p:sp>
      <p:sp>
        <p:nvSpPr>
          <p:cNvPr id="245" name="Google Shape;245;p25"/>
          <p:cNvSpPr/>
          <p:nvPr/>
        </p:nvSpPr>
        <p:spPr>
          <a:xfrm>
            <a:off x="485625" y="3667100"/>
            <a:ext cx="3942900" cy="1230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Install Apache-Spark 3.0.1 on each nodes</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Configure namenode and datanodes</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Add dependencies to connect Spark</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Launch namenode and datanodes</a:t>
            </a:r>
            <a:endParaRPr sz="1000">
              <a:solidFill>
                <a:srgbClr val="24292E"/>
              </a:solidFill>
              <a:highlight>
                <a:schemeClr val="lt1"/>
              </a:highlight>
            </a:endParaRPr>
          </a:p>
        </p:txBody>
      </p:sp>
      <p:sp>
        <p:nvSpPr>
          <p:cNvPr id="246" name="Google Shape;246;p25"/>
          <p:cNvSpPr/>
          <p:nvPr/>
        </p:nvSpPr>
        <p:spPr>
          <a:xfrm>
            <a:off x="5082300" y="3639400"/>
            <a:ext cx="3942900" cy="1230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Initialising Sparksession</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Call tfidf.py and pearson_correlation.py</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Store TF-IDF value in several CSV files in reviews_tfidf_dir directory.</a:t>
            </a:r>
            <a:endParaRPr sz="1000">
              <a:solidFill>
                <a:srgbClr val="24292E"/>
              </a:solidFill>
              <a:highlight>
                <a:schemeClr val="lt1"/>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chemeClr val="lt1"/>
                </a:highlight>
              </a:rPr>
              <a:t>Stop Sparksession</a:t>
            </a:r>
            <a:endParaRPr sz="1000">
              <a:solidFill>
                <a:srgbClr val="24292E"/>
              </a:solidFill>
              <a:highlight>
                <a:schemeClr val="lt1"/>
              </a:highlight>
            </a:endParaRPr>
          </a:p>
        </p:txBody>
      </p:sp>
      <p:sp>
        <p:nvSpPr>
          <p:cNvPr id="247" name="Google Shape;247;p25"/>
          <p:cNvSpPr/>
          <p:nvPr/>
        </p:nvSpPr>
        <p:spPr>
          <a:xfrm>
            <a:off x="5191200" y="1219677"/>
            <a:ext cx="3757800" cy="375600"/>
          </a:xfrm>
          <a:prstGeom prst="round2DiagRect">
            <a:avLst>
              <a:gd fmla="val 50000" name="adj1"/>
              <a:gd fmla="val 0" name="adj2"/>
            </a:avLst>
          </a:prstGeom>
          <a:gradFill>
            <a:gsLst>
              <a:gs pos="0">
                <a:srgbClr val="ADD8EB"/>
              </a:gs>
              <a:gs pos="100000">
                <a:srgbClr val="4BA4CA"/>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3.Set up Sqoop and MongoDB</a:t>
            </a:r>
            <a:endParaRPr sz="1200"/>
          </a:p>
        </p:txBody>
      </p:sp>
      <p:sp>
        <p:nvSpPr>
          <p:cNvPr id="248" name="Google Shape;248;p25"/>
          <p:cNvSpPr/>
          <p:nvPr/>
        </p:nvSpPr>
        <p:spPr>
          <a:xfrm>
            <a:off x="5188125" y="3170600"/>
            <a:ext cx="3757800" cy="344100"/>
          </a:xfrm>
          <a:prstGeom prst="round2DiagRect">
            <a:avLst>
              <a:gd fmla="val 50000" name="adj1"/>
              <a:gd fmla="val 0" name="adj2"/>
            </a:avLst>
          </a:prstGeom>
          <a:gradFill>
            <a:gsLst>
              <a:gs pos="0">
                <a:srgbClr val="ADD8EB"/>
              </a:gs>
              <a:gs pos="100000">
                <a:srgbClr val="4BA4CA"/>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9" name="Google Shape;249;p25"/>
          <p:cNvSpPr txBox="1"/>
          <p:nvPr/>
        </p:nvSpPr>
        <p:spPr>
          <a:xfrm>
            <a:off x="5164675" y="3170600"/>
            <a:ext cx="4185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4.</a:t>
            </a:r>
            <a:r>
              <a:rPr lang="en" sz="1200">
                <a:solidFill>
                  <a:schemeClr val="dk1"/>
                </a:solidFill>
              </a:rPr>
              <a:t>Call tfidf.py and pearson_correlation.py on namenode</a:t>
            </a:r>
            <a:endParaRPr sz="1200">
              <a:solidFill>
                <a:schemeClr val="dk1"/>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395600" y="589100"/>
            <a:ext cx="2396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chemeClr val="accent3"/>
                </a:solidFill>
              </a:rPr>
              <a:t>Analytics Task 1: TF-IDF</a:t>
            </a:r>
            <a:endParaRPr>
              <a:solidFill>
                <a:schemeClr val="accent3"/>
              </a:solidFill>
            </a:endParaRPr>
          </a:p>
        </p:txBody>
      </p:sp>
      <p:sp>
        <p:nvSpPr>
          <p:cNvPr id="255" name="Google Shape;255;p26"/>
          <p:cNvSpPr/>
          <p:nvPr/>
        </p:nvSpPr>
        <p:spPr>
          <a:xfrm>
            <a:off x="1082125" y="890225"/>
            <a:ext cx="2637833" cy="4125424"/>
          </a:xfrm>
          <a:custGeom>
            <a:rect b="b" l="l" r="r" t="t"/>
            <a:pathLst>
              <a:path extrusionOk="0" h="100077" w="98749">
                <a:moveTo>
                  <a:pt x="95465" y="1"/>
                </a:moveTo>
                <a:lnTo>
                  <a:pt x="95465" y="10227"/>
                </a:lnTo>
                <a:lnTo>
                  <a:pt x="95465" y="12783"/>
                </a:lnTo>
                <a:lnTo>
                  <a:pt x="95415" y="13610"/>
                </a:lnTo>
                <a:lnTo>
                  <a:pt x="95390" y="14011"/>
                </a:lnTo>
                <a:cubicBezTo>
                  <a:pt x="95390" y="14136"/>
                  <a:pt x="95365" y="14287"/>
                  <a:pt x="95340" y="14412"/>
                </a:cubicBezTo>
                <a:cubicBezTo>
                  <a:pt x="95290" y="14663"/>
                  <a:pt x="95265" y="14938"/>
                  <a:pt x="95215" y="15189"/>
                </a:cubicBezTo>
                <a:lnTo>
                  <a:pt x="95014" y="15966"/>
                </a:lnTo>
                <a:cubicBezTo>
                  <a:pt x="94989" y="16091"/>
                  <a:pt x="94964" y="16217"/>
                  <a:pt x="94914" y="16342"/>
                </a:cubicBezTo>
                <a:lnTo>
                  <a:pt x="94788" y="16718"/>
                </a:lnTo>
                <a:cubicBezTo>
                  <a:pt x="94688" y="16968"/>
                  <a:pt x="94613" y="17219"/>
                  <a:pt x="94513" y="17470"/>
                </a:cubicBezTo>
                <a:cubicBezTo>
                  <a:pt x="94262" y="17946"/>
                  <a:pt x="94062" y="18447"/>
                  <a:pt x="93761" y="18873"/>
                </a:cubicBezTo>
                <a:cubicBezTo>
                  <a:pt x="93510" y="19349"/>
                  <a:pt x="93159" y="19750"/>
                  <a:pt x="92859" y="20202"/>
                </a:cubicBezTo>
                <a:cubicBezTo>
                  <a:pt x="92683" y="20402"/>
                  <a:pt x="92483" y="20577"/>
                  <a:pt x="92307" y="20778"/>
                </a:cubicBezTo>
                <a:lnTo>
                  <a:pt x="92057" y="21104"/>
                </a:lnTo>
                <a:lnTo>
                  <a:pt x="91756" y="21354"/>
                </a:lnTo>
                <a:cubicBezTo>
                  <a:pt x="91555" y="21530"/>
                  <a:pt x="91355" y="21730"/>
                  <a:pt x="91154" y="21906"/>
                </a:cubicBezTo>
                <a:cubicBezTo>
                  <a:pt x="90929" y="22056"/>
                  <a:pt x="90728" y="22207"/>
                  <a:pt x="90503" y="22382"/>
                </a:cubicBezTo>
                <a:cubicBezTo>
                  <a:pt x="89626" y="22958"/>
                  <a:pt x="88698" y="23510"/>
                  <a:pt x="87671" y="23836"/>
                </a:cubicBezTo>
                <a:lnTo>
                  <a:pt x="87320" y="23961"/>
                </a:lnTo>
                <a:cubicBezTo>
                  <a:pt x="87194" y="24011"/>
                  <a:pt x="87044" y="24036"/>
                  <a:pt x="86919" y="24061"/>
                </a:cubicBezTo>
                <a:cubicBezTo>
                  <a:pt x="86668" y="24136"/>
                  <a:pt x="86418" y="24187"/>
                  <a:pt x="86167" y="24262"/>
                </a:cubicBezTo>
                <a:cubicBezTo>
                  <a:pt x="85891" y="24312"/>
                  <a:pt x="85615" y="24337"/>
                  <a:pt x="85365" y="24387"/>
                </a:cubicBezTo>
                <a:cubicBezTo>
                  <a:pt x="85240" y="24412"/>
                  <a:pt x="85114" y="24437"/>
                  <a:pt x="84964" y="24437"/>
                </a:cubicBezTo>
                <a:lnTo>
                  <a:pt x="84563" y="24462"/>
                </a:lnTo>
                <a:lnTo>
                  <a:pt x="83736" y="24512"/>
                </a:lnTo>
                <a:lnTo>
                  <a:pt x="72808" y="24512"/>
                </a:lnTo>
                <a:lnTo>
                  <a:pt x="71931" y="24562"/>
                </a:lnTo>
                <a:cubicBezTo>
                  <a:pt x="71355" y="24588"/>
                  <a:pt x="70753" y="24588"/>
                  <a:pt x="70177" y="24663"/>
                </a:cubicBezTo>
                <a:lnTo>
                  <a:pt x="68447" y="24938"/>
                </a:lnTo>
                <a:cubicBezTo>
                  <a:pt x="66142" y="25364"/>
                  <a:pt x="63886" y="26066"/>
                  <a:pt x="61781" y="27144"/>
                </a:cubicBezTo>
                <a:lnTo>
                  <a:pt x="61004" y="27520"/>
                </a:lnTo>
                <a:cubicBezTo>
                  <a:pt x="60728" y="27645"/>
                  <a:pt x="60503" y="27821"/>
                  <a:pt x="60252" y="27971"/>
                </a:cubicBezTo>
                <a:lnTo>
                  <a:pt x="58748" y="28873"/>
                </a:lnTo>
                <a:cubicBezTo>
                  <a:pt x="57796" y="29575"/>
                  <a:pt x="56843" y="30227"/>
                  <a:pt x="55991" y="31054"/>
                </a:cubicBezTo>
                <a:cubicBezTo>
                  <a:pt x="55565" y="31455"/>
                  <a:pt x="55114" y="31831"/>
                  <a:pt x="54713" y="32257"/>
                </a:cubicBezTo>
                <a:lnTo>
                  <a:pt x="53535" y="33560"/>
                </a:lnTo>
                <a:cubicBezTo>
                  <a:pt x="53159" y="33986"/>
                  <a:pt x="52808" y="34462"/>
                  <a:pt x="52457" y="34938"/>
                </a:cubicBezTo>
                <a:lnTo>
                  <a:pt x="51931" y="35640"/>
                </a:lnTo>
                <a:cubicBezTo>
                  <a:pt x="51781" y="35866"/>
                  <a:pt x="51630" y="36141"/>
                  <a:pt x="51480" y="36392"/>
                </a:cubicBezTo>
                <a:cubicBezTo>
                  <a:pt x="51154" y="36893"/>
                  <a:pt x="50853" y="37395"/>
                  <a:pt x="50553" y="37896"/>
                </a:cubicBezTo>
                <a:lnTo>
                  <a:pt x="49801" y="39475"/>
                </a:lnTo>
                <a:cubicBezTo>
                  <a:pt x="49675" y="39725"/>
                  <a:pt x="49525" y="40001"/>
                  <a:pt x="49425" y="40277"/>
                </a:cubicBezTo>
                <a:lnTo>
                  <a:pt x="49124" y="41104"/>
                </a:lnTo>
                <a:cubicBezTo>
                  <a:pt x="48924" y="41655"/>
                  <a:pt x="48698" y="42182"/>
                  <a:pt x="48548" y="42758"/>
                </a:cubicBezTo>
                <a:cubicBezTo>
                  <a:pt x="48247" y="43886"/>
                  <a:pt x="47946" y="45014"/>
                  <a:pt x="47796" y="46192"/>
                </a:cubicBezTo>
                <a:lnTo>
                  <a:pt x="47670" y="47069"/>
                </a:lnTo>
                <a:lnTo>
                  <a:pt x="47595" y="47495"/>
                </a:lnTo>
                <a:lnTo>
                  <a:pt x="47570" y="47921"/>
                </a:lnTo>
                <a:lnTo>
                  <a:pt x="47495" y="49675"/>
                </a:lnTo>
                <a:lnTo>
                  <a:pt x="47470" y="50101"/>
                </a:lnTo>
                <a:lnTo>
                  <a:pt x="47470" y="50427"/>
                </a:lnTo>
                <a:lnTo>
                  <a:pt x="47470" y="51054"/>
                </a:lnTo>
                <a:lnTo>
                  <a:pt x="47470" y="52332"/>
                </a:lnTo>
                <a:lnTo>
                  <a:pt x="47470" y="54888"/>
                </a:lnTo>
                <a:lnTo>
                  <a:pt x="47470" y="55540"/>
                </a:lnTo>
                <a:lnTo>
                  <a:pt x="47470" y="55690"/>
                </a:lnTo>
                <a:lnTo>
                  <a:pt x="47470" y="55791"/>
                </a:lnTo>
                <a:lnTo>
                  <a:pt x="47445" y="55991"/>
                </a:lnTo>
                <a:cubicBezTo>
                  <a:pt x="47445" y="56267"/>
                  <a:pt x="47420" y="56518"/>
                  <a:pt x="47420" y="56793"/>
                </a:cubicBezTo>
                <a:cubicBezTo>
                  <a:pt x="47395" y="57069"/>
                  <a:pt x="47320" y="57320"/>
                  <a:pt x="47294" y="57595"/>
                </a:cubicBezTo>
                <a:lnTo>
                  <a:pt x="47244" y="57971"/>
                </a:lnTo>
                <a:cubicBezTo>
                  <a:pt x="47219" y="58122"/>
                  <a:pt x="47169" y="58247"/>
                  <a:pt x="47144" y="58372"/>
                </a:cubicBezTo>
                <a:cubicBezTo>
                  <a:pt x="47069" y="58623"/>
                  <a:pt x="47019" y="58873"/>
                  <a:pt x="46944" y="59149"/>
                </a:cubicBezTo>
                <a:cubicBezTo>
                  <a:pt x="46868" y="59375"/>
                  <a:pt x="46768" y="59625"/>
                  <a:pt x="46668" y="59876"/>
                </a:cubicBezTo>
                <a:cubicBezTo>
                  <a:pt x="46618" y="60001"/>
                  <a:pt x="46593" y="60127"/>
                  <a:pt x="46543" y="60252"/>
                </a:cubicBezTo>
                <a:lnTo>
                  <a:pt x="46367" y="60603"/>
                </a:lnTo>
                <a:cubicBezTo>
                  <a:pt x="46242" y="60853"/>
                  <a:pt x="46142" y="61104"/>
                  <a:pt x="46016" y="61330"/>
                </a:cubicBezTo>
                <a:cubicBezTo>
                  <a:pt x="45490" y="62257"/>
                  <a:pt x="44813" y="63109"/>
                  <a:pt x="44086" y="63886"/>
                </a:cubicBezTo>
                <a:lnTo>
                  <a:pt x="43510" y="64412"/>
                </a:lnTo>
                <a:cubicBezTo>
                  <a:pt x="43410" y="64513"/>
                  <a:pt x="43310" y="64613"/>
                  <a:pt x="43209" y="64688"/>
                </a:cubicBezTo>
                <a:lnTo>
                  <a:pt x="42883" y="64939"/>
                </a:lnTo>
                <a:cubicBezTo>
                  <a:pt x="42658" y="65089"/>
                  <a:pt x="42457" y="65264"/>
                  <a:pt x="42232" y="65390"/>
                </a:cubicBezTo>
                <a:cubicBezTo>
                  <a:pt x="42006" y="65540"/>
                  <a:pt x="41781" y="65665"/>
                  <a:pt x="41555" y="65816"/>
                </a:cubicBezTo>
                <a:cubicBezTo>
                  <a:pt x="40603" y="66317"/>
                  <a:pt x="39650" y="66768"/>
                  <a:pt x="38598" y="66969"/>
                </a:cubicBezTo>
                <a:lnTo>
                  <a:pt x="38222" y="67094"/>
                </a:lnTo>
                <a:cubicBezTo>
                  <a:pt x="38071" y="67094"/>
                  <a:pt x="37946" y="67119"/>
                  <a:pt x="37821" y="67144"/>
                </a:cubicBezTo>
                <a:cubicBezTo>
                  <a:pt x="37545" y="67169"/>
                  <a:pt x="37294" y="67219"/>
                  <a:pt x="37019" y="67269"/>
                </a:cubicBezTo>
                <a:cubicBezTo>
                  <a:pt x="36768" y="67269"/>
                  <a:pt x="36492" y="67269"/>
                  <a:pt x="36217" y="67295"/>
                </a:cubicBezTo>
                <a:lnTo>
                  <a:pt x="35816" y="67320"/>
                </a:lnTo>
                <a:lnTo>
                  <a:pt x="25590" y="67320"/>
                </a:lnTo>
                <a:lnTo>
                  <a:pt x="24713" y="67370"/>
                </a:lnTo>
                <a:lnTo>
                  <a:pt x="22984" y="67470"/>
                </a:lnTo>
                <a:lnTo>
                  <a:pt x="21229" y="67721"/>
                </a:lnTo>
                <a:cubicBezTo>
                  <a:pt x="20953" y="67771"/>
                  <a:pt x="20653" y="67796"/>
                  <a:pt x="20377" y="67871"/>
                </a:cubicBezTo>
                <a:lnTo>
                  <a:pt x="19525" y="68071"/>
                </a:lnTo>
                <a:cubicBezTo>
                  <a:pt x="18948" y="68222"/>
                  <a:pt x="18372" y="68347"/>
                  <a:pt x="17821" y="68523"/>
                </a:cubicBezTo>
                <a:cubicBezTo>
                  <a:pt x="16718" y="68924"/>
                  <a:pt x="15590" y="69300"/>
                  <a:pt x="14562" y="69851"/>
                </a:cubicBezTo>
                <a:lnTo>
                  <a:pt x="13760" y="70227"/>
                </a:lnTo>
                <a:lnTo>
                  <a:pt x="13359" y="70427"/>
                </a:lnTo>
                <a:lnTo>
                  <a:pt x="12984" y="70653"/>
                </a:lnTo>
                <a:lnTo>
                  <a:pt x="11505" y="71555"/>
                </a:lnTo>
                <a:cubicBezTo>
                  <a:pt x="11004" y="71881"/>
                  <a:pt x="10552" y="72257"/>
                  <a:pt x="10076" y="72583"/>
                </a:cubicBezTo>
                <a:lnTo>
                  <a:pt x="9374" y="73134"/>
                </a:lnTo>
                <a:cubicBezTo>
                  <a:pt x="9149" y="73310"/>
                  <a:pt x="8923" y="73510"/>
                  <a:pt x="8723" y="73711"/>
                </a:cubicBezTo>
                <a:cubicBezTo>
                  <a:pt x="8272" y="74087"/>
                  <a:pt x="7846" y="74488"/>
                  <a:pt x="7420" y="74889"/>
                </a:cubicBezTo>
                <a:lnTo>
                  <a:pt x="6242" y="76192"/>
                </a:lnTo>
                <a:cubicBezTo>
                  <a:pt x="4738" y="77971"/>
                  <a:pt x="3410" y="79926"/>
                  <a:pt x="2432" y="82057"/>
                </a:cubicBezTo>
                <a:lnTo>
                  <a:pt x="2056" y="82859"/>
                </a:lnTo>
                <a:cubicBezTo>
                  <a:pt x="1956" y="83134"/>
                  <a:pt x="1856" y="83410"/>
                  <a:pt x="1755" y="83686"/>
                </a:cubicBezTo>
                <a:cubicBezTo>
                  <a:pt x="1555" y="84237"/>
                  <a:pt x="1329" y="84788"/>
                  <a:pt x="1154" y="85340"/>
                </a:cubicBezTo>
                <a:lnTo>
                  <a:pt x="703" y="87044"/>
                </a:lnTo>
                <a:cubicBezTo>
                  <a:pt x="628" y="87320"/>
                  <a:pt x="552" y="87595"/>
                  <a:pt x="502" y="87896"/>
                </a:cubicBezTo>
                <a:lnTo>
                  <a:pt x="377" y="88748"/>
                </a:lnTo>
                <a:cubicBezTo>
                  <a:pt x="277" y="89325"/>
                  <a:pt x="176" y="89926"/>
                  <a:pt x="126" y="90503"/>
                </a:cubicBezTo>
                <a:lnTo>
                  <a:pt x="26" y="92257"/>
                </a:lnTo>
                <a:lnTo>
                  <a:pt x="26" y="92683"/>
                </a:lnTo>
                <a:lnTo>
                  <a:pt x="1" y="92909"/>
                </a:lnTo>
                <a:lnTo>
                  <a:pt x="1" y="93059"/>
                </a:lnTo>
                <a:lnTo>
                  <a:pt x="1" y="93711"/>
                </a:lnTo>
                <a:lnTo>
                  <a:pt x="1" y="94989"/>
                </a:lnTo>
                <a:lnTo>
                  <a:pt x="1" y="100077"/>
                </a:lnTo>
                <a:lnTo>
                  <a:pt x="3284" y="100077"/>
                </a:lnTo>
                <a:lnTo>
                  <a:pt x="3284" y="94989"/>
                </a:lnTo>
                <a:lnTo>
                  <a:pt x="3284" y="93711"/>
                </a:lnTo>
                <a:lnTo>
                  <a:pt x="3284" y="93059"/>
                </a:lnTo>
                <a:lnTo>
                  <a:pt x="3284" y="92909"/>
                </a:lnTo>
                <a:lnTo>
                  <a:pt x="3309" y="92708"/>
                </a:lnTo>
                <a:lnTo>
                  <a:pt x="3309" y="92332"/>
                </a:lnTo>
                <a:lnTo>
                  <a:pt x="3384" y="90803"/>
                </a:lnTo>
                <a:cubicBezTo>
                  <a:pt x="3435" y="90302"/>
                  <a:pt x="3535" y="89801"/>
                  <a:pt x="3610" y="89275"/>
                </a:cubicBezTo>
                <a:lnTo>
                  <a:pt x="3735" y="88523"/>
                </a:lnTo>
                <a:cubicBezTo>
                  <a:pt x="3760" y="88272"/>
                  <a:pt x="3836" y="88021"/>
                  <a:pt x="3911" y="87796"/>
                </a:cubicBezTo>
                <a:lnTo>
                  <a:pt x="4287" y="86292"/>
                </a:lnTo>
                <a:cubicBezTo>
                  <a:pt x="4462" y="85816"/>
                  <a:pt x="4638" y="85340"/>
                  <a:pt x="4813" y="84864"/>
                </a:cubicBezTo>
                <a:cubicBezTo>
                  <a:pt x="4888" y="84613"/>
                  <a:pt x="4988" y="84387"/>
                  <a:pt x="5089" y="84137"/>
                </a:cubicBezTo>
                <a:lnTo>
                  <a:pt x="5415" y="83460"/>
                </a:lnTo>
                <a:cubicBezTo>
                  <a:pt x="6242" y="81580"/>
                  <a:pt x="7420" y="79876"/>
                  <a:pt x="8723" y="78322"/>
                </a:cubicBezTo>
                <a:lnTo>
                  <a:pt x="9750" y="77194"/>
                </a:lnTo>
                <a:cubicBezTo>
                  <a:pt x="10126" y="76843"/>
                  <a:pt x="10502" y="76518"/>
                  <a:pt x="10878" y="76167"/>
                </a:cubicBezTo>
                <a:cubicBezTo>
                  <a:pt x="11079" y="75991"/>
                  <a:pt x="11254" y="75816"/>
                  <a:pt x="11455" y="75665"/>
                </a:cubicBezTo>
                <a:lnTo>
                  <a:pt x="12056" y="75189"/>
                </a:lnTo>
                <a:cubicBezTo>
                  <a:pt x="12482" y="74889"/>
                  <a:pt x="12883" y="74563"/>
                  <a:pt x="13309" y="74312"/>
                </a:cubicBezTo>
                <a:lnTo>
                  <a:pt x="14613" y="73510"/>
                </a:lnTo>
                <a:lnTo>
                  <a:pt x="14938" y="73310"/>
                </a:lnTo>
                <a:lnTo>
                  <a:pt x="15289" y="73134"/>
                </a:lnTo>
                <a:lnTo>
                  <a:pt x="15966" y="72808"/>
                </a:lnTo>
                <a:cubicBezTo>
                  <a:pt x="16868" y="72332"/>
                  <a:pt x="17846" y="72006"/>
                  <a:pt x="18823" y="71655"/>
                </a:cubicBezTo>
                <a:cubicBezTo>
                  <a:pt x="19299" y="71505"/>
                  <a:pt x="19801" y="71405"/>
                  <a:pt x="20302" y="71254"/>
                </a:cubicBezTo>
                <a:lnTo>
                  <a:pt x="21029" y="71079"/>
                </a:lnTo>
                <a:cubicBezTo>
                  <a:pt x="21279" y="71029"/>
                  <a:pt x="21530" y="71004"/>
                  <a:pt x="21781" y="70954"/>
                </a:cubicBezTo>
                <a:lnTo>
                  <a:pt x="23309" y="70728"/>
                </a:lnTo>
                <a:lnTo>
                  <a:pt x="24838" y="70653"/>
                </a:lnTo>
                <a:lnTo>
                  <a:pt x="25590" y="70603"/>
                </a:lnTo>
                <a:lnTo>
                  <a:pt x="35816" y="70603"/>
                </a:lnTo>
                <a:lnTo>
                  <a:pt x="36342" y="70578"/>
                </a:lnTo>
                <a:lnTo>
                  <a:pt x="37370" y="70528"/>
                </a:lnTo>
                <a:lnTo>
                  <a:pt x="38372" y="70377"/>
                </a:lnTo>
                <a:cubicBezTo>
                  <a:pt x="38548" y="70352"/>
                  <a:pt x="38698" y="70327"/>
                  <a:pt x="38873" y="70302"/>
                </a:cubicBezTo>
                <a:lnTo>
                  <a:pt x="39375" y="70177"/>
                </a:lnTo>
                <a:cubicBezTo>
                  <a:pt x="40703" y="69876"/>
                  <a:pt x="41956" y="69300"/>
                  <a:pt x="43159" y="68673"/>
                </a:cubicBezTo>
                <a:lnTo>
                  <a:pt x="44036" y="68147"/>
                </a:lnTo>
                <a:cubicBezTo>
                  <a:pt x="44337" y="67971"/>
                  <a:pt x="44588" y="67746"/>
                  <a:pt x="44863" y="67545"/>
                </a:cubicBezTo>
                <a:lnTo>
                  <a:pt x="45289" y="67244"/>
                </a:lnTo>
                <a:cubicBezTo>
                  <a:pt x="45415" y="67119"/>
                  <a:pt x="45540" y="66994"/>
                  <a:pt x="45665" y="66894"/>
                </a:cubicBezTo>
                <a:cubicBezTo>
                  <a:pt x="45916" y="66668"/>
                  <a:pt x="46167" y="66442"/>
                  <a:pt x="46417" y="66192"/>
                </a:cubicBezTo>
                <a:cubicBezTo>
                  <a:pt x="47370" y="65214"/>
                  <a:pt x="48197" y="64112"/>
                  <a:pt x="48873" y="62934"/>
                </a:cubicBezTo>
                <a:cubicBezTo>
                  <a:pt x="49049" y="62633"/>
                  <a:pt x="49174" y="62307"/>
                  <a:pt x="49325" y="62006"/>
                </a:cubicBezTo>
                <a:lnTo>
                  <a:pt x="49550" y="61555"/>
                </a:lnTo>
                <a:cubicBezTo>
                  <a:pt x="49625" y="61405"/>
                  <a:pt x="49675" y="61229"/>
                  <a:pt x="49726" y="61079"/>
                </a:cubicBezTo>
                <a:lnTo>
                  <a:pt x="50102" y="60102"/>
                </a:lnTo>
                <a:lnTo>
                  <a:pt x="50352" y="59124"/>
                </a:lnTo>
                <a:cubicBezTo>
                  <a:pt x="50377" y="58949"/>
                  <a:pt x="50427" y="58798"/>
                  <a:pt x="50452" y="58623"/>
                </a:cubicBezTo>
                <a:lnTo>
                  <a:pt x="50528" y="58122"/>
                </a:lnTo>
                <a:cubicBezTo>
                  <a:pt x="50578" y="57771"/>
                  <a:pt x="50653" y="57445"/>
                  <a:pt x="50678" y="57094"/>
                </a:cubicBezTo>
                <a:lnTo>
                  <a:pt x="50728" y="56066"/>
                </a:lnTo>
                <a:lnTo>
                  <a:pt x="50753" y="55816"/>
                </a:lnTo>
                <a:cubicBezTo>
                  <a:pt x="50753" y="55741"/>
                  <a:pt x="50753" y="55640"/>
                  <a:pt x="50753" y="55540"/>
                </a:cubicBezTo>
                <a:lnTo>
                  <a:pt x="50753" y="54888"/>
                </a:lnTo>
                <a:lnTo>
                  <a:pt x="50753" y="52332"/>
                </a:lnTo>
                <a:lnTo>
                  <a:pt x="50753" y="51054"/>
                </a:lnTo>
                <a:lnTo>
                  <a:pt x="50753" y="50427"/>
                </a:lnTo>
                <a:lnTo>
                  <a:pt x="50753" y="50101"/>
                </a:lnTo>
                <a:lnTo>
                  <a:pt x="50778" y="49726"/>
                </a:lnTo>
                <a:lnTo>
                  <a:pt x="50853" y="48197"/>
                </a:lnTo>
                <a:lnTo>
                  <a:pt x="50878" y="47821"/>
                </a:lnTo>
                <a:lnTo>
                  <a:pt x="50929" y="47445"/>
                </a:lnTo>
                <a:lnTo>
                  <a:pt x="51029" y="46693"/>
                </a:lnTo>
                <a:cubicBezTo>
                  <a:pt x="51154" y="45665"/>
                  <a:pt x="51430" y="44688"/>
                  <a:pt x="51706" y="43685"/>
                </a:cubicBezTo>
                <a:cubicBezTo>
                  <a:pt x="51831" y="43209"/>
                  <a:pt x="52031" y="42733"/>
                  <a:pt x="52207" y="42257"/>
                </a:cubicBezTo>
                <a:lnTo>
                  <a:pt x="52457" y="41530"/>
                </a:lnTo>
                <a:cubicBezTo>
                  <a:pt x="52558" y="41279"/>
                  <a:pt x="52683" y="41054"/>
                  <a:pt x="52783" y="40828"/>
                </a:cubicBezTo>
                <a:lnTo>
                  <a:pt x="53460" y="39450"/>
                </a:lnTo>
                <a:lnTo>
                  <a:pt x="54237" y="38146"/>
                </a:lnTo>
                <a:cubicBezTo>
                  <a:pt x="54387" y="37921"/>
                  <a:pt x="54488" y="37695"/>
                  <a:pt x="54663" y="37495"/>
                </a:cubicBezTo>
                <a:lnTo>
                  <a:pt x="55114" y="36893"/>
                </a:lnTo>
                <a:cubicBezTo>
                  <a:pt x="55415" y="36492"/>
                  <a:pt x="55691" y="36041"/>
                  <a:pt x="56041" y="35665"/>
                </a:cubicBezTo>
                <a:lnTo>
                  <a:pt x="57069" y="34537"/>
                </a:lnTo>
                <a:cubicBezTo>
                  <a:pt x="57420" y="34162"/>
                  <a:pt x="57821" y="33836"/>
                  <a:pt x="58172" y="33485"/>
                </a:cubicBezTo>
                <a:cubicBezTo>
                  <a:pt x="58924" y="32783"/>
                  <a:pt x="59776" y="32207"/>
                  <a:pt x="60578" y="31605"/>
                </a:cubicBezTo>
                <a:lnTo>
                  <a:pt x="61881" y="30803"/>
                </a:lnTo>
                <a:cubicBezTo>
                  <a:pt x="62107" y="30678"/>
                  <a:pt x="62307" y="30527"/>
                  <a:pt x="62558" y="30427"/>
                </a:cubicBezTo>
                <a:lnTo>
                  <a:pt x="63234" y="30076"/>
                </a:lnTo>
                <a:cubicBezTo>
                  <a:pt x="65064" y="29149"/>
                  <a:pt x="67044" y="28547"/>
                  <a:pt x="69024" y="28172"/>
                </a:cubicBezTo>
                <a:lnTo>
                  <a:pt x="70553" y="27921"/>
                </a:lnTo>
                <a:cubicBezTo>
                  <a:pt x="71054" y="27871"/>
                  <a:pt x="71555" y="27871"/>
                  <a:pt x="72082" y="27821"/>
                </a:cubicBezTo>
                <a:cubicBezTo>
                  <a:pt x="72620" y="27796"/>
                  <a:pt x="73078" y="27789"/>
                  <a:pt x="73510" y="27789"/>
                </a:cubicBezTo>
                <a:cubicBezTo>
                  <a:pt x="73942" y="27789"/>
                  <a:pt x="74350" y="27796"/>
                  <a:pt x="74788" y="27796"/>
                </a:cubicBezTo>
                <a:lnTo>
                  <a:pt x="83736" y="27796"/>
                </a:lnTo>
                <a:lnTo>
                  <a:pt x="84788" y="27720"/>
                </a:lnTo>
                <a:lnTo>
                  <a:pt x="85290" y="27720"/>
                </a:lnTo>
                <a:cubicBezTo>
                  <a:pt x="85465" y="27695"/>
                  <a:pt x="85615" y="27670"/>
                  <a:pt x="85791" y="27645"/>
                </a:cubicBezTo>
                <a:lnTo>
                  <a:pt x="86819" y="27495"/>
                </a:lnTo>
                <a:lnTo>
                  <a:pt x="87796" y="27219"/>
                </a:lnTo>
                <a:cubicBezTo>
                  <a:pt x="87971" y="27194"/>
                  <a:pt x="88122" y="27144"/>
                  <a:pt x="88297" y="27094"/>
                </a:cubicBezTo>
                <a:lnTo>
                  <a:pt x="88773" y="26918"/>
                </a:lnTo>
                <a:cubicBezTo>
                  <a:pt x="90077" y="26492"/>
                  <a:pt x="91280" y="25816"/>
                  <a:pt x="92408" y="25064"/>
                </a:cubicBezTo>
                <a:lnTo>
                  <a:pt x="93235" y="24437"/>
                </a:lnTo>
                <a:cubicBezTo>
                  <a:pt x="93485" y="24237"/>
                  <a:pt x="93736" y="23986"/>
                  <a:pt x="93986" y="23760"/>
                </a:cubicBezTo>
                <a:lnTo>
                  <a:pt x="94362" y="23410"/>
                </a:lnTo>
                <a:lnTo>
                  <a:pt x="94713" y="23034"/>
                </a:lnTo>
                <a:cubicBezTo>
                  <a:pt x="94939" y="22783"/>
                  <a:pt x="95189" y="22532"/>
                  <a:pt x="95390" y="22257"/>
                </a:cubicBezTo>
                <a:cubicBezTo>
                  <a:pt x="95791" y="21705"/>
                  <a:pt x="96242" y="21179"/>
                  <a:pt x="96568" y="20577"/>
                </a:cubicBezTo>
                <a:cubicBezTo>
                  <a:pt x="96944" y="20026"/>
                  <a:pt x="97220" y="19374"/>
                  <a:pt x="97520" y="18773"/>
                </a:cubicBezTo>
                <a:cubicBezTo>
                  <a:pt x="97646" y="18472"/>
                  <a:pt x="97746" y="18121"/>
                  <a:pt x="97871" y="17821"/>
                </a:cubicBezTo>
                <a:lnTo>
                  <a:pt x="98047" y="17344"/>
                </a:lnTo>
                <a:cubicBezTo>
                  <a:pt x="98097" y="17169"/>
                  <a:pt x="98147" y="17019"/>
                  <a:pt x="98172" y="16843"/>
                </a:cubicBezTo>
                <a:lnTo>
                  <a:pt x="98448" y="15841"/>
                </a:lnTo>
                <a:lnTo>
                  <a:pt x="98598" y="14838"/>
                </a:lnTo>
                <a:cubicBezTo>
                  <a:pt x="98623" y="14663"/>
                  <a:pt x="98648" y="14512"/>
                  <a:pt x="98673" y="14337"/>
                </a:cubicBezTo>
                <a:lnTo>
                  <a:pt x="98698" y="13811"/>
                </a:lnTo>
                <a:lnTo>
                  <a:pt x="98748" y="12783"/>
                </a:lnTo>
                <a:lnTo>
                  <a:pt x="98748" y="10227"/>
                </a:lnTo>
                <a:lnTo>
                  <a:pt x="98748" y="1"/>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1155101" y="890225"/>
            <a:ext cx="2637165" cy="4125424"/>
          </a:xfrm>
          <a:custGeom>
            <a:rect b="b" l="l" r="r" t="t"/>
            <a:pathLst>
              <a:path extrusionOk="0" h="100077" w="98724">
                <a:moveTo>
                  <a:pt x="95440" y="1"/>
                </a:moveTo>
                <a:lnTo>
                  <a:pt x="95440" y="10227"/>
                </a:lnTo>
                <a:lnTo>
                  <a:pt x="95440" y="12783"/>
                </a:lnTo>
                <a:lnTo>
                  <a:pt x="95390" y="13785"/>
                </a:lnTo>
                <a:lnTo>
                  <a:pt x="95365" y="14287"/>
                </a:lnTo>
                <a:cubicBezTo>
                  <a:pt x="95365" y="14437"/>
                  <a:pt x="95315" y="14613"/>
                  <a:pt x="95290" y="14763"/>
                </a:cubicBezTo>
                <a:lnTo>
                  <a:pt x="95139" y="15740"/>
                </a:lnTo>
                <a:lnTo>
                  <a:pt x="94914" y="16693"/>
                </a:lnTo>
                <a:cubicBezTo>
                  <a:pt x="94864" y="16843"/>
                  <a:pt x="94838" y="17019"/>
                  <a:pt x="94788" y="17169"/>
                </a:cubicBezTo>
                <a:lnTo>
                  <a:pt x="94613" y="17620"/>
                </a:lnTo>
                <a:cubicBezTo>
                  <a:pt x="94488" y="17921"/>
                  <a:pt x="94387" y="18247"/>
                  <a:pt x="94262" y="18547"/>
                </a:cubicBezTo>
                <a:cubicBezTo>
                  <a:pt x="93961" y="19124"/>
                  <a:pt x="93711" y="19750"/>
                  <a:pt x="93360" y="20302"/>
                </a:cubicBezTo>
                <a:cubicBezTo>
                  <a:pt x="93034" y="20878"/>
                  <a:pt x="92608" y="21379"/>
                  <a:pt x="92232" y="21906"/>
                </a:cubicBezTo>
                <a:cubicBezTo>
                  <a:pt x="92006" y="22156"/>
                  <a:pt x="91781" y="22407"/>
                  <a:pt x="91555" y="22633"/>
                </a:cubicBezTo>
                <a:lnTo>
                  <a:pt x="91229" y="23009"/>
                </a:lnTo>
                <a:lnTo>
                  <a:pt x="90879" y="23334"/>
                </a:lnTo>
                <a:cubicBezTo>
                  <a:pt x="90628" y="23560"/>
                  <a:pt x="90377" y="23786"/>
                  <a:pt x="90127" y="24011"/>
                </a:cubicBezTo>
                <a:lnTo>
                  <a:pt x="89350" y="24588"/>
                </a:lnTo>
                <a:cubicBezTo>
                  <a:pt x="88247" y="25314"/>
                  <a:pt x="87094" y="25991"/>
                  <a:pt x="85841" y="26392"/>
                </a:cubicBezTo>
                <a:lnTo>
                  <a:pt x="85390" y="26567"/>
                </a:lnTo>
                <a:cubicBezTo>
                  <a:pt x="85239" y="26618"/>
                  <a:pt x="85064" y="26643"/>
                  <a:pt x="84914" y="26693"/>
                </a:cubicBezTo>
                <a:lnTo>
                  <a:pt x="83961" y="26918"/>
                </a:lnTo>
                <a:lnTo>
                  <a:pt x="82984" y="27069"/>
                </a:lnTo>
                <a:cubicBezTo>
                  <a:pt x="82833" y="27094"/>
                  <a:pt x="82658" y="27144"/>
                  <a:pt x="82508" y="27144"/>
                </a:cubicBezTo>
                <a:lnTo>
                  <a:pt x="82006" y="27169"/>
                </a:lnTo>
                <a:lnTo>
                  <a:pt x="81004" y="27219"/>
                </a:lnTo>
                <a:lnTo>
                  <a:pt x="72056" y="27219"/>
                </a:lnTo>
                <a:cubicBezTo>
                  <a:pt x="71705" y="27219"/>
                  <a:pt x="71379" y="27215"/>
                  <a:pt x="71041" y="27215"/>
                </a:cubicBezTo>
                <a:cubicBezTo>
                  <a:pt x="70534" y="27215"/>
                  <a:pt x="70001" y="27224"/>
                  <a:pt x="69325" y="27269"/>
                </a:cubicBezTo>
                <a:cubicBezTo>
                  <a:pt x="68798" y="27294"/>
                  <a:pt x="68272" y="27294"/>
                  <a:pt x="67746" y="27369"/>
                </a:cubicBezTo>
                <a:lnTo>
                  <a:pt x="66192" y="27595"/>
                </a:lnTo>
                <a:cubicBezTo>
                  <a:pt x="64162" y="27996"/>
                  <a:pt x="62132" y="28623"/>
                  <a:pt x="60252" y="29575"/>
                </a:cubicBezTo>
                <a:lnTo>
                  <a:pt x="59550" y="29926"/>
                </a:lnTo>
                <a:cubicBezTo>
                  <a:pt x="59324" y="30026"/>
                  <a:pt x="59099" y="30177"/>
                  <a:pt x="58873" y="30302"/>
                </a:cubicBezTo>
                <a:lnTo>
                  <a:pt x="57520" y="31129"/>
                </a:lnTo>
                <a:cubicBezTo>
                  <a:pt x="56693" y="31755"/>
                  <a:pt x="55816" y="32332"/>
                  <a:pt x="55064" y="33084"/>
                </a:cubicBezTo>
                <a:cubicBezTo>
                  <a:pt x="54688" y="33435"/>
                  <a:pt x="54287" y="33761"/>
                  <a:pt x="53936" y="34162"/>
                </a:cubicBezTo>
                <a:lnTo>
                  <a:pt x="52883" y="35314"/>
                </a:lnTo>
                <a:cubicBezTo>
                  <a:pt x="52532" y="35690"/>
                  <a:pt x="52232" y="36141"/>
                  <a:pt x="51906" y="36542"/>
                </a:cubicBezTo>
                <a:lnTo>
                  <a:pt x="51455" y="37169"/>
                </a:lnTo>
                <a:cubicBezTo>
                  <a:pt x="51304" y="37395"/>
                  <a:pt x="51179" y="37620"/>
                  <a:pt x="51029" y="37846"/>
                </a:cubicBezTo>
                <a:lnTo>
                  <a:pt x="50227" y="39174"/>
                </a:lnTo>
                <a:lnTo>
                  <a:pt x="49525" y="40603"/>
                </a:lnTo>
                <a:cubicBezTo>
                  <a:pt x="49425" y="40828"/>
                  <a:pt x="49299" y="41054"/>
                  <a:pt x="49199" y="41304"/>
                </a:cubicBezTo>
                <a:lnTo>
                  <a:pt x="48923" y="42056"/>
                </a:lnTo>
                <a:cubicBezTo>
                  <a:pt x="48773" y="42532"/>
                  <a:pt x="48547" y="43034"/>
                  <a:pt x="48422" y="43535"/>
                </a:cubicBezTo>
                <a:cubicBezTo>
                  <a:pt x="48146" y="44538"/>
                  <a:pt x="47871" y="45565"/>
                  <a:pt x="47745" y="46593"/>
                </a:cubicBezTo>
                <a:lnTo>
                  <a:pt x="47620" y="47370"/>
                </a:lnTo>
                <a:lnTo>
                  <a:pt x="47570" y="47771"/>
                </a:lnTo>
                <a:lnTo>
                  <a:pt x="47545" y="48147"/>
                </a:lnTo>
                <a:lnTo>
                  <a:pt x="47470" y="49726"/>
                </a:lnTo>
                <a:lnTo>
                  <a:pt x="47470" y="50101"/>
                </a:lnTo>
                <a:lnTo>
                  <a:pt x="47470" y="50427"/>
                </a:lnTo>
                <a:lnTo>
                  <a:pt x="47470" y="51054"/>
                </a:lnTo>
                <a:lnTo>
                  <a:pt x="47470" y="52332"/>
                </a:lnTo>
                <a:lnTo>
                  <a:pt x="47470" y="54888"/>
                </a:lnTo>
                <a:lnTo>
                  <a:pt x="47470" y="55540"/>
                </a:lnTo>
                <a:lnTo>
                  <a:pt x="47470" y="55690"/>
                </a:lnTo>
                <a:lnTo>
                  <a:pt x="47445" y="55816"/>
                </a:lnTo>
                <a:lnTo>
                  <a:pt x="47445" y="56066"/>
                </a:lnTo>
                <a:lnTo>
                  <a:pt x="47395" y="57044"/>
                </a:lnTo>
                <a:cubicBezTo>
                  <a:pt x="47370" y="57370"/>
                  <a:pt x="47294" y="57695"/>
                  <a:pt x="47244" y="58021"/>
                </a:cubicBezTo>
                <a:lnTo>
                  <a:pt x="47169" y="58523"/>
                </a:lnTo>
                <a:cubicBezTo>
                  <a:pt x="47144" y="58673"/>
                  <a:pt x="47094" y="58823"/>
                  <a:pt x="47069" y="58999"/>
                </a:cubicBezTo>
                <a:lnTo>
                  <a:pt x="46818" y="59951"/>
                </a:lnTo>
                <a:lnTo>
                  <a:pt x="46467" y="60878"/>
                </a:lnTo>
                <a:cubicBezTo>
                  <a:pt x="46417" y="61029"/>
                  <a:pt x="46367" y="61179"/>
                  <a:pt x="46292" y="61330"/>
                </a:cubicBezTo>
                <a:lnTo>
                  <a:pt x="46091" y="61781"/>
                </a:lnTo>
                <a:cubicBezTo>
                  <a:pt x="45941" y="62056"/>
                  <a:pt x="45816" y="62357"/>
                  <a:pt x="45640" y="62658"/>
                </a:cubicBezTo>
                <a:cubicBezTo>
                  <a:pt x="45014" y="63786"/>
                  <a:pt x="44187" y="64838"/>
                  <a:pt x="43284" y="65791"/>
                </a:cubicBezTo>
                <a:lnTo>
                  <a:pt x="42557" y="66467"/>
                </a:lnTo>
                <a:cubicBezTo>
                  <a:pt x="42432" y="66568"/>
                  <a:pt x="42332" y="66693"/>
                  <a:pt x="42182" y="66793"/>
                </a:cubicBezTo>
                <a:lnTo>
                  <a:pt x="41806" y="67094"/>
                </a:lnTo>
                <a:cubicBezTo>
                  <a:pt x="41530" y="67269"/>
                  <a:pt x="41279" y="67495"/>
                  <a:pt x="41004" y="67670"/>
                </a:cubicBezTo>
                <a:lnTo>
                  <a:pt x="40151" y="68172"/>
                </a:lnTo>
                <a:cubicBezTo>
                  <a:pt x="38999" y="68798"/>
                  <a:pt x="37796" y="69350"/>
                  <a:pt x="36517" y="69625"/>
                </a:cubicBezTo>
                <a:lnTo>
                  <a:pt x="36041" y="69751"/>
                </a:lnTo>
                <a:cubicBezTo>
                  <a:pt x="35866" y="69776"/>
                  <a:pt x="35715" y="69776"/>
                  <a:pt x="35540" y="69826"/>
                </a:cubicBezTo>
                <a:lnTo>
                  <a:pt x="34562" y="69976"/>
                </a:lnTo>
                <a:lnTo>
                  <a:pt x="33585" y="70001"/>
                </a:lnTo>
                <a:lnTo>
                  <a:pt x="33084" y="70051"/>
                </a:lnTo>
                <a:lnTo>
                  <a:pt x="22858" y="70051"/>
                </a:lnTo>
                <a:lnTo>
                  <a:pt x="22081" y="70076"/>
                </a:lnTo>
                <a:lnTo>
                  <a:pt x="20527" y="70152"/>
                </a:lnTo>
                <a:lnTo>
                  <a:pt x="18973" y="70402"/>
                </a:lnTo>
                <a:cubicBezTo>
                  <a:pt x="18698" y="70427"/>
                  <a:pt x="18447" y="70478"/>
                  <a:pt x="18196" y="70528"/>
                </a:cubicBezTo>
                <a:lnTo>
                  <a:pt x="17419" y="70703"/>
                </a:lnTo>
                <a:cubicBezTo>
                  <a:pt x="16918" y="70853"/>
                  <a:pt x="16417" y="70954"/>
                  <a:pt x="15916" y="71129"/>
                </a:cubicBezTo>
                <a:cubicBezTo>
                  <a:pt x="14913" y="71480"/>
                  <a:pt x="13936" y="71806"/>
                  <a:pt x="13008" y="72282"/>
                </a:cubicBezTo>
                <a:lnTo>
                  <a:pt x="12282" y="72633"/>
                </a:lnTo>
                <a:lnTo>
                  <a:pt x="11931" y="72808"/>
                </a:lnTo>
                <a:lnTo>
                  <a:pt x="11605" y="73009"/>
                </a:lnTo>
                <a:lnTo>
                  <a:pt x="10252" y="73836"/>
                </a:lnTo>
                <a:cubicBezTo>
                  <a:pt x="9825" y="74112"/>
                  <a:pt x="9424" y="74437"/>
                  <a:pt x="8998" y="74738"/>
                </a:cubicBezTo>
                <a:lnTo>
                  <a:pt x="8372" y="75214"/>
                </a:lnTo>
                <a:cubicBezTo>
                  <a:pt x="8171" y="75390"/>
                  <a:pt x="7971" y="75565"/>
                  <a:pt x="7770" y="75741"/>
                </a:cubicBezTo>
                <a:cubicBezTo>
                  <a:pt x="7394" y="76092"/>
                  <a:pt x="6993" y="76442"/>
                  <a:pt x="6617" y="76793"/>
                </a:cubicBezTo>
                <a:lnTo>
                  <a:pt x="5565" y="77971"/>
                </a:lnTo>
                <a:cubicBezTo>
                  <a:pt x="4211" y="79550"/>
                  <a:pt x="3033" y="81305"/>
                  <a:pt x="2156" y="83209"/>
                </a:cubicBezTo>
                <a:lnTo>
                  <a:pt x="1830" y="83911"/>
                </a:lnTo>
                <a:cubicBezTo>
                  <a:pt x="1730" y="84162"/>
                  <a:pt x="1630" y="84412"/>
                  <a:pt x="1555" y="84663"/>
                </a:cubicBezTo>
                <a:cubicBezTo>
                  <a:pt x="1354" y="85139"/>
                  <a:pt x="1179" y="85640"/>
                  <a:pt x="1003" y="86142"/>
                </a:cubicBezTo>
                <a:lnTo>
                  <a:pt x="627" y="87646"/>
                </a:lnTo>
                <a:cubicBezTo>
                  <a:pt x="552" y="87921"/>
                  <a:pt x="477" y="88172"/>
                  <a:pt x="427" y="88422"/>
                </a:cubicBezTo>
                <a:lnTo>
                  <a:pt x="327" y="89199"/>
                </a:lnTo>
                <a:cubicBezTo>
                  <a:pt x="251" y="89701"/>
                  <a:pt x="151" y="90227"/>
                  <a:pt x="101" y="90753"/>
                </a:cubicBezTo>
                <a:lnTo>
                  <a:pt x="26" y="92307"/>
                </a:lnTo>
                <a:lnTo>
                  <a:pt x="1" y="92708"/>
                </a:lnTo>
                <a:lnTo>
                  <a:pt x="1" y="92909"/>
                </a:lnTo>
                <a:lnTo>
                  <a:pt x="1" y="93059"/>
                </a:lnTo>
                <a:lnTo>
                  <a:pt x="1" y="93711"/>
                </a:lnTo>
                <a:lnTo>
                  <a:pt x="1" y="94989"/>
                </a:lnTo>
                <a:lnTo>
                  <a:pt x="1" y="100077"/>
                </a:lnTo>
                <a:lnTo>
                  <a:pt x="3284" y="100077"/>
                </a:lnTo>
                <a:lnTo>
                  <a:pt x="3284" y="94989"/>
                </a:lnTo>
                <a:lnTo>
                  <a:pt x="3284" y="93711"/>
                </a:lnTo>
                <a:cubicBezTo>
                  <a:pt x="3284" y="93285"/>
                  <a:pt x="3259" y="92859"/>
                  <a:pt x="3309" y="92407"/>
                </a:cubicBezTo>
                <a:lnTo>
                  <a:pt x="3359" y="91054"/>
                </a:lnTo>
                <a:cubicBezTo>
                  <a:pt x="3409" y="90603"/>
                  <a:pt x="3485" y="90177"/>
                  <a:pt x="3560" y="89726"/>
                </a:cubicBezTo>
                <a:lnTo>
                  <a:pt x="3660" y="89049"/>
                </a:lnTo>
                <a:cubicBezTo>
                  <a:pt x="3685" y="88849"/>
                  <a:pt x="3760" y="88623"/>
                  <a:pt x="3810" y="88397"/>
                </a:cubicBezTo>
                <a:lnTo>
                  <a:pt x="4161" y="87094"/>
                </a:lnTo>
                <a:lnTo>
                  <a:pt x="4612" y="85841"/>
                </a:lnTo>
                <a:cubicBezTo>
                  <a:pt x="4688" y="85640"/>
                  <a:pt x="4763" y="85415"/>
                  <a:pt x="4838" y="85214"/>
                </a:cubicBezTo>
                <a:lnTo>
                  <a:pt x="5139" y="84613"/>
                </a:lnTo>
                <a:cubicBezTo>
                  <a:pt x="5866" y="82959"/>
                  <a:pt x="6893" y="81480"/>
                  <a:pt x="8046" y="80102"/>
                </a:cubicBezTo>
                <a:lnTo>
                  <a:pt x="8948" y="79124"/>
                </a:lnTo>
                <a:cubicBezTo>
                  <a:pt x="9274" y="78798"/>
                  <a:pt x="9625" y="78498"/>
                  <a:pt x="9951" y="78197"/>
                </a:cubicBezTo>
                <a:cubicBezTo>
                  <a:pt x="10101" y="78046"/>
                  <a:pt x="10277" y="77896"/>
                  <a:pt x="10452" y="77771"/>
                </a:cubicBezTo>
                <a:lnTo>
                  <a:pt x="10978" y="77345"/>
                </a:lnTo>
                <a:cubicBezTo>
                  <a:pt x="11354" y="77094"/>
                  <a:pt x="11680" y="76793"/>
                  <a:pt x="12081" y="76568"/>
                </a:cubicBezTo>
                <a:lnTo>
                  <a:pt x="13209" y="75866"/>
                </a:lnTo>
                <a:lnTo>
                  <a:pt x="13510" y="75691"/>
                </a:lnTo>
                <a:lnTo>
                  <a:pt x="13810" y="75540"/>
                </a:lnTo>
                <a:lnTo>
                  <a:pt x="14412" y="75264"/>
                </a:lnTo>
                <a:cubicBezTo>
                  <a:pt x="15214" y="74838"/>
                  <a:pt x="16066" y="74563"/>
                  <a:pt x="16893" y="74237"/>
                </a:cubicBezTo>
                <a:cubicBezTo>
                  <a:pt x="17319" y="74112"/>
                  <a:pt x="17770" y="74011"/>
                  <a:pt x="18196" y="73911"/>
                </a:cubicBezTo>
                <a:lnTo>
                  <a:pt x="18848" y="73736"/>
                </a:lnTo>
                <a:cubicBezTo>
                  <a:pt x="19074" y="73686"/>
                  <a:pt x="19299" y="73660"/>
                  <a:pt x="19525" y="73635"/>
                </a:cubicBezTo>
                <a:lnTo>
                  <a:pt x="20853" y="73435"/>
                </a:lnTo>
                <a:lnTo>
                  <a:pt x="22181" y="73360"/>
                </a:lnTo>
                <a:lnTo>
                  <a:pt x="22858" y="73335"/>
                </a:lnTo>
                <a:lnTo>
                  <a:pt x="33084" y="73335"/>
                </a:lnTo>
                <a:lnTo>
                  <a:pt x="33685" y="73285"/>
                </a:lnTo>
                <a:lnTo>
                  <a:pt x="34888" y="73234"/>
                </a:lnTo>
                <a:lnTo>
                  <a:pt x="36091" y="73059"/>
                </a:lnTo>
                <a:cubicBezTo>
                  <a:pt x="36292" y="73009"/>
                  <a:pt x="36492" y="72984"/>
                  <a:pt x="36693" y="72959"/>
                </a:cubicBezTo>
                <a:lnTo>
                  <a:pt x="37269" y="72808"/>
                </a:lnTo>
                <a:cubicBezTo>
                  <a:pt x="38873" y="72457"/>
                  <a:pt x="40352" y="71806"/>
                  <a:pt x="41781" y="71029"/>
                </a:cubicBezTo>
                <a:lnTo>
                  <a:pt x="42808" y="70402"/>
                </a:lnTo>
                <a:cubicBezTo>
                  <a:pt x="43159" y="70202"/>
                  <a:pt x="43460" y="69926"/>
                  <a:pt x="43786" y="69701"/>
                </a:cubicBezTo>
                <a:lnTo>
                  <a:pt x="44262" y="69325"/>
                </a:lnTo>
                <a:cubicBezTo>
                  <a:pt x="44437" y="69199"/>
                  <a:pt x="44562" y="69074"/>
                  <a:pt x="44713" y="68924"/>
                </a:cubicBezTo>
                <a:cubicBezTo>
                  <a:pt x="45014" y="68648"/>
                  <a:pt x="45314" y="68397"/>
                  <a:pt x="45615" y="68122"/>
                </a:cubicBezTo>
                <a:cubicBezTo>
                  <a:pt x="46743" y="66944"/>
                  <a:pt x="47720" y="65665"/>
                  <a:pt x="48522" y="64237"/>
                </a:cubicBezTo>
                <a:cubicBezTo>
                  <a:pt x="48723" y="63911"/>
                  <a:pt x="48873" y="63535"/>
                  <a:pt x="49049" y="63159"/>
                </a:cubicBezTo>
                <a:lnTo>
                  <a:pt x="49324" y="62608"/>
                </a:lnTo>
                <a:cubicBezTo>
                  <a:pt x="49400" y="62432"/>
                  <a:pt x="49475" y="62232"/>
                  <a:pt x="49525" y="62056"/>
                </a:cubicBezTo>
                <a:lnTo>
                  <a:pt x="49951" y="60929"/>
                </a:lnTo>
                <a:lnTo>
                  <a:pt x="50252" y="59751"/>
                </a:lnTo>
                <a:cubicBezTo>
                  <a:pt x="50302" y="59550"/>
                  <a:pt x="50352" y="59350"/>
                  <a:pt x="50402" y="59149"/>
                </a:cubicBezTo>
                <a:lnTo>
                  <a:pt x="50477" y="58548"/>
                </a:lnTo>
                <a:cubicBezTo>
                  <a:pt x="50552" y="58147"/>
                  <a:pt x="50628" y="57771"/>
                  <a:pt x="50653" y="57370"/>
                </a:cubicBezTo>
                <a:cubicBezTo>
                  <a:pt x="50678" y="56543"/>
                  <a:pt x="50753" y="55766"/>
                  <a:pt x="50753" y="54888"/>
                </a:cubicBezTo>
                <a:cubicBezTo>
                  <a:pt x="50753" y="53184"/>
                  <a:pt x="50728" y="51505"/>
                  <a:pt x="50753" y="49776"/>
                </a:cubicBezTo>
                <a:lnTo>
                  <a:pt x="50828" y="48422"/>
                </a:lnTo>
                <a:lnTo>
                  <a:pt x="50853" y="48096"/>
                </a:lnTo>
                <a:lnTo>
                  <a:pt x="50878" y="47771"/>
                </a:lnTo>
                <a:lnTo>
                  <a:pt x="50979" y="47094"/>
                </a:lnTo>
                <a:cubicBezTo>
                  <a:pt x="51079" y="46192"/>
                  <a:pt x="51355" y="45340"/>
                  <a:pt x="51555" y="44462"/>
                </a:cubicBezTo>
                <a:cubicBezTo>
                  <a:pt x="51680" y="44036"/>
                  <a:pt x="51856" y="43635"/>
                  <a:pt x="52006" y="43209"/>
                </a:cubicBezTo>
                <a:lnTo>
                  <a:pt x="52232" y="42583"/>
                </a:lnTo>
                <a:cubicBezTo>
                  <a:pt x="52307" y="42357"/>
                  <a:pt x="52432" y="42157"/>
                  <a:pt x="52507" y="41956"/>
                </a:cubicBezTo>
                <a:lnTo>
                  <a:pt x="53109" y="40753"/>
                </a:lnTo>
                <a:lnTo>
                  <a:pt x="53811" y="39600"/>
                </a:lnTo>
                <a:cubicBezTo>
                  <a:pt x="53911" y="39400"/>
                  <a:pt x="54011" y="39199"/>
                  <a:pt x="54162" y="39024"/>
                </a:cubicBezTo>
                <a:lnTo>
                  <a:pt x="54563" y="38497"/>
                </a:lnTo>
                <a:cubicBezTo>
                  <a:pt x="54838" y="38146"/>
                  <a:pt x="55089" y="37771"/>
                  <a:pt x="55390" y="37445"/>
                </a:cubicBezTo>
                <a:lnTo>
                  <a:pt x="56292" y="36442"/>
                </a:lnTo>
                <a:cubicBezTo>
                  <a:pt x="56593" y="36091"/>
                  <a:pt x="56944" y="35816"/>
                  <a:pt x="57269" y="35515"/>
                </a:cubicBezTo>
                <a:cubicBezTo>
                  <a:pt x="57896" y="34888"/>
                  <a:pt x="58673" y="34387"/>
                  <a:pt x="59375" y="33836"/>
                </a:cubicBezTo>
                <a:lnTo>
                  <a:pt x="60527" y="33159"/>
                </a:lnTo>
                <a:cubicBezTo>
                  <a:pt x="60703" y="33034"/>
                  <a:pt x="60903" y="32908"/>
                  <a:pt x="61104" y="32808"/>
                </a:cubicBezTo>
                <a:lnTo>
                  <a:pt x="61705" y="32507"/>
                </a:lnTo>
                <a:cubicBezTo>
                  <a:pt x="63309" y="31680"/>
                  <a:pt x="65039" y="31179"/>
                  <a:pt x="66793" y="30828"/>
                </a:cubicBezTo>
                <a:lnTo>
                  <a:pt x="68122" y="30628"/>
                </a:lnTo>
                <a:cubicBezTo>
                  <a:pt x="68573" y="30578"/>
                  <a:pt x="69024" y="30578"/>
                  <a:pt x="69450" y="30552"/>
                </a:cubicBezTo>
                <a:cubicBezTo>
                  <a:pt x="70006" y="30507"/>
                  <a:pt x="70527" y="30498"/>
                  <a:pt x="71038" y="30498"/>
                </a:cubicBezTo>
                <a:cubicBezTo>
                  <a:pt x="71379" y="30498"/>
                  <a:pt x="71716" y="30502"/>
                  <a:pt x="72056" y="30502"/>
                </a:cubicBezTo>
                <a:lnTo>
                  <a:pt x="81004" y="30502"/>
                </a:lnTo>
                <a:lnTo>
                  <a:pt x="82207" y="30452"/>
                </a:lnTo>
                <a:lnTo>
                  <a:pt x="82833" y="30402"/>
                </a:lnTo>
                <a:cubicBezTo>
                  <a:pt x="83034" y="30402"/>
                  <a:pt x="83209" y="30352"/>
                  <a:pt x="83410" y="30327"/>
                </a:cubicBezTo>
                <a:lnTo>
                  <a:pt x="84613" y="30151"/>
                </a:lnTo>
                <a:lnTo>
                  <a:pt x="85791" y="29851"/>
                </a:lnTo>
                <a:cubicBezTo>
                  <a:pt x="85991" y="29801"/>
                  <a:pt x="86192" y="29750"/>
                  <a:pt x="86367" y="29700"/>
                </a:cubicBezTo>
                <a:lnTo>
                  <a:pt x="86944" y="29475"/>
                </a:lnTo>
                <a:cubicBezTo>
                  <a:pt x="88472" y="28974"/>
                  <a:pt x="89901" y="28172"/>
                  <a:pt x="91229" y="27269"/>
                </a:cubicBezTo>
                <a:lnTo>
                  <a:pt x="92207" y="26542"/>
                </a:lnTo>
                <a:cubicBezTo>
                  <a:pt x="92508" y="26292"/>
                  <a:pt x="92808" y="26016"/>
                  <a:pt x="93109" y="25740"/>
                </a:cubicBezTo>
                <a:lnTo>
                  <a:pt x="93560" y="25339"/>
                </a:lnTo>
                <a:lnTo>
                  <a:pt x="93961" y="24888"/>
                </a:lnTo>
                <a:cubicBezTo>
                  <a:pt x="94237" y="24588"/>
                  <a:pt x="94513" y="24287"/>
                  <a:pt x="94763" y="23986"/>
                </a:cubicBezTo>
                <a:cubicBezTo>
                  <a:pt x="95239" y="23334"/>
                  <a:pt x="95766" y="22708"/>
                  <a:pt x="96142" y="21981"/>
                </a:cubicBezTo>
                <a:cubicBezTo>
                  <a:pt x="96593" y="21329"/>
                  <a:pt x="96919" y="20577"/>
                  <a:pt x="97270" y="19851"/>
                </a:cubicBezTo>
                <a:cubicBezTo>
                  <a:pt x="97445" y="19475"/>
                  <a:pt x="97570" y="19099"/>
                  <a:pt x="97696" y="18723"/>
                </a:cubicBezTo>
                <a:lnTo>
                  <a:pt x="97921" y="18146"/>
                </a:lnTo>
                <a:cubicBezTo>
                  <a:pt x="97971" y="17946"/>
                  <a:pt x="98021" y="17770"/>
                  <a:pt x="98072" y="17570"/>
                </a:cubicBezTo>
                <a:lnTo>
                  <a:pt x="98372" y="16392"/>
                </a:lnTo>
                <a:lnTo>
                  <a:pt x="98548" y="15189"/>
                </a:lnTo>
                <a:cubicBezTo>
                  <a:pt x="98573" y="14988"/>
                  <a:pt x="98623" y="14788"/>
                  <a:pt x="98623" y="14587"/>
                </a:cubicBezTo>
                <a:lnTo>
                  <a:pt x="98673" y="13986"/>
                </a:lnTo>
                <a:lnTo>
                  <a:pt x="98723" y="12783"/>
                </a:lnTo>
                <a:lnTo>
                  <a:pt x="98723" y="10227"/>
                </a:lnTo>
                <a:lnTo>
                  <a:pt x="98723" y="1"/>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1227409" y="890225"/>
            <a:ext cx="2637138" cy="4125424"/>
          </a:xfrm>
          <a:custGeom>
            <a:rect b="b" l="l" r="r" t="t"/>
            <a:pathLst>
              <a:path extrusionOk="0" h="100077" w="98723">
                <a:moveTo>
                  <a:pt x="95440" y="1"/>
                </a:moveTo>
                <a:lnTo>
                  <a:pt x="95440" y="10227"/>
                </a:lnTo>
                <a:lnTo>
                  <a:pt x="95440" y="12783"/>
                </a:lnTo>
                <a:lnTo>
                  <a:pt x="95390" y="13961"/>
                </a:lnTo>
                <a:lnTo>
                  <a:pt x="95365" y="14537"/>
                </a:lnTo>
                <a:cubicBezTo>
                  <a:pt x="95339" y="14738"/>
                  <a:pt x="95314" y="14938"/>
                  <a:pt x="95289" y="15114"/>
                </a:cubicBezTo>
                <a:lnTo>
                  <a:pt x="95114" y="16292"/>
                </a:lnTo>
                <a:lnTo>
                  <a:pt x="94813" y="17420"/>
                </a:lnTo>
                <a:cubicBezTo>
                  <a:pt x="94763" y="17595"/>
                  <a:pt x="94713" y="17796"/>
                  <a:pt x="94663" y="17971"/>
                </a:cubicBezTo>
                <a:lnTo>
                  <a:pt x="94462" y="18522"/>
                </a:lnTo>
                <a:cubicBezTo>
                  <a:pt x="94312" y="18898"/>
                  <a:pt x="94212" y="19274"/>
                  <a:pt x="94061" y="19625"/>
                </a:cubicBezTo>
                <a:cubicBezTo>
                  <a:pt x="93710" y="20327"/>
                  <a:pt x="93410" y="21054"/>
                  <a:pt x="92959" y="21705"/>
                </a:cubicBezTo>
                <a:cubicBezTo>
                  <a:pt x="92583" y="22382"/>
                  <a:pt x="92081" y="22984"/>
                  <a:pt x="91630" y="23610"/>
                </a:cubicBezTo>
                <a:cubicBezTo>
                  <a:pt x="91380" y="23936"/>
                  <a:pt x="91104" y="24212"/>
                  <a:pt x="90853" y="24487"/>
                </a:cubicBezTo>
                <a:lnTo>
                  <a:pt x="90452" y="24938"/>
                </a:lnTo>
                <a:lnTo>
                  <a:pt x="90026" y="25314"/>
                </a:lnTo>
                <a:cubicBezTo>
                  <a:pt x="89725" y="25590"/>
                  <a:pt x="89450" y="25866"/>
                  <a:pt x="89149" y="26116"/>
                </a:cubicBezTo>
                <a:lnTo>
                  <a:pt x="88197" y="26818"/>
                </a:lnTo>
                <a:cubicBezTo>
                  <a:pt x="86918" y="27670"/>
                  <a:pt x="85540" y="28472"/>
                  <a:pt x="84061" y="28948"/>
                </a:cubicBezTo>
                <a:lnTo>
                  <a:pt x="83510" y="29149"/>
                </a:lnTo>
                <a:cubicBezTo>
                  <a:pt x="83309" y="29199"/>
                  <a:pt x="83134" y="29249"/>
                  <a:pt x="82933" y="29299"/>
                </a:cubicBezTo>
                <a:lnTo>
                  <a:pt x="81806" y="29600"/>
                </a:lnTo>
                <a:lnTo>
                  <a:pt x="80628" y="29776"/>
                </a:lnTo>
                <a:cubicBezTo>
                  <a:pt x="80452" y="29801"/>
                  <a:pt x="80252" y="29826"/>
                  <a:pt x="80051" y="29851"/>
                </a:cubicBezTo>
                <a:lnTo>
                  <a:pt x="79475" y="29876"/>
                </a:lnTo>
                <a:lnTo>
                  <a:pt x="78297" y="29926"/>
                </a:lnTo>
                <a:lnTo>
                  <a:pt x="69349" y="29926"/>
                </a:lnTo>
                <a:cubicBezTo>
                  <a:pt x="69136" y="29932"/>
                  <a:pt x="68925" y="29934"/>
                  <a:pt x="68713" y="29934"/>
                </a:cubicBezTo>
                <a:cubicBezTo>
                  <a:pt x="68500" y="29934"/>
                  <a:pt x="68287" y="29932"/>
                  <a:pt x="68071" y="29932"/>
                </a:cubicBezTo>
                <a:cubicBezTo>
                  <a:pt x="67639" y="29932"/>
                  <a:pt x="67194" y="29938"/>
                  <a:pt x="66718" y="29976"/>
                </a:cubicBezTo>
                <a:cubicBezTo>
                  <a:pt x="66267" y="30001"/>
                  <a:pt x="65816" y="30001"/>
                  <a:pt x="65339" y="30076"/>
                </a:cubicBezTo>
                <a:lnTo>
                  <a:pt x="63986" y="30277"/>
                </a:lnTo>
                <a:cubicBezTo>
                  <a:pt x="62181" y="30628"/>
                  <a:pt x="60377" y="31154"/>
                  <a:pt x="58748" y="32006"/>
                </a:cubicBezTo>
                <a:lnTo>
                  <a:pt x="58121" y="32307"/>
                </a:lnTo>
                <a:cubicBezTo>
                  <a:pt x="57921" y="32407"/>
                  <a:pt x="57720" y="32532"/>
                  <a:pt x="57520" y="32658"/>
                </a:cubicBezTo>
                <a:lnTo>
                  <a:pt x="56342" y="33385"/>
                </a:lnTo>
                <a:cubicBezTo>
                  <a:pt x="55615" y="33936"/>
                  <a:pt x="54838" y="34437"/>
                  <a:pt x="54186" y="35089"/>
                </a:cubicBezTo>
                <a:cubicBezTo>
                  <a:pt x="53836" y="35415"/>
                  <a:pt x="53485" y="35690"/>
                  <a:pt x="53184" y="36041"/>
                </a:cubicBezTo>
                <a:lnTo>
                  <a:pt x="52257" y="37069"/>
                </a:lnTo>
                <a:cubicBezTo>
                  <a:pt x="51931" y="37395"/>
                  <a:pt x="51680" y="37796"/>
                  <a:pt x="51404" y="38146"/>
                </a:cubicBezTo>
                <a:lnTo>
                  <a:pt x="50978" y="38723"/>
                </a:lnTo>
                <a:cubicBezTo>
                  <a:pt x="50853" y="38898"/>
                  <a:pt x="50728" y="39099"/>
                  <a:pt x="50602" y="39299"/>
                </a:cubicBezTo>
                <a:lnTo>
                  <a:pt x="49901" y="40477"/>
                </a:lnTo>
                <a:lnTo>
                  <a:pt x="49299" y="41730"/>
                </a:lnTo>
                <a:cubicBezTo>
                  <a:pt x="49199" y="41931"/>
                  <a:pt x="49099" y="42131"/>
                  <a:pt x="48998" y="42357"/>
                </a:cubicBezTo>
                <a:lnTo>
                  <a:pt x="48773" y="43009"/>
                </a:lnTo>
                <a:cubicBezTo>
                  <a:pt x="48622" y="43435"/>
                  <a:pt x="48422" y="43861"/>
                  <a:pt x="48322" y="44312"/>
                </a:cubicBezTo>
                <a:cubicBezTo>
                  <a:pt x="48096" y="45214"/>
                  <a:pt x="47820" y="46091"/>
                  <a:pt x="47720" y="47019"/>
                </a:cubicBezTo>
                <a:lnTo>
                  <a:pt x="47620" y="47695"/>
                </a:lnTo>
                <a:lnTo>
                  <a:pt x="47570" y="48046"/>
                </a:lnTo>
                <a:lnTo>
                  <a:pt x="47545" y="48372"/>
                </a:lnTo>
                <a:lnTo>
                  <a:pt x="47495" y="49751"/>
                </a:lnTo>
                <a:cubicBezTo>
                  <a:pt x="47470" y="50001"/>
                  <a:pt x="47470" y="50227"/>
                  <a:pt x="47470" y="50427"/>
                </a:cubicBezTo>
                <a:lnTo>
                  <a:pt x="47470" y="51054"/>
                </a:lnTo>
                <a:lnTo>
                  <a:pt x="47470" y="52332"/>
                </a:lnTo>
                <a:lnTo>
                  <a:pt x="47470" y="54888"/>
                </a:lnTo>
                <a:cubicBezTo>
                  <a:pt x="47495" y="55791"/>
                  <a:pt x="47419" y="56518"/>
                  <a:pt x="47394" y="57294"/>
                </a:cubicBezTo>
                <a:cubicBezTo>
                  <a:pt x="47344" y="57695"/>
                  <a:pt x="47269" y="58071"/>
                  <a:pt x="47219" y="58472"/>
                </a:cubicBezTo>
                <a:lnTo>
                  <a:pt x="47144" y="59049"/>
                </a:lnTo>
                <a:cubicBezTo>
                  <a:pt x="47094" y="59249"/>
                  <a:pt x="47043" y="59425"/>
                  <a:pt x="46993" y="59625"/>
                </a:cubicBezTo>
                <a:lnTo>
                  <a:pt x="46693" y="60753"/>
                </a:lnTo>
                <a:lnTo>
                  <a:pt x="46292" y="61856"/>
                </a:lnTo>
                <a:cubicBezTo>
                  <a:pt x="46241" y="62031"/>
                  <a:pt x="46166" y="62207"/>
                  <a:pt x="46091" y="62407"/>
                </a:cubicBezTo>
                <a:lnTo>
                  <a:pt x="45840" y="62934"/>
                </a:lnTo>
                <a:cubicBezTo>
                  <a:pt x="45665" y="63259"/>
                  <a:pt x="45515" y="63635"/>
                  <a:pt x="45314" y="63961"/>
                </a:cubicBezTo>
                <a:cubicBezTo>
                  <a:pt x="44537" y="65340"/>
                  <a:pt x="43585" y="66568"/>
                  <a:pt x="42507" y="67721"/>
                </a:cubicBezTo>
                <a:cubicBezTo>
                  <a:pt x="42231" y="67971"/>
                  <a:pt x="41931" y="68247"/>
                  <a:pt x="41630" y="68498"/>
                </a:cubicBezTo>
                <a:cubicBezTo>
                  <a:pt x="41505" y="68623"/>
                  <a:pt x="41354" y="68773"/>
                  <a:pt x="41204" y="68899"/>
                </a:cubicBezTo>
                <a:lnTo>
                  <a:pt x="40728" y="69249"/>
                </a:lnTo>
                <a:cubicBezTo>
                  <a:pt x="40427" y="69475"/>
                  <a:pt x="40126" y="69726"/>
                  <a:pt x="39775" y="69926"/>
                </a:cubicBezTo>
                <a:lnTo>
                  <a:pt x="38773" y="70553"/>
                </a:lnTo>
                <a:cubicBezTo>
                  <a:pt x="37419" y="71280"/>
                  <a:pt x="35966" y="71931"/>
                  <a:pt x="34437" y="72257"/>
                </a:cubicBezTo>
                <a:lnTo>
                  <a:pt x="33860" y="72407"/>
                </a:lnTo>
                <a:cubicBezTo>
                  <a:pt x="33685" y="72432"/>
                  <a:pt x="33485" y="72457"/>
                  <a:pt x="33284" y="72483"/>
                </a:cubicBezTo>
                <a:lnTo>
                  <a:pt x="32131" y="72658"/>
                </a:lnTo>
                <a:lnTo>
                  <a:pt x="30953" y="72733"/>
                </a:lnTo>
                <a:lnTo>
                  <a:pt x="30377" y="72758"/>
                </a:lnTo>
                <a:lnTo>
                  <a:pt x="20151" y="72758"/>
                </a:lnTo>
                <a:lnTo>
                  <a:pt x="19474" y="72783"/>
                </a:lnTo>
                <a:lnTo>
                  <a:pt x="18096" y="72858"/>
                </a:lnTo>
                <a:lnTo>
                  <a:pt x="16718" y="73059"/>
                </a:lnTo>
                <a:cubicBezTo>
                  <a:pt x="16492" y="73109"/>
                  <a:pt x="16266" y="73134"/>
                  <a:pt x="16041" y="73184"/>
                </a:cubicBezTo>
                <a:lnTo>
                  <a:pt x="15364" y="73360"/>
                </a:lnTo>
                <a:cubicBezTo>
                  <a:pt x="14913" y="73460"/>
                  <a:pt x="14462" y="73560"/>
                  <a:pt x="14036" y="73711"/>
                </a:cubicBezTo>
                <a:cubicBezTo>
                  <a:pt x="13159" y="74036"/>
                  <a:pt x="12281" y="74312"/>
                  <a:pt x="11454" y="74738"/>
                </a:cubicBezTo>
                <a:lnTo>
                  <a:pt x="10828" y="75039"/>
                </a:lnTo>
                <a:lnTo>
                  <a:pt x="10527" y="75189"/>
                </a:lnTo>
                <a:lnTo>
                  <a:pt x="10226" y="75365"/>
                </a:lnTo>
                <a:lnTo>
                  <a:pt x="9048" y="76092"/>
                </a:lnTo>
                <a:cubicBezTo>
                  <a:pt x="8672" y="76342"/>
                  <a:pt x="8296" y="76643"/>
                  <a:pt x="7920" y="76894"/>
                </a:cubicBezTo>
                <a:lnTo>
                  <a:pt x="7369" y="77320"/>
                </a:lnTo>
                <a:cubicBezTo>
                  <a:pt x="7194" y="77470"/>
                  <a:pt x="7043" y="77620"/>
                  <a:pt x="6868" y="77771"/>
                </a:cubicBezTo>
                <a:cubicBezTo>
                  <a:pt x="6517" y="78097"/>
                  <a:pt x="6166" y="78397"/>
                  <a:pt x="5840" y="78723"/>
                </a:cubicBezTo>
                <a:lnTo>
                  <a:pt x="4913" y="79751"/>
                </a:lnTo>
                <a:cubicBezTo>
                  <a:pt x="3735" y="81154"/>
                  <a:pt x="2657" y="82683"/>
                  <a:pt x="1905" y="84362"/>
                </a:cubicBezTo>
                <a:lnTo>
                  <a:pt x="1630" y="84989"/>
                </a:lnTo>
                <a:cubicBezTo>
                  <a:pt x="1529" y="85189"/>
                  <a:pt x="1454" y="85415"/>
                  <a:pt x="1379" y="85640"/>
                </a:cubicBezTo>
                <a:lnTo>
                  <a:pt x="903" y="86944"/>
                </a:lnTo>
                <a:lnTo>
                  <a:pt x="552" y="88272"/>
                </a:lnTo>
                <a:cubicBezTo>
                  <a:pt x="502" y="88498"/>
                  <a:pt x="427" y="88723"/>
                  <a:pt x="402" y="88949"/>
                </a:cubicBezTo>
                <a:lnTo>
                  <a:pt x="276" y="89625"/>
                </a:lnTo>
                <a:cubicBezTo>
                  <a:pt x="226" y="90102"/>
                  <a:pt x="126" y="90553"/>
                  <a:pt x="101" y="91004"/>
                </a:cubicBezTo>
                <a:lnTo>
                  <a:pt x="26" y="92382"/>
                </a:lnTo>
                <a:cubicBezTo>
                  <a:pt x="1" y="92859"/>
                  <a:pt x="1" y="93285"/>
                  <a:pt x="1" y="93711"/>
                </a:cubicBezTo>
                <a:lnTo>
                  <a:pt x="1" y="94989"/>
                </a:lnTo>
                <a:lnTo>
                  <a:pt x="1" y="100077"/>
                </a:lnTo>
                <a:lnTo>
                  <a:pt x="3284" y="100077"/>
                </a:lnTo>
                <a:lnTo>
                  <a:pt x="3284" y="94989"/>
                </a:lnTo>
                <a:lnTo>
                  <a:pt x="3284" y="93711"/>
                </a:lnTo>
                <a:cubicBezTo>
                  <a:pt x="3284" y="93285"/>
                  <a:pt x="3284" y="92834"/>
                  <a:pt x="3309" y="92458"/>
                </a:cubicBezTo>
                <a:lnTo>
                  <a:pt x="3359" y="91305"/>
                </a:lnTo>
                <a:cubicBezTo>
                  <a:pt x="3384" y="90929"/>
                  <a:pt x="3484" y="90553"/>
                  <a:pt x="3534" y="90152"/>
                </a:cubicBezTo>
                <a:lnTo>
                  <a:pt x="3610" y="89600"/>
                </a:lnTo>
                <a:cubicBezTo>
                  <a:pt x="3635" y="89400"/>
                  <a:pt x="3710" y="89224"/>
                  <a:pt x="3760" y="89024"/>
                </a:cubicBezTo>
                <a:lnTo>
                  <a:pt x="4036" y="87896"/>
                </a:lnTo>
                <a:lnTo>
                  <a:pt x="4437" y="86818"/>
                </a:lnTo>
                <a:cubicBezTo>
                  <a:pt x="4512" y="86643"/>
                  <a:pt x="4562" y="86468"/>
                  <a:pt x="4637" y="86292"/>
                </a:cubicBezTo>
                <a:lnTo>
                  <a:pt x="4888" y="85766"/>
                </a:lnTo>
                <a:cubicBezTo>
                  <a:pt x="5514" y="84337"/>
                  <a:pt x="6417" y="83059"/>
                  <a:pt x="7394" y="81881"/>
                </a:cubicBezTo>
                <a:lnTo>
                  <a:pt x="8171" y="81029"/>
                </a:lnTo>
                <a:cubicBezTo>
                  <a:pt x="8447" y="80753"/>
                  <a:pt x="8748" y="80503"/>
                  <a:pt x="9023" y="80252"/>
                </a:cubicBezTo>
                <a:cubicBezTo>
                  <a:pt x="9174" y="80127"/>
                  <a:pt x="9324" y="79976"/>
                  <a:pt x="9449" y="79851"/>
                </a:cubicBezTo>
                <a:lnTo>
                  <a:pt x="9925" y="79500"/>
                </a:lnTo>
                <a:cubicBezTo>
                  <a:pt x="10251" y="79300"/>
                  <a:pt x="10527" y="79024"/>
                  <a:pt x="10853" y="78823"/>
                </a:cubicBezTo>
                <a:lnTo>
                  <a:pt x="11855" y="78222"/>
                </a:lnTo>
                <a:lnTo>
                  <a:pt x="12106" y="78072"/>
                </a:lnTo>
                <a:lnTo>
                  <a:pt x="12357" y="77946"/>
                </a:lnTo>
                <a:lnTo>
                  <a:pt x="12883" y="77696"/>
                </a:lnTo>
                <a:cubicBezTo>
                  <a:pt x="13560" y="77345"/>
                  <a:pt x="14311" y="77119"/>
                  <a:pt x="15013" y="76843"/>
                </a:cubicBezTo>
                <a:cubicBezTo>
                  <a:pt x="15389" y="76718"/>
                  <a:pt x="15765" y="76643"/>
                  <a:pt x="16141" y="76543"/>
                </a:cubicBezTo>
                <a:lnTo>
                  <a:pt x="16692" y="76392"/>
                </a:lnTo>
                <a:cubicBezTo>
                  <a:pt x="16893" y="76342"/>
                  <a:pt x="17093" y="76342"/>
                  <a:pt x="17269" y="76292"/>
                </a:cubicBezTo>
                <a:lnTo>
                  <a:pt x="18422" y="76117"/>
                </a:lnTo>
                <a:lnTo>
                  <a:pt x="19575" y="76067"/>
                </a:lnTo>
                <a:lnTo>
                  <a:pt x="20151" y="76041"/>
                </a:lnTo>
                <a:lnTo>
                  <a:pt x="30377" y="76041"/>
                </a:lnTo>
                <a:lnTo>
                  <a:pt x="31078" y="76016"/>
                </a:lnTo>
                <a:lnTo>
                  <a:pt x="32457" y="75941"/>
                </a:lnTo>
                <a:lnTo>
                  <a:pt x="33860" y="75716"/>
                </a:lnTo>
                <a:cubicBezTo>
                  <a:pt x="34086" y="75691"/>
                  <a:pt x="34312" y="75665"/>
                  <a:pt x="34537" y="75615"/>
                </a:cubicBezTo>
                <a:lnTo>
                  <a:pt x="35214" y="75440"/>
                </a:lnTo>
                <a:cubicBezTo>
                  <a:pt x="37043" y="75039"/>
                  <a:pt x="38773" y="74287"/>
                  <a:pt x="40402" y="73410"/>
                </a:cubicBezTo>
                <a:lnTo>
                  <a:pt x="41605" y="72683"/>
                </a:lnTo>
                <a:cubicBezTo>
                  <a:pt x="41981" y="72432"/>
                  <a:pt x="42357" y="72132"/>
                  <a:pt x="42733" y="71856"/>
                </a:cubicBezTo>
                <a:lnTo>
                  <a:pt x="43284" y="71430"/>
                </a:lnTo>
                <a:cubicBezTo>
                  <a:pt x="43460" y="71280"/>
                  <a:pt x="43635" y="71129"/>
                  <a:pt x="43810" y="70979"/>
                </a:cubicBezTo>
                <a:cubicBezTo>
                  <a:pt x="44161" y="70653"/>
                  <a:pt x="44512" y="70352"/>
                  <a:pt x="44838" y="70026"/>
                </a:cubicBezTo>
                <a:cubicBezTo>
                  <a:pt x="46116" y="68673"/>
                  <a:pt x="47269" y="67194"/>
                  <a:pt x="48171" y="65565"/>
                </a:cubicBezTo>
                <a:cubicBezTo>
                  <a:pt x="48422" y="65164"/>
                  <a:pt x="48597" y="64738"/>
                  <a:pt x="48798" y="64312"/>
                </a:cubicBezTo>
                <a:lnTo>
                  <a:pt x="49099" y="63685"/>
                </a:lnTo>
                <a:cubicBezTo>
                  <a:pt x="49199" y="63485"/>
                  <a:pt x="49274" y="63259"/>
                  <a:pt x="49349" y="63034"/>
                </a:cubicBezTo>
                <a:lnTo>
                  <a:pt x="49825" y="61731"/>
                </a:lnTo>
                <a:lnTo>
                  <a:pt x="50176" y="60377"/>
                </a:lnTo>
                <a:cubicBezTo>
                  <a:pt x="50252" y="60152"/>
                  <a:pt x="50302" y="59926"/>
                  <a:pt x="50352" y="59675"/>
                </a:cubicBezTo>
                <a:lnTo>
                  <a:pt x="50452" y="58999"/>
                </a:lnTo>
                <a:cubicBezTo>
                  <a:pt x="50527" y="58548"/>
                  <a:pt x="50602" y="58071"/>
                  <a:pt x="50653" y="57620"/>
                </a:cubicBezTo>
                <a:cubicBezTo>
                  <a:pt x="50703" y="56693"/>
                  <a:pt x="50778" y="55716"/>
                  <a:pt x="50753" y="54888"/>
                </a:cubicBezTo>
                <a:lnTo>
                  <a:pt x="50753" y="52332"/>
                </a:lnTo>
                <a:lnTo>
                  <a:pt x="50753" y="51054"/>
                </a:lnTo>
                <a:lnTo>
                  <a:pt x="50753" y="50427"/>
                </a:lnTo>
                <a:lnTo>
                  <a:pt x="50753" y="50101"/>
                </a:lnTo>
                <a:lnTo>
                  <a:pt x="50753" y="49801"/>
                </a:lnTo>
                <a:lnTo>
                  <a:pt x="50828" y="48648"/>
                </a:lnTo>
                <a:lnTo>
                  <a:pt x="50828" y="48372"/>
                </a:lnTo>
                <a:lnTo>
                  <a:pt x="50878" y="48071"/>
                </a:lnTo>
                <a:lnTo>
                  <a:pt x="50978" y="47495"/>
                </a:lnTo>
                <a:cubicBezTo>
                  <a:pt x="51054" y="46743"/>
                  <a:pt x="51279" y="45991"/>
                  <a:pt x="51455" y="45239"/>
                </a:cubicBezTo>
                <a:cubicBezTo>
                  <a:pt x="51555" y="44863"/>
                  <a:pt x="51730" y="44512"/>
                  <a:pt x="51830" y="44162"/>
                </a:cubicBezTo>
                <a:lnTo>
                  <a:pt x="52031" y="43610"/>
                </a:lnTo>
                <a:cubicBezTo>
                  <a:pt x="52106" y="43435"/>
                  <a:pt x="52206" y="43259"/>
                  <a:pt x="52282" y="43084"/>
                </a:cubicBezTo>
                <a:lnTo>
                  <a:pt x="52783" y="42056"/>
                </a:lnTo>
                <a:lnTo>
                  <a:pt x="53384" y="41054"/>
                </a:lnTo>
                <a:cubicBezTo>
                  <a:pt x="53485" y="40903"/>
                  <a:pt x="53585" y="40728"/>
                  <a:pt x="53685" y="40578"/>
                </a:cubicBezTo>
                <a:lnTo>
                  <a:pt x="54036" y="40101"/>
                </a:lnTo>
                <a:cubicBezTo>
                  <a:pt x="54287" y="39801"/>
                  <a:pt x="54487" y="39475"/>
                  <a:pt x="54738" y="39199"/>
                </a:cubicBezTo>
                <a:lnTo>
                  <a:pt x="55540" y="38322"/>
                </a:lnTo>
                <a:cubicBezTo>
                  <a:pt x="55790" y="38046"/>
                  <a:pt x="56091" y="37796"/>
                  <a:pt x="56367" y="37545"/>
                </a:cubicBezTo>
                <a:cubicBezTo>
                  <a:pt x="56918" y="36994"/>
                  <a:pt x="57570" y="36568"/>
                  <a:pt x="58171" y="36091"/>
                </a:cubicBezTo>
                <a:lnTo>
                  <a:pt x="59174" y="35490"/>
                </a:lnTo>
                <a:cubicBezTo>
                  <a:pt x="59349" y="35390"/>
                  <a:pt x="59500" y="35289"/>
                  <a:pt x="59675" y="35214"/>
                </a:cubicBezTo>
                <a:lnTo>
                  <a:pt x="60201" y="34964"/>
                </a:lnTo>
                <a:cubicBezTo>
                  <a:pt x="61555" y="34237"/>
                  <a:pt x="63059" y="33811"/>
                  <a:pt x="64562" y="33510"/>
                </a:cubicBezTo>
                <a:lnTo>
                  <a:pt x="65715" y="33334"/>
                </a:lnTo>
                <a:cubicBezTo>
                  <a:pt x="66091" y="33284"/>
                  <a:pt x="66492" y="33284"/>
                  <a:pt x="66868" y="33259"/>
                </a:cubicBezTo>
                <a:cubicBezTo>
                  <a:pt x="67304" y="33214"/>
                  <a:pt x="67803" y="33205"/>
                  <a:pt x="68317" y="33205"/>
                </a:cubicBezTo>
                <a:cubicBezTo>
                  <a:pt x="68660" y="33205"/>
                  <a:pt x="69009" y="33209"/>
                  <a:pt x="69349" y="33209"/>
                </a:cubicBezTo>
                <a:lnTo>
                  <a:pt x="78297" y="33209"/>
                </a:lnTo>
                <a:cubicBezTo>
                  <a:pt x="78748" y="33209"/>
                  <a:pt x="79224" y="33184"/>
                  <a:pt x="79675" y="33159"/>
                </a:cubicBezTo>
                <a:lnTo>
                  <a:pt x="80377" y="33109"/>
                </a:lnTo>
                <a:cubicBezTo>
                  <a:pt x="80603" y="33084"/>
                  <a:pt x="80828" y="33059"/>
                  <a:pt x="81079" y="33009"/>
                </a:cubicBezTo>
                <a:lnTo>
                  <a:pt x="82457" y="32808"/>
                </a:lnTo>
                <a:lnTo>
                  <a:pt x="83811" y="32457"/>
                </a:lnTo>
                <a:cubicBezTo>
                  <a:pt x="84036" y="32407"/>
                  <a:pt x="84262" y="32357"/>
                  <a:pt x="84487" y="32282"/>
                </a:cubicBezTo>
                <a:lnTo>
                  <a:pt x="85139" y="32031"/>
                </a:lnTo>
                <a:cubicBezTo>
                  <a:pt x="86918" y="31455"/>
                  <a:pt x="88547" y="30527"/>
                  <a:pt x="90101" y="29500"/>
                </a:cubicBezTo>
                <a:lnTo>
                  <a:pt x="91204" y="28648"/>
                </a:lnTo>
                <a:cubicBezTo>
                  <a:pt x="91580" y="28347"/>
                  <a:pt x="91906" y="28021"/>
                  <a:pt x="92257" y="27720"/>
                </a:cubicBezTo>
                <a:lnTo>
                  <a:pt x="92783" y="27244"/>
                </a:lnTo>
                <a:lnTo>
                  <a:pt x="93234" y="26743"/>
                </a:lnTo>
                <a:cubicBezTo>
                  <a:pt x="93560" y="26392"/>
                  <a:pt x="93886" y="26066"/>
                  <a:pt x="94162" y="25690"/>
                </a:cubicBezTo>
                <a:cubicBezTo>
                  <a:pt x="94738" y="24938"/>
                  <a:pt x="95314" y="24212"/>
                  <a:pt x="95766" y="23410"/>
                </a:cubicBezTo>
                <a:cubicBezTo>
                  <a:pt x="96292" y="22633"/>
                  <a:pt x="96668" y="21755"/>
                  <a:pt x="97069" y="20928"/>
                </a:cubicBezTo>
                <a:cubicBezTo>
                  <a:pt x="97244" y="20502"/>
                  <a:pt x="97395" y="20051"/>
                  <a:pt x="97570" y="19625"/>
                </a:cubicBezTo>
                <a:lnTo>
                  <a:pt x="97796" y="18973"/>
                </a:lnTo>
                <a:cubicBezTo>
                  <a:pt x="97871" y="18748"/>
                  <a:pt x="97921" y="18522"/>
                  <a:pt x="97971" y="18297"/>
                </a:cubicBezTo>
                <a:lnTo>
                  <a:pt x="98322" y="16943"/>
                </a:lnTo>
                <a:lnTo>
                  <a:pt x="98522" y="15540"/>
                </a:lnTo>
                <a:cubicBezTo>
                  <a:pt x="98573" y="15314"/>
                  <a:pt x="98623" y="15089"/>
                  <a:pt x="98623" y="14863"/>
                </a:cubicBezTo>
                <a:lnTo>
                  <a:pt x="98673" y="14161"/>
                </a:lnTo>
                <a:cubicBezTo>
                  <a:pt x="98698" y="13710"/>
                  <a:pt x="98723" y="13234"/>
                  <a:pt x="98723" y="12783"/>
                </a:cubicBezTo>
                <a:lnTo>
                  <a:pt x="98723" y="10227"/>
                </a:lnTo>
                <a:lnTo>
                  <a:pt x="98723" y="1"/>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1299717" y="890225"/>
            <a:ext cx="2637806" cy="4125424"/>
          </a:xfrm>
          <a:custGeom>
            <a:rect b="b" l="l" r="r" t="t"/>
            <a:pathLst>
              <a:path extrusionOk="0" h="100077" w="98748">
                <a:moveTo>
                  <a:pt x="95465" y="1"/>
                </a:moveTo>
                <a:lnTo>
                  <a:pt x="95465" y="10227"/>
                </a:lnTo>
                <a:lnTo>
                  <a:pt x="95465" y="12783"/>
                </a:lnTo>
                <a:cubicBezTo>
                  <a:pt x="95440" y="13209"/>
                  <a:pt x="95414" y="13685"/>
                  <a:pt x="95389" y="14136"/>
                </a:cubicBezTo>
                <a:lnTo>
                  <a:pt x="95364" y="14813"/>
                </a:lnTo>
                <a:cubicBezTo>
                  <a:pt x="95339" y="15039"/>
                  <a:pt x="95289" y="15264"/>
                  <a:pt x="95264" y="15465"/>
                </a:cubicBezTo>
                <a:lnTo>
                  <a:pt x="95064" y="16818"/>
                </a:lnTo>
                <a:lnTo>
                  <a:pt x="94713" y="18146"/>
                </a:lnTo>
                <a:cubicBezTo>
                  <a:pt x="94663" y="18347"/>
                  <a:pt x="94612" y="18572"/>
                  <a:pt x="94562" y="18798"/>
                </a:cubicBezTo>
                <a:lnTo>
                  <a:pt x="94312" y="19425"/>
                </a:lnTo>
                <a:cubicBezTo>
                  <a:pt x="94161" y="19851"/>
                  <a:pt x="94011" y="20302"/>
                  <a:pt x="93835" y="20703"/>
                </a:cubicBezTo>
                <a:cubicBezTo>
                  <a:pt x="93434" y="21530"/>
                  <a:pt x="93084" y="22357"/>
                  <a:pt x="92582" y="23109"/>
                </a:cubicBezTo>
                <a:cubicBezTo>
                  <a:pt x="92131" y="23911"/>
                  <a:pt x="91555" y="24613"/>
                  <a:pt x="91028" y="25339"/>
                </a:cubicBezTo>
                <a:cubicBezTo>
                  <a:pt x="90728" y="25690"/>
                  <a:pt x="90427" y="26016"/>
                  <a:pt x="90126" y="26342"/>
                </a:cubicBezTo>
                <a:lnTo>
                  <a:pt x="89675" y="26843"/>
                </a:lnTo>
                <a:lnTo>
                  <a:pt x="89149" y="27319"/>
                </a:lnTo>
                <a:cubicBezTo>
                  <a:pt x="88823" y="27620"/>
                  <a:pt x="88497" y="27921"/>
                  <a:pt x="88146" y="28222"/>
                </a:cubicBezTo>
                <a:lnTo>
                  <a:pt x="87069" y="29024"/>
                </a:lnTo>
                <a:cubicBezTo>
                  <a:pt x="85565" y="30051"/>
                  <a:pt x="83961" y="30953"/>
                  <a:pt x="82256" y="31505"/>
                </a:cubicBezTo>
                <a:lnTo>
                  <a:pt x="81605" y="31730"/>
                </a:lnTo>
                <a:cubicBezTo>
                  <a:pt x="81379" y="31806"/>
                  <a:pt x="81179" y="31856"/>
                  <a:pt x="80953" y="31906"/>
                </a:cubicBezTo>
                <a:lnTo>
                  <a:pt x="79625" y="32257"/>
                </a:lnTo>
                <a:lnTo>
                  <a:pt x="78297" y="32457"/>
                </a:lnTo>
                <a:cubicBezTo>
                  <a:pt x="78071" y="32482"/>
                  <a:pt x="77845" y="32532"/>
                  <a:pt x="77620" y="32557"/>
                </a:cubicBezTo>
                <a:lnTo>
                  <a:pt x="76943" y="32583"/>
                </a:lnTo>
                <a:cubicBezTo>
                  <a:pt x="76492" y="32608"/>
                  <a:pt x="76041" y="32633"/>
                  <a:pt x="75590" y="32658"/>
                </a:cubicBezTo>
                <a:lnTo>
                  <a:pt x="66642" y="32658"/>
                </a:lnTo>
                <a:cubicBezTo>
                  <a:pt x="66216" y="32658"/>
                  <a:pt x="65784" y="32651"/>
                  <a:pt x="65361" y="32651"/>
                </a:cubicBezTo>
                <a:cubicBezTo>
                  <a:pt x="64938" y="32651"/>
                  <a:pt x="64525" y="32658"/>
                  <a:pt x="64136" y="32683"/>
                </a:cubicBezTo>
                <a:cubicBezTo>
                  <a:pt x="63735" y="32708"/>
                  <a:pt x="63334" y="32708"/>
                  <a:pt x="62933" y="32758"/>
                </a:cubicBezTo>
                <a:lnTo>
                  <a:pt x="61755" y="32958"/>
                </a:lnTo>
                <a:cubicBezTo>
                  <a:pt x="60201" y="33259"/>
                  <a:pt x="58647" y="33710"/>
                  <a:pt x="57244" y="34437"/>
                </a:cubicBezTo>
                <a:lnTo>
                  <a:pt x="56692" y="34713"/>
                </a:lnTo>
                <a:cubicBezTo>
                  <a:pt x="56517" y="34788"/>
                  <a:pt x="56367" y="34913"/>
                  <a:pt x="56191" y="35014"/>
                </a:cubicBezTo>
                <a:lnTo>
                  <a:pt x="55164" y="35615"/>
                </a:lnTo>
                <a:cubicBezTo>
                  <a:pt x="54537" y="36116"/>
                  <a:pt x="53860" y="36542"/>
                  <a:pt x="53284" y="37119"/>
                </a:cubicBezTo>
                <a:cubicBezTo>
                  <a:pt x="53008" y="37395"/>
                  <a:pt x="52682" y="37645"/>
                  <a:pt x="52407" y="37946"/>
                </a:cubicBezTo>
                <a:lnTo>
                  <a:pt x="51605" y="38823"/>
                </a:lnTo>
                <a:cubicBezTo>
                  <a:pt x="51329" y="39124"/>
                  <a:pt x="51129" y="39450"/>
                  <a:pt x="50878" y="39776"/>
                </a:cubicBezTo>
                <a:lnTo>
                  <a:pt x="50527" y="40252"/>
                </a:lnTo>
                <a:cubicBezTo>
                  <a:pt x="50402" y="40402"/>
                  <a:pt x="50301" y="40578"/>
                  <a:pt x="50201" y="40753"/>
                </a:cubicBezTo>
                <a:lnTo>
                  <a:pt x="49575" y="41781"/>
                </a:lnTo>
                <a:lnTo>
                  <a:pt x="49048" y="42858"/>
                </a:lnTo>
                <a:cubicBezTo>
                  <a:pt x="48973" y="43034"/>
                  <a:pt x="48873" y="43209"/>
                  <a:pt x="48798" y="43385"/>
                </a:cubicBezTo>
                <a:lnTo>
                  <a:pt x="48597" y="43961"/>
                </a:lnTo>
                <a:cubicBezTo>
                  <a:pt x="48472" y="44337"/>
                  <a:pt x="48321" y="44688"/>
                  <a:pt x="48221" y="45089"/>
                </a:cubicBezTo>
                <a:cubicBezTo>
                  <a:pt x="48021" y="45866"/>
                  <a:pt x="47795" y="46618"/>
                  <a:pt x="47695" y="47420"/>
                </a:cubicBezTo>
                <a:lnTo>
                  <a:pt x="47620" y="48021"/>
                </a:lnTo>
                <a:lnTo>
                  <a:pt x="47570" y="48297"/>
                </a:lnTo>
                <a:lnTo>
                  <a:pt x="47545" y="48598"/>
                </a:lnTo>
                <a:lnTo>
                  <a:pt x="47494" y="49801"/>
                </a:lnTo>
                <a:cubicBezTo>
                  <a:pt x="47469" y="51480"/>
                  <a:pt x="47494" y="53209"/>
                  <a:pt x="47469" y="54888"/>
                </a:cubicBezTo>
                <a:cubicBezTo>
                  <a:pt x="47494" y="55716"/>
                  <a:pt x="47419" y="56668"/>
                  <a:pt x="47369" y="57570"/>
                </a:cubicBezTo>
                <a:cubicBezTo>
                  <a:pt x="47344" y="58021"/>
                  <a:pt x="47244" y="58447"/>
                  <a:pt x="47194" y="58898"/>
                </a:cubicBezTo>
                <a:lnTo>
                  <a:pt x="47093" y="59575"/>
                </a:lnTo>
                <a:cubicBezTo>
                  <a:pt x="47043" y="59801"/>
                  <a:pt x="46993" y="60026"/>
                  <a:pt x="46918" y="60227"/>
                </a:cubicBezTo>
                <a:lnTo>
                  <a:pt x="46592" y="61555"/>
                </a:lnTo>
                <a:lnTo>
                  <a:pt x="46116" y="62833"/>
                </a:lnTo>
                <a:cubicBezTo>
                  <a:pt x="46041" y="63034"/>
                  <a:pt x="45966" y="63259"/>
                  <a:pt x="45890" y="63460"/>
                </a:cubicBezTo>
                <a:lnTo>
                  <a:pt x="45590" y="64086"/>
                </a:lnTo>
                <a:cubicBezTo>
                  <a:pt x="45389" y="64487"/>
                  <a:pt x="45214" y="64914"/>
                  <a:pt x="44988" y="65290"/>
                </a:cubicBezTo>
                <a:cubicBezTo>
                  <a:pt x="44086" y="66868"/>
                  <a:pt x="42983" y="68322"/>
                  <a:pt x="41730" y="69625"/>
                </a:cubicBezTo>
                <a:cubicBezTo>
                  <a:pt x="41404" y="69951"/>
                  <a:pt x="41053" y="70227"/>
                  <a:pt x="40727" y="70553"/>
                </a:cubicBezTo>
                <a:cubicBezTo>
                  <a:pt x="40552" y="70703"/>
                  <a:pt x="40402" y="70853"/>
                  <a:pt x="40226" y="71004"/>
                </a:cubicBezTo>
                <a:lnTo>
                  <a:pt x="39675" y="71405"/>
                </a:lnTo>
                <a:cubicBezTo>
                  <a:pt x="39299" y="71655"/>
                  <a:pt x="38973" y="71956"/>
                  <a:pt x="38572" y="72207"/>
                </a:cubicBezTo>
                <a:lnTo>
                  <a:pt x="37419" y="72909"/>
                </a:lnTo>
                <a:cubicBezTo>
                  <a:pt x="35815" y="73761"/>
                  <a:pt x="34161" y="74513"/>
                  <a:pt x="32382" y="74889"/>
                </a:cubicBezTo>
                <a:lnTo>
                  <a:pt x="31705" y="75064"/>
                </a:lnTo>
                <a:cubicBezTo>
                  <a:pt x="31504" y="75089"/>
                  <a:pt x="31279" y="75139"/>
                  <a:pt x="31053" y="75164"/>
                </a:cubicBezTo>
                <a:lnTo>
                  <a:pt x="29700" y="75365"/>
                </a:lnTo>
                <a:lnTo>
                  <a:pt x="28346" y="75440"/>
                </a:lnTo>
                <a:lnTo>
                  <a:pt x="27670" y="75465"/>
                </a:lnTo>
                <a:lnTo>
                  <a:pt x="17444" y="75465"/>
                </a:lnTo>
                <a:lnTo>
                  <a:pt x="16843" y="75490"/>
                </a:lnTo>
                <a:lnTo>
                  <a:pt x="15640" y="75565"/>
                </a:lnTo>
                <a:lnTo>
                  <a:pt x="14462" y="75741"/>
                </a:lnTo>
                <a:cubicBezTo>
                  <a:pt x="14261" y="75766"/>
                  <a:pt x="14086" y="75791"/>
                  <a:pt x="13885" y="75841"/>
                </a:cubicBezTo>
                <a:lnTo>
                  <a:pt x="13309" y="75991"/>
                </a:lnTo>
                <a:cubicBezTo>
                  <a:pt x="12908" y="76092"/>
                  <a:pt x="12532" y="76167"/>
                  <a:pt x="12156" y="76292"/>
                </a:cubicBezTo>
                <a:cubicBezTo>
                  <a:pt x="11404" y="76568"/>
                  <a:pt x="10627" y="76818"/>
                  <a:pt x="9925" y="77194"/>
                </a:cubicBezTo>
                <a:lnTo>
                  <a:pt x="9399" y="77445"/>
                </a:lnTo>
                <a:lnTo>
                  <a:pt x="9123" y="77570"/>
                </a:lnTo>
                <a:lnTo>
                  <a:pt x="8873" y="77746"/>
                </a:lnTo>
                <a:lnTo>
                  <a:pt x="7845" y="78347"/>
                </a:lnTo>
                <a:cubicBezTo>
                  <a:pt x="7494" y="78573"/>
                  <a:pt x="7193" y="78823"/>
                  <a:pt x="6868" y="79074"/>
                </a:cubicBezTo>
                <a:lnTo>
                  <a:pt x="6391" y="79425"/>
                </a:lnTo>
                <a:cubicBezTo>
                  <a:pt x="6241" y="79550"/>
                  <a:pt x="6091" y="79676"/>
                  <a:pt x="5940" y="79826"/>
                </a:cubicBezTo>
                <a:cubicBezTo>
                  <a:pt x="5665" y="80102"/>
                  <a:pt x="5364" y="80352"/>
                  <a:pt x="5063" y="80628"/>
                </a:cubicBezTo>
                <a:lnTo>
                  <a:pt x="4261" y="81505"/>
                </a:lnTo>
                <a:cubicBezTo>
                  <a:pt x="3234" y="82733"/>
                  <a:pt x="2306" y="84062"/>
                  <a:pt x="1680" y="85515"/>
                </a:cubicBezTo>
                <a:lnTo>
                  <a:pt x="1404" y="86067"/>
                </a:lnTo>
                <a:cubicBezTo>
                  <a:pt x="1329" y="86242"/>
                  <a:pt x="1279" y="86442"/>
                  <a:pt x="1203" y="86618"/>
                </a:cubicBezTo>
                <a:lnTo>
                  <a:pt x="777" y="87746"/>
                </a:lnTo>
                <a:lnTo>
                  <a:pt x="502" y="88899"/>
                </a:lnTo>
                <a:cubicBezTo>
                  <a:pt x="452" y="89099"/>
                  <a:pt x="376" y="89275"/>
                  <a:pt x="351" y="89475"/>
                </a:cubicBezTo>
                <a:lnTo>
                  <a:pt x="251" y="90077"/>
                </a:lnTo>
                <a:cubicBezTo>
                  <a:pt x="201" y="90478"/>
                  <a:pt x="126" y="90854"/>
                  <a:pt x="101" y="91255"/>
                </a:cubicBezTo>
                <a:lnTo>
                  <a:pt x="25" y="92458"/>
                </a:lnTo>
                <a:cubicBezTo>
                  <a:pt x="0" y="92834"/>
                  <a:pt x="0" y="93285"/>
                  <a:pt x="0" y="93711"/>
                </a:cubicBezTo>
                <a:lnTo>
                  <a:pt x="0" y="94989"/>
                </a:lnTo>
                <a:lnTo>
                  <a:pt x="0" y="100077"/>
                </a:lnTo>
                <a:lnTo>
                  <a:pt x="3284" y="100077"/>
                </a:lnTo>
                <a:lnTo>
                  <a:pt x="3284" y="94989"/>
                </a:lnTo>
                <a:lnTo>
                  <a:pt x="3284" y="93711"/>
                </a:lnTo>
                <a:lnTo>
                  <a:pt x="3284" y="93059"/>
                </a:lnTo>
                <a:lnTo>
                  <a:pt x="3284" y="92909"/>
                </a:lnTo>
                <a:lnTo>
                  <a:pt x="3309" y="92783"/>
                </a:lnTo>
                <a:lnTo>
                  <a:pt x="3309" y="92533"/>
                </a:lnTo>
                <a:lnTo>
                  <a:pt x="3359" y="91555"/>
                </a:lnTo>
                <a:cubicBezTo>
                  <a:pt x="3384" y="91229"/>
                  <a:pt x="3459" y="90929"/>
                  <a:pt x="3509" y="90603"/>
                </a:cubicBezTo>
                <a:lnTo>
                  <a:pt x="3559" y="90127"/>
                </a:lnTo>
                <a:cubicBezTo>
                  <a:pt x="3584" y="89951"/>
                  <a:pt x="3660" y="89801"/>
                  <a:pt x="3685" y="89651"/>
                </a:cubicBezTo>
                <a:lnTo>
                  <a:pt x="3935" y="88698"/>
                </a:lnTo>
                <a:lnTo>
                  <a:pt x="4261" y="87796"/>
                </a:lnTo>
                <a:cubicBezTo>
                  <a:pt x="4311" y="87646"/>
                  <a:pt x="4361" y="87495"/>
                  <a:pt x="4437" y="87345"/>
                </a:cubicBezTo>
                <a:lnTo>
                  <a:pt x="4637" y="86919"/>
                </a:lnTo>
                <a:cubicBezTo>
                  <a:pt x="5163" y="85716"/>
                  <a:pt x="5915" y="84663"/>
                  <a:pt x="6742" y="83661"/>
                </a:cubicBezTo>
                <a:lnTo>
                  <a:pt x="7394" y="82934"/>
                </a:lnTo>
                <a:cubicBezTo>
                  <a:pt x="7619" y="82708"/>
                  <a:pt x="7870" y="82508"/>
                  <a:pt x="8121" y="82282"/>
                </a:cubicBezTo>
                <a:cubicBezTo>
                  <a:pt x="8246" y="82182"/>
                  <a:pt x="8346" y="82057"/>
                  <a:pt x="8472" y="81956"/>
                </a:cubicBezTo>
                <a:lnTo>
                  <a:pt x="8873" y="81681"/>
                </a:lnTo>
                <a:cubicBezTo>
                  <a:pt x="9123" y="81480"/>
                  <a:pt x="9374" y="81255"/>
                  <a:pt x="9650" y="81104"/>
                </a:cubicBezTo>
                <a:lnTo>
                  <a:pt x="10477" y="80603"/>
                </a:lnTo>
                <a:lnTo>
                  <a:pt x="10677" y="80452"/>
                </a:lnTo>
                <a:lnTo>
                  <a:pt x="10903" y="80352"/>
                </a:lnTo>
                <a:lnTo>
                  <a:pt x="11354" y="80152"/>
                </a:lnTo>
                <a:cubicBezTo>
                  <a:pt x="11905" y="79826"/>
                  <a:pt x="12532" y="79650"/>
                  <a:pt x="13133" y="79425"/>
                </a:cubicBezTo>
                <a:cubicBezTo>
                  <a:pt x="13459" y="79325"/>
                  <a:pt x="13760" y="79275"/>
                  <a:pt x="14086" y="79174"/>
                </a:cubicBezTo>
                <a:lnTo>
                  <a:pt x="14537" y="79049"/>
                </a:lnTo>
                <a:cubicBezTo>
                  <a:pt x="14712" y="79024"/>
                  <a:pt x="14863" y="78999"/>
                  <a:pt x="15013" y="78974"/>
                </a:cubicBezTo>
                <a:lnTo>
                  <a:pt x="15990" y="78823"/>
                </a:lnTo>
                <a:lnTo>
                  <a:pt x="16968" y="78773"/>
                </a:lnTo>
                <a:lnTo>
                  <a:pt x="17444" y="78748"/>
                </a:lnTo>
                <a:lnTo>
                  <a:pt x="27670" y="78748"/>
                </a:lnTo>
                <a:lnTo>
                  <a:pt x="28447" y="78723"/>
                </a:lnTo>
                <a:lnTo>
                  <a:pt x="30026" y="78623"/>
                </a:lnTo>
                <a:lnTo>
                  <a:pt x="31605" y="78397"/>
                </a:lnTo>
                <a:cubicBezTo>
                  <a:pt x="31855" y="78347"/>
                  <a:pt x="32131" y="78322"/>
                  <a:pt x="32382" y="78272"/>
                </a:cubicBezTo>
                <a:lnTo>
                  <a:pt x="33158" y="78072"/>
                </a:lnTo>
                <a:cubicBezTo>
                  <a:pt x="35214" y="77620"/>
                  <a:pt x="37169" y="76768"/>
                  <a:pt x="39023" y="75766"/>
                </a:cubicBezTo>
                <a:lnTo>
                  <a:pt x="40377" y="74939"/>
                </a:lnTo>
                <a:cubicBezTo>
                  <a:pt x="40828" y="74663"/>
                  <a:pt x="41229" y="74312"/>
                  <a:pt x="41680" y="74011"/>
                </a:cubicBezTo>
                <a:lnTo>
                  <a:pt x="42306" y="73535"/>
                </a:lnTo>
                <a:cubicBezTo>
                  <a:pt x="42507" y="73360"/>
                  <a:pt x="42682" y="73184"/>
                  <a:pt x="42883" y="73009"/>
                </a:cubicBezTo>
                <a:cubicBezTo>
                  <a:pt x="43284" y="72658"/>
                  <a:pt x="43685" y="72307"/>
                  <a:pt x="44061" y="71931"/>
                </a:cubicBezTo>
                <a:cubicBezTo>
                  <a:pt x="45514" y="70427"/>
                  <a:pt x="46818" y="68723"/>
                  <a:pt x="47845" y="66894"/>
                </a:cubicBezTo>
                <a:cubicBezTo>
                  <a:pt x="48121" y="66442"/>
                  <a:pt x="48321" y="65941"/>
                  <a:pt x="48547" y="65465"/>
                </a:cubicBezTo>
                <a:lnTo>
                  <a:pt x="48898" y="64763"/>
                </a:lnTo>
                <a:cubicBezTo>
                  <a:pt x="48998" y="64513"/>
                  <a:pt x="49098" y="64262"/>
                  <a:pt x="49174" y="64011"/>
                </a:cubicBezTo>
                <a:lnTo>
                  <a:pt x="49725" y="62533"/>
                </a:lnTo>
                <a:lnTo>
                  <a:pt x="50126" y="60979"/>
                </a:lnTo>
                <a:cubicBezTo>
                  <a:pt x="50176" y="60728"/>
                  <a:pt x="50251" y="60477"/>
                  <a:pt x="50301" y="60227"/>
                </a:cubicBezTo>
                <a:lnTo>
                  <a:pt x="50427" y="59425"/>
                </a:lnTo>
                <a:cubicBezTo>
                  <a:pt x="50502" y="58924"/>
                  <a:pt x="50602" y="58397"/>
                  <a:pt x="50652" y="57871"/>
                </a:cubicBezTo>
                <a:lnTo>
                  <a:pt x="50727" y="56292"/>
                </a:lnTo>
                <a:lnTo>
                  <a:pt x="50753" y="55891"/>
                </a:lnTo>
                <a:lnTo>
                  <a:pt x="50753" y="55690"/>
                </a:lnTo>
                <a:lnTo>
                  <a:pt x="50753" y="55540"/>
                </a:lnTo>
                <a:lnTo>
                  <a:pt x="50753" y="54888"/>
                </a:lnTo>
                <a:lnTo>
                  <a:pt x="50753" y="52332"/>
                </a:lnTo>
                <a:lnTo>
                  <a:pt x="50753" y="51054"/>
                </a:lnTo>
                <a:lnTo>
                  <a:pt x="50753" y="50427"/>
                </a:lnTo>
                <a:lnTo>
                  <a:pt x="50753" y="50101"/>
                </a:lnTo>
                <a:lnTo>
                  <a:pt x="50778" y="49851"/>
                </a:lnTo>
                <a:lnTo>
                  <a:pt x="50828" y="48873"/>
                </a:lnTo>
                <a:lnTo>
                  <a:pt x="50828" y="48648"/>
                </a:lnTo>
                <a:lnTo>
                  <a:pt x="50878" y="48397"/>
                </a:lnTo>
                <a:lnTo>
                  <a:pt x="50953" y="47921"/>
                </a:lnTo>
                <a:cubicBezTo>
                  <a:pt x="51003" y="47269"/>
                  <a:pt x="51204" y="46643"/>
                  <a:pt x="51354" y="46016"/>
                </a:cubicBezTo>
                <a:cubicBezTo>
                  <a:pt x="51429" y="45715"/>
                  <a:pt x="51580" y="45415"/>
                  <a:pt x="51680" y="45114"/>
                </a:cubicBezTo>
                <a:lnTo>
                  <a:pt x="51830" y="44663"/>
                </a:lnTo>
                <a:cubicBezTo>
                  <a:pt x="51880" y="44512"/>
                  <a:pt x="51981" y="44362"/>
                  <a:pt x="52056" y="44212"/>
                </a:cubicBezTo>
                <a:lnTo>
                  <a:pt x="52457" y="43334"/>
                </a:lnTo>
                <a:lnTo>
                  <a:pt x="52958" y="42507"/>
                </a:lnTo>
                <a:cubicBezTo>
                  <a:pt x="53058" y="42382"/>
                  <a:pt x="53134" y="42232"/>
                  <a:pt x="53234" y="42106"/>
                </a:cubicBezTo>
                <a:lnTo>
                  <a:pt x="53509" y="41705"/>
                </a:lnTo>
                <a:cubicBezTo>
                  <a:pt x="53735" y="41455"/>
                  <a:pt x="53885" y="41179"/>
                  <a:pt x="54111" y="40954"/>
                </a:cubicBezTo>
                <a:lnTo>
                  <a:pt x="54763" y="40227"/>
                </a:lnTo>
                <a:cubicBezTo>
                  <a:pt x="54988" y="39976"/>
                  <a:pt x="55239" y="39776"/>
                  <a:pt x="55489" y="39550"/>
                </a:cubicBezTo>
                <a:cubicBezTo>
                  <a:pt x="55941" y="39099"/>
                  <a:pt x="56492" y="38748"/>
                  <a:pt x="56993" y="38347"/>
                </a:cubicBezTo>
                <a:lnTo>
                  <a:pt x="57820" y="37846"/>
                </a:lnTo>
                <a:cubicBezTo>
                  <a:pt x="57971" y="37771"/>
                  <a:pt x="58096" y="37670"/>
                  <a:pt x="58246" y="37595"/>
                </a:cubicBezTo>
                <a:lnTo>
                  <a:pt x="58672" y="37395"/>
                </a:lnTo>
                <a:cubicBezTo>
                  <a:pt x="59825" y="36793"/>
                  <a:pt x="61078" y="36442"/>
                  <a:pt x="62357" y="36167"/>
                </a:cubicBezTo>
                <a:lnTo>
                  <a:pt x="63309" y="36016"/>
                </a:lnTo>
                <a:cubicBezTo>
                  <a:pt x="63635" y="35991"/>
                  <a:pt x="63961" y="35991"/>
                  <a:pt x="64286" y="35966"/>
                </a:cubicBezTo>
                <a:cubicBezTo>
                  <a:pt x="64562" y="35941"/>
                  <a:pt x="64944" y="35935"/>
                  <a:pt x="65361" y="35935"/>
                </a:cubicBezTo>
                <a:cubicBezTo>
                  <a:pt x="65778" y="35935"/>
                  <a:pt x="66229" y="35941"/>
                  <a:pt x="66642" y="35941"/>
                </a:cubicBezTo>
                <a:lnTo>
                  <a:pt x="75590" y="35941"/>
                </a:lnTo>
                <a:cubicBezTo>
                  <a:pt x="76066" y="35916"/>
                  <a:pt x="76617" y="35891"/>
                  <a:pt x="77144" y="35866"/>
                </a:cubicBezTo>
                <a:lnTo>
                  <a:pt x="77946" y="35816"/>
                </a:lnTo>
                <a:cubicBezTo>
                  <a:pt x="78196" y="35791"/>
                  <a:pt x="78447" y="35740"/>
                  <a:pt x="78723" y="35715"/>
                </a:cubicBezTo>
                <a:lnTo>
                  <a:pt x="80277" y="35465"/>
                </a:lnTo>
                <a:cubicBezTo>
                  <a:pt x="80803" y="35339"/>
                  <a:pt x="81304" y="35214"/>
                  <a:pt x="81830" y="35089"/>
                </a:cubicBezTo>
                <a:cubicBezTo>
                  <a:pt x="82081" y="35014"/>
                  <a:pt x="82332" y="34938"/>
                  <a:pt x="82582" y="34863"/>
                </a:cubicBezTo>
                <a:lnTo>
                  <a:pt x="83334" y="34613"/>
                </a:lnTo>
                <a:cubicBezTo>
                  <a:pt x="85339" y="33936"/>
                  <a:pt x="87219" y="32908"/>
                  <a:pt x="88948" y="31705"/>
                </a:cubicBezTo>
                <a:lnTo>
                  <a:pt x="90226" y="30753"/>
                </a:lnTo>
                <a:cubicBezTo>
                  <a:pt x="90627" y="30427"/>
                  <a:pt x="91003" y="30051"/>
                  <a:pt x="91404" y="29700"/>
                </a:cubicBezTo>
                <a:lnTo>
                  <a:pt x="91981" y="29174"/>
                </a:lnTo>
                <a:lnTo>
                  <a:pt x="92507" y="28598"/>
                </a:lnTo>
                <a:cubicBezTo>
                  <a:pt x="92883" y="28197"/>
                  <a:pt x="93234" y="27821"/>
                  <a:pt x="93560" y="27395"/>
                </a:cubicBezTo>
                <a:cubicBezTo>
                  <a:pt x="94211" y="26567"/>
                  <a:pt x="94863" y="25740"/>
                  <a:pt x="95389" y="24813"/>
                </a:cubicBezTo>
                <a:cubicBezTo>
                  <a:pt x="95966" y="23936"/>
                  <a:pt x="96392" y="22958"/>
                  <a:pt x="96843" y="22006"/>
                </a:cubicBezTo>
                <a:cubicBezTo>
                  <a:pt x="97069" y="21530"/>
                  <a:pt x="97219" y="21029"/>
                  <a:pt x="97419" y="20527"/>
                </a:cubicBezTo>
                <a:lnTo>
                  <a:pt x="97670" y="19775"/>
                </a:lnTo>
                <a:cubicBezTo>
                  <a:pt x="97770" y="19525"/>
                  <a:pt x="97820" y="19274"/>
                  <a:pt x="97896" y="19024"/>
                </a:cubicBezTo>
                <a:cubicBezTo>
                  <a:pt x="98021" y="18497"/>
                  <a:pt x="98146" y="17996"/>
                  <a:pt x="98272" y="17470"/>
                </a:cubicBezTo>
                <a:lnTo>
                  <a:pt x="98522" y="15916"/>
                </a:lnTo>
                <a:cubicBezTo>
                  <a:pt x="98547" y="15640"/>
                  <a:pt x="98597" y="15389"/>
                  <a:pt x="98622" y="15114"/>
                </a:cubicBezTo>
                <a:lnTo>
                  <a:pt x="98673" y="14337"/>
                </a:lnTo>
                <a:cubicBezTo>
                  <a:pt x="98698" y="13811"/>
                  <a:pt x="98723" y="13259"/>
                  <a:pt x="98748" y="12783"/>
                </a:cubicBezTo>
                <a:lnTo>
                  <a:pt x="98748" y="10227"/>
                </a:lnTo>
                <a:lnTo>
                  <a:pt x="98748" y="1"/>
                </a:ln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1372693" y="890225"/>
            <a:ext cx="2637138" cy="4125424"/>
          </a:xfrm>
          <a:custGeom>
            <a:rect b="b" l="l" r="r" t="t"/>
            <a:pathLst>
              <a:path extrusionOk="0" h="100077" w="98723">
                <a:moveTo>
                  <a:pt x="95439" y="1"/>
                </a:moveTo>
                <a:lnTo>
                  <a:pt x="95439" y="10227"/>
                </a:lnTo>
                <a:lnTo>
                  <a:pt x="95439" y="12783"/>
                </a:lnTo>
                <a:cubicBezTo>
                  <a:pt x="95439" y="13259"/>
                  <a:pt x="95389" y="13785"/>
                  <a:pt x="95364" y="14287"/>
                </a:cubicBezTo>
                <a:lnTo>
                  <a:pt x="95339" y="15064"/>
                </a:lnTo>
                <a:cubicBezTo>
                  <a:pt x="95314" y="15314"/>
                  <a:pt x="95264" y="15590"/>
                  <a:pt x="95214" y="15841"/>
                </a:cubicBezTo>
                <a:lnTo>
                  <a:pt x="94988" y="17369"/>
                </a:lnTo>
                <a:cubicBezTo>
                  <a:pt x="94863" y="17871"/>
                  <a:pt x="94738" y="18372"/>
                  <a:pt x="94612" y="18873"/>
                </a:cubicBezTo>
                <a:cubicBezTo>
                  <a:pt x="94537" y="19099"/>
                  <a:pt x="94487" y="19349"/>
                  <a:pt x="94412" y="19600"/>
                </a:cubicBezTo>
                <a:lnTo>
                  <a:pt x="94136" y="20327"/>
                </a:lnTo>
                <a:cubicBezTo>
                  <a:pt x="93961" y="20828"/>
                  <a:pt x="93810" y="21304"/>
                  <a:pt x="93585" y="21780"/>
                </a:cubicBezTo>
                <a:cubicBezTo>
                  <a:pt x="93159" y="22708"/>
                  <a:pt x="92733" y="23660"/>
                  <a:pt x="92156" y="24512"/>
                </a:cubicBezTo>
                <a:cubicBezTo>
                  <a:pt x="91655" y="25415"/>
                  <a:pt x="91028" y="26217"/>
                  <a:pt x="90402" y="27044"/>
                </a:cubicBezTo>
                <a:cubicBezTo>
                  <a:pt x="90076" y="27445"/>
                  <a:pt x="89725" y="27821"/>
                  <a:pt x="89374" y="28197"/>
                </a:cubicBezTo>
                <a:lnTo>
                  <a:pt x="88848" y="28773"/>
                </a:lnTo>
                <a:lnTo>
                  <a:pt x="88271" y="29299"/>
                </a:lnTo>
                <a:cubicBezTo>
                  <a:pt x="87895" y="29625"/>
                  <a:pt x="87520" y="30001"/>
                  <a:pt x="87119" y="30327"/>
                </a:cubicBezTo>
                <a:lnTo>
                  <a:pt x="85890" y="31254"/>
                </a:lnTo>
                <a:cubicBezTo>
                  <a:pt x="84211" y="32407"/>
                  <a:pt x="82382" y="33410"/>
                  <a:pt x="80427" y="34061"/>
                </a:cubicBezTo>
                <a:lnTo>
                  <a:pt x="79700" y="34337"/>
                </a:lnTo>
                <a:cubicBezTo>
                  <a:pt x="79449" y="34412"/>
                  <a:pt x="79199" y="34462"/>
                  <a:pt x="78948" y="34537"/>
                </a:cubicBezTo>
                <a:lnTo>
                  <a:pt x="77444" y="34913"/>
                </a:lnTo>
                <a:lnTo>
                  <a:pt x="75915" y="35139"/>
                </a:lnTo>
                <a:cubicBezTo>
                  <a:pt x="75665" y="35189"/>
                  <a:pt x="75414" y="35239"/>
                  <a:pt x="75138" y="35264"/>
                </a:cubicBezTo>
                <a:lnTo>
                  <a:pt x="74387" y="35289"/>
                </a:lnTo>
                <a:cubicBezTo>
                  <a:pt x="73885" y="35314"/>
                  <a:pt x="73334" y="35339"/>
                  <a:pt x="72858" y="35365"/>
                </a:cubicBezTo>
                <a:lnTo>
                  <a:pt x="63910" y="35365"/>
                </a:lnTo>
                <a:cubicBezTo>
                  <a:pt x="63497" y="35365"/>
                  <a:pt x="63052" y="35358"/>
                  <a:pt x="62635" y="35358"/>
                </a:cubicBezTo>
                <a:cubicBezTo>
                  <a:pt x="62219" y="35358"/>
                  <a:pt x="61830" y="35365"/>
                  <a:pt x="61529" y="35390"/>
                </a:cubicBezTo>
                <a:cubicBezTo>
                  <a:pt x="61179" y="35440"/>
                  <a:pt x="60853" y="35415"/>
                  <a:pt x="60527" y="35465"/>
                </a:cubicBezTo>
                <a:lnTo>
                  <a:pt x="59524" y="35615"/>
                </a:lnTo>
                <a:cubicBezTo>
                  <a:pt x="58196" y="35891"/>
                  <a:pt x="56893" y="36267"/>
                  <a:pt x="55715" y="36893"/>
                </a:cubicBezTo>
                <a:lnTo>
                  <a:pt x="55239" y="37094"/>
                </a:lnTo>
                <a:cubicBezTo>
                  <a:pt x="55088" y="37169"/>
                  <a:pt x="54963" y="37269"/>
                  <a:pt x="54813" y="37344"/>
                </a:cubicBezTo>
                <a:lnTo>
                  <a:pt x="53935" y="37871"/>
                </a:lnTo>
                <a:cubicBezTo>
                  <a:pt x="53434" y="38297"/>
                  <a:pt x="52833" y="38648"/>
                  <a:pt x="52356" y="39124"/>
                </a:cubicBezTo>
                <a:cubicBezTo>
                  <a:pt x="52131" y="39375"/>
                  <a:pt x="51855" y="39575"/>
                  <a:pt x="51630" y="39826"/>
                </a:cubicBezTo>
                <a:lnTo>
                  <a:pt x="50953" y="40578"/>
                </a:lnTo>
                <a:cubicBezTo>
                  <a:pt x="50727" y="40828"/>
                  <a:pt x="50552" y="41104"/>
                  <a:pt x="50326" y="41380"/>
                </a:cubicBezTo>
                <a:lnTo>
                  <a:pt x="50026" y="41781"/>
                </a:lnTo>
                <a:cubicBezTo>
                  <a:pt x="49925" y="41906"/>
                  <a:pt x="49850" y="42056"/>
                  <a:pt x="49750" y="42207"/>
                </a:cubicBezTo>
                <a:lnTo>
                  <a:pt x="49224" y="43059"/>
                </a:lnTo>
                <a:lnTo>
                  <a:pt x="48798" y="43986"/>
                </a:lnTo>
                <a:cubicBezTo>
                  <a:pt x="48722" y="44137"/>
                  <a:pt x="48647" y="44287"/>
                  <a:pt x="48572" y="44437"/>
                </a:cubicBezTo>
                <a:lnTo>
                  <a:pt x="48422" y="44913"/>
                </a:lnTo>
                <a:cubicBezTo>
                  <a:pt x="48296" y="45239"/>
                  <a:pt x="48171" y="45540"/>
                  <a:pt x="48071" y="45866"/>
                </a:cubicBezTo>
                <a:cubicBezTo>
                  <a:pt x="47920" y="46517"/>
                  <a:pt x="47720" y="47169"/>
                  <a:pt x="47645" y="47821"/>
                </a:cubicBezTo>
                <a:lnTo>
                  <a:pt x="47569" y="48322"/>
                </a:lnTo>
                <a:lnTo>
                  <a:pt x="47544" y="48573"/>
                </a:lnTo>
                <a:lnTo>
                  <a:pt x="47519" y="48823"/>
                </a:lnTo>
                <a:lnTo>
                  <a:pt x="47469" y="49851"/>
                </a:lnTo>
                <a:lnTo>
                  <a:pt x="47469" y="50101"/>
                </a:lnTo>
                <a:lnTo>
                  <a:pt x="47469" y="50427"/>
                </a:lnTo>
                <a:lnTo>
                  <a:pt x="47469" y="51054"/>
                </a:lnTo>
                <a:lnTo>
                  <a:pt x="47469" y="52332"/>
                </a:lnTo>
                <a:lnTo>
                  <a:pt x="47469" y="54888"/>
                </a:lnTo>
                <a:lnTo>
                  <a:pt x="47469" y="55540"/>
                </a:lnTo>
                <a:lnTo>
                  <a:pt x="47469" y="55690"/>
                </a:lnTo>
                <a:lnTo>
                  <a:pt x="47444" y="55891"/>
                </a:lnTo>
                <a:lnTo>
                  <a:pt x="47444" y="56267"/>
                </a:lnTo>
                <a:lnTo>
                  <a:pt x="47344" y="57821"/>
                </a:lnTo>
                <a:cubicBezTo>
                  <a:pt x="47319" y="58322"/>
                  <a:pt x="47219" y="58823"/>
                  <a:pt x="47143" y="59350"/>
                </a:cubicBezTo>
                <a:lnTo>
                  <a:pt x="47018" y="60102"/>
                </a:lnTo>
                <a:cubicBezTo>
                  <a:pt x="46968" y="60352"/>
                  <a:pt x="46893" y="60603"/>
                  <a:pt x="46843" y="60853"/>
                </a:cubicBezTo>
                <a:lnTo>
                  <a:pt x="46442" y="62357"/>
                </a:lnTo>
                <a:lnTo>
                  <a:pt x="45915" y="63811"/>
                </a:lnTo>
                <a:cubicBezTo>
                  <a:pt x="45840" y="64061"/>
                  <a:pt x="45740" y="64287"/>
                  <a:pt x="45640" y="64538"/>
                </a:cubicBezTo>
                <a:lnTo>
                  <a:pt x="45314" y="65239"/>
                </a:lnTo>
                <a:cubicBezTo>
                  <a:pt x="45088" y="65691"/>
                  <a:pt x="44888" y="66167"/>
                  <a:pt x="44612" y="66618"/>
                </a:cubicBezTo>
                <a:cubicBezTo>
                  <a:pt x="43610" y="68422"/>
                  <a:pt x="42356" y="70051"/>
                  <a:pt x="40928" y="71530"/>
                </a:cubicBezTo>
                <a:cubicBezTo>
                  <a:pt x="40552" y="71906"/>
                  <a:pt x="40176" y="72232"/>
                  <a:pt x="39775" y="72583"/>
                </a:cubicBezTo>
                <a:cubicBezTo>
                  <a:pt x="39599" y="72758"/>
                  <a:pt x="39399" y="72934"/>
                  <a:pt x="39198" y="73084"/>
                </a:cubicBezTo>
                <a:lnTo>
                  <a:pt x="38597" y="73560"/>
                </a:lnTo>
                <a:cubicBezTo>
                  <a:pt x="38171" y="73861"/>
                  <a:pt x="37770" y="74187"/>
                  <a:pt x="37344" y="74462"/>
                </a:cubicBezTo>
                <a:lnTo>
                  <a:pt x="36015" y="75264"/>
                </a:lnTo>
                <a:cubicBezTo>
                  <a:pt x="34211" y="76242"/>
                  <a:pt x="32306" y="77094"/>
                  <a:pt x="30276" y="77520"/>
                </a:cubicBezTo>
                <a:lnTo>
                  <a:pt x="29524" y="77721"/>
                </a:lnTo>
                <a:cubicBezTo>
                  <a:pt x="29274" y="77771"/>
                  <a:pt x="29023" y="77796"/>
                  <a:pt x="28772" y="77846"/>
                </a:cubicBezTo>
                <a:lnTo>
                  <a:pt x="27244" y="78072"/>
                </a:lnTo>
                <a:lnTo>
                  <a:pt x="25715" y="78147"/>
                </a:lnTo>
                <a:lnTo>
                  <a:pt x="24938" y="78197"/>
                </a:lnTo>
                <a:lnTo>
                  <a:pt x="14712" y="78197"/>
                </a:lnTo>
                <a:lnTo>
                  <a:pt x="14211" y="78222"/>
                </a:lnTo>
                <a:lnTo>
                  <a:pt x="13183" y="78272"/>
                </a:lnTo>
                <a:lnTo>
                  <a:pt x="12206" y="78422"/>
                </a:lnTo>
                <a:cubicBezTo>
                  <a:pt x="12030" y="78447"/>
                  <a:pt x="11855" y="78473"/>
                  <a:pt x="11705" y="78498"/>
                </a:cubicBezTo>
                <a:lnTo>
                  <a:pt x="11203" y="78623"/>
                </a:lnTo>
                <a:cubicBezTo>
                  <a:pt x="10878" y="78723"/>
                  <a:pt x="10552" y="78773"/>
                  <a:pt x="10226" y="78874"/>
                </a:cubicBezTo>
                <a:cubicBezTo>
                  <a:pt x="9599" y="79124"/>
                  <a:pt x="8973" y="79325"/>
                  <a:pt x="8371" y="79650"/>
                </a:cubicBezTo>
                <a:lnTo>
                  <a:pt x="7920" y="79851"/>
                </a:lnTo>
                <a:lnTo>
                  <a:pt x="7695" y="79976"/>
                </a:lnTo>
                <a:lnTo>
                  <a:pt x="7469" y="80102"/>
                </a:lnTo>
                <a:lnTo>
                  <a:pt x="6617" y="80628"/>
                </a:lnTo>
                <a:cubicBezTo>
                  <a:pt x="6316" y="80803"/>
                  <a:pt x="6065" y="81029"/>
                  <a:pt x="5790" y="81229"/>
                </a:cubicBezTo>
                <a:lnTo>
                  <a:pt x="5389" y="81530"/>
                </a:lnTo>
                <a:cubicBezTo>
                  <a:pt x="5263" y="81630"/>
                  <a:pt x="5138" y="81756"/>
                  <a:pt x="5013" y="81856"/>
                </a:cubicBezTo>
                <a:cubicBezTo>
                  <a:pt x="4762" y="82082"/>
                  <a:pt x="4512" y="82307"/>
                  <a:pt x="4261" y="82533"/>
                </a:cubicBezTo>
                <a:lnTo>
                  <a:pt x="3584" y="83285"/>
                </a:lnTo>
                <a:cubicBezTo>
                  <a:pt x="2732" y="84312"/>
                  <a:pt x="1930" y="85440"/>
                  <a:pt x="1404" y="86668"/>
                </a:cubicBezTo>
                <a:lnTo>
                  <a:pt x="1178" y="87119"/>
                </a:lnTo>
                <a:cubicBezTo>
                  <a:pt x="1103" y="87270"/>
                  <a:pt x="1053" y="87445"/>
                  <a:pt x="1003" y="87595"/>
                </a:cubicBezTo>
                <a:lnTo>
                  <a:pt x="652" y="88548"/>
                </a:lnTo>
                <a:lnTo>
                  <a:pt x="401" y="89525"/>
                </a:lnTo>
                <a:cubicBezTo>
                  <a:pt x="376" y="89676"/>
                  <a:pt x="301" y="89851"/>
                  <a:pt x="276" y="90001"/>
                </a:cubicBezTo>
                <a:lnTo>
                  <a:pt x="201" y="90503"/>
                </a:lnTo>
                <a:cubicBezTo>
                  <a:pt x="176" y="90854"/>
                  <a:pt x="100" y="91179"/>
                  <a:pt x="75" y="91505"/>
                </a:cubicBezTo>
                <a:lnTo>
                  <a:pt x="25" y="92533"/>
                </a:lnTo>
                <a:lnTo>
                  <a:pt x="0" y="92783"/>
                </a:lnTo>
                <a:lnTo>
                  <a:pt x="0" y="92909"/>
                </a:lnTo>
                <a:lnTo>
                  <a:pt x="0" y="93059"/>
                </a:lnTo>
                <a:lnTo>
                  <a:pt x="0" y="93711"/>
                </a:lnTo>
                <a:lnTo>
                  <a:pt x="0" y="94989"/>
                </a:lnTo>
                <a:lnTo>
                  <a:pt x="0" y="100077"/>
                </a:lnTo>
                <a:lnTo>
                  <a:pt x="3283" y="100077"/>
                </a:lnTo>
                <a:lnTo>
                  <a:pt x="3283" y="94989"/>
                </a:lnTo>
                <a:lnTo>
                  <a:pt x="3283" y="93711"/>
                </a:lnTo>
                <a:lnTo>
                  <a:pt x="3283" y="93059"/>
                </a:lnTo>
                <a:lnTo>
                  <a:pt x="3283" y="92909"/>
                </a:lnTo>
                <a:lnTo>
                  <a:pt x="3283" y="92808"/>
                </a:lnTo>
                <a:lnTo>
                  <a:pt x="3309" y="92608"/>
                </a:lnTo>
                <a:cubicBezTo>
                  <a:pt x="3309" y="92332"/>
                  <a:pt x="3334" y="92082"/>
                  <a:pt x="3334" y="91806"/>
                </a:cubicBezTo>
                <a:cubicBezTo>
                  <a:pt x="3359" y="91555"/>
                  <a:pt x="3409" y="91305"/>
                  <a:pt x="3459" y="91029"/>
                </a:cubicBezTo>
                <a:lnTo>
                  <a:pt x="3509" y="90653"/>
                </a:lnTo>
                <a:cubicBezTo>
                  <a:pt x="3509" y="90528"/>
                  <a:pt x="3559" y="90402"/>
                  <a:pt x="3609" y="90277"/>
                </a:cubicBezTo>
                <a:cubicBezTo>
                  <a:pt x="3659" y="90026"/>
                  <a:pt x="3735" y="89776"/>
                  <a:pt x="3785" y="89525"/>
                </a:cubicBezTo>
                <a:cubicBezTo>
                  <a:pt x="3885" y="89275"/>
                  <a:pt x="3985" y="89024"/>
                  <a:pt x="4060" y="88773"/>
                </a:cubicBezTo>
                <a:cubicBezTo>
                  <a:pt x="4111" y="88648"/>
                  <a:pt x="4136" y="88523"/>
                  <a:pt x="4186" y="88422"/>
                </a:cubicBezTo>
                <a:lnTo>
                  <a:pt x="4361" y="88072"/>
                </a:lnTo>
                <a:cubicBezTo>
                  <a:pt x="4787" y="87094"/>
                  <a:pt x="5389" y="86242"/>
                  <a:pt x="6065" y="85440"/>
                </a:cubicBezTo>
                <a:cubicBezTo>
                  <a:pt x="6241" y="85239"/>
                  <a:pt x="6416" y="85064"/>
                  <a:pt x="6592" y="84864"/>
                </a:cubicBezTo>
                <a:lnTo>
                  <a:pt x="7168" y="84312"/>
                </a:lnTo>
                <a:cubicBezTo>
                  <a:pt x="7268" y="84237"/>
                  <a:pt x="7369" y="84137"/>
                  <a:pt x="7469" y="84062"/>
                </a:cubicBezTo>
                <a:lnTo>
                  <a:pt x="7795" y="83836"/>
                </a:lnTo>
                <a:cubicBezTo>
                  <a:pt x="7995" y="83686"/>
                  <a:pt x="8196" y="83485"/>
                  <a:pt x="8421" y="83360"/>
                </a:cubicBezTo>
                <a:cubicBezTo>
                  <a:pt x="8647" y="83234"/>
                  <a:pt x="8872" y="83084"/>
                  <a:pt x="9098" y="82959"/>
                </a:cubicBezTo>
                <a:lnTo>
                  <a:pt x="9248" y="82859"/>
                </a:lnTo>
                <a:lnTo>
                  <a:pt x="9424" y="82758"/>
                </a:lnTo>
                <a:lnTo>
                  <a:pt x="9800" y="82608"/>
                </a:lnTo>
                <a:cubicBezTo>
                  <a:pt x="10251" y="82332"/>
                  <a:pt x="10752" y="82207"/>
                  <a:pt x="11228" y="82006"/>
                </a:cubicBezTo>
                <a:cubicBezTo>
                  <a:pt x="11479" y="81931"/>
                  <a:pt x="11730" y="81881"/>
                  <a:pt x="11980" y="81806"/>
                </a:cubicBezTo>
                <a:lnTo>
                  <a:pt x="12356" y="81706"/>
                </a:lnTo>
                <a:cubicBezTo>
                  <a:pt x="12482" y="81681"/>
                  <a:pt x="12632" y="81681"/>
                  <a:pt x="12757" y="81656"/>
                </a:cubicBezTo>
                <a:cubicBezTo>
                  <a:pt x="13008" y="81605"/>
                  <a:pt x="13258" y="81580"/>
                  <a:pt x="13534" y="81530"/>
                </a:cubicBezTo>
                <a:cubicBezTo>
                  <a:pt x="13785" y="81530"/>
                  <a:pt x="14060" y="81505"/>
                  <a:pt x="14311" y="81505"/>
                </a:cubicBezTo>
                <a:lnTo>
                  <a:pt x="14712" y="81480"/>
                </a:lnTo>
                <a:lnTo>
                  <a:pt x="24938" y="81480"/>
                </a:lnTo>
                <a:lnTo>
                  <a:pt x="25815" y="81430"/>
                </a:lnTo>
                <a:lnTo>
                  <a:pt x="27569" y="81330"/>
                </a:lnTo>
                <a:cubicBezTo>
                  <a:pt x="28146" y="81255"/>
                  <a:pt x="28747" y="81179"/>
                  <a:pt x="29324" y="81079"/>
                </a:cubicBezTo>
                <a:cubicBezTo>
                  <a:pt x="29624" y="81029"/>
                  <a:pt x="29900" y="80979"/>
                  <a:pt x="30201" y="80929"/>
                </a:cubicBezTo>
                <a:lnTo>
                  <a:pt x="31053" y="80728"/>
                </a:lnTo>
                <a:cubicBezTo>
                  <a:pt x="33384" y="80202"/>
                  <a:pt x="35564" y="79249"/>
                  <a:pt x="37645" y="78122"/>
                </a:cubicBezTo>
                <a:lnTo>
                  <a:pt x="39148" y="77194"/>
                </a:lnTo>
                <a:cubicBezTo>
                  <a:pt x="39650" y="76894"/>
                  <a:pt x="40101" y="76518"/>
                  <a:pt x="40577" y="76167"/>
                </a:cubicBezTo>
                <a:lnTo>
                  <a:pt x="41279" y="75640"/>
                </a:lnTo>
                <a:cubicBezTo>
                  <a:pt x="41529" y="75440"/>
                  <a:pt x="41730" y="75239"/>
                  <a:pt x="41955" y="75039"/>
                </a:cubicBezTo>
                <a:cubicBezTo>
                  <a:pt x="42381" y="74663"/>
                  <a:pt x="42833" y="74262"/>
                  <a:pt x="43259" y="73861"/>
                </a:cubicBezTo>
                <a:cubicBezTo>
                  <a:pt x="44888" y="72157"/>
                  <a:pt x="46341" y="70277"/>
                  <a:pt x="47494" y="68222"/>
                </a:cubicBezTo>
                <a:cubicBezTo>
                  <a:pt x="47795" y="67696"/>
                  <a:pt x="48021" y="67169"/>
                  <a:pt x="48296" y="66618"/>
                </a:cubicBezTo>
                <a:lnTo>
                  <a:pt x="48672" y="65816"/>
                </a:lnTo>
                <a:cubicBezTo>
                  <a:pt x="48772" y="65565"/>
                  <a:pt x="48873" y="65264"/>
                  <a:pt x="48973" y="64989"/>
                </a:cubicBezTo>
                <a:cubicBezTo>
                  <a:pt x="49199" y="64437"/>
                  <a:pt x="49399" y="63886"/>
                  <a:pt x="49574" y="63335"/>
                </a:cubicBezTo>
                <a:lnTo>
                  <a:pt x="50026" y="61605"/>
                </a:lnTo>
                <a:cubicBezTo>
                  <a:pt x="50101" y="61330"/>
                  <a:pt x="50176" y="61054"/>
                  <a:pt x="50226" y="60753"/>
                </a:cubicBezTo>
                <a:lnTo>
                  <a:pt x="50376" y="59876"/>
                </a:lnTo>
                <a:cubicBezTo>
                  <a:pt x="50452" y="59299"/>
                  <a:pt x="50577" y="58698"/>
                  <a:pt x="50627" y="58122"/>
                </a:cubicBezTo>
                <a:lnTo>
                  <a:pt x="50702" y="56367"/>
                </a:lnTo>
                <a:lnTo>
                  <a:pt x="50727" y="55916"/>
                </a:lnTo>
                <a:lnTo>
                  <a:pt x="50752" y="55690"/>
                </a:lnTo>
                <a:lnTo>
                  <a:pt x="50752" y="55540"/>
                </a:lnTo>
                <a:lnTo>
                  <a:pt x="50752" y="54888"/>
                </a:lnTo>
                <a:lnTo>
                  <a:pt x="50752" y="52332"/>
                </a:lnTo>
                <a:lnTo>
                  <a:pt x="50752" y="51054"/>
                </a:lnTo>
                <a:lnTo>
                  <a:pt x="50752" y="50427"/>
                </a:lnTo>
                <a:lnTo>
                  <a:pt x="50752" y="50101"/>
                </a:lnTo>
                <a:lnTo>
                  <a:pt x="50752" y="49901"/>
                </a:lnTo>
                <a:cubicBezTo>
                  <a:pt x="50777" y="49625"/>
                  <a:pt x="50777" y="49375"/>
                  <a:pt x="50803" y="49099"/>
                </a:cubicBezTo>
                <a:lnTo>
                  <a:pt x="50803" y="48898"/>
                </a:lnTo>
                <a:lnTo>
                  <a:pt x="50828" y="48723"/>
                </a:lnTo>
                <a:lnTo>
                  <a:pt x="50903" y="48322"/>
                </a:lnTo>
                <a:cubicBezTo>
                  <a:pt x="50928" y="47796"/>
                  <a:pt x="51103" y="47319"/>
                  <a:pt x="51229" y="46793"/>
                </a:cubicBezTo>
                <a:cubicBezTo>
                  <a:pt x="51279" y="46543"/>
                  <a:pt x="51404" y="46317"/>
                  <a:pt x="51479" y="46066"/>
                </a:cubicBezTo>
                <a:lnTo>
                  <a:pt x="51605" y="45690"/>
                </a:lnTo>
                <a:cubicBezTo>
                  <a:pt x="51655" y="45565"/>
                  <a:pt x="51730" y="45465"/>
                  <a:pt x="51780" y="45340"/>
                </a:cubicBezTo>
                <a:cubicBezTo>
                  <a:pt x="51905" y="45114"/>
                  <a:pt x="52006" y="44863"/>
                  <a:pt x="52106" y="44638"/>
                </a:cubicBezTo>
                <a:cubicBezTo>
                  <a:pt x="52256" y="44412"/>
                  <a:pt x="52407" y="44187"/>
                  <a:pt x="52532" y="43961"/>
                </a:cubicBezTo>
                <a:cubicBezTo>
                  <a:pt x="52607" y="43861"/>
                  <a:pt x="52657" y="43736"/>
                  <a:pt x="52732" y="43635"/>
                </a:cubicBezTo>
                <a:lnTo>
                  <a:pt x="52983" y="43334"/>
                </a:lnTo>
                <a:cubicBezTo>
                  <a:pt x="53133" y="43109"/>
                  <a:pt x="53259" y="42883"/>
                  <a:pt x="53459" y="42708"/>
                </a:cubicBezTo>
                <a:cubicBezTo>
                  <a:pt x="53635" y="42507"/>
                  <a:pt x="53810" y="42307"/>
                  <a:pt x="53986" y="42106"/>
                </a:cubicBezTo>
                <a:cubicBezTo>
                  <a:pt x="54161" y="41906"/>
                  <a:pt x="54361" y="41756"/>
                  <a:pt x="54562" y="41580"/>
                </a:cubicBezTo>
                <a:cubicBezTo>
                  <a:pt x="54913" y="41204"/>
                  <a:pt x="55389" y="40928"/>
                  <a:pt x="55790" y="40603"/>
                </a:cubicBezTo>
                <a:cubicBezTo>
                  <a:pt x="56016" y="40477"/>
                  <a:pt x="56241" y="40327"/>
                  <a:pt x="56467" y="40202"/>
                </a:cubicBezTo>
                <a:cubicBezTo>
                  <a:pt x="56567" y="40126"/>
                  <a:pt x="56667" y="40051"/>
                  <a:pt x="56793" y="40001"/>
                </a:cubicBezTo>
                <a:lnTo>
                  <a:pt x="57143" y="39826"/>
                </a:lnTo>
                <a:cubicBezTo>
                  <a:pt x="58071" y="39324"/>
                  <a:pt x="59098" y="39049"/>
                  <a:pt x="60101" y="38848"/>
                </a:cubicBezTo>
                <a:cubicBezTo>
                  <a:pt x="60377" y="38823"/>
                  <a:pt x="60627" y="38773"/>
                  <a:pt x="60878" y="38723"/>
                </a:cubicBezTo>
                <a:cubicBezTo>
                  <a:pt x="61128" y="38673"/>
                  <a:pt x="61404" y="38698"/>
                  <a:pt x="61680" y="38673"/>
                </a:cubicBezTo>
                <a:lnTo>
                  <a:pt x="62056" y="38648"/>
                </a:lnTo>
                <a:lnTo>
                  <a:pt x="73033" y="38648"/>
                </a:lnTo>
                <a:lnTo>
                  <a:pt x="73259" y="38623"/>
                </a:lnTo>
                <a:lnTo>
                  <a:pt x="73710" y="38623"/>
                </a:lnTo>
                <a:lnTo>
                  <a:pt x="74587" y="38573"/>
                </a:lnTo>
                <a:lnTo>
                  <a:pt x="75464" y="38522"/>
                </a:lnTo>
                <a:cubicBezTo>
                  <a:pt x="75765" y="38497"/>
                  <a:pt x="76066" y="38447"/>
                  <a:pt x="76342" y="38397"/>
                </a:cubicBezTo>
                <a:lnTo>
                  <a:pt x="78096" y="38121"/>
                </a:lnTo>
                <a:cubicBezTo>
                  <a:pt x="78672" y="37996"/>
                  <a:pt x="79249" y="37846"/>
                  <a:pt x="79825" y="37695"/>
                </a:cubicBezTo>
                <a:cubicBezTo>
                  <a:pt x="80101" y="37620"/>
                  <a:pt x="80402" y="37545"/>
                  <a:pt x="80677" y="37470"/>
                </a:cubicBezTo>
                <a:lnTo>
                  <a:pt x="81504" y="37169"/>
                </a:lnTo>
                <a:cubicBezTo>
                  <a:pt x="83760" y="36417"/>
                  <a:pt x="85840" y="35264"/>
                  <a:pt x="87795" y="33936"/>
                </a:cubicBezTo>
                <a:lnTo>
                  <a:pt x="89199" y="32858"/>
                </a:lnTo>
                <a:cubicBezTo>
                  <a:pt x="89650" y="32482"/>
                  <a:pt x="90076" y="32081"/>
                  <a:pt x="90527" y="31680"/>
                </a:cubicBezTo>
                <a:lnTo>
                  <a:pt x="91179" y="31104"/>
                </a:lnTo>
                <a:lnTo>
                  <a:pt x="91780" y="30452"/>
                </a:lnTo>
                <a:cubicBezTo>
                  <a:pt x="92156" y="30001"/>
                  <a:pt x="92582" y="29575"/>
                  <a:pt x="92933" y="29124"/>
                </a:cubicBezTo>
                <a:cubicBezTo>
                  <a:pt x="93660" y="28172"/>
                  <a:pt x="94387" y="27244"/>
                  <a:pt x="94963" y="26217"/>
                </a:cubicBezTo>
                <a:cubicBezTo>
                  <a:pt x="95615" y="25239"/>
                  <a:pt x="96091" y="24161"/>
                  <a:pt x="96617" y="23084"/>
                </a:cubicBezTo>
                <a:cubicBezTo>
                  <a:pt x="96843" y="22532"/>
                  <a:pt x="97043" y="21981"/>
                  <a:pt x="97244" y="21430"/>
                </a:cubicBezTo>
                <a:lnTo>
                  <a:pt x="97545" y="20603"/>
                </a:lnTo>
                <a:cubicBezTo>
                  <a:pt x="97620" y="20302"/>
                  <a:pt x="97695" y="20026"/>
                  <a:pt x="97770" y="19725"/>
                </a:cubicBezTo>
                <a:cubicBezTo>
                  <a:pt x="97921" y="19174"/>
                  <a:pt x="98071" y="18598"/>
                  <a:pt x="98196" y="18021"/>
                </a:cubicBezTo>
                <a:lnTo>
                  <a:pt x="98472" y="16267"/>
                </a:lnTo>
                <a:cubicBezTo>
                  <a:pt x="98522" y="15966"/>
                  <a:pt x="98572" y="15690"/>
                  <a:pt x="98597" y="15389"/>
                </a:cubicBezTo>
                <a:lnTo>
                  <a:pt x="98647" y="14512"/>
                </a:lnTo>
                <a:lnTo>
                  <a:pt x="98698" y="13635"/>
                </a:lnTo>
                <a:lnTo>
                  <a:pt x="98723" y="13184"/>
                </a:lnTo>
                <a:cubicBezTo>
                  <a:pt x="98723" y="13059"/>
                  <a:pt x="98723" y="12858"/>
                  <a:pt x="98723" y="12783"/>
                </a:cubicBezTo>
                <a:lnTo>
                  <a:pt x="98723" y="10227"/>
                </a:lnTo>
                <a:lnTo>
                  <a:pt x="98723" y="1"/>
                </a:ln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a:off x="1439632" y="890225"/>
            <a:ext cx="2637138" cy="4125424"/>
          </a:xfrm>
          <a:custGeom>
            <a:rect b="b" l="l" r="r" t="t"/>
            <a:pathLst>
              <a:path extrusionOk="0" h="100077" w="98723">
                <a:moveTo>
                  <a:pt x="95440" y="1"/>
                </a:moveTo>
                <a:lnTo>
                  <a:pt x="95440" y="10227"/>
                </a:lnTo>
                <a:lnTo>
                  <a:pt x="95440" y="12783"/>
                </a:lnTo>
                <a:cubicBezTo>
                  <a:pt x="95440" y="12858"/>
                  <a:pt x="95440" y="13034"/>
                  <a:pt x="95440" y="13184"/>
                </a:cubicBezTo>
                <a:lnTo>
                  <a:pt x="95415" y="13610"/>
                </a:lnTo>
                <a:lnTo>
                  <a:pt x="95364" y="14462"/>
                </a:lnTo>
                <a:lnTo>
                  <a:pt x="95314" y="15314"/>
                </a:lnTo>
                <a:cubicBezTo>
                  <a:pt x="95289" y="15590"/>
                  <a:pt x="95239" y="15891"/>
                  <a:pt x="95214" y="16166"/>
                </a:cubicBezTo>
                <a:lnTo>
                  <a:pt x="94938" y="17871"/>
                </a:lnTo>
                <a:cubicBezTo>
                  <a:pt x="94813" y="18422"/>
                  <a:pt x="94663" y="18973"/>
                  <a:pt x="94512" y="19525"/>
                </a:cubicBezTo>
                <a:cubicBezTo>
                  <a:pt x="94437" y="19801"/>
                  <a:pt x="94387" y="20076"/>
                  <a:pt x="94287" y="20352"/>
                </a:cubicBezTo>
                <a:lnTo>
                  <a:pt x="94011" y="21179"/>
                </a:lnTo>
                <a:cubicBezTo>
                  <a:pt x="93811" y="21705"/>
                  <a:pt x="93610" y="22257"/>
                  <a:pt x="93384" y="22783"/>
                </a:cubicBezTo>
                <a:cubicBezTo>
                  <a:pt x="92908" y="23811"/>
                  <a:pt x="92432" y="24863"/>
                  <a:pt x="91806" y="25816"/>
                </a:cubicBezTo>
                <a:cubicBezTo>
                  <a:pt x="91229" y="26818"/>
                  <a:pt x="90527" y="27720"/>
                  <a:pt x="89826" y="28623"/>
                </a:cubicBezTo>
                <a:cubicBezTo>
                  <a:pt x="89475" y="29074"/>
                  <a:pt x="89074" y="29500"/>
                  <a:pt x="88698" y="29901"/>
                </a:cubicBezTo>
                <a:lnTo>
                  <a:pt x="88121" y="30552"/>
                </a:lnTo>
                <a:lnTo>
                  <a:pt x="87495" y="31129"/>
                </a:lnTo>
                <a:cubicBezTo>
                  <a:pt x="87069" y="31505"/>
                  <a:pt x="86643" y="31906"/>
                  <a:pt x="86191" y="32257"/>
                </a:cubicBezTo>
                <a:lnTo>
                  <a:pt x="84838" y="33284"/>
                </a:lnTo>
                <a:cubicBezTo>
                  <a:pt x="82958" y="34588"/>
                  <a:pt x="80928" y="35715"/>
                  <a:pt x="78748" y="36442"/>
                </a:cubicBezTo>
                <a:lnTo>
                  <a:pt x="77921" y="36718"/>
                </a:lnTo>
                <a:cubicBezTo>
                  <a:pt x="77670" y="36793"/>
                  <a:pt x="77369" y="36868"/>
                  <a:pt x="77094" y="36943"/>
                </a:cubicBezTo>
                <a:cubicBezTo>
                  <a:pt x="76542" y="37094"/>
                  <a:pt x="75991" y="37244"/>
                  <a:pt x="75440" y="37370"/>
                </a:cubicBezTo>
                <a:lnTo>
                  <a:pt x="73735" y="37620"/>
                </a:lnTo>
                <a:cubicBezTo>
                  <a:pt x="73460" y="37670"/>
                  <a:pt x="73159" y="37720"/>
                  <a:pt x="72883" y="37745"/>
                </a:cubicBezTo>
                <a:lnTo>
                  <a:pt x="72031" y="37796"/>
                </a:lnTo>
                <a:lnTo>
                  <a:pt x="71179" y="37846"/>
                </a:lnTo>
                <a:lnTo>
                  <a:pt x="70753" y="37846"/>
                </a:lnTo>
                <a:cubicBezTo>
                  <a:pt x="70627" y="37871"/>
                  <a:pt x="70427" y="37871"/>
                  <a:pt x="70352" y="37871"/>
                </a:cubicBezTo>
                <a:lnTo>
                  <a:pt x="59550" y="37871"/>
                </a:lnTo>
                <a:lnTo>
                  <a:pt x="59124" y="37896"/>
                </a:lnTo>
                <a:cubicBezTo>
                  <a:pt x="58848" y="37921"/>
                  <a:pt x="58572" y="37921"/>
                  <a:pt x="58297" y="37946"/>
                </a:cubicBezTo>
                <a:cubicBezTo>
                  <a:pt x="58021" y="37996"/>
                  <a:pt x="57745" y="38046"/>
                  <a:pt x="57470" y="38071"/>
                </a:cubicBezTo>
                <a:cubicBezTo>
                  <a:pt x="56367" y="38297"/>
                  <a:pt x="55289" y="38598"/>
                  <a:pt x="54312" y="39124"/>
                </a:cubicBezTo>
                <a:lnTo>
                  <a:pt x="53911" y="39299"/>
                </a:lnTo>
                <a:cubicBezTo>
                  <a:pt x="53785" y="39375"/>
                  <a:pt x="53685" y="39450"/>
                  <a:pt x="53560" y="39525"/>
                </a:cubicBezTo>
                <a:cubicBezTo>
                  <a:pt x="53334" y="39675"/>
                  <a:pt x="53084" y="39801"/>
                  <a:pt x="52833" y="39951"/>
                </a:cubicBezTo>
                <a:cubicBezTo>
                  <a:pt x="52407" y="40302"/>
                  <a:pt x="51931" y="40603"/>
                  <a:pt x="51530" y="41004"/>
                </a:cubicBezTo>
                <a:cubicBezTo>
                  <a:pt x="51329" y="41204"/>
                  <a:pt x="51104" y="41355"/>
                  <a:pt x="50928" y="41580"/>
                </a:cubicBezTo>
                <a:cubicBezTo>
                  <a:pt x="50728" y="41781"/>
                  <a:pt x="50552" y="41981"/>
                  <a:pt x="50352" y="42207"/>
                </a:cubicBezTo>
                <a:cubicBezTo>
                  <a:pt x="50151" y="42407"/>
                  <a:pt x="50026" y="42658"/>
                  <a:pt x="49850" y="42858"/>
                </a:cubicBezTo>
                <a:lnTo>
                  <a:pt x="49600" y="43184"/>
                </a:lnTo>
                <a:cubicBezTo>
                  <a:pt x="49500" y="43309"/>
                  <a:pt x="49449" y="43435"/>
                  <a:pt x="49374" y="43560"/>
                </a:cubicBezTo>
                <a:cubicBezTo>
                  <a:pt x="49224" y="43786"/>
                  <a:pt x="49073" y="44036"/>
                  <a:pt x="48923" y="44262"/>
                </a:cubicBezTo>
                <a:cubicBezTo>
                  <a:pt x="48823" y="44512"/>
                  <a:pt x="48698" y="44763"/>
                  <a:pt x="48572" y="45014"/>
                </a:cubicBezTo>
                <a:cubicBezTo>
                  <a:pt x="48522" y="45139"/>
                  <a:pt x="48422" y="45264"/>
                  <a:pt x="48397" y="45390"/>
                </a:cubicBezTo>
                <a:lnTo>
                  <a:pt x="48246" y="45791"/>
                </a:lnTo>
                <a:cubicBezTo>
                  <a:pt x="48171" y="46066"/>
                  <a:pt x="48046" y="46317"/>
                  <a:pt x="47971" y="46568"/>
                </a:cubicBezTo>
                <a:cubicBezTo>
                  <a:pt x="47845" y="47119"/>
                  <a:pt x="47670" y="47645"/>
                  <a:pt x="47620" y="48222"/>
                </a:cubicBezTo>
                <a:lnTo>
                  <a:pt x="47545" y="48623"/>
                </a:lnTo>
                <a:lnTo>
                  <a:pt x="47520" y="48823"/>
                </a:lnTo>
                <a:lnTo>
                  <a:pt x="47520" y="49049"/>
                </a:lnTo>
                <a:cubicBezTo>
                  <a:pt x="47495" y="49325"/>
                  <a:pt x="47495" y="49600"/>
                  <a:pt x="47469" y="49876"/>
                </a:cubicBezTo>
                <a:lnTo>
                  <a:pt x="47469" y="50101"/>
                </a:lnTo>
                <a:lnTo>
                  <a:pt x="47469" y="50427"/>
                </a:lnTo>
                <a:lnTo>
                  <a:pt x="47469" y="51054"/>
                </a:lnTo>
                <a:lnTo>
                  <a:pt x="47469" y="52332"/>
                </a:lnTo>
                <a:lnTo>
                  <a:pt x="47469" y="54888"/>
                </a:lnTo>
                <a:lnTo>
                  <a:pt x="47469" y="55540"/>
                </a:lnTo>
                <a:lnTo>
                  <a:pt x="47469" y="55690"/>
                </a:lnTo>
                <a:lnTo>
                  <a:pt x="47444" y="55916"/>
                </a:lnTo>
                <a:lnTo>
                  <a:pt x="47419" y="56342"/>
                </a:lnTo>
                <a:lnTo>
                  <a:pt x="47344" y="58046"/>
                </a:lnTo>
                <a:cubicBezTo>
                  <a:pt x="47294" y="58623"/>
                  <a:pt x="47194" y="59174"/>
                  <a:pt x="47094" y="59751"/>
                </a:cubicBezTo>
                <a:lnTo>
                  <a:pt x="46968" y="60603"/>
                </a:lnTo>
                <a:cubicBezTo>
                  <a:pt x="46918" y="60878"/>
                  <a:pt x="46843" y="61154"/>
                  <a:pt x="46768" y="61430"/>
                </a:cubicBezTo>
                <a:lnTo>
                  <a:pt x="46342" y="63109"/>
                </a:lnTo>
                <a:cubicBezTo>
                  <a:pt x="46141" y="63635"/>
                  <a:pt x="45966" y="64187"/>
                  <a:pt x="45765" y="64713"/>
                </a:cubicBezTo>
                <a:cubicBezTo>
                  <a:pt x="45640" y="64989"/>
                  <a:pt x="45565" y="65264"/>
                  <a:pt x="45439" y="65515"/>
                </a:cubicBezTo>
                <a:lnTo>
                  <a:pt x="45063" y="66292"/>
                </a:lnTo>
                <a:cubicBezTo>
                  <a:pt x="44813" y="66818"/>
                  <a:pt x="44587" y="67345"/>
                  <a:pt x="44312" y="67821"/>
                </a:cubicBezTo>
                <a:cubicBezTo>
                  <a:pt x="43184" y="69826"/>
                  <a:pt x="41780" y="71655"/>
                  <a:pt x="40201" y="73310"/>
                </a:cubicBezTo>
                <a:cubicBezTo>
                  <a:pt x="39775" y="73711"/>
                  <a:pt x="39349" y="74087"/>
                  <a:pt x="38923" y="74462"/>
                </a:cubicBezTo>
                <a:cubicBezTo>
                  <a:pt x="38723" y="74663"/>
                  <a:pt x="38522" y="74863"/>
                  <a:pt x="38296" y="75039"/>
                </a:cubicBezTo>
                <a:lnTo>
                  <a:pt x="37595" y="75540"/>
                </a:lnTo>
                <a:cubicBezTo>
                  <a:pt x="37144" y="75891"/>
                  <a:pt x="36692" y="76242"/>
                  <a:pt x="36216" y="76543"/>
                </a:cubicBezTo>
                <a:lnTo>
                  <a:pt x="34738" y="77445"/>
                </a:lnTo>
                <a:cubicBezTo>
                  <a:pt x="32733" y="78548"/>
                  <a:pt x="30602" y="79475"/>
                  <a:pt x="28372" y="79951"/>
                </a:cubicBezTo>
                <a:lnTo>
                  <a:pt x="27545" y="80177"/>
                </a:lnTo>
                <a:cubicBezTo>
                  <a:pt x="27244" y="80227"/>
                  <a:pt x="26968" y="80277"/>
                  <a:pt x="26692" y="80302"/>
                </a:cubicBezTo>
                <a:lnTo>
                  <a:pt x="24988" y="80553"/>
                </a:lnTo>
                <a:lnTo>
                  <a:pt x="23284" y="80653"/>
                </a:lnTo>
                <a:lnTo>
                  <a:pt x="22432" y="80703"/>
                </a:lnTo>
                <a:lnTo>
                  <a:pt x="12206" y="80703"/>
                </a:lnTo>
                <a:lnTo>
                  <a:pt x="11780" y="80728"/>
                </a:lnTo>
                <a:cubicBezTo>
                  <a:pt x="11504" y="80728"/>
                  <a:pt x="11229" y="80753"/>
                  <a:pt x="10953" y="80753"/>
                </a:cubicBezTo>
                <a:cubicBezTo>
                  <a:pt x="10677" y="80803"/>
                  <a:pt x="10402" y="80853"/>
                  <a:pt x="10126" y="80879"/>
                </a:cubicBezTo>
                <a:cubicBezTo>
                  <a:pt x="9976" y="80904"/>
                  <a:pt x="9825" y="80929"/>
                  <a:pt x="9700" y="80954"/>
                </a:cubicBezTo>
                <a:lnTo>
                  <a:pt x="9299" y="81054"/>
                </a:lnTo>
                <a:cubicBezTo>
                  <a:pt x="9023" y="81129"/>
                  <a:pt x="8747" y="81179"/>
                  <a:pt x="8497" y="81280"/>
                </a:cubicBezTo>
                <a:cubicBezTo>
                  <a:pt x="7970" y="81480"/>
                  <a:pt x="7444" y="81630"/>
                  <a:pt x="6943" y="81906"/>
                </a:cubicBezTo>
                <a:lnTo>
                  <a:pt x="6567" y="82082"/>
                </a:lnTo>
                <a:lnTo>
                  <a:pt x="6366" y="82157"/>
                </a:lnTo>
                <a:lnTo>
                  <a:pt x="6191" y="82282"/>
                </a:lnTo>
                <a:cubicBezTo>
                  <a:pt x="5965" y="82432"/>
                  <a:pt x="5715" y="82583"/>
                  <a:pt x="5489" y="82708"/>
                </a:cubicBezTo>
                <a:cubicBezTo>
                  <a:pt x="5239" y="82859"/>
                  <a:pt x="5038" y="83059"/>
                  <a:pt x="4813" y="83209"/>
                </a:cubicBezTo>
                <a:lnTo>
                  <a:pt x="4462" y="83460"/>
                </a:lnTo>
                <a:cubicBezTo>
                  <a:pt x="4361" y="83535"/>
                  <a:pt x="4261" y="83635"/>
                  <a:pt x="4161" y="83736"/>
                </a:cubicBezTo>
                <a:cubicBezTo>
                  <a:pt x="3960" y="83936"/>
                  <a:pt x="3735" y="84112"/>
                  <a:pt x="3534" y="84312"/>
                </a:cubicBezTo>
                <a:cubicBezTo>
                  <a:pt x="3359" y="84513"/>
                  <a:pt x="3158" y="84713"/>
                  <a:pt x="2983" y="84939"/>
                </a:cubicBezTo>
                <a:cubicBezTo>
                  <a:pt x="2256" y="85791"/>
                  <a:pt x="1605" y="86718"/>
                  <a:pt x="1153" y="87746"/>
                </a:cubicBezTo>
                <a:lnTo>
                  <a:pt x="978" y="88097"/>
                </a:lnTo>
                <a:cubicBezTo>
                  <a:pt x="903" y="88247"/>
                  <a:pt x="878" y="88372"/>
                  <a:pt x="828" y="88498"/>
                </a:cubicBezTo>
                <a:lnTo>
                  <a:pt x="527" y="89275"/>
                </a:lnTo>
                <a:cubicBezTo>
                  <a:pt x="477" y="89550"/>
                  <a:pt x="402" y="89826"/>
                  <a:pt x="326" y="90102"/>
                </a:cubicBezTo>
                <a:cubicBezTo>
                  <a:pt x="301" y="90227"/>
                  <a:pt x="251" y="90352"/>
                  <a:pt x="226" y="90503"/>
                </a:cubicBezTo>
                <a:lnTo>
                  <a:pt x="176" y="90904"/>
                </a:lnTo>
                <a:cubicBezTo>
                  <a:pt x="151" y="91179"/>
                  <a:pt x="76" y="91455"/>
                  <a:pt x="51" y="91731"/>
                </a:cubicBezTo>
                <a:cubicBezTo>
                  <a:pt x="51" y="92032"/>
                  <a:pt x="26" y="92307"/>
                  <a:pt x="26" y="92583"/>
                </a:cubicBezTo>
                <a:lnTo>
                  <a:pt x="1" y="92783"/>
                </a:lnTo>
                <a:lnTo>
                  <a:pt x="1" y="92909"/>
                </a:lnTo>
                <a:lnTo>
                  <a:pt x="1" y="93059"/>
                </a:lnTo>
                <a:lnTo>
                  <a:pt x="1" y="93711"/>
                </a:lnTo>
                <a:lnTo>
                  <a:pt x="1" y="94989"/>
                </a:lnTo>
                <a:lnTo>
                  <a:pt x="1" y="100077"/>
                </a:lnTo>
                <a:lnTo>
                  <a:pt x="3284" y="100077"/>
                </a:lnTo>
                <a:lnTo>
                  <a:pt x="3284" y="94989"/>
                </a:lnTo>
                <a:lnTo>
                  <a:pt x="3284" y="93711"/>
                </a:lnTo>
                <a:lnTo>
                  <a:pt x="3284" y="93059"/>
                </a:lnTo>
                <a:lnTo>
                  <a:pt x="3284" y="92909"/>
                </a:lnTo>
                <a:lnTo>
                  <a:pt x="3284" y="92834"/>
                </a:lnTo>
                <a:lnTo>
                  <a:pt x="3284" y="92658"/>
                </a:lnTo>
                <a:cubicBezTo>
                  <a:pt x="3309" y="92458"/>
                  <a:pt x="3309" y="92257"/>
                  <a:pt x="3309" y="92057"/>
                </a:cubicBezTo>
                <a:cubicBezTo>
                  <a:pt x="3334" y="91831"/>
                  <a:pt x="3384" y="91656"/>
                  <a:pt x="3409" y="91455"/>
                </a:cubicBezTo>
                <a:lnTo>
                  <a:pt x="3459" y="91129"/>
                </a:lnTo>
                <a:cubicBezTo>
                  <a:pt x="3459" y="91029"/>
                  <a:pt x="3509" y="90954"/>
                  <a:pt x="3534" y="90854"/>
                </a:cubicBezTo>
                <a:cubicBezTo>
                  <a:pt x="3585" y="90653"/>
                  <a:pt x="3635" y="90453"/>
                  <a:pt x="3660" y="90252"/>
                </a:cubicBezTo>
                <a:cubicBezTo>
                  <a:pt x="3760" y="90077"/>
                  <a:pt x="3835" y="89876"/>
                  <a:pt x="3885" y="89676"/>
                </a:cubicBezTo>
                <a:cubicBezTo>
                  <a:pt x="3935" y="89600"/>
                  <a:pt x="3935" y="89500"/>
                  <a:pt x="3986" y="89400"/>
                </a:cubicBezTo>
                <a:lnTo>
                  <a:pt x="4136" y="89124"/>
                </a:lnTo>
                <a:cubicBezTo>
                  <a:pt x="4437" y="88372"/>
                  <a:pt x="4938" y="87721"/>
                  <a:pt x="5464" y="87069"/>
                </a:cubicBezTo>
                <a:cubicBezTo>
                  <a:pt x="5590" y="86919"/>
                  <a:pt x="5740" y="86768"/>
                  <a:pt x="5865" y="86618"/>
                </a:cubicBezTo>
                <a:cubicBezTo>
                  <a:pt x="6016" y="86468"/>
                  <a:pt x="6166" y="86342"/>
                  <a:pt x="6316" y="86217"/>
                </a:cubicBezTo>
                <a:cubicBezTo>
                  <a:pt x="6392" y="86142"/>
                  <a:pt x="6467" y="86067"/>
                  <a:pt x="6542" y="85991"/>
                </a:cubicBezTo>
                <a:lnTo>
                  <a:pt x="6793" y="85816"/>
                </a:lnTo>
                <a:cubicBezTo>
                  <a:pt x="6968" y="85691"/>
                  <a:pt x="7118" y="85565"/>
                  <a:pt x="7294" y="85440"/>
                </a:cubicBezTo>
                <a:cubicBezTo>
                  <a:pt x="7469" y="85340"/>
                  <a:pt x="7645" y="85239"/>
                  <a:pt x="7820" y="85139"/>
                </a:cubicBezTo>
                <a:lnTo>
                  <a:pt x="7945" y="85039"/>
                </a:lnTo>
                <a:lnTo>
                  <a:pt x="8096" y="84989"/>
                </a:lnTo>
                <a:lnTo>
                  <a:pt x="8372" y="84864"/>
                </a:lnTo>
                <a:cubicBezTo>
                  <a:pt x="8722" y="84638"/>
                  <a:pt x="9123" y="84563"/>
                  <a:pt x="9499" y="84387"/>
                </a:cubicBezTo>
                <a:cubicBezTo>
                  <a:pt x="9675" y="84337"/>
                  <a:pt x="9875" y="84312"/>
                  <a:pt x="10076" y="84237"/>
                </a:cubicBezTo>
                <a:lnTo>
                  <a:pt x="10377" y="84162"/>
                </a:lnTo>
                <a:cubicBezTo>
                  <a:pt x="10477" y="84137"/>
                  <a:pt x="10577" y="84137"/>
                  <a:pt x="10677" y="84112"/>
                </a:cubicBezTo>
                <a:cubicBezTo>
                  <a:pt x="10878" y="84087"/>
                  <a:pt x="11078" y="84062"/>
                  <a:pt x="11279" y="84011"/>
                </a:cubicBezTo>
                <a:lnTo>
                  <a:pt x="11905" y="84011"/>
                </a:lnTo>
                <a:lnTo>
                  <a:pt x="12206" y="83961"/>
                </a:lnTo>
                <a:lnTo>
                  <a:pt x="22432" y="83961"/>
                </a:lnTo>
                <a:lnTo>
                  <a:pt x="23384" y="83936"/>
                </a:lnTo>
                <a:cubicBezTo>
                  <a:pt x="24036" y="83911"/>
                  <a:pt x="24687" y="83861"/>
                  <a:pt x="25314" y="83836"/>
                </a:cubicBezTo>
                <a:cubicBezTo>
                  <a:pt x="25966" y="83736"/>
                  <a:pt x="26592" y="83661"/>
                  <a:pt x="27244" y="83535"/>
                </a:cubicBezTo>
                <a:cubicBezTo>
                  <a:pt x="27570" y="83485"/>
                  <a:pt x="27895" y="83435"/>
                  <a:pt x="28196" y="83385"/>
                </a:cubicBezTo>
                <a:lnTo>
                  <a:pt x="29149" y="83159"/>
                </a:lnTo>
                <a:cubicBezTo>
                  <a:pt x="31680" y="82583"/>
                  <a:pt x="34086" y="81555"/>
                  <a:pt x="36367" y="80302"/>
                </a:cubicBezTo>
                <a:cubicBezTo>
                  <a:pt x="36918" y="79976"/>
                  <a:pt x="37469" y="79625"/>
                  <a:pt x="38021" y="79300"/>
                </a:cubicBezTo>
                <a:cubicBezTo>
                  <a:pt x="38572" y="78949"/>
                  <a:pt x="39073" y="78548"/>
                  <a:pt x="39600" y="78172"/>
                </a:cubicBezTo>
                <a:lnTo>
                  <a:pt x="40377" y="77570"/>
                </a:lnTo>
                <a:cubicBezTo>
                  <a:pt x="40627" y="77370"/>
                  <a:pt x="40853" y="77144"/>
                  <a:pt x="41104" y="76944"/>
                </a:cubicBezTo>
                <a:cubicBezTo>
                  <a:pt x="41580" y="76493"/>
                  <a:pt x="42056" y="76067"/>
                  <a:pt x="42532" y="75615"/>
                </a:cubicBezTo>
                <a:cubicBezTo>
                  <a:pt x="44312" y="73761"/>
                  <a:pt x="45916" y="71706"/>
                  <a:pt x="47169" y="69425"/>
                </a:cubicBezTo>
                <a:cubicBezTo>
                  <a:pt x="47495" y="68873"/>
                  <a:pt x="47770" y="68272"/>
                  <a:pt x="48046" y="67696"/>
                </a:cubicBezTo>
                <a:lnTo>
                  <a:pt x="48472" y="66818"/>
                </a:lnTo>
                <a:cubicBezTo>
                  <a:pt x="48597" y="66518"/>
                  <a:pt x="48698" y="66217"/>
                  <a:pt x="48823" y="65916"/>
                </a:cubicBezTo>
                <a:cubicBezTo>
                  <a:pt x="49048" y="65290"/>
                  <a:pt x="49274" y="64688"/>
                  <a:pt x="49474" y="64061"/>
                </a:cubicBezTo>
                <a:cubicBezTo>
                  <a:pt x="49650" y="63435"/>
                  <a:pt x="49800" y="62808"/>
                  <a:pt x="49976" y="62182"/>
                </a:cubicBezTo>
                <a:cubicBezTo>
                  <a:pt x="50051" y="61881"/>
                  <a:pt x="50126" y="61555"/>
                  <a:pt x="50176" y="61229"/>
                </a:cubicBezTo>
                <a:lnTo>
                  <a:pt x="50352" y="60277"/>
                </a:lnTo>
                <a:cubicBezTo>
                  <a:pt x="50427" y="59650"/>
                  <a:pt x="50552" y="58999"/>
                  <a:pt x="50602" y="58347"/>
                </a:cubicBezTo>
                <a:cubicBezTo>
                  <a:pt x="50652" y="57721"/>
                  <a:pt x="50677" y="57069"/>
                  <a:pt x="50703" y="56417"/>
                </a:cubicBezTo>
                <a:lnTo>
                  <a:pt x="50728" y="55941"/>
                </a:lnTo>
                <a:lnTo>
                  <a:pt x="50728" y="55690"/>
                </a:lnTo>
                <a:lnTo>
                  <a:pt x="50753" y="55540"/>
                </a:lnTo>
                <a:lnTo>
                  <a:pt x="50753" y="54888"/>
                </a:lnTo>
                <a:lnTo>
                  <a:pt x="50753" y="52332"/>
                </a:lnTo>
                <a:lnTo>
                  <a:pt x="50753" y="51054"/>
                </a:lnTo>
                <a:lnTo>
                  <a:pt x="50753" y="50427"/>
                </a:lnTo>
                <a:lnTo>
                  <a:pt x="50753" y="50101"/>
                </a:lnTo>
                <a:cubicBezTo>
                  <a:pt x="50753" y="50026"/>
                  <a:pt x="50753" y="50001"/>
                  <a:pt x="50753" y="49926"/>
                </a:cubicBezTo>
                <a:cubicBezTo>
                  <a:pt x="50778" y="49726"/>
                  <a:pt x="50778" y="49525"/>
                  <a:pt x="50778" y="49325"/>
                </a:cubicBezTo>
                <a:lnTo>
                  <a:pt x="50778" y="49149"/>
                </a:lnTo>
                <a:lnTo>
                  <a:pt x="50828" y="48999"/>
                </a:lnTo>
                <a:lnTo>
                  <a:pt x="50878" y="48698"/>
                </a:lnTo>
                <a:cubicBezTo>
                  <a:pt x="50903" y="48297"/>
                  <a:pt x="51028" y="47921"/>
                  <a:pt x="51129" y="47520"/>
                </a:cubicBezTo>
                <a:cubicBezTo>
                  <a:pt x="51154" y="47319"/>
                  <a:pt x="51279" y="47144"/>
                  <a:pt x="51329" y="46944"/>
                </a:cubicBezTo>
                <a:lnTo>
                  <a:pt x="51429" y="46668"/>
                </a:lnTo>
                <a:cubicBezTo>
                  <a:pt x="51454" y="46568"/>
                  <a:pt x="51505" y="46467"/>
                  <a:pt x="51555" y="46392"/>
                </a:cubicBezTo>
                <a:cubicBezTo>
                  <a:pt x="51655" y="46192"/>
                  <a:pt x="51730" y="46016"/>
                  <a:pt x="51805" y="45841"/>
                </a:cubicBezTo>
                <a:cubicBezTo>
                  <a:pt x="51931" y="45665"/>
                  <a:pt x="52031" y="45490"/>
                  <a:pt x="52131" y="45314"/>
                </a:cubicBezTo>
                <a:cubicBezTo>
                  <a:pt x="52181" y="45214"/>
                  <a:pt x="52231" y="45139"/>
                  <a:pt x="52307" y="45039"/>
                </a:cubicBezTo>
                <a:lnTo>
                  <a:pt x="52482" y="44813"/>
                </a:lnTo>
                <a:cubicBezTo>
                  <a:pt x="52607" y="44663"/>
                  <a:pt x="52708" y="44462"/>
                  <a:pt x="52858" y="44312"/>
                </a:cubicBezTo>
                <a:cubicBezTo>
                  <a:pt x="53008" y="44162"/>
                  <a:pt x="53134" y="44011"/>
                  <a:pt x="53284" y="43861"/>
                </a:cubicBezTo>
                <a:cubicBezTo>
                  <a:pt x="53409" y="43710"/>
                  <a:pt x="53585" y="43585"/>
                  <a:pt x="53735" y="43435"/>
                </a:cubicBezTo>
                <a:cubicBezTo>
                  <a:pt x="54011" y="43134"/>
                  <a:pt x="54387" y="42959"/>
                  <a:pt x="54688" y="42683"/>
                </a:cubicBezTo>
                <a:cubicBezTo>
                  <a:pt x="54863" y="42583"/>
                  <a:pt x="55038" y="42482"/>
                  <a:pt x="55214" y="42357"/>
                </a:cubicBezTo>
                <a:cubicBezTo>
                  <a:pt x="55289" y="42307"/>
                  <a:pt x="55364" y="42232"/>
                  <a:pt x="55464" y="42207"/>
                </a:cubicBezTo>
                <a:lnTo>
                  <a:pt x="55740" y="42081"/>
                </a:lnTo>
                <a:cubicBezTo>
                  <a:pt x="56467" y="41680"/>
                  <a:pt x="57269" y="41480"/>
                  <a:pt x="58046" y="41304"/>
                </a:cubicBezTo>
                <a:cubicBezTo>
                  <a:pt x="58246" y="41279"/>
                  <a:pt x="58447" y="41254"/>
                  <a:pt x="58647" y="41204"/>
                </a:cubicBezTo>
                <a:cubicBezTo>
                  <a:pt x="58748" y="41192"/>
                  <a:pt x="58854" y="41192"/>
                  <a:pt x="58961" y="41192"/>
                </a:cubicBezTo>
                <a:cubicBezTo>
                  <a:pt x="59067" y="41192"/>
                  <a:pt x="59174" y="41192"/>
                  <a:pt x="59274" y="41179"/>
                </a:cubicBezTo>
                <a:lnTo>
                  <a:pt x="59575" y="41154"/>
                </a:lnTo>
                <a:lnTo>
                  <a:pt x="70552" y="41154"/>
                </a:lnTo>
                <a:lnTo>
                  <a:pt x="70803" y="41129"/>
                </a:lnTo>
                <a:lnTo>
                  <a:pt x="71279" y="41129"/>
                </a:lnTo>
                <a:lnTo>
                  <a:pt x="72231" y="41079"/>
                </a:lnTo>
                <a:lnTo>
                  <a:pt x="73209" y="41004"/>
                </a:lnTo>
                <a:cubicBezTo>
                  <a:pt x="73535" y="40979"/>
                  <a:pt x="73836" y="40928"/>
                  <a:pt x="74161" y="40878"/>
                </a:cubicBezTo>
                <a:cubicBezTo>
                  <a:pt x="74813" y="40803"/>
                  <a:pt x="75440" y="40703"/>
                  <a:pt x="76091" y="40578"/>
                </a:cubicBezTo>
                <a:cubicBezTo>
                  <a:pt x="76718" y="40427"/>
                  <a:pt x="77344" y="40277"/>
                  <a:pt x="77971" y="40101"/>
                </a:cubicBezTo>
                <a:cubicBezTo>
                  <a:pt x="78297" y="40026"/>
                  <a:pt x="78597" y="39951"/>
                  <a:pt x="78923" y="39851"/>
                </a:cubicBezTo>
                <a:lnTo>
                  <a:pt x="79826" y="39525"/>
                </a:lnTo>
                <a:cubicBezTo>
                  <a:pt x="82307" y="38698"/>
                  <a:pt x="84587" y="37445"/>
                  <a:pt x="86718" y="35966"/>
                </a:cubicBezTo>
                <a:cubicBezTo>
                  <a:pt x="87244" y="35590"/>
                  <a:pt x="87770" y="35214"/>
                  <a:pt x="88272" y="34813"/>
                </a:cubicBezTo>
                <a:cubicBezTo>
                  <a:pt x="88773" y="34412"/>
                  <a:pt x="89249" y="33961"/>
                  <a:pt x="89725" y="33535"/>
                </a:cubicBezTo>
                <a:lnTo>
                  <a:pt x="90427" y="32858"/>
                </a:lnTo>
                <a:lnTo>
                  <a:pt x="91104" y="32156"/>
                </a:lnTo>
                <a:cubicBezTo>
                  <a:pt x="91530" y="31680"/>
                  <a:pt x="91981" y="31204"/>
                  <a:pt x="92382" y="30703"/>
                </a:cubicBezTo>
                <a:cubicBezTo>
                  <a:pt x="93159" y="29675"/>
                  <a:pt x="93961" y="28648"/>
                  <a:pt x="94613" y="27520"/>
                </a:cubicBezTo>
                <a:cubicBezTo>
                  <a:pt x="95314" y="26442"/>
                  <a:pt x="95841" y="25239"/>
                  <a:pt x="96392" y="24086"/>
                </a:cubicBezTo>
                <a:cubicBezTo>
                  <a:pt x="96668" y="23485"/>
                  <a:pt x="96868" y="22858"/>
                  <a:pt x="97094" y="22257"/>
                </a:cubicBezTo>
                <a:lnTo>
                  <a:pt x="97420" y="21329"/>
                </a:lnTo>
                <a:cubicBezTo>
                  <a:pt x="97520" y="21029"/>
                  <a:pt x="97595" y="20728"/>
                  <a:pt x="97670" y="20402"/>
                </a:cubicBezTo>
                <a:cubicBezTo>
                  <a:pt x="97846" y="19775"/>
                  <a:pt x="98021" y="19149"/>
                  <a:pt x="98146" y="18522"/>
                </a:cubicBezTo>
                <a:cubicBezTo>
                  <a:pt x="98272" y="17871"/>
                  <a:pt x="98372" y="17244"/>
                  <a:pt x="98447" y="16592"/>
                </a:cubicBezTo>
                <a:cubicBezTo>
                  <a:pt x="98497" y="16267"/>
                  <a:pt x="98547" y="15941"/>
                  <a:pt x="98572" y="15640"/>
                </a:cubicBezTo>
                <a:lnTo>
                  <a:pt x="98648" y="14663"/>
                </a:lnTo>
                <a:lnTo>
                  <a:pt x="98698" y="13710"/>
                </a:lnTo>
                <a:lnTo>
                  <a:pt x="98698" y="13209"/>
                </a:lnTo>
                <a:lnTo>
                  <a:pt x="98723" y="12983"/>
                </a:lnTo>
                <a:lnTo>
                  <a:pt x="98723" y="12858"/>
                </a:lnTo>
                <a:lnTo>
                  <a:pt x="98723" y="12783"/>
                </a:lnTo>
                <a:lnTo>
                  <a:pt x="98723" y="10227"/>
                </a:lnTo>
                <a:lnTo>
                  <a:pt x="98723" y="1"/>
                </a:ln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3525624" y="260850"/>
            <a:ext cx="867020" cy="634882"/>
          </a:xfrm>
          <a:custGeom>
            <a:rect b="b" l="l" r="r" t="t"/>
            <a:pathLst>
              <a:path extrusionOk="0" h="31329" w="54814">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762000" y="4567675"/>
            <a:ext cx="625657" cy="546643"/>
          </a:xfrm>
          <a:custGeom>
            <a:rect b="b" l="l" r="r" t="t"/>
            <a:pathLst>
              <a:path extrusionOk="0" h="29425" w="51505">
                <a:moveTo>
                  <a:pt x="51505" y="16367"/>
                </a:moveTo>
                <a:cubicBezTo>
                  <a:pt x="51505" y="13083"/>
                  <a:pt x="48848" y="10427"/>
                  <a:pt x="45565" y="10427"/>
                </a:cubicBezTo>
                <a:cubicBezTo>
                  <a:pt x="45364" y="10427"/>
                  <a:pt x="45189" y="10452"/>
                  <a:pt x="44988" y="10452"/>
                </a:cubicBezTo>
                <a:cubicBezTo>
                  <a:pt x="44437" y="7344"/>
                  <a:pt x="41730" y="4988"/>
                  <a:pt x="38447" y="4988"/>
                </a:cubicBezTo>
                <a:cubicBezTo>
                  <a:pt x="37294" y="4988"/>
                  <a:pt x="36191" y="5289"/>
                  <a:pt x="35239" y="5790"/>
                </a:cubicBezTo>
                <a:cubicBezTo>
                  <a:pt x="33961" y="2407"/>
                  <a:pt x="30677" y="1"/>
                  <a:pt x="26818" y="1"/>
                </a:cubicBezTo>
                <a:cubicBezTo>
                  <a:pt x="23459" y="1"/>
                  <a:pt x="20527" y="1830"/>
                  <a:pt x="18973" y="4562"/>
                </a:cubicBezTo>
                <a:cubicBezTo>
                  <a:pt x="17820" y="3635"/>
                  <a:pt x="16341" y="3083"/>
                  <a:pt x="14712" y="3083"/>
                </a:cubicBezTo>
                <a:cubicBezTo>
                  <a:pt x="11229" y="3083"/>
                  <a:pt x="8346" y="5665"/>
                  <a:pt x="7895" y="9048"/>
                </a:cubicBezTo>
                <a:cubicBezTo>
                  <a:pt x="7720" y="9023"/>
                  <a:pt x="7519" y="9023"/>
                  <a:pt x="7319" y="9023"/>
                </a:cubicBezTo>
                <a:cubicBezTo>
                  <a:pt x="3284" y="9023"/>
                  <a:pt x="0" y="12281"/>
                  <a:pt x="0" y="16316"/>
                </a:cubicBezTo>
                <a:cubicBezTo>
                  <a:pt x="0" y="20326"/>
                  <a:pt x="3284" y="23610"/>
                  <a:pt x="7319" y="23610"/>
                </a:cubicBezTo>
                <a:cubicBezTo>
                  <a:pt x="8121" y="23610"/>
                  <a:pt x="8898" y="23459"/>
                  <a:pt x="9625" y="23234"/>
                </a:cubicBezTo>
                <a:cubicBezTo>
                  <a:pt x="10502" y="25715"/>
                  <a:pt x="12883" y="27520"/>
                  <a:pt x="15665" y="27520"/>
                </a:cubicBezTo>
                <a:cubicBezTo>
                  <a:pt x="17695" y="27520"/>
                  <a:pt x="19499" y="26567"/>
                  <a:pt x="20677" y="25113"/>
                </a:cubicBezTo>
                <a:cubicBezTo>
                  <a:pt x="21705" y="25740"/>
                  <a:pt x="22908" y="26091"/>
                  <a:pt x="24211" y="26091"/>
                </a:cubicBezTo>
                <a:cubicBezTo>
                  <a:pt x="25715" y="26091"/>
                  <a:pt x="27093" y="25615"/>
                  <a:pt x="28221" y="24813"/>
                </a:cubicBezTo>
                <a:cubicBezTo>
                  <a:pt x="29900" y="27570"/>
                  <a:pt x="32958" y="29424"/>
                  <a:pt x="36442" y="29424"/>
                </a:cubicBezTo>
                <a:cubicBezTo>
                  <a:pt x="40878" y="29424"/>
                  <a:pt x="44612" y="26392"/>
                  <a:pt x="45715" y="22306"/>
                </a:cubicBezTo>
                <a:cubicBezTo>
                  <a:pt x="48923" y="22206"/>
                  <a:pt x="51505" y="19600"/>
                  <a:pt x="51505" y="16367"/>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5020785" y="640835"/>
            <a:ext cx="40704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rgbClr val="000000"/>
              </a:buClr>
              <a:buSzPts val="1100"/>
              <a:buFont typeface="Arial"/>
              <a:buNone/>
            </a:pPr>
            <a:r>
              <a:rPr lang="en" sz="1200">
                <a:latin typeface="Roboto"/>
                <a:ea typeface="Roboto"/>
                <a:cs typeface="Roboto"/>
                <a:sym typeface="Roboto"/>
              </a:rPr>
              <a:t> </a:t>
            </a:r>
            <a:r>
              <a:rPr lang="en" sz="1100">
                <a:latin typeface="Roboto"/>
                <a:ea typeface="Roboto"/>
                <a:cs typeface="Roboto"/>
                <a:sym typeface="Roboto"/>
              </a:rPr>
              <a:t>Initialize a pyspark session in spark context.</a:t>
            </a:r>
            <a:endParaRPr sz="1100">
              <a:solidFill>
                <a:srgbClr val="000000"/>
              </a:solidFill>
              <a:latin typeface="Roboto"/>
              <a:ea typeface="Roboto"/>
              <a:cs typeface="Roboto"/>
              <a:sym typeface="Roboto"/>
            </a:endParaRPr>
          </a:p>
        </p:txBody>
      </p:sp>
      <p:sp>
        <p:nvSpPr>
          <p:cNvPr id="264" name="Google Shape;264;p26"/>
          <p:cNvSpPr/>
          <p:nvPr/>
        </p:nvSpPr>
        <p:spPr>
          <a:xfrm>
            <a:off x="5020785" y="1313611"/>
            <a:ext cx="40704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ctr">
              <a:spcBef>
                <a:spcPts val="0"/>
              </a:spcBef>
              <a:spcAft>
                <a:spcPts val="0"/>
              </a:spcAft>
              <a:buClr>
                <a:srgbClr val="000000"/>
              </a:buClr>
              <a:buSzPts val="1100"/>
              <a:buFont typeface="Arial"/>
              <a:buNone/>
            </a:pPr>
            <a:r>
              <a:rPr lang="en" sz="1200">
                <a:latin typeface="Roboto"/>
                <a:ea typeface="Roboto"/>
                <a:cs typeface="Roboto"/>
                <a:sym typeface="Roboto"/>
              </a:rPr>
              <a:t> </a:t>
            </a:r>
            <a:endParaRPr sz="1100">
              <a:solidFill>
                <a:srgbClr val="000000"/>
              </a:solidFill>
              <a:latin typeface="Roboto"/>
              <a:ea typeface="Roboto"/>
              <a:cs typeface="Roboto"/>
              <a:sym typeface="Roboto"/>
            </a:endParaRPr>
          </a:p>
        </p:txBody>
      </p:sp>
      <p:sp>
        <p:nvSpPr>
          <p:cNvPr id="265" name="Google Shape;265;p26"/>
          <p:cNvSpPr/>
          <p:nvPr/>
        </p:nvSpPr>
        <p:spPr>
          <a:xfrm>
            <a:off x="5020785" y="1985322"/>
            <a:ext cx="40071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266" name="Google Shape;266;p26"/>
          <p:cNvSpPr/>
          <p:nvPr/>
        </p:nvSpPr>
        <p:spPr>
          <a:xfrm>
            <a:off x="4693350" y="639925"/>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1</a:t>
            </a:r>
            <a:endParaRPr>
              <a:solidFill>
                <a:srgbClr val="FFFFFF"/>
              </a:solidFill>
            </a:endParaRPr>
          </a:p>
        </p:txBody>
      </p:sp>
      <p:sp>
        <p:nvSpPr>
          <p:cNvPr id="267" name="Google Shape;267;p26"/>
          <p:cNvSpPr/>
          <p:nvPr/>
        </p:nvSpPr>
        <p:spPr>
          <a:xfrm>
            <a:off x="4693350" y="1311561"/>
            <a:ext cx="572297" cy="495635"/>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gradFill>
            <a:gsLst>
              <a:gs pos="0">
                <a:srgbClr val="31AFDD"/>
              </a:gs>
              <a:gs pos="100000">
                <a:srgbClr val="195B7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2</a:t>
            </a:r>
            <a:endParaRPr>
              <a:solidFill>
                <a:srgbClr val="FFFFFF"/>
              </a:solidFill>
            </a:endParaRPr>
          </a:p>
        </p:txBody>
      </p:sp>
      <p:sp>
        <p:nvSpPr>
          <p:cNvPr id="268" name="Google Shape;268;p26"/>
          <p:cNvSpPr/>
          <p:nvPr/>
        </p:nvSpPr>
        <p:spPr>
          <a:xfrm>
            <a:off x="4693350" y="1982776"/>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gradFill>
            <a:gsLst>
              <a:gs pos="0">
                <a:srgbClr val="58CBDF"/>
              </a:gs>
              <a:gs pos="100000">
                <a:srgbClr val="23819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3</a:t>
            </a:r>
            <a:endParaRPr>
              <a:solidFill>
                <a:srgbClr val="FFFFFF"/>
              </a:solidFill>
            </a:endParaRPr>
          </a:p>
        </p:txBody>
      </p:sp>
      <p:sp>
        <p:nvSpPr>
          <p:cNvPr id="269" name="Google Shape;269;p26"/>
          <p:cNvSpPr/>
          <p:nvPr/>
        </p:nvSpPr>
        <p:spPr>
          <a:xfrm>
            <a:off x="5020785" y="2657033"/>
            <a:ext cx="40071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270" name="Google Shape;270;p26"/>
          <p:cNvSpPr/>
          <p:nvPr/>
        </p:nvSpPr>
        <p:spPr>
          <a:xfrm>
            <a:off x="4693350" y="2657037"/>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gradFill>
            <a:gsLst>
              <a:gs pos="0">
                <a:srgbClr val="ADD8EB"/>
              </a:gs>
              <a:gs pos="100000">
                <a:srgbClr val="4BA4CA"/>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4</a:t>
            </a:r>
            <a:endParaRPr>
              <a:solidFill>
                <a:srgbClr val="FFFFFF"/>
              </a:solidFill>
            </a:endParaRPr>
          </a:p>
        </p:txBody>
      </p:sp>
      <p:sp>
        <p:nvSpPr>
          <p:cNvPr id="271" name="Google Shape;271;p26"/>
          <p:cNvSpPr txBox="1"/>
          <p:nvPr/>
        </p:nvSpPr>
        <p:spPr>
          <a:xfrm>
            <a:off x="3736388" y="383438"/>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solidFill>
                  <a:schemeClr val="lt1"/>
                </a:solidFill>
                <a:latin typeface="Fira Sans Extra Condensed"/>
                <a:ea typeface="Fira Sans Extra Condensed"/>
                <a:cs typeface="Fira Sans Extra Condensed"/>
                <a:sym typeface="Fira Sans Extra Condensed"/>
              </a:rPr>
              <a:t>1</a:t>
            </a:r>
            <a:endParaRPr b="1" sz="2300">
              <a:latin typeface="Fira Sans Extra Condensed"/>
              <a:ea typeface="Fira Sans Extra Condensed"/>
              <a:cs typeface="Fira Sans Extra Condensed"/>
              <a:sym typeface="Fira Sans Extra Condensed"/>
            </a:endParaRPr>
          </a:p>
        </p:txBody>
      </p:sp>
      <p:sp>
        <p:nvSpPr>
          <p:cNvPr id="272" name="Google Shape;272;p26"/>
          <p:cNvSpPr txBox="1"/>
          <p:nvPr/>
        </p:nvSpPr>
        <p:spPr>
          <a:xfrm>
            <a:off x="865925" y="4586750"/>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7</a:t>
            </a:r>
            <a:endParaRPr b="1" sz="2400">
              <a:latin typeface="Fira Sans Extra Condensed"/>
              <a:ea typeface="Fira Sans Extra Condensed"/>
              <a:cs typeface="Fira Sans Extra Condensed"/>
              <a:sym typeface="Fira Sans Extra Condensed"/>
            </a:endParaRPr>
          </a:p>
        </p:txBody>
      </p:sp>
      <p:sp>
        <p:nvSpPr>
          <p:cNvPr id="273" name="Google Shape;273;p26"/>
          <p:cNvSpPr/>
          <p:nvPr/>
        </p:nvSpPr>
        <p:spPr>
          <a:xfrm>
            <a:off x="3631075" y="1840476"/>
            <a:ext cx="703264" cy="579978"/>
          </a:xfrm>
          <a:custGeom>
            <a:rect b="b" l="l" r="r" t="t"/>
            <a:pathLst>
              <a:path extrusionOk="0" h="31329" w="54814">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txBox="1"/>
          <p:nvPr/>
        </p:nvSpPr>
        <p:spPr>
          <a:xfrm>
            <a:off x="3712938" y="1916666"/>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700">
                <a:solidFill>
                  <a:schemeClr val="lt1"/>
                </a:solidFill>
                <a:latin typeface="Fira Sans Extra Condensed"/>
                <a:ea typeface="Fira Sans Extra Condensed"/>
                <a:cs typeface="Fira Sans Extra Condensed"/>
                <a:sym typeface="Fira Sans Extra Condensed"/>
              </a:rPr>
              <a:t>3</a:t>
            </a:r>
            <a:endParaRPr b="1" sz="2700">
              <a:solidFill>
                <a:schemeClr val="lt1"/>
              </a:solidFill>
              <a:latin typeface="Fira Sans Extra Condensed"/>
              <a:ea typeface="Fira Sans Extra Condensed"/>
              <a:cs typeface="Fira Sans Extra Condensed"/>
              <a:sym typeface="Fira Sans Extra Condensed"/>
            </a:endParaRPr>
          </a:p>
        </p:txBody>
      </p:sp>
      <p:sp>
        <p:nvSpPr>
          <p:cNvPr id="275" name="Google Shape;275;p26"/>
          <p:cNvSpPr/>
          <p:nvPr/>
        </p:nvSpPr>
        <p:spPr>
          <a:xfrm>
            <a:off x="2013697" y="2078300"/>
            <a:ext cx="789870" cy="634882"/>
          </a:xfrm>
          <a:custGeom>
            <a:rect b="b" l="l" r="r" t="t"/>
            <a:pathLst>
              <a:path extrusionOk="0" h="31329" w="54814">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txBox="1"/>
          <p:nvPr/>
        </p:nvSpPr>
        <p:spPr>
          <a:xfrm>
            <a:off x="2193950" y="2184229"/>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Fira Sans Extra Condensed"/>
                <a:ea typeface="Fira Sans Extra Condensed"/>
                <a:cs typeface="Fira Sans Extra Condensed"/>
                <a:sym typeface="Fira Sans Extra Condensed"/>
              </a:rPr>
              <a:t>4</a:t>
            </a:r>
            <a:endParaRPr b="1" sz="2800">
              <a:solidFill>
                <a:schemeClr val="lt1"/>
              </a:solidFill>
              <a:latin typeface="Fira Sans Extra Condensed"/>
              <a:ea typeface="Fira Sans Extra Condensed"/>
              <a:cs typeface="Fira Sans Extra Condensed"/>
              <a:sym typeface="Fira Sans Extra Condensed"/>
            </a:endParaRPr>
          </a:p>
        </p:txBody>
      </p:sp>
      <p:sp>
        <p:nvSpPr>
          <p:cNvPr id="277" name="Google Shape;277;p26"/>
          <p:cNvSpPr/>
          <p:nvPr/>
        </p:nvSpPr>
        <p:spPr>
          <a:xfrm>
            <a:off x="3112704" y="1227873"/>
            <a:ext cx="746978" cy="545516"/>
          </a:xfrm>
          <a:custGeom>
            <a:rect b="b" l="l" r="r" t="t"/>
            <a:pathLst>
              <a:path extrusionOk="0" h="31329" w="54814">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txBox="1"/>
          <p:nvPr/>
        </p:nvSpPr>
        <p:spPr>
          <a:xfrm>
            <a:off x="3338359" y="1289564"/>
            <a:ext cx="358500" cy="46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Fira Sans Extra Condensed"/>
                <a:ea typeface="Fira Sans Extra Condensed"/>
                <a:cs typeface="Fira Sans Extra Condensed"/>
                <a:sym typeface="Fira Sans Extra Condensed"/>
              </a:rPr>
              <a:t>2</a:t>
            </a:r>
            <a:endParaRPr b="1" sz="2200">
              <a:solidFill>
                <a:schemeClr val="lt1"/>
              </a:solidFill>
              <a:latin typeface="Fira Sans Extra Condensed"/>
              <a:ea typeface="Fira Sans Extra Condensed"/>
              <a:cs typeface="Fira Sans Extra Condensed"/>
              <a:sym typeface="Fira Sans Extra Condensed"/>
            </a:endParaRPr>
          </a:p>
        </p:txBody>
      </p:sp>
      <p:sp>
        <p:nvSpPr>
          <p:cNvPr id="279" name="Google Shape;279;p26"/>
          <p:cNvSpPr/>
          <p:nvPr/>
        </p:nvSpPr>
        <p:spPr>
          <a:xfrm>
            <a:off x="2619229" y="3000148"/>
            <a:ext cx="746978" cy="545516"/>
          </a:xfrm>
          <a:custGeom>
            <a:rect b="b" l="l" r="r" t="t"/>
            <a:pathLst>
              <a:path extrusionOk="0" h="31329" w="54814">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txBox="1"/>
          <p:nvPr/>
        </p:nvSpPr>
        <p:spPr>
          <a:xfrm>
            <a:off x="2727350" y="3022429"/>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Fira Sans Extra Condensed"/>
                <a:ea typeface="Fira Sans Extra Condensed"/>
                <a:cs typeface="Fira Sans Extra Condensed"/>
                <a:sym typeface="Fira Sans Extra Condensed"/>
              </a:rPr>
              <a:t>5</a:t>
            </a:r>
            <a:endParaRPr b="1" sz="2600">
              <a:solidFill>
                <a:schemeClr val="lt1"/>
              </a:solidFill>
              <a:latin typeface="Fira Sans Extra Condensed"/>
              <a:ea typeface="Fira Sans Extra Condensed"/>
              <a:cs typeface="Fira Sans Extra Condensed"/>
              <a:sym typeface="Fira Sans Extra Condensed"/>
            </a:endParaRPr>
          </a:p>
        </p:txBody>
      </p:sp>
      <p:sp>
        <p:nvSpPr>
          <p:cNvPr id="281" name="Google Shape;281;p26"/>
          <p:cNvSpPr/>
          <p:nvPr/>
        </p:nvSpPr>
        <p:spPr>
          <a:xfrm>
            <a:off x="1158329" y="3407473"/>
            <a:ext cx="746978" cy="545516"/>
          </a:xfrm>
          <a:custGeom>
            <a:rect b="b" l="l" r="r" t="t"/>
            <a:pathLst>
              <a:path extrusionOk="0" h="31329" w="54814">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txBox="1"/>
          <p:nvPr/>
        </p:nvSpPr>
        <p:spPr>
          <a:xfrm>
            <a:off x="1309063" y="3468741"/>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Fira Sans Extra Condensed"/>
                <a:ea typeface="Fira Sans Extra Condensed"/>
                <a:cs typeface="Fira Sans Extra Condensed"/>
                <a:sym typeface="Fira Sans Extra Condensed"/>
              </a:rPr>
              <a:t>6</a:t>
            </a:r>
            <a:endParaRPr b="1" sz="2400">
              <a:solidFill>
                <a:schemeClr val="lt1"/>
              </a:solidFill>
              <a:latin typeface="Fira Sans Extra Condensed"/>
              <a:ea typeface="Fira Sans Extra Condensed"/>
              <a:cs typeface="Fira Sans Extra Condensed"/>
              <a:sym typeface="Fira Sans Extra Condensed"/>
            </a:endParaRPr>
          </a:p>
        </p:txBody>
      </p:sp>
      <p:sp>
        <p:nvSpPr>
          <p:cNvPr id="283" name="Google Shape;283;p26"/>
          <p:cNvSpPr/>
          <p:nvPr/>
        </p:nvSpPr>
        <p:spPr>
          <a:xfrm>
            <a:off x="4053474" y="3350500"/>
            <a:ext cx="4974300" cy="4641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284" name="Google Shape;284;p26"/>
          <p:cNvSpPr/>
          <p:nvPr/>
        </p:nvSpPr>
        <p:spPr>
          <a:xfrm>
            <a:off x="3726028" y="3349595"/>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5</a:t>
            </a:r>
            <a:endParaRPr>
              <a:solidFill>
                <a:srgbClr val="FFFFFF"/>
              </a:solidFill>
            </a:endParaRPr>
          </a:p>
        </p:txBody>
      </p:sp>
      <p:sp>
        <p:nvSpPr>
          <p:cNvPr id="285" name="Google Shape;285;p26"/>
          <p:cNvSpPr/>
          <p:nvPr/>
        </p:nvSpPr>
        <p:spPr>
          <a:xfrm>
            <a:off x="4105698" y="4154950"/>
            <a:ext cx="49092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Reorganize the output Dataframe in map-reduce fashion, apply Map function to map the word in vocabulary to its corresponding TF-IDF value.</a:t>
            </a:r>
            <a:endParaRPr sz="1000">
              <a:solidFill>
                <a:schemeClr val="dk1"/>
              </a:solidFill>
              <a:latin typeface="Roboto"/>
              <a:ea typeface="Roboto"/>
              <a:cs typeface="Roboto"/>
              <a:sym typeface="Roboto"/>
            </a:endParaRPr>
          </a:p>
        </p:txBody>
      </p:sp>
      <p:sp>
        <p:nvSpPr>
          <p:cNvPr id="286" name="Google Shape;286;p26"/>
          <p:cNvSpPr/>
          <p:nvPr/>
        </p:nvSpPr>
        <p:spPr>
          <a:xfrm>
            <a:off x="3702750" y="4152891"/>
            <a:ext cx="572297" cy="495635"/>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gradFill>
            <a:gsLst>
              <a:gs pos="0">
                <a:srgbClr val="31AFDD"/>
              </a:gs>
              <a:gs pos="100000">
                <a:srgbClr val="195B7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6</a:t>
            </a:r>
            <a:endParaRPr>
              <a:solidFill>
                <a:srgbClr val="FFFFFF"/>
              </a:solidFill>
            </a:endParaRPr>
          </a:p>
        </p:txBody>
      </p:sp>
      <p:sp>
        <p:nvSpPr>
          <p:cNvPr id="287" name="Google Shape;287;p26"/>
          <p:cNvSpPr txBox="1"/>
          <p:nvPr/>
        </p:nvSpPr>
        <p:spPr>
          <a:xfrm>
            <a:off x="5097375" y="1992875"/>
            <a:ext cx="3478800" cy="7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F</a:t>
            </a:r>
            <a:r>
              <a:rPr lang="en" sz="1000">
                <a:solidFill>
                  <a:schemeClr val="dk1"/>
                </a:solidFill>
                <a:latin typeface="Roboto"/>
                <a:ea typeface="Roboto"/>
                <a:cs typeface="Roboto"/>
                <a:sym typeface="Roboto"/>
              </a:rPr>
              <a:t>ilter the rows without any review text and selecting columns `asin` and `reviewText`.</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sp>
        <p:nvSpPr>
          <p:cNvPr id="288" name="Google Shape;288;p26"/>
          <p:cNvSpPr txBox="1"/>
          <p:nvPr/>
        </p:nvSpPr>
        <p:spPr>
          <a:xfrm>
            <a:off x="5166575" y="2708763"/>
            <a:ext cx="3410700" cy="54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Apply Tokenizer to separate each word for each review</a:t>
            </a:r>
            <a:endParaRPr sz="1300">
              <a:latin typeface="Roboto"/>
              <a:ea typeface="Roboto"/>
              <a:cs typeface="Roboto"/>
              <a:sym typeface="Roboto"/>
            </a:endParaRPr>
          </a:p>
        </p:txBody>
      </p:sp>
      <p:sp>
        <p:nvSpPr>
          <p:cNvPr id="289" name="Google Shape;289;p26"/>
          <p:cNvSpPr txBox="1"/>
          <p:nvPr/>
        </p:nvSpPr>
        <p:spPr>
          <a:xfrm>
            <a:off x="348425" y="1684525"/>
            <a:ext cx="25962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90" name="Google Shape;290;p26"/>
          <p:cNvSpPr txBox="1"/>
          <p:nvPr/>
        </p:nvSpPr>
        <p:spPr>
          <a:xfrm>
            <a:off x="4205875" y="3315400"/>
            <a:ext cx="45990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Apply Countvectorizer to fit and transform the new table to get the number of occurrence of each word and use build-in library IDF to get the tf-idf value,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p:txBody>
      </p:sp>
      <p:sp>
        <p:nvSpPr>
          <p:cNvPr id="291" name="Google Shape;291;p26"/>
          <p:cNvSpPr txBox="1"/>
          <p:nvPr/>
        </p:nvSpPr>
        <p:spPr>
          <a:xfrm>
            <a:off x="5218625" y="1383975"/>
            <a:ext cx="4007100" cy="6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  </a:t>
            </a:r>
            <a:r>
              <a:rPr lang="en" sz="1000">
                <a:solidFill>
                  <a:schemeClr val="dk1"/>
                </a:solidFill>
                <a:latin typeface="Roboto"/>
                <a:ea typeface="Roboto"/>
                <a:cs typeface="Roboto"/>
                <a:sym typeface="Roboto"/>
              </a:rPr>
              <a:t>Read the `kindle_reviews.csv` as  `Pyspark.sql.Dataframe`.</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Analytics Task 2: Pearson Correlation- Data preprocessing </a:t>
            </a:r>
            <a:endParaRPr/>
          </a:p>
        </p:txBody>
      </p:sp>
      <p:pic>
        <p:nvPicPr>
          <p:cNvPr id="297" name="Google Shape;297;p27"/>
          <p:cNvPicPr preferRelativeResize="0"/>
          <p:nvPr/>
        </p:nvPicPr>
        <p:blipFill>
          <a:blip r:embed="rId3">
            <a:alphaModFix/>
          </a:blip>
          <a:stretch>
            <a:fillRect/>
          </a:stretch>
        </p:blipFill>
        <p:spPr>
          <a:xfrm>
            <a:off x="1017775" y="1518700"/>
            <a:ext cx="5437199" cy="3624799"/>
          </a:xfrm>
          <a:prstGeom prst="rect">
            <a:avLst/>
          </a:prstGeom>
          <a:noFill/>
          <a:ln>
            <a:noFill/>
          </a:ln>
        </p:spPr>
      </p:pic>
      <p:grpSp>
        <p:nvGrpSpPr>
          <p:cNvPr id="298" name="Google Shape;298;p27"/>
          <p:cNvGrpSpPr/>
          <p:nvPr/>
        </p:nvGrpSpPr>
        <p:grpSpPr>
          <a:xfrm>
            <a:off x="246975" y="970825"/>
            <a:ext cx="2881025" cy="496500"/>
            <a:chOff x="-411725" y="2207200"/>
            <a:chExt cx="2881025" cy="496500"/>
          </a:xfrm>
        </p:grpSpPr>
        <p:sp>
          <p:nvSpPr>
            <p:cNvPr id="299" name="Google Shape;299;p27"/>
            <p:cNvSpPr/>
            <p:nvPr/>
          </p:nvSpPr>
          <p:spPr>
            <a:xfrm>
              <a:off x="-84300" y="2208100"/>
              <a:ext cx="25536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rgbClr val="000000"/>
                </a:buClr>
                <a:buSzPts val="1100"/>
                <a:buFont typeface="Arial"/>
                <a:buNone/>
              </a:pPr>
              <a:r>
                <a:rPr lang="en" sz="1200">
                  <a:latin typeface="Roboto"/>
                  <a:ea typeface="Roboto"/>
                  <a:cs typeface="Roboto"/>
                  <a:sym typeface="Roboto"/>
                </a:rPr>
                <a:t> </a:t>
              </a:r>
              <a:r>
                <a:rPr lang="en">
                  <a:latin typeface="Roboto"/>
                  <a:ea typeface="Roboto"/>
                  <a:cs typeface="Roboto"/>
                  <a:sym typeface="Roboto"/>
                </a:rPr>
                <a:t>Read csv &amp;&amp; json in HDFS</a:t>
              </a:r>
              <a:endParaRPr>
                <a:solidFill>
                  <a:srgbClr val="000000"/>
                </a:solidFill>
                <a:latin typeface="Roboto"/>
                <a:ea typeface="Roboto"/>
                <a:cs typeface="Roboto"/>
                <a:sym typeface="Roboto"/>
              </a:endParaRPr>
            </a:p>
          </p:txBody>
        </p:sp>
        <p:sp>
          <p:nvSpPr>
            <p:cNvPr id="300" name="Google Shape;300;p27"/>
            <p:cNvSpPr/>
            <p:nvPr/>
          </p:nvSpPr>
          <p:spPr>
            <a:xfrm>
              <a:off x="-411725" y="2207200"/>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1</a:t>
              </a:r>
              <a:endParaRPr>
                <a:solidFill>
                  <a:srgbClr val="FFFFFF"/>
                </a:solidFill>
              </a:endParaRPr>
            </a:p>
          </p:txBody>
        </p:sp>
      </p:grpSp>
      <p:grpSp>
        <p:nvGrpSpPr>
          <p:cNvPr id="301" name="Google Shape;301;p27"/>
          <p:cNvGrpSpPr/>
          <p:nvPr/>
        </p:nvGrpSpPr>
        <p:grpSpPr>
          <a:xfrm>
            <a:off x="3064000" y="970825"/>
            <a:ext cx="2881025" cy="496500"/>
            <a:chOff x="-411725" y="2207200"/>
            <a:chExt cx="2881025" cy="496500"/>
          </a:xfrm>
        </p:grpSpPr>
        <p:sp>
          <p:nvSpPr>
            <p:cNvPr id="302" name="Google Shape;302;p27"/>
            <p:cNvSpPr/>
            <p:nvPr/>
          </p:nvSpPr>
          <p:spPr>
            <a:xfrm>
              <a:off x="-84300" y="2208100"/>
              <a:ext cx="25536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Select relative columns </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Filter empty cells</a:t>
              </a:r>
              <a:endParaRPr>
                <a:latin typeface="Roboto"/>
                <a:ea typeface="Roboto"/>
                <a:cs typeface="Roboto"/>
                <a:sym typeface="Roboto"/>
              </a:endParaRPr>
            </a:p>
          </p:txBody>
        </p:sp>
        <p:sp>
          <p:nvSpPr>
            <p:cNvPr id="303" name="Google Shape;303;p27"/>
            <p:cNvSpPr/>
            <p:nvPr/>
          </p:nvSpPr>
          <p:spPr>
            <a:xfrm>
              <a:off x="-411725" y="2207200"/>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2</a:t>
              </a:r>
              <a:endParaRPr>
                <a:solidFill>
                  <a:srgbClr val="FFFFFF"/>
                </a:solidFill>
              </a:endParaRPr>
            </a:p>
          </p:txBody>
        </p:sp>
      </p:grpSp>
      <p:grpSp>
        <p:nvGrpSpPr>
          <p:cNvPr id="304" name="Google Shape;304;p27"/>
          <p:cNvGrpSpPr/>
          <p:nvPr/>
        </p:nvGrpSpPr>
        <p:grpSpPr>
          <a:xfrm>
            <a:off x="5781500" y="970825"/>
            <a:ext cx="3208325" cy="496500"/>
            <a:chOff x="-411725" y="2207200"/>
            <a:chExt cx="3208325" cy="496500"/>
          </a:xfrm>
        </p:grpSpPr>
        <p:sp>
          <p:nvSpPr>
            <p:cNvPr id="305" name="Google Shape;305;p27"/>
            <p:cNvSpPr/>
            <p:nvPr/>
          </p:nvSpPr>
          <p:spPr>
            <a:xfrm>
              <a:off x="-84300" y="2208100"/>
              <a:ext cx="28809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Calculate each review length</a:t>
              </a:r>
              <a:endParaRPr sz="1100">
                <a:solidFill>
                  <a:srgbClr val="000000"/>
                </a:solidFill>
                <a:latin typeface="Roboto"/>
                <a:ea typeface="Roboto"/>
                <a:cs typeface="Roboto"/>
                <a:sym typeface="Roboto"/>
              </a:endParaRPr>
            </a:p>
          </p:txBody>
        </p:sp>
        <p:sp>
          <p:nvSpPr>
            <p:cNvPr id="306" name="Google Shape;306;p27"/>
            <p:cNvSpPr/>
            <p:nvPr/>
          </p:nvSpPr>
          <p:spPr>
            <a:xfrm>
              <a:off x="-411725" y="2207200"/>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3</a:t>
              </a:r>
              <a:endParaRPr>
                <a:solidFill>
                  <a:srgbClr val="FFFFFF"/>
                </a:solidFill>
              </a:endParaRPr>
            </a:p>
          </p:txBody>
        </p:sp>
      </p:grpSp>
      <p:grpSp>
        <p:nvGrpSpPr>
          <p:cNvPr id="307" name="Google Shape;307;p27"/>
          <p:cNvGrpSpPr/>
          <p:nvPr/>
        </p:nvGrpSpPr>
        <p:grpSpPr>
          <a:xfrm>
            <a:off x="6590339" y="2223150"/>
            <a:ext cx="2399480" cy="697200"/>
            <a:chOff x="-411725" y="2106850"/>
            <a:chExt cx="2553725" cy="697200"/>
          </a:xfrm>
        </p:grpSpPr>
        <p:sp>
          <p:nvSpPr>
            <p:cNvPr id="308" name="Google Shape;308;p27"/>
            <p:cNvSpPr/>
            <p:nvPr/>
          </p:nvSpPr>
          <p:spPr>
            <a:xfrm>
              <a:off x="-84300" y="2106850"/>
              <a:ext cx="2226300" cy="6972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Group by ASIN</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Aggregate with </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a:t>
              </a:r>
              <a:r>
                <a:rPr lang="en">
                  <a:latin typeface="Roboto"/>
                  <a:ea typeface="Roboto"/>
                  <a:cs typeface="Roboto"/>
                  <a:sym typeface="Roboto"/>
                </a:rPr>
                <a:t>m</a:t>
              </a:r>
              <a:r>
                <a:rPr lang="en">
                  <a:latin typeface="Roboto"/>
                  <a:ea typeface="Roboto"/>
                  <a:cs typeface="Roboto"/>
                  <a:sym typeface="Roboto"/>
                </a:rPr>
                <a:t>ean ” function</a:t>
              </a:r>
              <a:endParaRPr>
                <a:latin typeface="Roboto"/>
                <a:ea typeface="Roboto"/>
                <a:cs typeface="Roboto"/>
                <a:sym typeface="Roboto"/>
              </a:endParaRPr>
            </a:p>
          </p:txBody>
        </p:sp>
        <p:sp>
          <p:nvSpPr>
            <p:cNvPr id="309" name="Google Shape;309;p27"/>
            <p:cNvSpPr/>
            <p:nvPr/>
          </p:nvSpPr>
          <p:spPr>
            <a:xfrm>
              <a:off x="-411725" y="2207200"/>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4</a:t>
              </a:r>
              <a:endParaRPr>
                <a:solidFill>
                  <a:srgbClr val="FFFFFF"/>
                </a:solidFill>
              </a:endParaRPr>
            </a:p>
          </p:txBody>
        </p:sp>
      </p:grpSp>
      <p:grpSp>
        <p:nvGrpSpPr>
          <p:cNvPr id="310" name="Google Shape;310;p27"/>
          <p:cNvGrpSpPr/>
          <p:nvPr/>
        </p:nvGrpSpPr>
        <p:grpSpPr>
          <a:xfrm>
            <a:off x="6636570" y="3926000"/>
            <a:ext cx="2307035" cy="496500"/>
            <a:chOff x="-411725" y="2207200"/>
            <a:chExt cx="2553725" cy="496500"/>
          </a:xfrm>
        </p:grpSpPr>
        <p:sp>
          <p:nvSpPr>
            <p:cNvPr id="311" name="Google Shape;311;p27"/>
            <p:cNvSpPr/>
            <p:nvPr/>
          </p:nvSpPr>
          <p:spPr>
            <a:xfrm>
              <a:off x="-84301" y="2208100"/>
              <a:ext cx="22263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Inner join </a:t>
              </a:r>
              <a:endParaRPr>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Dataframe to RDD</a:t>
              </a:r>
              <a:endParaRPr>
                <a:latin typeface="Roboto"/>
                <a:ea typeface="Roboto"/>
                <a:cs typeface="Roboto"/>
                <a:sym typeface="Roboto"/>
              </a:endParaRPr>
            </a:p>
          </p:txBody>
        </p:sp>
        <p:sp>
          <p:nvSpPr>
            <p:cNvPr id="312" name="Google Shape;312;p27"/>
            <p:cNvSpPr/>
            <p:nvPr/>
          </p:nvSpPr>
          <p:spPr>
            <a:xfrm>
              <a:off x="-411725" y="2207200"/>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5</a:t>
              </a:r>
              <a:endParaRPr>
                <a:solidFill>
                  <a:srgbClr val="FFFFFF"/>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8"/>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Analytics Task 2: Pearson Correlation- 5 Map-reduce jobs  </a:t>
            </a:r>
            <a:endParaRPr/>
          </a:p>
        </p:txBody>
      </p:sp>
      <p:pic>
        <p:nvPicPr>
          <p:cNvPr id="318" name="Google Shape;318;p28"/>
          <p:cNvPicPr preferRelativeResize="0"/>
          <p:nvPr/>
        </p:nvPicPr>
        <p:blipFill>
          <a:blip r:embed="rId3">
            <a:alphaModFix/>
          </a:blip>
          <a:stretch>
            <a:fillRect/>
          </a:stretch>
        </p:blipFill>
        <p:spPr>
          <a:xfrm>
            <a:off x="1262063" y="935825"/>
            <a:ext cx="6619875" cy="1419225"/>
          </a:xfrm>
          <a:prstGeom prst="rect">
            <a:avLst/>
          </a:prstGeom>
          <a:noFill/>
          <a:ln>
            <a:noFill/>
          </a:ln>
        </p:spPr>
      </p:pic>
      <p:sp>
        <p:nvSpPr>
          <p:cNvPr id="319" name="Google Shape;319;p28"/>
          <p:cNvSpPr/>
          <p:nvPr/>
        </p:nvSpPr>
        <p:spPr>
          <a:xfrm>
            <a:off x="2133000" y="2265825"/>
            <a:ext cx="468900" cy="468900"/>
          </a:xfrm>
          <a:prstGeom prst="ellipse">
            <a:avLst/>
          </a:pr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2734975" y="2265825"/>
            <a:ext cx="3849600" cy="468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2133000" y="2828600"/>
            <a:ext cx="468900" cy="468900"/>
          </a:xfrm>
          <a:prstGeom prst="ellipse">
            <a:avLst/>
          </a:pr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4975" y="2828600"/>
            <a:ext cx="3849600" cy="468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2133000" y="3391375"/>
            <a:ext cx="468900" cy="468900"/>
          </a:xfrm>
          <a:prstGeom prst="ellipse">
            <a:avLst/>
          </a:pr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2734975" y="3391375"/>
            <a:ext cx="3849600" cy="468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2133000" y="3954150"/>
            <a:ext cx="468900" cy="468900"/>
          </a:xfrm>
          <a:prstGeom prst="ellipse">
            <a:avLst/>
          </a:pr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2734975" y="3954150"/>
            <a:ext cx="3849600" cy="468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2237239" y="2366200"/>
            <a:ext cx="260422" cy="268127"/>
          </a:xfrm>
          <a:custGeom>
            <a:rect b="b" l="l" r="r" t="t"/>
            <a:pathLst>
              <a:path extrusionOk="0" h="19876" w="19312">
                <a:moveTo>
                  <a:pt x="10706" y="6928"/>
                </a:moveTo>
                <a:cubicBezTo>
                  <a:pt x="11082" y="6928"/>
                  <a:pt x="11364" y="6991"/>
                  <a:pt x="11600" y="7054"/>
                </a:cubicBezTo>
                <a:lnTo>
                  <a:pt x="11192" y="9765"/>
                </a:lnTo>
                <a:cubicBezTo>
                  <a:pt x="10941" y="11411"/>
                  <a:pt x="9828" y="12759"/>
                  <a:pt x="8763" y="12759"/>
                </a:cubicBezTo>
                <a:cubicBezTo>
                  <a:pt x="7822" y="12759"/>
                  <a:pt x="7336" y="12069"/>
                  <a:pt x="7336" y="10988"/>
                </a:cubicBezTo>
                <a:cubicBezTo>
                  <a:pt x="7336" y="8793"/>
                  <a:pt x="8825" y="6928"/>
                  <a:pt x="10706" y="6928"/>
                </a:cubicBezTo>
                <a:close/>
                <a:moveTo>
                  <a:pt x="10690" y="0"/>
                </a:moveTo>
                <a:cubicBezTo>
                  <a:pt x="4233" y="0"/>
                  <a:pt x="1" y="5047"/>
                  <a:pt x="1" y="10878"/>
                </a:cubicBezTo>
                <a:cubicBezTo>
                  <a:pt x="1" y="16474"/>
                  <a:pt x="4170" y="19875"/>
                  <a:pt x="8919" y="19875"/>
                </a:cubicBezTo>
                <a:cubicBezTo>
                  <a:pt x="10941" y="19875"/>
                  <a:pt x="12430" y="19609"/>
                  <a:pt x="14139" y="18841"/>
                </a:cubicBezTo>
                <a:lnTo>
                  <a:pt x="13622" y="17179"/>
                </a:lnTo>
                <a:cubicBezTo>
                  <a:pt x="12477" y="17791"/>
                  <a:pt x="10941" y="18104"/>
                  <a:pt x="9484" y="18104"/>
                </a:cubicBezTo>
                <a:cubicBezTo>
                  <a:pt x="5236" y="18104"/>
                  <a:pt x="2179" y="15392"/>
                  <a:pt x="2179" y="10612"/>
                </a:cubicBezTo>
                <a:cubicBezTo>
                  <a:pt x="2179" y="5157"/>
                  <a:pt x="6004" y="1740"/>
                  <a:pt x="10361" y="1740"/>
                </a:cubicBezTo>
                <a:cubicBezTo>
                  <a:pt x="14797" y="1740"/>
                  <a:pt x="17195" y="4624"/>
                  <a:pt x="17195" y="8339"/>
                </a:cubicBezTo>
                <a:cubicBezTo>
                  <a:pt x="17195" y="11599"/>
                  <a:pt x="15674" y="13167"/>
                  <a:pt x="14439" y="13167"/>
                </a:cubicBezTo>
                <a:cubicBezTo>
                  <a:pt x="14433" y="13167"/>
                  <a:pt x="14427" y="13167"/>
                  <a:pt x="14421" y="13167"/>
                </a:cubicBezTo>
                <a:cubicBezTo>
                  <a:pt x="13622" y="13135"/>
                  <a:pt x="13418" y="12352"/>
                  <a:pt x="13716" y="10674"/>
                </a:cubicBezTo>
                <a:lnTo>
                  <a:pt x="14562" y="5392"/>
                </a:lnTo>
                <a:cubicBezTo>
                  <a:pt x="13857" y="4985"/>
                  <a:pt x="12430" y="4671"/>
                  <a:pt x="11161" y="4671"/>
                </a:cubicBezTo>
                <a:cubicBezTo>
                  <a:pt x="7054" y="4671"/>
                  <a:pt x="4483" y="7853"/>
                  <a:pt x="4483" y="11333"/>
                </a:cubicBezTo>
                <a:cubicBezTo>
                  <a:pt x="4483" y="13668"/>
                  <a:pt x="5831" y="15048"/>
                  <a:pt x="7681" y="15048"/>
                </a:cubicBezTo>
                <a:cubicBezTo>
                  <a:pt x="9201" y="15048"/>
                  <a:pt x="10487" y="14295"/>
                  <a:pt x="11364" y="12837"/>
                </a:cubicBezTo>
                <a:lnTo>
                  <a:pt x="11427" y="12837"/>
                </a:lnTo>
                <a:cubicBezTo>
                  <a:pt x="11568" y="14358"/>
                  <a:pt x="12540" y="15048"/>
                  <a:pt x="13888" y="15048"/>
                </a:cubicBezTo>
                <a:cubicBezTo>
                  <a:pt x="16960" y="15048"/>
                  <a:pt x="19311" y="12414"/>
                  <a:pt x="19311" y="8245"/>
                </a:cubicBezTo>
                <a:cubicBezTo>
                  <a:pt x="19311" y="3449"/>
                  <a:pt x="15706" y="0"/>
                  <a:pt x="106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28"/>
          <p:cNvGrpSpPr/>
          <p:nvPr/>
        </p:nvGrpSpPr>
        <p:grpSpPr>
          <a:xfrm>
            <a:off x="2236387" y="2967832"/>
            <a:ext cx="262118" cy="190425"/>
            <a:chOff x="1089254" y="2025596"/>
            <a:chExt cx="438031" cy="318170"/>
          </a:xfrm>
        </p:grpSpPr>
        <p:sp>
          <p:nvSpPr>
            <p:cNvPr id="329" name="Google Shape;329;p28"/>
            <p:cNvSpPr/>
            <p:nvPr/>
          </p:nvSpPr>
          <p:spPr>
            <a:xfrm>
              <a:off x="1101427" y="2025596"/>
              <a:ext cx="414030" cy="185115"/>
            </a:xfrm>
            <a:custGeom>
              <a:rect b="b" l="l" r="r" t="t"/>
              <a:pathLst>
                <a:path extrusionOk="0" h="8591" w="19217">
                  <a:moveTo>
                    <a:pt x="925" y="1"/>
                  </a:moveTo>
                  <a:cubicBezTo>
                    <a:pt x="580" y="1"/>
                    <a:pt x="251" y="126"/>
                    <a:pt x="0" y="299"/>
                  </a:cubicBezTo>
                  <a:lnTo>
                    <a:pt x="7352" y="7650"/>
                  </a:lnTo>
                  <a:cubicBezTo>
                    <a:pt x="7971" y="8277"/>
                    <a:pt x="8786" y="8590"/>
                    <a:pt x="9603" y="8590"/>
                  </a:cubicBezTo>
                  <a:cubicBezTo>
                    <a:pt x="10420" y="8590"/>
                    <a:pt x="11239" y="8277"/>
                    <a:pt x="11866" y="7650"/>
                  </a:cubicBezTo>
                  <a:lnTo>
                    <a:pt x="19217" y="299"/>
                  </a:lnTo>
                  <a:cubicBezTo>
                    <a:pt x="18951" y="126"/>
                    <a:pt x="18637" y="1"/>
                    <a:pt x="182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1089254" y="2054642"/>
              <a:ext cx="438031" cy="289124"/>
            </a:xfrm>
            <a:custGeom>
              <a:rect b="b" l="l" r="r" t="t"/>
              <a:pathLst>
                <a:path extrusionOk="0" h="13418" w="20331">
                  <a:moveTo>
                    <a:pt x="1" y="1"/>
                  </a:moveTo>
                  <a:lnTo>
                    <a:pt x="1" y="12070"/>
                  </a:lnTo>
                  <a:cubicBezTo>
                    <a:pt x="1" y="12807"/>
                    <a:pt x="675" y="13418"/>
                    <a:pt x="1490" y="13418"/>
                  </a:cubicBezTo>
                  <a:lnTo>
                    <a:pt x="18857" y="13418"/>
                  </a:lnTo>
                  <a:cubicBezTo>
                    <a:pt x="19672" y="13418"/>
                    <a:pt x="20331" y="12807"/>
                    <a:pt x="20331" y="12070"/>
                  </a:cubicBezTo>
                  <a:lnTo>
                    <a:pt x="20331" y="1"/>
                  </a:lnTo>
                  <a:lnTo>
                    <a:pt x="12697" y="7634"/>
                  </a:lnTo>
                  <a:cubicBezTo>
                    <a:pt x="12000" y="8332"/>
                    <a:pt x="11087" y="8680"/>
                    <a:pt x="10174" y="8680"/>
                  </a:cubicBezTo>
                  <a:cubicBezTo>
                    <a:pt x="9261" y="8680"/>
                    <a:pt x="8348" y="8332"/>
                    <a:pt x="7650" y="7634"/>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8"/>
          <p:cNvGrpSpPr/>
          <p:nvPr/>
        </p:nvGrpSpPr>
        <p:grpSpPr>
          <a:xfrm>
            <a:off x="2236389" y="3494748"/>
            <a:ext cx="262120" cy="262150"/>
            <a:chOff x="2404619" y="2631167"/>
            <a:chExt cx="369130" cy="369173"/>
          </a:xfrm>
        </p:grpSpPr>
        <p:sp>
          <p:nvSpPr>
            <p:cNvPr id="332" name="Google Shape;332;p28"/>
            <p:cNvSpPr/>
            <p:nvPr/>
          </p:nvSpPr>
          <p:spPr>
            <a:xfrm>
              <a:off x="2441418" y="2730135"/>
              <a:ext cx="233375" cy="233403"/>
            </a:xfrm>
            <a:custGeom>
              <a:rect b="b" l="l" r="r" t="t"/>
              <a:pathLst>
                <a:path extrusionOk="0" h="10832" w="10832">
                  <a:moveTo>
                    <a:pt x="1" y="0"/>
                  </a:moveTo>
                  <a:lnTo>
                    <a:pt x="1" y="2116"/>
                  </a:lnTo>
                  <a:cubicBezTo>
                    <a:pt x="4813" y="2116"/>
                    <a:pt x="8716" y="6019"/>
                    <a:pt x="8716" y="10831"/>
                  </a:cubicBezTo>
                  <a:lnTo>
                    <a:pt x="10832" y="10831"/>
                  </a:lnTo>
                  <a:cubicBezTo>
                    <a:pt x="10832" y="4844"/>
                    <a:pt x="5973"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2441418" y="2631167"/>
              <a:ext cx="332332" cy="332370"/>
            </a:xfrm>
            <a:custGeom>
              <a:rect b="b" l="l" r="r" t="t"/>
              <a:pathLst>
                <a:path extrusionOk="0" h="15425" w="15425">
                  <a:moveTo>
                    <a:pt x="1" y="1"/>
                  </a:moveTo>
                  <a:lnTo>
                    <a:pt x="1" y="3026"/>
                  </a:lnTo>
                  <a:cubicBezTo>
                    <a:pt x="6851" y="3026"/>
                    <a:pt x="12399" y="8575"/>
                    <a:pt x="12399" y="15424"/>
                  </a:cubicBezTo>
                  <a:lnTo>
                    <a:pt x="15425" y="15424"/>
                  </a:lnTo>
                  <a:cubicBezTo>
                    <a:pt x="15425" y="6913"/>
                    <a:pt x="8512"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2404619" y="2893271"/>
              <a:ext cx="107079" cy="107070"/>
            </a:xfrm>
            <a:custGeom>
              <a:rect b="b" l="l" r="r" t="t"/>
              <a:pathLst>
                <a:path extrusionOk="0" h="4969" w="4970">
                  <a:moveTo>
                    <a:pt x="2477" y="0"/>
                  </a:moveTo>
                  <a:cubicBezTo>
                    <a:pt x="1113" y="0"/>
                    <a:pt x="0" y="1113"/>
                    <a:pt x="0" y="2492"/>
                  </a:cubicBezTo>
                  <a:cubicBezTo>
                    <a:pt x="0" y="3856"/>
                    <a:pt x="1113" y="4969"/>
                    <a:pt x="2477" y="4969"/>
                  </a:cubicBezTo>
                  <a:cubicBezTo>
                    <a:pt x="3856" y="4969"/>
                    <a:pt x="4969" y="3856"/>
                    <a:pt x="4969" y="2492"/>
                  </a:cubicBezTo>
                  <a:cubicBezTo>
                    <a:pt x="4969" y="1113"/>
                    <a:pt x="3856" y="0"/>
                    <a:pt x="24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2441418" y="2818954"/>
              <a:ext cx="144567" cy="144584"/>
            </a:xfrm>
            <a:custGeom>
              <a:rect b="b" l="l" r="r" t="t"/>
              <a:pathLst>
                <a:path extrusionOk="0" h="6710" w="6710">
                  <a:moveTo>
                    <a:pt x="1" y="1"/>
                  </a:moveTo>
                  <a:lnTo>
                    <a:pt x="1" y="1537"/>
                  </a:lnTo>
                  <a:cubicBezTo>
                    <a:pt x="2854" y="1537"/>
                    <a:pt x="5174" y="3857"/>
                    <a:pt x="5174" y="6709"/>
                  </a:cubicBezTo>
                  <a:lnTo>
                    <a:pt x="6710" y="6709"/>
                  </a:lnTo>
                  <a:cubicBezTo>
                    <a:pt x="6710" y="3010"/>
                    <a:pt x="370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28"/>
          <p:cNvGrpSpPr/>
          <p:nvPr/>
        </p:nvGrpSpPr>
        <p:grpSpPr>
          <a:xfrm>
            <a:off x="2223647" y="4069893"/>
            <a:ext cx="287625" cy="237412"/>
            <a:chOff x="1489776" y="2570382"/>
            <a:chExt cx="407631" cy="336421"/>
          </a:xfrm>
        </p:grpSpPr>
        <p:sp>
          <p:nvSpPr>
            <p:cNvPr id="337" name="Google Shape;337;p28"/>
            <p:cNvSpPr/>
            <p:nvPr/>
          </p:nvSpPr>
          <p:spPr>
            <a:xfrm>
              <a:off x="1489776" y="2725739"/>
              <a:ext cx="407631" cy="181064"/>
            </a:xfrm>
            <a:custGeom>
              <a:rect b="b" l="l" r="r" t="t"/>
              <a:pathLst>
                <a:path extrusionOk="0" h="8403" w="18920">
                  <a:moveTo>
                    <a:pt x="1" y="1"/>
                  </a:moveTo>
                  <a:lnTo>
                    <a:pt x="1" y="6835"/>
                  </a:lnTo>
                  <a:cubicBezTo>
                    <a:pt x="1" y="7697"/>
                    <a:pt x="706" y="8402"/>
                    <a:pt x="1568" y="8402"/>
                  </a:cubicBezTo>
                  <a:lnTo>
                    <a:pt x="17352" y="8402"/>
                  </a:lnTo>
                  <a:cubicBezTo>
                    <a:pt x="18230" y="8402"/>
                    <a:pt x="18920" y="7697"/>
                    <a:pt x="18920" y="6835"/>
                  </a:cubicBezTo>
                  <a:lnTo>
                    <a:pt x="189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1489776" y="2639614"/>
              <a:ext cx="407631" cy="55743"/>
            </a:xfrm>
            <a:custGeom>
              <a:rect b="b" l="l" r="r" t="t"/>
              <a:pathLst>
                <a:path extrusionOk="0" h="2587" w="18920">
                  <a:moveTo>
                    <a:pt x="1568" y="1"/>
                  </a:moveTo>
                  <a:cubicBezTo>
                    <a:pt x="706" y="1"/>
                    <a:pt x="1" y="706"/>
                    <a:pt x="1" y="1584"/>
                  </a:cubicBezTo>
                  <a:lnTo>
                    <a:pt x="1" y="2587"/>
                  </a:lnTo>
                  <a:lnTo>
                    <a:pt x="18920" y="2587"/>
                  </a:lnTo>
                  <a:lnTo>
                    <a:pt x="18920" y="1584"/>
                  </a:lnTo>
                  <a:cubicBezTo>
                    <a:pt x="18920" y="706"/>
                    <a:pt x="18230" y="1"/>
                    <a:pt x="173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1603576" y="2570382"/>
              <a:ext cx="183068" cy="122282"/>
            </a:xfrm>
            <a:custGeom>
              <a:rect b="b" l="l" r="r" t="t"/>
              <a:pathLst>
                <a:path extrusionOk="0" h="5675" w="8497">
                  <a:moveTo>
                    <a:pt x="5471" y="768"/>
                  </a:moveTo>
                  <a:cubicBezTo>
                    <a:pt x="6490" y="768"/>
                    <a:pt x="7337" y="1693"/>
                    <a:pt x="7337" y="2837"/>
                  </a:cubicBezTo>
                  <a:cubicBezTo>
                    <a:pt x="7337" y="3982"/>
                    <a:pt x="6490" y="4891"/>
                    <a:pt x="5471" y="4891"/>
                  </a:cubicBezTo>
                  <a:lnTo>
                    <a:pt x="3010" y="4891"/>
                  </a:lnTo>
                  <a:cubicBezTo>
                    <a:pt x="1992" y="4891"/>
                    <a:pt x="1161" y="3982"/>
                    <a:pt x="1161" y="2837"/>
                  </a:cubicBezTo>
                  <a:cubicBezTo>
                    <a:pt x="1161" y="1693"/>
                    <a:pt x="1992" y="768"/>
                    <a:pt x="3010" y="768"/>
                  </a:cubicBezTo>
                  <a:close/>
                  <a:moveTo>
                    <a:pt x="2556" y="0"/>
                  </a:moveTo>
                  <a:cubicBezTo>
                    <a:pt x="1145" y="0"/>
                    <a:pt x="1" y="1270"/>
                    <a:pt x="1" y="2837"/>
                  </a:cubicBezTo>
                  <a:cubicBezTo>
                    <a:pt x="1" y="4405"/>
                    <a:pt x="1145" y="5675"/>
                    <a:pt x="2556" y="5675"/>
                  </a:cubicBezTo>
                  <a:lnTo>
                    <a:pt x="5926" y="5675"/>
                  </a:lnTo>
                  <a:cubicBezTo>
                    <a:pt x="7337" y="5675"/>
                    <a:pt x="8496" y="4405"/>
                    <a:pt x="8496" y="2837"/>
                  </a:cubicBezTo>
                  <a:cubicBezTo>
                    <a:pt x="8496" y="1270"/>
                    <a:pt x="7337" y="0"/>
                    <a:pt x="59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28"/>
          <p:cNvSpPr txBox="1"/>
          <p:nvPr/>
        </p:nvSpPr>
        <p:spPr>
          <a:xfrm>
            <a:off x="2734975" y="2265825"/>
            <a:ext cx="3849600" cy="468900"/>
          </a:xfrm>
          <a:prstGeom prst="rect">
            <a:avLst/>
          </a:prstGeom>
          <a:solidFill>
            <a:srgbClr val="8E7CC3"/>
          </a:solidFill>
          <a:ln cap="flat" cmpd="sng" w="952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Roboto"/>
                <a:ea typeface="Roboto"/>
                <a:cs typeface="Roboto"/>
                <a:sym typeface="Roboto"/>
              </a:rPr>
              <a:t>Sum of every avg(review_len) x price</a:t>
            </a:r>
            <a:endParaRPr>
              <a:solidFill>
                <a:schemeClr val="dk1"/>
              </a:solidFill>
            </a:endParaRPr>
          </a:p>
        </p:txBody>
      </p:sp>
      <p:sp>
        <p:nvSpPr>
          <p:cNvPr id="341" name="Google Shape;341;p28"/>
          <p:cNvSpPr txBox="1"/>
          <p:nvPr/>
        </p:nvSpPr>
        <p:spPr>
          <a:xfrm>
            <a:off x="2734975" y="2828600"/>
            <a:ext cx="3849600" cy="468900"/>
          </a:xfrm>
          <a:prstGeom prst="rect">
            <a:avLst/>
          </a:prstGeom>
          <a:solidFill>
            <a:srgbClr val="EA9999"/>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Sum of every avg(review_len)</a:t>
            </a:r>
            <a:endParaRPr>
              <a:solidFill>
                <a:schemeClr val="dk1"/>
              </a:solidFill>
              <a:latin typeface="Roboto"/>
              <a:ea typeface="Roboto"/>
              <a:cs typeface="Roboto"/>
              <a:sym typeface="Roboto"/>
            </a:endParaRPr>
          </a:p>
        </p:txBody>
      </p:sp>
      <p:sp>
        <p:nvSpPr>
          <p:cNvPr id="342" name="Google Shape;342;p28"/>
          <p:cNvSpPr txBox="1"/>
          <p:nvPr/>
        </p:nvSpPr>
        <p:spPr>
          <a:xfrm>
            <a:off x="2734975" y="3391375"/>
            <a:ext cx="3849600" cy="4689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Sum of every price</a:t>
            </a:r>
            <a:endParaRPr>
              <a:solidFill>
                <a:schemeClr val="dk1"/>
              </a:solidFill>
              <a:latin typeface="Roboto"/>
              <a:ea typeface="Roboto"/>
              <a:cs typeface="Roboto"/>
              <a:sym typeface="Roboto"/>
            </a:endParaRPr>
          </a:p>
        </p:txBody>
      </p:sp>
      <p:sp>
        <p:nvSpPr>
          <p:cNvPr id="343" name="Google Shape;343;p28"/>
          <p:cNvSpPr txBox="1"/>
          <p:nvPr/>
        </p:nvSpPr>
        <p:spPr>
          <a:xfrm>
            <a:off x="2734975" y="3954150"/>
            <a:ext cx="3849600" cy="468900"/>
          </a:xfrm>
          <a:prstGeom prst="rect">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Sum of square of every avg(review_len)</a:t>
            </a:r>
            <a:endParaRPr>
              <a:solidFill>
                <a:schemeClr val="dk1"/>
              </a:solidFill>
              <a:latin typeface="Roboto"/>
              <a:ea typeface="Roboto"/>
              <a:cs typeface="Roboto"/>
              <a:sym typeface="Roboto"/>
            </a:endParaRPr>
          </a:p>
        </p:txBody>
      </p:sp>
      <p:sp>
        <p:nvSpPr>
          <p:cNvPr id="344" name="Google Shape;344;p28"/>
          <p:cNvSpPr/>
          <p:nvPr/>
        </p:nvSpPr>
        <p:spPr>
          <a:xfrm>
            <a:off x="2133013" y="4516925"/>
            <a:ext cx="468900" cy="468900"/>
          </a:xfrm>
          <a:prstGeom prst="ellipse">
            <a:avLst/>
          </a:pr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2734975" y="4516925"/>
            <a:ext cx="3849600" cy="468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8"/>
          <p:cNvGrpSpPr/>
          <p:nvPr/>
        </p:nvGrpSpPr>
        <p:grpSpPr>
          <a:xfrm>
            <a:off x="2241500" y="4655422"/>
            <a:ext cx="251959" cy="191917"/>
            <a:chOff x="1832880" y="3170889"/>
            <a:chExt cx="594383" cy="453596"/>
          </a:xfrm>
        </p:grpSpPr>
        <p:sp>
          <p:nvSpPr>
            <p:cNvPr id="347" name="Google Shape;347;p28"/>
            <p:cNvSpPr/>
            <p:nvPr/>
          </p:nvSpPr>
          <p:spPr>
            <a:xfrm>
              <a:off x="1832880" y="3170889"/>
              <a:ext cx="405283" cy="453596"/>
            </a:xfrm>
            <a:custGeom>
              <a:rect b="b" l="l" r="r" t="t"/>
              <a:pathLst>
                <a:path extrusionOk="0" h="21051" w="18811">
                  <a:moveTo>
                    <a:pt x="9468" y="0"/>
                  </a:moveTo>
                  <a:cubicBezTo>
                    <a:pt x="6459" y="0"/>
                    <a:pt x="3998" y="2446"/>
                    <a:pt x="3998" y="5471"/>
                  </a:cubicBezTo>
                  <a:cubicBezTo>
                    <a:pt x="3998" y="6960"/>
                    <a:pt x="4609" y="8323"/>
                    <a:pt x="5581" y="9311"/>
                  </a:cubicBezTo>
                  <a:cubicBezTo>
                    <a:pt x="2289" y="11302"/>
                    <a:pt x="1" y="15816"/>
                    <a:pt x="1" y="21051"/>
                  </a:cubicBezTo>
                  <a:lnTo>
                    <a:pt x="18810" y="21051"/>
                  </a:lnTo>
                  <a:cubicBezTo>
                    <a:pt x="18810" y="15863"/>
                    <a:pt x="16553" y="11396"/>
                    <a:pt x="13308" y="9358"/>
                  </a:cubicBezTo>
                  <a:cubicBezTo>
                    <a:pt x="14327" y="8370"/>
                    <a:pt x="14938" y="6991"/>
                    <a:pt x="14938" y="5471"/>
                  </a:cubicBezTo>
                  <a:cubicBezTo>
                    <a:pt x="14938" y="2446"/>
                    <a:pt x="12493" y="0"/>
                    <a:pt x="94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2091915" y="3249236"/>
              <a:ext cx="335348" cy="375250"/>
            </a:xfrm>
            <a:custGeom>
              <a:rect b="b" l="l" r="r" t="t"/>
              <a:pathLst>
                <a:path extrusionOk="0" h="17415" w="15565">
                  <a:moveTo>
                    <a:pt x="7837" y="1"/>
                  </a:moveTo>
                  <a:cubicBezTo>
                    <a:pt x="5345" y="1"/>
                    <a:pt x="3323" y="2038"/>
                    <a:pt x="3323" y="4531"/>
                  </a:cubicBezTo>
                  <a:cubicBezTo>
                    <a:pt x="3323" y="5769"/>
                    <a:pt x="3825" y="6882"/>
                    <a:pt x="4624" y="7713"/>
                  </a:cubicBezTo>
                  <a:cubicBezTo>
                    <a:pt x="1897" y="9358"/>
                    <a:pt x="0" y="13089"/>
                    <a:pt x="0" y="17415"/>
                  </a:cubicBezTo>
                  <a:lnTo>
                    <a:pt x="15565" y="17415"/>
                  </a:lnTo>
                  <a:cubicBezTo>
                    <a:pt x="15565" y="13120"/>
                    <a:pt x="13699" y="9421"/>
                    <a:pt x="11019" y="7744"/>
                  </a:cubicBezTo>
                  <a:cubicBezTo>
                    <a:pt x="11850" y="6929"/>
                    <a:pt x="12367" y="5785"/>
                    <a:pt x="12367" y="4531"/>
                  </a:cubicBezTo>
                  <a:cubicBezTo>
                    <a:pt x="12367" y="2038"/>
                    <a:pt x="10345" y="1"/>
                    <a:pt x="7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28"/>
          <p:cNvSpPr txBox="1"/>
          <p:nvPr/>
        </p:nvSpPr>
        <p:spPr>
          <a:xfrm>
            <a:off x="2734975" y="4516925"/>
            <a:ext cx="3849600" cy="468900"/>
          </a:xfrm>
          <a:prstGeom prst="rect">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Sum of square of every price</a:t>
            </a:r>
            <a:endParaRPr>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Analytics Task 2: Pearson Correlation - flowchart</a:t>
            </a:r>
            <a:endParaRPr/>
          </a:p>
        </p:txBody>
      </p:sp>
      <p:pic>
        <p:nvPicPr>
          <p:cNvPr id="355" name="Google Shape;355;p29"/>
          <p:cNvPicPr preferRelativeResize="0"/>
          <p:nvPr/>
        </p:nvPicPr>
        <p:blipFill>
          <a:blip r:embed="rId3">
            <a:alphaModFix/>
          </a:blip>
          <a:stretch>
            <a:fillRect/>
          </a:stretch>
        </p:blipFill>
        <p:spPr>
          <a:xfrm>
            <a:off x="152400" y="1695925"/>
            <a:ext cx="8839196" cy="2851835"/>
          </a:xfrm>
          <a:prstGeom prst="rect">
            <a:avLst/>
          </a:prstGeom>
          <a:noFill/>
          <a:ln>
            <a:noFill/>
          </a:ln>
        </p:spPr>
      </p:pic>
      <p:grpSp>
        <p:nvGrpSpPr>
          <p:cNvPr id="356" name="Google Shape;356;p29"/>
          <p:cNvGrpSpPr/>
          <p:nvPr/>
        </p:nvGrpSpPr>
        <p:grpSpPr>
          <a:xfrm>
            <a:off x="457195" y="1085125"/>
            <a:ext cx="2307035" cy="496500"/>
            <a:chOff x="-411725" y="2207200"/>
            <a:chExt cx="2553725" cy="496500"/>
          </a:xfrm>
        </p:grpSpPr>
        <p:sp>
          <p:nvSpPr>
            <p:cNvPr id="357" name="Google Shape;357;p29"/>
            <p:cNvSpPr/>
            <p:nvPr/>
          </p:nvSpPr>
          <p:spPr>
            <a:xfrm>
              <a:off x="-84301" y="2208100"/>
              <a:ext cx="22263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Joint table as Input</a:t>
              </a:r>
              <a:endParaRPr sz="1300">
                <a:solidFill>
                  <a:srgbClr val="000000"/>
                </a:solidFill>
                <a:latin typeface="Roboto"/>
                <a:ea typeface="Roboto"/>
                <a:cs typeface="Roboto"/>
                <a:sym typeface="Roboto"/>
              </a:endParaRPr>
            </a:p>
          </p:txBody>
        </p:sp>
        <p:sp>
          <p:nvSpPr>
            <p:cNvPr id="358" name="Google Shape;358;p29"/>
            <p:cNvSpPr/>
            <p:nvPr/>
          </p:nvSpPr>
          <p:spPr>
            <a:xfrm>
              <a:off x="-411725" y="2207200"/>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5</a:t>
              </a:r>
              <a:endParaRPr>
                <a:solidFill>
                  <a:srgbClr val="FFFFFF"/>
                </a:solidFill>
              </a:endParaRPr>
            </a:p>
          </p:txBody>
        </p:sp>
      </p:grpSp>
      <p:grpSp>
        <p:nvGrpSpPr>
          <p:cNvPr id="359" name="Google Shape;359;p29"/>
          <p:cNvGrpSpPr/>
          <p:nvPr/>
        </p:nvGrpSpPr>
        <p:grpSpPr>
          <a:xfrm>
            <a:off x="3169857" y="1085125"/>
            <a:ext cx="1588567" cy="496500"/>
            <a:chOff x="-411725" y="2207200"/>
            <a:chExt cx="1758432" cy="496500"/>
          </a:xfrm>
        </p:grpSpPr>
        <p:sp>
          <p:nvSpPr>
            <p:cNvPr id="360" name="Google Shape;360;p29"/>
            <p:cNvSpPr/>
            <p:nvPr/>
          </p:nvSpPr>
          <p:spPr>
            <a:xfrm>
              <a:off x="-84294" y="2208100"/>
              <a:ext cx="14310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Splitting</a:t>
              </a:r>
              <a:endParaRPr sz="1300">
                <a:solidFill>
                  <a:srgbClr val="000000"/>
                </a:solidFill>
                <a:latin typeface="Roboto"/>
                <a:ea typeface="Roboto"/>
                <a:cs typeface="Roboto"/>
                <a:sym typeface="Roboto"/>
              </a:endParaRPr>
            </a:p>
          </p:txBody>
        </p:sp>
        <p:sp>
          <p:nvSpPr>
            <p:cNvPr id="361" name="Google Shape;361;p29"/>
            <p:cNvSpPr/>
            <p:nvPr/>
          </p:nvSpPr>
          <p:spPr>
            <a:xfrm>
              <a:off x="-411725" y="2207200"/>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6</a:t>
              </a:r>
              <a:endParaRPr>
                <a:solidFill>
                  <a:srgbClr val="FFFFFF"/>
                </a:solidFill>
              </a:endParaRPr>
            </a:p>
          </p:txBody>
        </p:sp>
      </p:grpSp>
      <p:grpSp>
        <p:nvGrpSpPr>
          <p:cNvPr id="362" name="Google Shape;362;p29"/>
          <p:cNvGrpSpPr/>
          <p:nvPr/>
        </p:nvGrpSpPr>
        <p:grpSpPr>
          <a:xfrm>
            <a:off x="5164045" y="1085125"/>
            <a:ext cx="1520541" cy="496500"/>
            <a:chOff x="-411725" y="2207200"/>
            <a:chExt cx="1683131" cy="496500"/>
          </a:xfrm>
        </p:grpSpPr>
        <p:sp>
          <p:nvSpPr>
            <p:cNvPr id="363" name="Google Shape;363;p29"/>
            <p:cNvSpPr/>
            <p:nvPr/>
          </p:nvSpPr>
          <p:spPr>
            <a:xfrm>
              <a:off x="-84294" y="2208100"/>
              <a:ext cx="13557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Mapping</a:t>
              </a:r>
              <a:endParaRPr sz="1300">
                <a:solidFill>
                  <a:srgbClr val="000000"/>
                </a:solidFill>
                <a:latin typeface="Roboto"/>
                <a:ea typeface="Roboto"/>
                <a:cs typeface="Roboto"/>
                <a:sym typeface="Roboto"/>
              </a:endParaRPr>
            </a:p>
          </p:txBody>
        </p:sp>
        <p:sp>
          <p:nvSpPr>
            <p:cNvPr id="364" name="Google Shape;364;p29"/>
            <p:cNvSpPr/>
            <p:nvPr/>
          </p:nvSpPr>
          <p:spPr>
            <a:xfrm>
              <a:off x="-411725" y="2207200"/>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7</a:t>
              </a:r>
              <a:endParaRPr>
                <a:solidFill>
                  <a:srgbClr val="FFFFFF"/>
                </a:solidFill>
              </a:endParaRPr>
            </a:p>
          </p:txBody>
        </p:sp>
      </p:grpSp>
      <p:grpSp>
        <p:nvGrpSpPr>
          <p:cNvPr id="365" name="Google Shape;365;p29"/>
          <p:cNvGrpSpPr/>
          <p:nvPr/>
        </p:nvGrpSpPr>
        <p:grpSpPr>
          <a:xfrm>
            <a:off x="7090195" y="1085125"/>
            <a:ext cx="1596698" cy="496500"/>
            <a:chOff x="-411725" y="2207200"/>
            <a:chExt cx="1767432" cy="496500"/>
          </a:xfrm>
        </p:grpSpPr>
        <p:sp>
          <p:nvSpPr>
            <p:cNvPr id="366" name="Google Shape;366;p29"/>
            <p:cNvSpPr/>
            <p:nvPr/>
          </p:nvSpPr>
          <p:spPr>
            <a:xfrm>
              <a:off x="-84294" y="2208100"/>
              <a:ext cx="1440000" cy="495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Reducing</a:t>
              </a:r>
              <a:endParaRPr sz="1300">
                <a:solidFill>
                  <a:srgbClr val="000000"/>
                </a:solidFill>
                <a:latin typeface="Roboto"/>
                <a:ea typeface="Roboto"/>
                <a:cs typeface="Roboto"/>
                <a:sym typeface="Roboto"/>
              </a:endParaRPr>
            </a:p>
          </p:txBody>
        </p:sp>
        <p:sp>
          <p:nvSpPr>
            <p:cNvPr id="367" name="Google Shape;367;p29"/>
            <p:cNvSpPr/>
            <p:nvPr/>
          </p:nvSpPr>
          <p:spPr>
            <a:xfrm>
              <a:off x="-411725" y="2207200"/>
              <a:ext cx="572297" cy="495653"/>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8</a:t>
              </a:r>
              <a:endParaRPr>
                <a:solidFill>
                  <a:srgbClr val="FFFFFF"/>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cxnSp>
        <p:nvCxnSpPr>
          <p:cNvPr id="372" name="Google Shape;372;p30"/>
          <p:cNvCxnSpPr/>
          <p:nvPr/>
        </p:nvCxnSpPr>
        <p:spPr>
          <a:xfrm rot="10800000">
            <a:off x="2987275" y="1845595"/>
            <a:ext cx="0" cy="473400"/>
          </a:xfrm>
          <a:prstGeom prst="straightConnector1">
            <a:avLst/>
          </a:prstGeom>
          <a:noFill/>
          <a:ln cap="flat" cmpd="sng" w="19050">
            <a:solidFill>
              <a:schemeClr val="accent6"/>
            </a:solidFill>
            <a:prstDash val="solid"/>
            <a:round/>
            <a:headEnd len="med" w="med" type="none"/>
            <a:tailEnd len="med" w="med" type="oval"/>
          </a:ln>
        </p:spPr>
      </p:cxnSp>
      <p:sp>
        <p:nvSpPr>
          <p:cNvPr id="373" name="Google Shape;373;p30"/>
          <p:cNvSpPr txBox="1"/>
          <p:nvPr>
            <p:ph type="title"/>
          </p:nvPr>
        </p:nvSpPr>
        <p:spPr>
          <a:xfrm>
            <a:off x="-1416825" y="33447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 and Potential Improvements</a:t>
            </a:r>
            <a:endParaRPr/>
          </a:p>
          <a:p>
            <a:pPr indent="0" lvl="0" marL="0" rtl="0" algn="ctr">
              <a:spcBef>
                <a:spcPts val="0"/>
              </a:spcBef>
              <a:spcAft>
                <a:spcPts val="0"/>
              </a:spcAft>
              <a:buNone/>
            </a:pPr>
            <a:r>
              <a:t/>
            </a:r>
            <a:endParaRPr/>
          </a:p>
        </p:txBody>
      </p:sp>
      <p:sp>
        <p:nvSpPr>
          <p:cNvPr id="374" name="Google Shape;374;p30"/>
          <p:cNvSpPr/>
          <p:nvPr/>
        </p:nvSpPr>
        <p:spPr>
          <a:xfrm>
            <a:off x="2260438" y="2204025"/>
            <a:ext cx="1453650" cy="1708825"/>
          </a:xfrm>
          <a:custGeom>
            <a:rect b="b" l="l" r="r" t="t"/>
            <a:pathLst>
              <a:path extrusionOk="0" h="68353" w="58146">
                <a:moveTo>
                  <a:pt x="29939" y="0"/>
                </a:moveTo>
                <a:cubicBezTo>
                  <a:pt x="28341" y="0"/>
                  <a:pt x="26583" y="481"/>
                  <a:pt x="24737" y="1505"/>
                </a:cubicBezTo>
                <a:cubicBezTo>
                  <a:pt x="17369" y="5590"/>
                  <a:pt x="11379" y="16668"/>
                  <a:pt x="11379" y="26242"/>
                </a:cubicBezTo>
                <a:cubicBezTo>
                  <a:pt x="11379" y="28021"/>
                  <a:pt x="11579" y="29625"/>
                  <a:pt x="11980" y="31003"/>
                </a:cubicBezTo>
                <a:cubicBezTo>
                  <a:pt x="11730" y="31129"/>
                  <a:pt x="11504" y="31229"/>
                  <a:pt x="11253" y="31354"/>
                </a:cubicBezTo>
                <a:cubicBezTo>
                  <a:pt x="5038" y="34813"/>
                  <a:pt x="0" y="44136"/>
                  <a:pt x="0" y="52207"/>
                </a:cubicBezTo>
                <a:cubicBezTo>
                  <a:pt x="0" y="55665"/>
                  <a:pt x="927" y="58322"/>
                  <a:pt x="2456" y="59976"/>
                </a:cubicBezTo>
                <a:lnTo>
                  <a:pt x="2381" y="60101"/>
                </a:lnTo>
                <a:lnTo>
                  <a:pt x="12832" y="67445"/>
                </a:lnTo>
                <a:lnTo>
                  <a:pt x="12857" y="67445"/>
                </a:lnTo>
                <a:cubicBezTo>
                  <a:pt x="13779" y="68040"/>
                  <a:pt x="14852" y="68352"/>
                  <a:pt x="16032" y="68352"/>
                </a:cubicBezTo>
                <a:cubicBezTo>
                  <a:pt x="17388" y="68352"/>
                  <a:pt x="18884" y="67940"/>
                  <a:pt x="20451" y="67069"/>
                </a:cubicBezTo>
                <a:lnTo>
                  <a:pt x="46893" y="52432"/>
                </a:lnTo>
                <a:cubicBezTo>
                  <a:pt x="53108" y="48999"/>
                  <a:pt x="58146" y="39650"/>
                  <a:pt x="58146" y="31580"/>
                </a:cubicBezTo>
                <a:cubicBezTo>
                  <a:pt x="58146" y="28347"/>
                  <a:pt x="57344" y="25815"/>
                  <a:pt x="55965" y="24136"/>
                </a:cubicBezTo>
                <a:cubicBezTo>
                  <a:pt x="55239" y="23259"/>
                  <a:pt x="54336" y="22607"/>
                  <a:pt x="53334" y="22257"/>
                </a:cubicBezTo>
                <a:lnTo>
                  <a:pt x="47269" y="17921"/>
                </a:lnTo>
                <a:cubicBezTo>
                  <a:pt x="47269" y="13334"/>
                  <a:pt x="45890" y="9926"/>
                  <a:pt x="43634" y="8046"/>
                </a:cubicBezTo>
                <a:lnTo>
                  <a:pt x="43609" y="8021"/>
                </a:lnTo>
                <a:lnTo>
                  <a:pt x="33659" y="1003"/>
                </a:lnTo>
                <a:lnTo>
                  <a:pt x="33659" y="1028"/>
                </a:lnTo>
                <a:cubicBezTo>
                  <a:pt x="32570" y="356"/>
                  <a:pt x="31314" y="0"/>
                  <a:pt x="29939"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2489763" y="2365400"/>
            <a:ext cx="1224325" cy="1547225"/>
          </a:xfrm>
          <a:custGeom>
            <a:rect b="b" l="l" r="r" t="t"/>
            <a:pathLst>
              <a:path extrusionOk="0" h="61889" w="48973">
                <a:moveTo>
                  <a:pt x="29966" y="1"/>
                </a:moveTo>
                <a:cubicBezTo>
                  <a:pt x="28360" y="1"/>
                  <a:pt x="26592" y="487"/>
                  <a:pt x="24737" y="1516"/>
                </a:cubicBezTo>
                <a:cubicBezTo>
                  <a:pt x="17369" y="5601"/>
                  <a:pt x="11379" y="16679"/>
                  <a:pt x="11379" y="26253"/>
                </a:cubicBezTo>
                <a:cubicBezTo>
                  <a:pt x="11379" y="28032"/>
                  <a:pt x="11604" y="29611"/>
                  <a:pt x="11980" y="31015"/>
                </a:cubicBezTo>
                <a:cubicBezTo>
                  <a:pt x="11755" y="31140"/>
                  <a:pt x="11504" y="31240"/>
                  <a:pt x="11278" y="31366"/>
                </a:cubicBezTo>
                <a:cubicBezTo>
                  <a:pt x="5038" y="34799"/>
                  <a:pt x="0" y="44148"/>
                  <a:pt x="0" y="52218"/>
                </a:cubicBezTo>
                <a:cubicBezTo>
                  <a:pt x="0" y="58274"/>
                  <a:pt x="2819" y="61889"/>
                  <a:pt x="6852" y="61889"/>
                </a:cubicBezTo>
                <a:cubicBezTo>
                  <a:pt x="8210" y="61889"/>
                  <a:pt x="9706" y="61479"/>
                  <a:pt x="11278" y="60614"/>
                </a:cubicBezTo>
                <a:lnTo>
                  <a:pt x="37720" y="45977"/>
                </a:lnTo>
                <a:cubicBezTo>
                  <a:pt x="43935" y="42544"/>
                  <a:pt x="48973" y="33195"/>
                  <a:pt x="48973" y="25125"/>
                </a:cubicBezTo>
                <a:cubicBezTo>
                  <a:pt x="48973" y="19083"/>
                  <a:pt x="46149" y="15457"/>
                  <a:pt x="42122" y="15457"/>
                </a:cubicBezTo>
                <a:cubicBezTo>
                  <a:pt x="40770" y="15457"/>
                  <a:pt x="39282" y="15866"/>
                  <a:pt x="37720" y="16729"/>
                </a:cubicBezTo>
                <a:cubicBezTo>
                  <a:pt x="37644" y="16779"/>
                  <a:pt x="37594" y="16829"/>
                  <a:pt x="37519" y="16854"/>
                </a:cubicBezTo>
                <a:cubicBezTo>
                  <a:pt x="37895" y="15050"/>
                  <a:pt x="38096" y="13245"/>
                  <a:pt x="38096" y="11466"/>
                </a:cubicBezTo>
                <a:cubicBezTo>
                  <a:pt x="38096" y="4302"/>
                  <a:pt x="34742" y="1"/>
                  <a:pt x="29966" y="1"/>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5064013" y="2222438"/>
            <a:ext cx="1454300" cy="1709100"/>
          </a:xfrm>
          <a:custGeom>
            <a:rect b="b" l="l" r="r" t="t"/>
            <a:pathLst>
              <a:path extrusionOk="0" h="68364" w="58172">
                <a:moveTo>
                  <a:pt x="29954" y="1"/>
                </a:moveTo>
                <a:cubicBezTo>
                  <a:pt x="28352" y="1"/>
                  <a:pt x="26589" y="489"/>
                  <a:pt x="24738" y="1515"/>
                </a:cubicBezTo>
                <a:cubicBezTo>
                  <a:pt x="17369" y="5601"/>
                  <a:pt x="11379" y="16678"/>
                  <a:pt x="11379" y="26252"/>
                </a:cubicBezTo>
                <a:cubicBezTo>
                  <a:pt x="11379" y="28032"/>
                  <a:pt x="11605" y="29611"/>
                  <a:pt x="11981" y="31014"/>
                </a:cubicBezTo>
                <a:cubicBezTo>
                  <a:pt x="11730" y="31140"/>
                  <a:pt x="11505" y="31240"/>
                  <a:pt x="11279" y="31365"/>
                </a:cubicBezTo>
                <a:cubicBezTo>
                  <a:pt x="5039" y="34799"/>
                  <a:pt x="1" y="44147"/>
                  <a:pt x="1" y="52217"/>
                </a:cubicBezTo>
                <a:cubicBezTo>
                  <a:pt x="1" y="55676"/>
                  <a:pt x="928" y="58333"/>
                  <a:pt x="2457" y="59987"/>
                </a:cubicBezTo>
                <a:lnTo>
                  <a:pt x="2407" y="60112"/>
                </a:lnTo>
                <a:lnTo>
                  <a:pt x="12858" y="67456"/>
                </a:lnTo>
                <a:cubicBezTo>
                  <a:pt x="13791" y="68051"/>
                  <a:pt x="14865" y="68363"/>
                  <a:pt x="16043" y="68363"/>
                </a:cubicBezTo>
                <a:cubicBezTo>
                  <a:pt x="17396" y="68363"/>
                  <a:pt x="18884" y="67951"/>
                  <a:pt x="20452" y="67080"/>
                </a:cubicBezTo>
                <a:lnTo>
                  <a:pt x="46893" y="52443"/>
                </a:lnTo>
                <a:cubicBezTo>
                  <a:pt x="53134" y="49009"/>
                  <a:pt x="58172" y="39661"/>
                  <a:pt x="58172" y="31591"/>
                </a:cubicBezTo>
                <a:cubicBezTo>
                  <a:pt x="58172" y="28358"/>
                  <a:pt x="57345" y="25826"/>
                  <a:pt x="55991" y="24147"/>
                </a:cubicBezTo>
                <a:cubicBezTo>
                  <a:pt x="55264" y="23270"/>
                  <a:pt x="54362" y="22618"/>
                  <a:pt x="53335" y="22267"/>
                </a:cubicBezTo>
                <a:lnTo>
                  <a:pt x="47269" y="17932"/>
                </a:lnTo>
                <a:cubicBezTo>
                  <a:pt x="47269" y="13345"/>
                  <a:pt x="45891" y="9911"/>
                  <a:pt x="43635" y="8057"/>
                </a:cubicBezTo>
                <a:lnTo>
                  <a:pt x="43635" y="8032"/>
                </a:lnTo>
                <a:lnTo>
                  <a:pt x="33685" y="1014"/>
                </a:lnTo>
                <a:lnTo>
                  <a:pt x="33660" y="1039"/>
                </a:lnTo>
                <a:cubicBezTo>
                  <a:pt x="32574" y="358"/>
                  <a:pt x="31323" y="1"/>
                  <a:pt x="29954"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5293963" y="2384088"/>
            <a:ext cx="1224350" cy="1547150"/>
          </a:xfrm>
          <a:custGeom>
            <a:rect b="b" l="l" r="r" t="t"/>
            <a:pathLst>
              <a:path extrusionOk="0" h="61886" w="48974">
                <a:moveTo>
                  <a:pt x="29963" y="0"/>
                </a:moveTo>
                <a:cubicBezTo>
                  <a:pt x="28359" y="0"/>
                  <a:pt x="26593" y="487"/>
                  <a:pt x="24738" y="1516"/>
                </a:cubicBezTo>
                <a:cubicBezTo>
                  <a:pt x="17344" y="5601"/>
                  <a:pt x="11379" y="16679"/>
                  <a:pt x="11379" y="26253"/>
                </a:cubicBezTo>
                <a:cubicBezTo>
                  <a:pt x="11379" y="28032"/>
                  <a:pt x="11580" y="29611"/>
                  <a:pt x="11956" y="31015"/>
                </a:cubicBezTo>
                <a:cubicBezTo>
                  <a:pt x="11730" y="31140"/>
                  <a:pt x="11505" y="31240"/>
                  <a:pt x="11254" y="31365"/>
                </a:cubicBezTo>
                <a:cubicBezTo>
                  <a:pt x="5039" y="34799"/>
                  <a:pt x="1" y="44147"/>
                  <a:pt x="1" y="52218"/>
                </a:cubicBezTo>
                <a:cubicBezTo>
                  <a:pt x="1" y="58260"/>
                  <a:pt x="2825" y="61885"/>
                  <a:pt x="6852" y="61885"/>
                </a:cubicBezTo>
                <a:cubicBezTo>
                  <a:pt x="8204" y="61885"/>
                  <a:pt x="9692" y="61477"/>
                  <a:pt x="11254" y="60614"/>
                </a:cubicBezTo>
                <a:lnTo>
                  <a:pt x="37695" y="45977"/>
                </a:lnTo>
                <a:cubicBezTo>
                  <a:pt x="43936" y="42543"/>
                  <a:pt x="48974" y="33195"/>
                  <a:pt x="48974" y="25125"/>
                </a:cubicBezTo>
                <a:cubicBezTo>
                  <a:pt x="48974" y="19083"/>
                  <a:pt x="46150" y="15457"/>
                  <a:pt x="42112" y="15457"/>
                </a:cubicBezTo>
                <a:cubicBezTo>
                  <a:pt x="40756" y="15457"/>
                  <a:pt x="39264" y="15866"/>
                  <a:pt x="37695" y="16729"/>
                </a:cubicBezTo>
                <a:cubicBezTo>
                  <a:pt x="37645" y="16779"/>
                  <a:pt x="37570" y="16829"/>
                  <a:pt x="37495" y="16854"/>
                </a:cubicBezTo>
                <a:cubicBezTo>
                  <a:pt x="37871" y="15050"/>
                  <a:pt x="38071" y="13245"/>
                  <a:pt x="38071" y="11466"/>
                </a:cubicBezTo>
                <a:cubicBezTo>
                  <a:pt x="38071" y="4302"/>
                  <a:pt x="34732" y="0"/>
                  <a:pt x="29963" y="0"/>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2954663" y="2611300"/>
            <a:ext cx="341500" cy="935500"/>
          </a:xfrm>
          <a:custGeom>
            <a:rect b="b" l="l" r="r" t="t"/>
            <a:pathLst>
              <a:path extrusionOk="0" h="37420" w="13660">
                <a:moveTo>
                  <a:pt x="8948" y="1"/>
                </a:moveTo>
                <a:lnTo>
                  <a:pt x="8898" y="201"/>
                </a:lnTo>
                <a:lnTo>
                  <a:pt x="5615" y="1630"/>
                </a:lnTo>
                <a:cubicBezTo>
                  <a:pt x="4838" y="4161"/>
                  <a:pt x="3961" y="6442"/>
                  <a:pt x="1" y="8171"/>
                </a:cubicBezTo>
                <a:lnTo>
                  <a:pt x="1" y="11805"/>
                </a:lnTo>
                <a:lnTo>
                  <a:pt x="3961" y="13986"/>
                </a:lnTo>
                <a:lnTo>
                  <a:pt x="3961" y="34888"/>
                </a:lnTo>
                <a:lnTo>
                  <a:pt x="8547" y="37419"/>
                </a:lnTo>
                <a:lnTo>
                  <a:pt x="13660" y="35189"/>
                </a:lnTo>
                <a:lnTo>
                  <a:pt x="13660" y="2657"/>
                </a:lnTo>
                <a:lnTo>
                  <a:pt x="13535" y="2707"/>
                </a:lnTo>
                <a:lnTo>
                  <a:pt x="13535" y="2707"/>
                </a:lnTo>
                <a:lnTo>
                  <a:pt x="13560" y="2532"/>
                </a:lnTo>
                <a:lnTo>
                  <a:pt x="8948"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3069338" y="2677100"/>
            <a:ext cx="226825" cy="869700"/>
          </a:xfrm>
          <a:custGeom>
            <a:rect b="b" l="l" r="r" t="t"/>
            <a:pathLst>
              <a:path extrusionOk="0" h="34788" w="9073">
                <a:moveTo>
                  <a:pt x="9073" y="0"/>
                </a:moveTo>
                <a:lnTo>
                  <a:pt x="5614" y="1504"/>
                </a:lnTo>
                <a:cubicBezTo>
                  <a:pt x="4837" y="4035"/>
                  <a:pt x="3960" y="6341"/>
                  <a:pt x="0" y="8070"/>
                </a:cubicBezTo>
                <a:lnTo>
                  <a:pt x="0" y="11679"/>
                </a:lnTo>
                <a:lnTo>
                  <a:pt x="3960" y="9950"/>
                </a:lnTo>
                <a:lnTo>
                  <a:pt x="3960" y="34787"/>
                </a:lnTo>
                <a:lnTo>
                  <a:pt x="9073" y="32532"/>
                </a:lnTo>
                <a:lnTo>
                  <a:pt x="9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0"/>
          <p:cNvGrpSpPr/>
          <p:nvPr/>
        </p:nvGrpSpPr>
        <p:grpSpPr>
          <a:xfrm>
            <a:off x="5662400" y="2662438"/>
            <a:ext cx="487475" cy="990450"/>
            <a:chOff x="4366688" y="2662438"/>
            <a:chExt cx="487475" cy="990450"/>
          </a:xfrm>
        </p:grpSpPr>
        <p:sp>
          <p:nvSpPr>
            <p:cNvPr id="381" name="Google Shape;381;p30"/>
            <p:cNvSpPr/>
            <p:nvPr/>
          </p:nvSpPr>
          <p:spPr>
            <a:xfrm>
              <a:off x="4366688" y="2662438"/>
              <a:ext cx="487475" cy="990450"/>
            </a:xfrm>
            <a:custGeom>
              <a:rect b="b" l="l" r="r" t="t"/>
              <a:pathLst>
                <a:path extrusionOk="0" h="39618" w="19499">
                  <a:moveTo>
                    <a:pt x="11318" y="0"/>
                  </a:moveTo>
                  <a:cubicBezTo>
                    <a:pt x="10284" y="0"/>
                    <a:pt x="9054" y="315"/>
                    <a:pt x="7619" y="970"/>
                  </a:cubicBezTo>
                  <a:cubicBezTo>
                    <a:pt x="2607" y="3226"/>
                    <a:pt x="0" y="7386"/>
                    <a:pt x="0" y="12599"/>
                  </a:cubicBezTo>
                  <a:lnTo>
                    <a:pt x="0" y="15757"/>
                  </a:lnTo>
                  <a:lnTo>
                    <a:pt x="4261" y="18038"/>
                  </a:lnTo>
                  <a:lnTo>
                    <a:pt x="7619" y="16534"/>
                  </a:lnTo>
                  <a:lnTo>
                    <a:pt x="7619" y="16534"/>
                  </a:lnTo>
                  <a:cubicBezTo>
                    <a:pt x="4637" y="21923"/>
                    <a:pt x="0" y="26835"/>
                    <a:pt x="0" y="33326"/>
                  </a:cubicBezTo>
                  <a:lnTo>
                    <a:pt x="0" y="37311"/>
                  </a:lnTo>
                  <a:lnTo>
                    <a:pt x="4261" y="39617"/>
                  </a:lnTo>
                  <a:lnTo>
                    <a:pt x="19048" y="32925"/>
                  </a:lnTo>
                  <a:lnTo>
                    <a:pt x="19048" y="28264"/>
                  </a:lnTo>
                  <a:lnTo>
                    <a:pt x="14787" y="25983"/>
                  </a:lnTo>
                  <a:lnTo>
                    <a:pt x="10677" y="27838"/>
                  </a:lnTo>
                  <a:cubicBezTo>
                    <a:pt x="13459" y="22675"/>
                    <a:pt x="19499" y="15858"/>
                    <a:pt x="19499" y="7988"/>
                  </a:cubicBezTo>
                  <a:cubicBezTo>
                    <a:pt x="19499" y="5331"/>
                    <a:pt x="18822" y="3577"/>
                    <a:pt x="17494" y="2775"/>
                  </a:cubicBezTo>
                  <a:cubicBezTo>
                    <a:pt x="17419" y="2725"/>
                    <a:pt x="17344" y="2675"/>
                    <a:pt x="17243" y="2624"/>
                  </a:cubicBezTo>
                  <a:lnTo>
                    <a:pt x="13233" y="469"/>
                  </a:lnTo>
                  <a:cubicBezTo>
                    <a:pt x="13158" y="419"/>
                    <a:pt x="13058" y="394"/>
                    <a:pt x="12983" y="344"/>
                  </a:cubicBezTo>
                  <a:cubicBezTo>
                    <a:pt x="12500" y="116"/>
                    <a:pt x="11945" y="0"/>
                    <a:pt x="11318"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4473188" y="2719088"/>
              <a:ext cx="380975" cy="933150"/>
            </a:xfrm>
            <a:custGeom>
              <a:rect b="b" l="l" r="r" t="t"/>
              <a:pathLst>
                <a:path extrusionOk="0" h="37326" w="15239">
                  <a:moveTo>
                    <a:pt x="11332" y="1"/>
                  </a:moveTo>
                  <a:cubicBezTo>
                    <a:pt x="10297" y="1"/>
                    <a:pt x="9059" y="316"/>
                    <a:pt x="7620" y="960"/>
                  </a:cubicBezTo>
                  <a:cubicBezTo>
                    <a:pt x="2607" y="3241"/>
                    <a:pt x="1" y="7401"/>
                    <a:pt x="1" y="12614"/>
                  </a:cubicBezTo>
                  <a:lnTo>
                    <a:pt x="1" y="15772"/>
                  </a:lnTo>
                  <a:lnTo>
                    <a:pt x="4838" y="13566"/>
                  </a:lnTo>
                  <a:lnTo>
                    <a:pt x="4838" y="10083"/>
                  </a:lnTo>
                  <a:cubicBezTo>
                    <a:pt x="4838" y="7752"/>
                    <a:pt x="5865" y="6424"/>
                    <a:pt x="7495" y="5672"/>
                  </a:cubicBezTo>
                  <a:cubicBezTo>
                    <a:pt x="7959" y="5464"/>
                    <a:pt x="8373" y="5343"/>
                    <a:pt x="8727" y="5343"/>
                  </a:cubicBezTo>
                  <a:cubicBezTo>
                    <a:pt x="9614" y="5343"/>
                    <a:pt x="10126" y="6107"/>
                    <a:pt x="10126" y="8203"/>
                  </a:cubicBezTo>
                  <a:cubicBezTo>
                    <a:pt x="10126" y="17577"/>
                    <a:pt x="1" y="23767"/>
                    <a:pt x="1" y="33316"/>
                  </a:cubicBezTo>
                  <a:lnTo>
                    <a:pt x="1" y="37326"/>
                  </a:lnTo>
                  <a:lnTo>
                    <a:pt x="14788" y="30634"/>
                  </a:lnTo>
                  <a:lnTo>
                    <a:pt x="14788" y="25973"/>
                  </a:lnTo>
                  <a:lnTo>
                    <a:pt x="5114" y="30359"/>
                  </a:lnTo>
                  <a:cubicBezTo>
                    <a:pt x="5063" y="30158"/>
                    <a:pt x="5063" y="29907"/>
                    <a:pt x="5063" y="29682"/>
                  </a:cubicBezTo>
                  <a:cubicBezTo>
                    <a:pt x="5063" y="24343"/>
                    <a:pt x="15239" y="15922"/>
                    <a:pt x="15239" y="5697"/>
                  </a:cubicBezTo>
                  <a:cubicBezTo>
                    <a:pt x="15239" y="1972"/>
                    <a:pt x="13921" y="1"/>
                    <a:pt x="1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30"/>
          <p:cNvSpPr/>
          <p:nvPr/>
        </p:nvSpPr>
        <p:spPr>
          <a:xfrm>
            <a:off x="2175925" y="4169250"/>
            <a:ext cx="1622700" cy="336900"/>
          </a:xfrm>
          <a:prstGeom prst="roundRect">
            <a:avLst>
              <a:gd fmla="val 50000"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5022100" y="4170675"/>
            <a:ext cx="1921200" cy="336900"/>
          </a:xfrm>
          <a:prstGeom prst="roundRect">
            <a:avLst>
              <a:gd fmla="val 50000"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 name="Google Shape;385;p30"/>
          <p:cNvCxnSpPr/>
          <p:nvPr/>
        </p:nvCxnSpPr>
        <p:spPr>
          <a:xfrm rot="10800000">
            <a:off x="5791175" y="1853450"/>
            <a:ext cx="0" cy="448200"/>
          </a:xfrm>
          <a:prstGeom prst="straightConnector1">
            <a:avLst/>
          </a:prstGeom>
          <a:noFill/>
          <a:ln cap="flat" cmpd="sng" w="19050">
            <a:solidFill>
              <a:schemeClr val="accent5"/>
            </a:solidFill>
            <a:prstDash val="solid"/>
            <a:round/>
            <a:headEnd len="med" w="med" type="none"/>
            <a:tailEnd len="med" w="med" type="oval"/>
          </a:ln>
        </p:spPr>
      </p:cxnSp>
      <p:sp>
        <p:nvSpPr>
          <p:cNvPr id="386" name="Google Shape;386;p30"/>
          <p:cNvSpPr/>
          <p:nvPr/>
        </p:nvSpPr>
        <p:spPr>
          <a:xfrm>
            <a:off x="2335075" y="4175550"/>
            <a:ext cx="1304400" cy="3243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chemeClr val="accent6"/>
                </a:solidFill>
                <a:latin typeface="Roboto"/>
                <a:ea typeface="Roboto"/>
                <a:cs typeface="Roboto"/>
                <a:sym typeface="Roboto"/>
              </a:rPr>
              <a:t>User login</a:t>
            </a:r>
            <a:endParaRPr b="1" sz="1600">
              <a:solidFill>
                <a:schemeClr val="accent6"/>
              </a:solidFill>
              <a:latin typeface="Roboto"/>
              <a:ea typeface="Roboto"/>
              <a:cs typeface="Roboto"/>
              <a:sym typeface="Roboto"/>
            </a:endParaRPr>
          </a:p>
        </p:txBody>
      </p:sp>
      <p:sp>
        <p:nvSpPr>
          <p:cNvPr id="387" name="Google Shape;387;p30"/>
          <p:cNvSpPr/>
          <p:nvPr/>
        </p:nvSpPr>
        <p:spPr>
          <a:xfrm>
            <a:off x="4929099" y="4175550"/>
            <a:ext cx="2123400" cy="3243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chemeClr val="accent5"/>
                </a:solidFill>
                <a:latin typeface="Roboto"/>
                <a:ea typeface="Roboto"/>
                <a:cs typeface="Roboto"/>
                <a:sym typeface="Roboto"/>
              </a:rPr>
              <a:t>Data Enrichment</a:t>
            </a:r>
            <a:endParaRPr b="1" sz="1600">
              <a:solidFill>
                <a:schemeClr val="accent5"/>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p:nvPr/>
        </p:nvSpPr>
        <p:spPr>
          <a:xfrm>
            <a:off x="4623025" y="1686500"/>
            <a:ext cx="377700" cy="377700"/>
          </a:xfrm>
          <a:prstGeom prst="roundRect">
            <a:avLst>
              <a:gd fmla="val 16667" name="adj"/>
            </a:avLst>
          </a:pr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4623025" y="3523400"/>
            <a:ext cx="377700" cy="377700"/>
          </a:xfrm>
          <a:prstGeom prst="roundRect">
            <a:avLst>
              <a:gd fmla="val 16667" name="adj"/>
            </a:avLst>
          </a:pr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4623025" y="3064175"/>
            <a:ext cx="377700" cy="377700"/>
          </a:xfrm>
          <a:prstGeom prst="roundRect">
            <a:avLst>
              <a:gd fmla="val 16667" name="adj"/>
            </a:avLst>
          </a:pr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4623025" y="2604950"/>
            <a:ext cx="377700" cy="3777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4623025" y="2145725"/>
            <a:ext cx="377700" cy="377700"/>
          </a:xfrm>
          <a:prstGeom prst="roundRect">
            <a:avLst>
              <a:gd fmla="val 16667" name="adj"/>
            </a:avLst>
          </a:prstGeom>
          <a:gradFill>
            <a:gsLst>
              <a:gs pos="0">
                <a:srgbClr val="D4E5F5"/>
              </a:gs>
              <a:gs pos="100000">
                <a:srgbClr val="70A4D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5092500" y="1686500"/>
            <a:ext cx="3594300" cy="377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5092500" y="2145725"/>
            <a:ext cx="3594300" cy="377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5092500" y="2604950"/>
            <a:ext cx="3594300" cy="377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5092500" y="3064175"/>
            <a:ext cx="3594300" cy="377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5092500" y="3523400"/>
            <a:ext cx="3594300" cy="377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31"/>
          <p:cNvGrpSpPr/>
          <p:nvPr/>
        </p:nvGrpSpPr>
        <p:grpSpPr>
          <a:xfrm>
            <a:off x="3386866" y="534266"/>
            <a:ext cx="317174" cy="279210"/>
            <a:chOff x="4991425" y="3617150"/>
            <a:chExt cx="296175" cy="260725"/>
          </a:xfrm>
        </p:grpSpPr>
        <p:sp>
          <p:nvSpPr>
            <p:cNvPr id="403" name="Google Shape;403;p31"/>
            <p:cNvSpPr/>
            <p:nvPr/>
          </p:nvSpPr>
          <p:spPr>
            <a:xfrm>
              <a:off x="5069400" y="3738450"/>
              <a:ext cx="139425" cy="139425"/>
            </a:xfrm>
            <a:custGeom>
              <a:rect b="b" l="l" r="r" t="t"/>
              <a:pathLst>
                <a:path extrusionOk="0" h="5577" w="5577">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5200150" y="3617150"/>
              <a:ext cx="69325" cy="69325"/>
            </a:xfrm>
            <a:custGeom>
              <a:rect b="b" l="l" r="r" t="t"/>
              <a:pathLst>
                <a:path extrusionOk="0" h="2773" w="2773">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5009550" y="3617150"/>
              <a:ext cx="68525" cy="69325"/>
            </a:xfrm>
            <a:custGeom>
              <a:rect b="b" l="l" r="r" t="t"/>
              <a:pathLst>
                <a:path extrusionOk="0" h="2773" w="2741">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4991425" y="3686450"/>
              <a:ext cx="104775" cy="52025"/>
            </a:xfrm>
            <a:custGeom>
              <a:rect b="b" l="l" r="r" t="t"/>
              <a:pathLst>
                <a:path extrusionOk="0" h="2081" w="4191">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5183600" y="3686450"/>
              <a:ext cx="104000" cy="52025"/>
            </a:xfrm>
            <a:custGeom>
              <a:rect b="b" l="l" r="r" t="t"/>
              <a:pathLst>
                <a:path extrusionOk="0" h="2081" w="416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5187550" y="3755775"/>
              <a:ext cx="100050" cy="52800"/>
            </a:xfrm>
            <a:custGeom>
              <a:rect b="b" l="l" r="r" t="t"/>
              <a:pathLst>
                <a:path extrusionOk="0" h="2112" w="4002">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4991425" y="3755775"/>
              <a:ext cx="100850" cy="52000"/>
            </a:xfrm>
            <a:custGeom>
              <a:rect b="b" l="l" r="r" t="t"/>
              <a:pathLst>
                <a:path extrusionOk="0" h="2080" w="4034">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31"/>
          <p:cNvGrpSpPr/>
          <p:nvPr/>
        </p:nvGrpSpPr>
        <p:grpSpPr>
          <a:xfrm>
            <a:off x="1808380" y="1337446"/>
            <a:ext cx="241274" cy="316317"/>
            <a:chOff x="3167275" y="3227275"/>
            <a:chExt cx="225300" cy="295375"/>
          </a:xfrm>
        </p:grpSpPr>
        <p:sp>
          <p:nvSpPr>
            <p:cNvPr id="411" name="Google Shape;411;p31"/>
            <p:cNvSpPr/>
            <p:nvPr/>
          </p:nvSpPr>
          <p:spPr>
            <a:xfrm>
              <a:off x="3167275" y="3227275"/>
              <a:ext cx="225300" cy="207950"/>
            </a:xfrm>
            <a:custGeom>
              <a:rect b="b" l="l" r="r" t="t"/>
              <a:pathLst>
                <a:path extrusionOk="0" h="8318" w="9012">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3262600" y="3278475"/>
              <a:ext cx="35450" cy="35475"/>
            </a:xfrm>
            <a:custGeom>
              <a:rect b="b" l="l" r="r" t="t"/>
              <a:pathLst>
                <a:path extrusionOk="0" h="1419" w="1418">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3220050" y="3452525"/>
              <a:ext cx="121325" cy="35475"/>
            </a:xfrm>
            <a:custGeom>
              <a:rect b="b" l="l" r="r" t="t"/>
              <a:pathLst>
                <a:path extrusionOk="0" h="1419" w="4853">
                  <a:moveTo>
                    <a:pt x="1" y="1"/>
                  </a:moveTo>
                  <a:lnTo>
                    <a:pt x="1" y="347"/>
                  </a:lnTo>
                  <a:cubicBezTo>
                    <a:pt x="1" y="946"/>
                    <a:pt x="473" y="1419"/>
                    <a:pt x="1040" y="1419"/>
                  </a:cubicBezTo>
                  <a:lnTo>
                    <a:pt x="3781" y="1419"/>
                  </a:lnTo>
                  <a:cubicBezTo>
                    <a:pt x="4380" y="1419"/>
                    <a:pt x="4853" y="946"/>
                    <a:pt x="4853" y="347"/>
                  </a:cubicBezTo>
                  <a:lnTo>
                    <a:pt x="48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3237375" y="3332025"/>
              <a:ext cx="86675" cy="52000"/>
            </a:xfrm>
            <a:custGeom>
              <a:rect b="b" l="l" r="r" t="t"/>
              <a:pathLst>
                <a:path extrusionOk="0" h="2080" w="3467">
                  <a:moveTo>
                    <a:pt x="1734" y="1"/>
                  </a:moveTo>
                  <a:cubicBezTo>
                    <a:pt x="789" y="1"/>
                    <a:pt x="1" y="725"/>
                    <a:pt x="1" y="1733"/>
                  </a:cubicBezTo>
                  <a:lnTo>
                    <a:pt x="1" y="2080"/>
                  </a:lnTo>
                  <a:lnTo>
                    <a:pt x="3466" y="2080"/>
                  </a:lnTo>
                  <a:lnTo>
                    <a:pt x="3466" y="1733"/>
                  </a:lnTo>
                  <a:cubicBezTo>
                    <a:pt x="3466" y="788"/>
                    <a:pt x="2679" y="1"/>
                    <a:pt x="17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3237375" y="3505300"/>
              <a:ext cx="87450" cy="17350"/>
            </a:xfrm>
            <a:custGeom>
              <a:rect b="b" l="l" r="r" t="t"/>
              <a:pathLst>
                <a:path extrusionOk="0" h="694" w="3498">
                  <a:moveTo>
                    <a:pt x="32" y="1"/>
                  </a:moveTo>
                  <a:cubicBezTo>
                    <a:pt x="1" y="379"/>
                    <a:pt x="284" y="694"/>
                    <a:pt x="694" y="694"/>
                  </a:cubicBezTo>
                  <a:lnTo>
                    <a:pt x="2773" y="694"/>
                  </a:lnTo>
                  <a:cubicBezTo>
                    <a:pt x="3183" y="694"/>
                    <a:pt x="3498" y="379"/>
                    <a:pt x="34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31"/>
          <p:cNvSpPr txBox="1"/>
          <p:nvPr/>
        </p:nvSpPr>
        <p:spPr>
          <a:xfrm>
            <a:off x="4623025" y="1670925"/>
            <a:ext cx="377700" cy="37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500">
                <a:solidFill>
                  <a:schemeClr val="lt1"/>
                </a:solidFill>
                <a:latin typeface="Roboto"/>
                <a:ea typeface="Roboto"/>
                <a:cs typeface="Roboto"/>
                <a:sym typeface="Roboto"/>
              </a:rPr>
              <a:t>1</a:t>
            </a:r>
            <a:endParaRPr/>
          </a:p>
        </p:txBody>
      </p:sp>
      <p:sp>
        <p:nvSpPr>
          <p:cNvPr id="417" name="Google Shape;417;p31"/>
          <p:cNvSpPr txBox="1"/>
          <p:nvPr/>
        </p:nvSpPr>
        <p:spPr>
          <a:xfrm>
            <a:off x="4623025" y="2145725"/>
            <a:ext cx="377700" cy="37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500">
                <a:solidFill>
                  <a:schemeClr val="lt1"/>
                </a:solidFill>
                <a:latin typeface="Roboto"/>
                <a:ea typeface="Roboto"/>
                <a:cs typeface="Roboto"/>
                <a:sym typeface="Roboto"/>
              </a:rPr>
              <a:t>2</a:t>
            </a:r>
            <a:endParaRPr/>
          </a:p>
        </p:txBody>
      </p:sp>
      <p:sp>
        <p:nvSpPr>
          <p:cNvPr id="418" name="Google Shape;418;p31"/>
          <p:cNvSpPr txBox="1"/>
          <p:nvPr/>
        </p:nvSpPr>
        <p:spPr>
          <a:xfrm>
            <a:off x="4623025" y="2604950"/>
            <a:ext cx="377700" cy="37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500">
                <a:solidFill>
                  <a:schemeClr val="lt1"/>
                </a:solidFill>
                <a:latin typeface="Roboto"/>
                <a:ea typeface="Roboto"/>
                <a:cs typeface="Roboto"/>
                <a:sym typeface="Roboto"/>
              </a:rPr>
              <a:t>3</a:t>
            </a:r>
            <a:endParaRPr/>
          </a:p>
        </p:txBody>
      </p:sp>
      <p:sp>
        <p:nvSpPr>
          <p:cNvPr id="419" name="Google Shape;419;p31"/>
          <p:cNvSpPr txBox="1"/>
          <p:nvPr/>
        </p:nvSpPr>
        <p:spPr>
          <a:xfrm>
            <a:off x="4623025" y="3064175"/>
            <a:ext cx="377700" cy="37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500">
                <a:solidFill>
                  <a:schemeClr val="lt1"/>
                </a:solidFill>
                <a:latin typeface="Roboto"/>
                <a:ea typeface="Roboto"/>
                <a:cs typeface="Roboto"/>
                <a:sym typeface="Roboto"/>
              </a:rPr>
              <a:t>4</a:t>
            </a:r>
            <a:endParaRPr/>
          </a:p>
        </p:txBody>
      </p:sp>
      <p:sp>
        <p:nvSpPr>
          <p:cNvPr id="420" name="Google Shape;420;p31"/>
          <p:cNvSpPr txBox="1"/>
          <p:nvPr/>
        </p:nvSpPr>
        <p:spPr>
          <a:xfrm>
            <a:off x="4623025" y="3523400"/>
            <a:ext cx="377700" cy="37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500">
                <a:solidFill>
                  <a:schemeClr val="lt1"/>
                </a:solidFill>
                <a:latin typeface="Roboto"/>
                <a:ea typeface="Roboto"/>
                <a:cs typeface="Roboto"/>
                <a:sym typeface="Roboto"/>
              </a:rPr>
              <a:t>5</a:t>
            </a:r>
            <a:endParaRPr/>
          </a:p>
        </p:txBody>
      </p:sp>
      <p:sp>
        <p:nvSpPr>
          <p:cNvPr id="421" name="Google Shape;421;p31"/>
          <p:cNvSpPr txBox="1"/>
          <p:nvPr/>
        </p:nvSpPr>
        <p:spPr>
          <a:xfrm>
            <a:off x="5092500" y="1717700"/>
            <a:ext cx="3715200" cy="346500"/>
          </a:xfrm>
          <a:prstGeom prst="rect">
            <a:avLst/>
          </a:prstGeom>
          <a:noFill/>
          <a:ln>
            <a:noFill/>
          </a:ln>
        </p:spPr>
        <p:txBody>
          <a:bodyPr anchorCtr="0" anchor="ctr" bIns="91425" lIns="91425" spcFirstLastPara="1" rIns="91425" wrap="square" tIns="91425">
            <a:noAutofit/>
          </a:bodyPr>
          <a:lstStyle/>
          <a:p>
            <a:pPr indent="0" lvl="0" marL="12700" rtl="0" algn="l">
              <a:spcBef>
                <a:spcPts val="0"/>
              </a:spcBef>
              <a:spcAft>
                <a:spcPts val="0"/>
              </a:spcAft>
              <a:buNone/>
            </a:pPr>
            <a:r>
              <a:rPr lang="en" sz="1200">
                <a:solidFill>
                  <a:schemeClr val="dk1"/>
                </a:solidFill>
                <a:latin typeface="Roboto"/>
                <a:ea typeface="Roboto"/>
                <a:cs typeface="Roboto"/>
                <a:sym typeface="Roboto"/>
              </a:rPr>
              <a:t>Use Boto3 to create instances and get instance IPs</a:t>
            </a:r>
            <a:endParaRPr/>
          </a:p>
        </p:txBody>
      </p:sp>
      <p:sp>
        <p:nvSpPr>
          <p:cNvPr id="422" name="Google Shape;422;p31"/>
          <p:cNvSpPr txBox="1"/>
          <p:nvPr/>
        </p:nvSpPr>
        <p:spPr>
          <a:xfrm>
            <a:off x="5073125" y="2169125"/>
            <a:ext cx="2925600" cy="3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Change IP configurations in shell scripts</a:t>
            </a:r>
            <a:endParaRPr sz="1200">
              <a:latin typeface="Roboto"/>
              <a:ea typeface="Roboto"/>
              <a:cs typeface="Roboto"/>
              <a:sym typeface="Roboto"/>
            </a:endParaRPr>
          </a:p>
        </p:txBody>
      </p:sp>
      <p:sp>
        <p:nvSpPr>
          <p:cNvPr id="423" name="Google Shape;423;p31"/>
          <p:cNvSpPr txBox="1"/>
          <p:nvPr/>
        </p:nvSpPr>
        <p:spPr>
          <a:xfrm>
            <a:off x="5073150" y="2620550"/>
            <a:ext cx="2730900" cy="3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Connect to instances using Paramiko</a:t>
            </a:r>
            <a:endParaRPr sz="1200">
              <a:solidFill>
                <a:schemeClr val="dk1"/>
              </a:solidFill>
              <a:latin typeface="Roboto"/>
              <a:ea typeface="Roboto"/>
              <a:cs typeface="Roboto"/>
              <a:sym typeface="Roboto"/>
            </a:endParaRPr>
          </a:p>
        </p:txBody>
      </p:sp>
      <p:sp>
        <p:nvSpPr>
          <p:cNvPr id="424" name="Google Shape;424;p31"/>
          <p:cNvSpPr txBox="1"/>
          <p:nvPr/>
        </p:nvSpPr>
        <p:spPr>
          <a:xfrm>
            <a:off x="5073150" y="3087575"/>
            <a:ext cx="2405100" cy="3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Upload shell scripts to instances</a:t>
            </a:r>
            <a:endParaRPr sz="1200">
              <a:solidFill>
                <a:schemeClr val="dk1"/>
              </a:solidFill>
              <a:latin typeface="Roboto"/>
              <a:ea typeface="Roboto"/>
              <a:cs typeface="Roboto"/>
              <a:sym typeface="Roboto"/>
            </a:endParaRPr>
          </a:p>
        </p:txBody>
      </p:sp>
      <p:sp>
        <p:nvSpPr>
          <p:cNvPr id="425" name="Google Shape;425;p31"/>
          <p:cNvSpPr txBox="1"/>
          <p:nvPr/>
        </p:nvSpPr>
        <p:spPr>
          <a:xfrm>
            <a:off x="4896250" y="3535100"/>
            <a:ext cx="3480600" cy="346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Execute shell scripts and wait them to be done</a:t>
            </a:r>
            <a:endParaRPr sz="1200">
              <a:solidFill>
                <a:schemeClr val="dk1"/>
              </a:solidFill>
              <a:latin typeface="Roboto"/>
              <a:ea typeface="Roboto"/>
              <a:cs typeface="Roboto"/>
              <a:sym typeface="Roboto"/>
            </a:endParaRPr>
          </a:p>
        </p:txBody>
      </p:sp>
      <p:sp>
        <p:nvSpPr>
          <p:cNvPr id="426" name="Google Shape;426;p31"/>
          <p:cNvSpPr/>
          <p:nvPr/>
        </p:nvSpPr>
        <p:spPr>
          <a:xfrm>
            <a:off x="707025" y="1128387"/>
            <a:ext cx="2925638" cy="1405282"/>
          </a:xfrm>
          <a:custGeom>
            <a:rect b="b" l="l" r="r" t="t"/>
            <a:pathLst>
              <a:path extrusionOk="0" h="42188" w="56545">
                <a:moveTo>
                  <a:pt x="24532" y="1"/>
                </a:moveTo>
                <a:cubicBezTo>
                  <a:pt x="19302" y="1"/>
                  <a:pt x="14003" y="5047"/>
                  <a:pt x="14946" y="11101"/>
                </a:cubicBezTo>
                <a:cubicBezTo>
                  <a:pt x="13664" y="9789"/>
                  <a:pt x="12237" y="9243"/>
                  <a:pt x="10858" y="9243"/>
                </a:cubicBezTo>
                <a:cubicBezTo>
                  <a:pt x="4991" y="9243"/>
                  <a:pt x="1" y="19139"/>
                  <a:pt x="10777" y="21995"/>
                </a:cubicBezTo>
                <a:cubicBezTo>
                  <a:pt x="5213" y="28874"/>
                  <a:pt x="7271" y="34005"/>
                  <a:pt x="13997" y="34005"/>
                </a:cubicBezTo>
                <a:cubicBezTo>
                  <a:pt x="14642" y="34005"/>
                  <a:pt x="15330" y="33958"/>
                  <a:pt x="16059" y="33860"/>
                </a:cubicBezTo>
                <a:lnTo>
                  <a:pt x="16059" y="33860"/>
                </a:lnTo>
                <a:cubicBezTo>
                  <a:pt x="14707" y="38490"/>
                  <a:pt x="17473" y="41899"/>
                  <a:pt x="20788" y="41899"/>
                </a:cubicBezTo>
                <a:cubicBezTo>
                  <a:pt x="23085" y="41899"/>
                  <a:pt x="25646" y="40262"/>
                  <a:pt x="27282" y="36259"/>
                </a:cubicBezTo>
                <a:cubicBezTo>
                  <a:pt x="29251" y="40549"/>
                  <a:pt x="32018" y="42187"/>
                  <a:pt x="34558" y="42187"/>
                </a:cubicBezTo>
                <a:cubicBezTo>
                  <a:pt x="38486" y="42187"/>
                  <a:pt x="41870" y="38267"/>
                  <a:pt x="40918" y="34174"/>
                </a:cubicBezTo>
                <a:lnTo>
                  <a:pt x="40918" y="34174"/>
                </a:lnTo>
                <a:cubicBezTo>
                  <a:pt x="42515" y="35008"/>
                  <a:pt x="44148" y="35385"/>
                  <a:pt x="45680" y="35385"/>
                </a:cubicBezTo>
                <a:cubicBezTo>
                  <a:pt x="51515" y="35385"/>
                  <a:pt x="55895" y="29918"/>
                  <a:pt x="51326" y="23437"/>
                </a:cubicBezTo>
                <a:cubicBezTo>
                  <a:pt x="56544" y="18480"/>
                  <a:pt x="52889" y="13522"/>
                  <a:pt x="48112" y="13522"/>
                </a:cubicBezTo>
                <a:cubicBezTo>
                  <a:pt x="46863" y="13522"/>
                  <a:pt x="45537" y="13861"/>
                  <a:pt x="44273" y="14628"/>
                </a:cubicBezTo>
                <a:cubicBezTo>
                  <a:pt x="46572" y="10949"/>
                  <a:pt x="43943" y="5881"/>
                  <a:pt x="39384" y="5881"/>
                </a:cubicBezTo>
                <a:cubicBezTo>
                  <a:pt x="37572" y="5881"/>
                  <a:pt x="35455" y="6682"/>
                  <a:pt x="33222" y="8687"/>
                </a:cubicBezTo>
                <a:cubicBezTo>
                  <a:pt x="31775" y="2443"/>
                  <a:pt x="28170" y="1"/>
                  <a:pt x="24532" y="1"/>
                </a:cubicBezTo>
                <a:close/>
              </a:path>
            </a:pathLst>
          </a:custGeom>
          <a:gradFill>
            <a:gsLst>
              <a:gs pos="0">
                <a:schemeClr val="accent1"/>
              </a:gs>
              <a:gs pos="6600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txBox="1"/>
          <p:nvPr/>
        </p:nvSpPr>
        <p:spPr>
          <a:xfrm>
            <a:off x="1294000" y="1653775"/>
            <a:ext cx="21288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Automation process</a:t>
            </a:r>
            <a:endParaRPr sz="1600">
              <a:solidFill>
                <a:srgbClr val="FFFFFF"/>
              </a:solidFill>
              <a:latin typeface="Roboto"/>
              <a:ea typeface="Roboto"/>
              <a:cs typeface="Roboto"/>
              <a:sym typeface="Roboto"/>
            </a:endParaRPr>
          </a:p>
        </p:txBody>
      </p:sp>
      <p:sp>
        <p:nvSpPr>
          <p:cNvPr id="428" name="Google Shape;428;p31"/>
          <p:cNvSpPr/>
          <p:nvPr/>
        </p:nvSpPr>
        <p:spPr>
          <a:xfrm>
            <a:off x="512475" y="3133925"/>
            <a:ext cx="1295896" cy="910037"/>
          </a:xfrm>
          <a:custGeom>
            <a:rect b="b" l="l" r="r" t="t"/>
            <a:pathLst>
              <a:path extrusionOk="0" h="36522" w="51100">
                <a:moveTo>
                  <a:pt x="25550" y="0"/>
                </a:moveTo>
                <a:cubicBezTo>
                  <a:pt x="19515" y="0"/>
                  <a:pt x="14249" y="3292"/>
                  <a:pt x="11443" y="8166"/>
                </a:cubicBezTo>
                <a:cubicBezTo>
                  <a:pt x="11192" y="8151"/>
                  <a:pt x="10941" y="8135"/>
                  <a:pt x="10675" y="8135"/>
                </a:cubicBezTo>
                <a:cubicBezTo>
                  <a:pt x="4781" y="8135"/>
                  <a:pt x="1" y="12916"/>
                  <a:pt x="1" y="18809"/>
                </a:cubicBezTo>
                <a:cubicBezTo>
                  <a:pt x="1" y="24719"/>
                  <a:pt x="4781" y="29499"/>
                  <a:pt x="10675" y="29499"/>
                </a:cubicBezTo>
                <a:cubicBezTo>
                  <a:pt x="12195" y="29499"/>
                  <a:pt x="13653" y="29170"/>
                  <a:pt x="14970" y="28606"/>
                </a:cubicBezTo>
                <a:cubicBezTo>
                  <a:pt x="16098" y="29578"/>
                  <a:pt x="17384" y="30408"/>
                  <a:pt x="18763" y="31035"/>
                </a:cubicBezTo>
                <a:cubicBezTo>
                  <a:pt x="20017" y="34201"/>
                  <a:pt x="23951" y="36521"/>
                  <a:pt x="28638" y="36521"/>
                </a:cubicBezTo>
                <a:cubicBezTo>
                  <a:pt x="34108" y="36521"/>
                  <a:pt x="38560" y="33355"/>
                  <a:pt x="38889" y="29374"/>
                </a:cubicBezTo>
                <a:cubicBezTo>
                  <a:pt x="39390" y="29452"/>
                  <a:pt x="39892" y="29499"/>
                  <a:pt x="40409" y="29499"/>
                </a:cubicBezTo>
                <a:cubicBezTo>
                  <a:pt x="46303" y="29499"/>
                  <a:pt x="51099" y="24719"/>
                  <a:pt x="51099" y="18809"/>
                </a:cubicBezTo>
                <a:cubicBezTo>
                  <a:pt x="51099" y="12916"/>
                  <a:pt x="46303" y="8135"/>
                  <a:pt x="40409" y="8135"/>
                </a:cubicBezTo>
                <a:cubicBezTo>
                  <a:pt x="40158" y="8135"/>
                  <a:pt x="39892" y="8151"/>
                  <a:pt x="39641" y="8166"/>
                </a:cubicBezTo>
                <a:cubicBezTo>
                  <a:pt x="36835" y="3292"/>
                  <a:pt x="31569" y="0"/>
                  <a:pt x="25550" y="0"/>
                </a:cubicBezTo>
                <a:close/>
              </a:path>
            </a:pathLst>
          </a:custGeom>
          <a:gradFill>
            <a:gsLst>
              <a:gs pos="0">
                <a:srgbClr val="FFC002"/>
              </a:gs>
              <a:gs pos="100000">
                <a:srgbClr val="795B0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txBox="1"/>
          <p:nvPr/>
        </p:nvSpPr>
        <p:spPr>
          <a:xfrm>
            <a:off x="794725" y="3415688"/>
            <a:ext cx="7314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a:ea typeface="Roboto"/>
                <a:cs typeface="Roboto"/>
                <a:sym typeface="Roboto"/>
              </a:rPr>
              <a:t>Boto3</a:t>
            </a:r>
            <a:endParaRPr sz="1500">
              <a:solidFill>
                <a:srgbClr val="FFFFFF"/>
              </a:solidFill>
              <a:latin typeface="Roboto"/>
              <a:ea typeface="Roboto"/>
              <a:cs typeface="Roboto"/>
              <a:sym typeface="Roboto"/>
            </a:endParaRPr>
          </a:p>
        </p:txBody>
      </p:sp>
      <p:sp>
        <p:nvSpPr>
          <p:cNvPr id="430" name="Google Shape;430;p31"/>
          <p:cNvSpPr/>
          <p:nvPr/>
        </p:nvSpPr>
        <p:spPr>
          <a:xfrm>
            <a:off x="2377600" y="3230450"/>
            <a:ext cx="1376762" cy="829141"/>
          </a:xfrm>
          <a:custGeom>
            <a:rect b="b" l="l" r="r" t="t"/>
            <a:pathLst>
              <a:path extrusionOk="0" h="36522" w="51100">
                <a:moveTo>
                  <a:pt x="25550" y="0"/>
                </a:moveTo>
                <a:cubicBezTo>
                  <a:pt x="19515" y="0"/>
                  <a:pt x="14249" y="3292"/>
                  <a:pt x="11443" y="8166"/>
                </a:cubicBezTo>
                <a:cubicBezTo>
                  <a:pt x="11192" y="8151"/>
                  <a:pt x="10941" y="8135"/>
                  <a:pt x="10675" y="8135"/>
                </a:cubicBezTo>
                <a:cubicBezTo>
                  <a:pt x="4781" y="8135"/>
                  <a:pt x="1" y="12916"/>
                  <a:pt x="1" y="18809"/>
                </a:cubicBezTo>
                <a:cubicBezTo>
                  <a:pt x="1" y="24719"/>
                  <a:pt x="4781" y="29499"/>
                  <a:pt x="10675" y="29499"/>
                </a:cubicBezTo>
                <a:cubicBezTo>
                  <a:pt x="12195" y="29499"/>
                  <a:pt x="13653" y="29170"/>
                  <a:pt x="14970" y="28606"/>
                </a:cubicBezTo>
                <a:cubicBezTo>
                  <a:pt x="16098" y="29578"/>
                  <a:pt x="17384" y="30408"/>
                  <a:pt x="18763" y="31035"/>
                </a:cubicBezTo>
                <a:cubicBezTo>
                  <a:pt x="20017" y="34201"/>
                  <a:pt x="23951" y="36521"/>
                  <a:pt x="28638" y="36521"/>
                </a:cubicBezTo>
                <a:cubicBezTo>
                  <a:pt x="34108" y="36521"/>
                  <a:pt x="38560" y="33355"/>
                  <a:pt x="38889" y="29374"/>
                </a:cubicBezTo>
                <a:cubicBezTo>
                  <a:pt x="39390" y="29452"/>
                  <a:pt x="39892" y="29499"/>
                  <a:pt x="40409" y="29499"/>
                </a:cubicBezTo>
                <a:cubicBezTo>
                  <a:pt x="46303" y="29499"/>
                  <a:pt x="51099" y="24719"/>
                  <a:pt x="51099" y="18809"/>
                </a:cubicBezTo>
                <a:cubicBezTo>
                  <a:pt x="51099" y="12916"/>
                  <a:pt x="46303" y="8135"/>
                  <a:pt x="40409" y="8135"/>
                </a:cubicBezTo>
                <a:cubicBezTo>
                  <a:pt x="40158" y="8135"/>
                  <a:pt x="39892" y="8151"/>
                  <a:pt x="39641" y="8166"/>
                </a:cubicBezTo>
                <a:cubicBezTo>
                  <a:pt x="36835" y="3292"/>
                  <a:pt x="31569" y="0"/>
                  <a:pt x="25550" y="0"/>
                </a:cubicBezTo>
                <a:close/>
              </a:path>
            </a:pathLst>
          </a:custGeom>
          <a:gradFill>
            <a:gsLst>
              <a:gs pos="0">
                <a:srgbClr val="1077D2"/>
              </a:gs>
              <a:gs pos="100000">
                <a:srgbClr val="09315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txBox="1"/>
          <p:nvPr/>
        </p:nvSpPr>
        <p:spPr>
          <a:xfrm>
            <a:off x="2550325" y="3415700"/>
            <a:ext cx="1048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a:ea typeface="Roboto"/>
                <a:cs typeface="Roboto"/>
                <a:sym typeface="Roboto"/>
              </a:rPr>
              <a:t>Paramiko</a:t>
            </a:r>
            <a:endParaRPr sz="15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title"/>
          </p:nvPr>
        </p:nvSpPr>
        <p:spPr>
          <a:xfrm>
            <a:off x="369125" y="311550"/>
            <a:ext cx="8228700" cy="90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Agenda</a:t>
            </a:r>
            <a:endParaRPr sz="3700"/>
          </a:p>
        </p:txBody>
      </p:sp>
      <p:sp>
        <p:nvSpPr>
          <p:cNvPr id="58" name="Google Shape;58;p14"/>
          <p:cNvSpPr/>
          <p:nvPr/>
        </p:nvSpPr>
        <p:spPr>
          <a:xfrm>
            <a:off x="2587835" y="1380624"/>
            <a:ext cx="1504974" cy="924204"/>
          </a:xfrm>
          <a:custGeom>
            <a:rect b="b" l="l" r="r" t="t"/>
            <a:pathLst>
              <a:path extrusionOk="0" h="37020" w="60205">
                <a:moveTo>
                  <a:pt x="26683" y="1"/>
                </a:moveTo>
                <a:cubicBezTo>
                  <a:pt x="18788" y="14"/>
                  <a:pt x="16848" y="6250"/>
                  <a:pt x="16446" y="8057"/>
                </a:cubicBezTo>
                <a:cubicBezTo>
                  <a:pt x="15818" y="7923"/>
                  <a:pt x="15215" y="7843"/>
                  <a:pt x="14653" y="7816"/>
                </a:cubicBezTo>
                <a:cubicBezTo>
                  <a:pt x="14576" y="7814"/>
                  <a:pt x="14500" y="7812"/>
                  <a:pt x="14425" y="7812"/>
                </a:cubicBezTo>
                <a:cubicBezTo>
                  <a:pt x="10584" y="7812"/>
                  <a:pt x="9186" y="10782"/>
                  <a:pt x="8806" y="11897"/>
                </a:cubicBezTo>
                <a:cubicBezTo>
                  <a:pt x="8578" y="11857"/>
                  <a:pt x="8351" y="11830"/>
                  <a:pt x="8110" y="11830"/>
                </a:cubicBezTo>
                <a:cubicBezTo>
                  <a:pt x="8047" y="11828"/>
                  <a:pt x="7985" y="11827"/>
                  <a:pt x="7923" y="11827"/>
                </a:cubicBezTo>
                <a:cubicBezTo>
                  <a:pt x="5669" y="11827"/>
                  <a:pt x="3399" y="13232"/>
                  <a:pt x="1941" y="15524"/>
                </a:cubicBezTo>
                <a:cubicBezTo>
                  <a:pt x="188" y="18294"/>
                  <a:pt x="0" y="21652"/>
                  <a:pt x="1446" y="24476"/>
                </a:cubicBezTo>
                <a:cubicBezTo>
                  <a:pt x="3426" y="28343"/>
                  <a:pt x="7026" y="29266"/>
                  <a:pt x="9702" y="29347"/>
                </a:cubicBezTo>
                <a:cubicBezTo>
                  <a:pt x="9841" y="29351"/>
                  <a:pt x="9977" y="29353"/>
                  <a:pt x="10111" y="29353"/>
                </a:cubicBezTo>
                <a:cubicBezTo>
                  <a:pt x="11323" y="29353"/>
                  <a:pt x="12334" y="29200"/>
                  <a:pt x="12900" y="29079"/>
                </a:cubicBezTo>
                <a:cubicBezTo>
                  <a:pt x="13088" y="30390"/>
                  <a:pt x="13998" y="33696"/>
                  <a:pt x="18373" y="34606"/>
                </a:cubicBezTo>
                <a:cubicBezTo>
                  <a:pt x="18855" y="34713"/>
                  <a:pt x="19350" y="34766"/>
                  <a:pt x="19832" y="34793"/>
                </a:cubicBezTo>
                <a:cubicBezTo>
                  <a:pt x="19911" y="34795"/>
                  <a:pt x="19990" y="34796"/>
                  <a:pt x="20068" y="34796"/>
                </a:cubicBezTo>
                <a:cubicBezTo>
                  <a:pt x="23231" y="34796"/>
                  <a:pt x="25396" y="32974"/>
                  <a:pt x="26389" y="31916"/>
                </a:cubicBezTo>
                <a:cubicBezTo>
                  <a:pt x="26857" y="33294"/>
                  <a:pt x="28503" y="35756"/>
                  <a:pt x="34338" y="36814"/>
                </a:cubicBezTo>
                <a:cubicBezTo>
                  <a:pt x="34993" y="36921"/>
                  <a:pt x="35636" y="36988"/>
                  <a:pt x="36251" y="37014"/>
                </a:cubicBezTo>
                <a:cubicBezTo>
                  <a:pt x="36371" y="37018"/>
                  <a:pt x="36490" y="37020"/>
                  <a:pt x="36607" y="37020"/>
                </a:cubicBezTo>
                <a:cubicBezTo>
                  <a:pt x="42034" y="37020"/>
                  <a:pt x="44548" y="33147"/>
                  <a:pt x="45203" y="31916"/>
                </a:cubicBezTo>
                <a:cubicBezTo>
                  <a:pt x="46127" y="32224"/>
                  <a:pt x="46997" y="32384"/>
                  <a:pt x="47826" y="32411"/>
                </a:cubicBezTo>
                <a:cubicBezTo>
                  <a:pt x="47909" y="32414"/>
                  <a:pt x="47992" y="32415"/>
                  <a:pt x="48073" y="32415"/>
                </a:cubicBezTo>
                <a:cubicBezTo>
                  <a:pt x="51065" y="32415"/>
                  <a:pt x="52535" y="30532"/>
                  <a:pt x="52978" y="29842"/>
                </a:cubicBezTo>
                <a:cubicBezTo>
                  <a:pt x="52988" y="29842"/>
                  <a:pt x="52998" y="29842"/>
                  <a:pt x="53008" y="29842"/>
                </a:cubicBezTo>
                <a:cubicBezTo>
                  <a:pt x="55246" y="29842"/>
                  <a:pt x="57413" y="28359"/>
                  <a:pt x="58719" y="25921"/>
                </a:cubicBezTo>
                <a:cubicBezTo>
                  <a:pt x="60204" y="23191"/>
                  <a:pt x="60177" y="20154"/>
                  <a:pt x="58652" y="17986"/>
                </a:cubicBezTo>
                <a:cubicBezTo>
                  <a:pt x="56524" y="14948"/>
                  <a:pt x="52925" y="14386"/>
                  <a:pt x="50971" y="14333"/>
                </a:cubicBezTo>
                <a:cubicBezTo>
                  <a:pt x="50842" y="14329"/>
                  <a:pt x="50717" y="14327"/>
                  <a:pt x="50598" y="14327"/>
                </a:cubicBezTo>
                <a:cubicBezTo>
                  <a:pt x="50310" y="14327"/>
                  <a:pt x="50055" y="14337"/>
                  <a:pt x="49847" y="14346"/>
                </a:cubicBezTo>
                <a:cubicBezTo>
                  <a:pt x="50048" y="13061"/>
                  <a:pt x="50088" y="10024"/>
                  <a:pt x="46836" y="6879"/>
                </a:cubicBezTo>
                <a:cubicBezTo>
                  <a:pt x="45364" y="5461"/>
                  <a:pt x="43504" y="4698"/>
                  <a:pt x="41309" y="4631"/>
                </a:cubicBezTo>
                <a:cubicBezTo>
                  <a:pt x="41214" y="4628"/>
                  <a:pt x="41120" y="4627"/>
                  <a:pt x="41026" y="4627"/>
                </a:cubicBezTo>
                <a:cubicBezTo>
                  <a:pt x="39127" y="4627"/>
                  <a:pt x="37513" y="5126"/>
                  <a:pt x="36773" y="5394"/>
                </a:cubicBezTo>
                <a:cubicBezTo>
                  <a:pt x="36157" y="4082"/>
                  <a:pt x="33776" y="215"/>
                  <a:pt x="27245" y="14"/>
                </a:cubicBezTo>
                <a:cubicBezTo>
                  <a:pt x="27058" y="14"/>
                  <a:pt x="26871" y="1"/>
                  <a:pt x="26683" y="1"/>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2267750" y="1268557"/>
            <a:ext cx="2145156" cy="1213424"/>
          </a:xfrm>
          <a:custGeom>
            <a:rect b="b" l="l" r="r" t="t"/>
            <a:pathLst>
              <a:path extrusionOk="0" h="36138" w="62219">
                <a:moveTo>
                  <a:pt x="27700" y="1"/>
                </a:moveTo>
                <a:cubicBezTo>
                  <a:pt x="27690" y="1"/>
                  <a:pt x="27680" y="1"/>
                  <a:pt x="27670" y="1"/>
                </a:cubicBezTo>
                <a:cubicBezTo>
                  <a:pt x="18772" y="1"/>
                  <a:pt x="17768" y="8150"/>
                  <a:pt x="17768" y="8150"/>
                </a:cubicBezTo>
                <a:cubicBezTo>
                  <a:pt x="16885" y="7908"/>
                  <a:pt x="16100" y="7804"/>
                  <a:pt x="15402" y="7804"/>
                </a:cubicBezTo>
                <a:cubicBezTo>
                  <a:pt x="11007" y="7804"/>
                  <a:pt x="10100" y="11950"/>
                  <a:pt x="10100" y="11950"/>
                </a:cubicBezTo>
                <a:cubicBezTo>
                  <a:pt x="9708" y="11859"/>
                  <a:pt x="9316" y="11816"/>
                  <a:pt x="8928" y="11816"/>
                </a:cubicBezTo>
                <a:cubicBezTo>
                  <a:pt x="4189" y="11816"/>
                  <a:pt x="1" y="18305"/>
                  <a:pt x="2821" y="23847"/>
                </a:cubicBezTo>
                <a:cubicBezTo>
                  <a:pt x="4789" y="27688"/>
                  <a:pt x="8452" y="28470"/>
                  <a:pt x="11107" y="28470"/>
                </a:cubicBezTo>
                <a:cubicBezTo>
                  <a:pt x="12929" y="28470"/>
                  <a:pt x="14275" y="28102"/>
                  <a:pt x="14275" y="28102"/>
                </a:cubicBezTo>
                <a:lnTo>
                  <a:pt x="14275" y="28102"/>
                </a:lnTo>
                <a:cubicBezTo>
                  <a:pt x="14275" y="28102"/>
                  <a:pt x="14262" y="32665"/>
                  <a:pt x="19441" y="33735"/>
                </a:cubicBezTo>
                <a:cubicBezTo>
                  <a:pt x="20016" y="33856"/>
                  <a:pt x="20565" y="33909"/>
                  <a:pt x="21085" y="33909"/>
                </a:cubicBezTo>
                <a:cubicBezTo>
                  <a:pt x="25251" y="33909"/>
                  <a:pt x="27630" y="30484"/>
                  <a:pt x="27630" y="30484"/>
                </a:cubicBezTo>
                <a:lnTo>
                  <a:pt x="27630" y="30484"/>
                </a:lnTo>
                <a:cubicBezTo>
                  <a:pt x="27630" y="30484"/>
                  <a:pt x="27497" y="34512"/>
                  <a:pt x="35405" y="35930"/>
                </a:cubicBezTo>
                <a:cubicBezTo>
                  <a:pt x="36195" y="36073"/>
                  <a:pt x="36933" y="36138"/>
                  <a:pt x="37621" y="36138"/>
                </a:cubicBezTo>
                <a:cubicBezTo>
                  <a:pt x="43809" y="36138"/>
                  <a:pt x="45976" y="30925"/>
                  <a:pt x="45976" y="30925"/>
                </a:cubicBezTo>
                <a:cubicBezTo>
                  <a:pt x="47144" y="31364"/>
                  <a:pt x="48159" y="31538"/>
                  <a:pt x="49035" y="31538"/>
                </a:cubicBezTo>
                <a:cubicBezTo>
                  <a:pt x="52409" y="31538"/>
                  <a:pt x="53724" y="28958"/>
                  <a:pt x="53724" y="28958"/>
                </a:cubicBezTo>
                <a:cubicBezTo>
                  <a:pt x="53816" y="28964"/>
                  <a:pt x="53908" y="28966"/>
                  <a:pt x="53999" y="28966"/>
                </a:cubicBezTo>
                <a:cubicBezTo>
                  <a:pt x="58682" y="28966"/>
                  <a:pt x="62218" y="21985"/>
                  <a:pt x="59291" y="17798"/>
                </a:cubicBezTo>
                <a:cubicBezTo>
                  <a:pt x="57152" y="14752"/>
                  <a:pt x="53473" y="14316"/>
                  <a:pt x="51541" y="14316"/>
                </a:cubicBezTo>
                <a:cubicBezTo>
                  <a:pt x="50766" y="14316"/>
                  <a:pt x="50272" y="14386"/>
                  <a:pt x="50272" y="14386"/>
                </a:cubicBezTo>
                <a:cubicBezTo>
                  <a:pt x="50272" y="14386"/>
                  <a:pt x="51570" y="10652"/>
                  <a:pt x="47515" y="6745"/>
                </a:cubicBezTo>
                <a:cubicBezTo>
                  <a:pt x="45810" y="5096"/>
                  <a:pt x="43766" y="4620"/>
                  <a:pt x="41974" y="4620"/>
                </a:cubicBezTo>
                <a:cubicBezTo>
                  <a:pt x="39518" y="4620"/>
                  <a:pt x="37533" y="5514"/>
                  <a:pt x="37533" y="5514"/>
                </a:cubicBezTo>
                <a:cubicBezTo>
                  <a:pt x="37533" y="5514"/>
                  <a:pt x="35744" y="1"/>
                  <a:pt x="27700"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1064832" y="1213962"/>
            <a:ext cx="140511" cy="140328"/>
          </a:xfrm>
          <a:custGeom>
            <a:rect b="b" l="l" r="r" t="t"/>
            <a:pathLst>
              <a:path extrusionOk="0" h="5621" w="5621">
                <a:moveTo>
                  <a:pt x="2811" y="0"/>
                </a:moveTo>
                <a:cubicBezTo>
                  <a:pt x="1258" y="0"/>
                  <a:pt x="0" y="1258"/>
                  <a:pt x="0" y="2811"/>
                </a:cubicBezTo>
                <a:cubicBezTo>
                  <a:pt x="0" y="4363"/>
                  <a:pt x="1258" y="5621"/>
                  <a:pt x="2811" y="5621"/>
                </a:cubicBezTo>
                <a:cubicBezTo>
                  <a:pt x="4363" y="5621"/>
                  <a:pt x="5621" y="4363"/>
                  <a:pt x="5621" y="2811"/>
                </a:cubicBezTo>
                <a:cubicBezTo>
                  <a:pt x="5621" y="1258"/>
                  <a:pt x="4363" y="0"/>
                  <a:pt x="2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2604150" y="3463925"/>
            <a:ext cx="1410775" cy="859775"/>
          </a:xfrm>
          <a:custGeom>
            <a:rect b="b" l="l" r="r" t="t"/>
            <a:pathLst>
              <a:path extrusionOk="0" h="34391" w="56431">
                <a:moveTo>
                  <a:pt x="31541" y="0"/>
                </a:moveTo>
                <a:cubicBezTo>
                  <a:pt x="25425" y="0"/>
                  <a:pt x="23084" y="3546"/>
                  <a:pt x="22468" y="4764"/>
                </a:cubicBezTo>
                <a:cubicBezTo>
                  <a:pt x="21746" y="4470"/>
                  <a:pt x="20126" y="3908"/>
                  <a:pt x="18226" y="3908"/>
                </a:cubicBezTo>
                <a:cubicBezTo>
                  <a:pt x="16179" y="3908"/>
                  <a:pt x="14412" y="4563"/>
                  <a:pt x="12994" y="5848"/>
                </a:cubicBezTo>
                <a:cubicBezTo>
                  <a:pt x="9849" y="8698"/>
                  <a:pt x="9796" y="11549"/>
                  <a:pt x="9956" y="12753"/>
                </a:cubicBezTo>
                <a:cubicBezTo>
                  <a:pt x="9675" y="12726"/>
                  <a:pt x="9327" y="12713"/>
                  <a:pt x="8899" y="12713"/>
                </a:cubicBezTo>
                <a:cubicBezTo>
                  <a:pt x="7066" y="12713"/>
                  <a:pt x="3680" y="13128"/>
                  <a:pt x="1593" y="15911"/>
                </a:cubicBezTo>
                <a:cubicBezTo>
                  <a:pt x="108" y="17891"/>
                  <a:pt x="0" y="20742"/>
                  <a:pt x="1298" y="23338"/>
                </a:cubicBezTo>
                <a:cubicBezTo>
                  <a:pt x="2463" y="25666"/>
                  <a:pt x="4470" y="27125"/>
                  <a:pt x="6557" y="27178"/>
                </a:cubicBezTo>
                <a:cubicBezTo>
                  <a:pt x="6959" y="27861"/>
                  <a:pt x="8351" y="29748"/>
                  <a:pt x="11321" y="29748"/>
                </a:cubicBezTo>
                <a:cubicBezTo>
                  <a:pt x="12084" y="29748"/>
                  <a:pt x="12914" y="29614"/>
                  <a:pt x="13783" y="29346"/>
                </a:cubicBezTo>
                <a:cubicBezTo>
                  <a:pt x="14372" y="30550"/>
                  <a:pt x="16701" y="34391"/>
                  <a:pt x="22027" y="34391"/>
                </a:cubicBezTo>
                <a:cubicBezTo>
                  <a:pt x="22602" y="34391"/>
                  <a:pt x="23204" y="34337"/>
                  <a:pt x="23820" y="34257"/>
                </a:cubicBezTo>
                <a:cubicBezTo>
                  <a:pt x="29319" y="33441"/>
                  <a:pt x="30939" y="31193"/>
                  <a:pt x="31420" y="29895"/>
                </a:cubicBezTo>
                <a:cubicBezTo>
                  <a:pt x="32330" y="30952"/>
                  <a:pt x="34378" y="32785"/>
                  <a:pt x="37469" y="32785"/>
                </a:cubicBezTo>
                <a:cubicBezTo>
                  <a:pt x="37910" y="32785"/>
                  <a:pt x="38379" y="32745"/>
                  <a:pt x="38847" y="32665"/>
                </a:cubicBezTo>
                <a:cubicBezTo>
                  <a:pt x="42969" y="31942"/>
                  <a:pt x="43905" y="28864"/>
                  <a:pt x="44119" y="27647"/>
                </a:cubicBezTo>
                <a:cubicBezTo>
                  <a:pt x="44708" y="27780"/>
                  <a:pt x="45806" y="27981"/>
                  <a:pt x="47117" y="27981"/>
                </a:cubicBezTo>
                <a:cubicBezTo>
                  <a:pt x="49619" y="27981"/>
                  <a:pt x="53032" y="27245"/>
                  <a:pt x="54985" y="23672"/>
                </a:cubicBezTo>
                <a:cubicBezTo>
                  <a:pt x="56431" y="21063"/>
                  <a:pt x="56350" y="17918"/>
                  <a:pt x="54785" y="15269"/>
                </a:cubicBezTo>
                <a:cubicBezTo>
                  <a:pt x="53460" y="13021"/>
                  <a:pt x="51292" y="11629"/>
                  <a:pt x="49111" y="11629"/>
                </a:cubicBezTo>
                <a:cubicBezTo>
                  <a:pt x="48897" y="11629"/>
                  <a:pt x="48683" y="11642"/>
                  <a:pt x="48469" y="11669"/>
                </a:cubicBezTo>
                <a:cubicBezTo>
                  <a:pt x="48134" y="10599"/>
                  <a:pt x="46876" y="7681"/>
                  <a:pt x="43102" y="7681"/>
                </a:cubicBezTo>
                <a:cubicBezTo>
                  <a:pt x="42581" y="7681"/>
                  <a:pt x="42019" y="7735"/>
                  <a:pt x="41430" y="7855"/>
                </a:cubicBezTo>
                <a:cubicBezTo>
                  <a:pt x="41109" y="6156"/>
                  <a:pt x="39463" y="241"/>
                  <a:pt x="32076"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494137" y="3380625"/>
            <a:ext cx="1884336" cy="1099514"/>
          </a:xfrm>
          <a:custGeom>
            <a:rect b="b" l="l" r="r" t="t"/>
            <a:pathLst>
              <a:path extrusionOk="0" h="33509" w="54985">
                <a:moveTo>
                  <a:pt x="30738" y="1"/>
                </a:moveTo>
                <a:cubicBezTo>
                  <a:pt x="24769" y="1"/>
                  <a:pt x="22494" y="3467"/>
                  <a:pt x="21892" y="4644"/>
                </a:cubicBezTo>
                <a:cubicBezTo>
                  <a:pt x="21196" y="4363"/>
                  <a:pt x="19617" y="3815"/>
                  <a:pt x="17771" y="3815"/>
                </a:cubicBezTo>
                <a:cubicBezTo>
                  <a:pt x="15764" y="3815"/>
                  <a:pt x="14051" y="4444"/>
                  <a:pt x="12659" y="5701"/>
                </a:cubicBezTo>
                <a:cubicBezTo>
                  <a:pt x="9595" y="8471"/>
                  <a:pt x="9555" y="11255"/>
                  <a:pt x="9702" y="12432"/>
                </a:cubicBezTo>
                <a:cubicBezTo>
                  <a:pt x="9434" y="12406"/>
                  <a:pt x="9086" y="12379"/>
                  <a:pt x="8671" y="12379"/>
                </a:cubicBezTo>
                <a:cubicBezTo>
                  <a:pt x="6892" y="12379"/>
                  <a:pt x="3586" y="12794"/>
                  <a:pt x="1552" y="15497"/>
                </a:cubicBezTo>
                <a:cubicBezTo>
                  <a:pt x="107" y="17437"/>
                  <a:pt x="0" y="20207"/>
                  <a:pt x="1271" y="22750"/>
                </a:cubicBezTo>
                <a:cubicBezTo>
                  <a:pt x="2395" y="25011"/>
                  <a:pt x="4349" y="26430"/>
                  <a:pt x="6396" y="26483"/>
                </a:cubicBezTo>
                <a:cubicBezTo>
                  <a:pt x="6785" y="27139"/>
                  <a:pt x="8149" y="28972"/>
                  <a:pt x="11026" y="28972"/>
                </a:cubicBezTo>
                <a:cubicBezTo>
                  <a:pt x="11776" y="28972"/>
                  <a:pt x="12592" y="28852"/>
                  <a:pt x="13435" y="28597"/>
                </a:cubicBezTo>
                <a:cubicBezTo>
                  <a:pt x="14011" y="29762"/>
                  <a:pt x="16272" y="33508"/>
                  <a:pt x="21464" y="33508"/>
                </a:cubicBezTo>
                <a:cubicBezTo>
                  <a:pt x="22026" y="33508"/>
                  <a:pt x="22615" y="33455"/>
                  <a:pt x="23217" y="33375"/>
                </a:cubicBezTo>
                <a:cubicBezTo>
                  <a:pt x="28556" y="32585"/>
                  <a:pt x="30149" y="30390"/>
                  <a:pt x="30604" y="29133"/>
                </a:cubicBezTo>
                <a:cubicBezTo>
                  <a:pt x="31500" y="30150"/>
                  <a:pt x="33494" y="31943"/>
                  <a:pt x="36505" y="31943"/>
                </a:cubicBezTo>
                <a:cubicBezTo>
                  <a:pt x="36947" y="31943"/>
                  <a:pt x="37388" y="31903"/>
                  <a:pt x="37843" y="31822"/>
                </a:cubicBezTo>
                <a:cubicBezTo>
                  <a:pt x="41858" y="31126"/>
                  <a:pt x="42781" y="28129"/>
                  <a:pt x="42995" y="26938"/>
                </a:cubicBezTo>
                <a:cubicBezTo>
                  <a:pt x="43557" y="27072"/>
                  <a:pt x="44628" y="27273"/>
                  <a:pt x="45912" y="27273"/>
                </a:cubicBezTo>
                <a:cubicBezTo>
                  <a:pt x="48348" y="27273"/>
                  <a:pt x="51666" y="26537"/>
                  <a:pt x="53580" y="23071"/>
                </a:cubicBezTo>
                <a:cubicBezTo>
                  <a:pt x="54985" y="20515"/>
                  <a:pt x="54905" y="17464"/>
                  <a:pt x="53379" y="14881"/>
                </a:cubicBezTo>
                <a:cubicBezTo>
                  <a:pt x="52081" y="12687"/>
                  <a:pt x="49967" y="11322"/>
                  <a:pt x="47853" y="11322"/>
                </a:cubicBezTo>
                <a:cubicBezTo>
                  <a:pt x="47638" y="11322"/>
                  <a:pt x="47438" y="11335"/>
                  <a:pt x="47224" y="11362"/>
                </a:cubicBezTo>
                <a:cubicBezTo>
                  <a:pt x="46902" y="10318"/>
                  <a:pt x="45671" y="7481"/>
                  <a:pt x="42005" y="7481"/>
                </a:cubicBezTo>
                <a:cubicBezTo>
                  <a:pt x="41483" y="7481"/>
                  <a:pt x="40934" y="7535"/>
                  <a:pt x="40359" y="7655"/>
                </a:cubicBezTo>
                <a:cubicBezTo>
                  <a:pt x="40051" y="5996"/>
                  <a:pt x="38459" y="242"/>
                  <a:pt x="31246" y="1"/>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269225" y="3543200"/>
            <a:ext cx="142200" cy="142550"/>
          </a:xfrm>
          <a:custGeom>
            <a:rect b="b" l="l" r="r" t="t"/>
            <a:pathLst>
              <a:path extrusionOk="0" h="5702" w="5688">
                <a:moveTo>
                  <a:pt x="2837" y="1"/>
                </a:moveTo>
                <a:cubicBezTo>
                  <a:pt x="1271" y="1"/>
                  <a:pt x="0" y="1285"/>
                  <a:pt x="0" y="2851"/>
                </a:cubicBezTo>
                <a:cubicBezTo>
                  <a:pt x="0" y="4430"/>
                  <a:pt x="1271" y="5701"/>
                  <a:pt x="2837" y="5701"/>
                </a:cubicBezTo>
                <a:cubicBezTo>
                  <a:pt x="4416" y="5701"/>
                  <a:pt x="5687" y="4430"/>
                  <a:pt x="5687" y="2851"/>
                </a:cubicBezTo>
                <a:cubicBezTo>
                  <a:pt x="5687" y="1285"/>
                  <a:pt x="4416" y="1"/>
                  <a:pt x="2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3269225" y="3543200"/>
            <a:ext cx="85650" cy="142550"/>
          </a:xfrm>
          <a:custGeom>
            <a:rect b="b" l="l" r="r" t="t"/>
            <a:pathLst>
              <a:path extrusionOk="0" h="5702" w="3426">
                <a:moveTo>
                  <a:pt x="2837" y="1"/>
                </a:moveTo>
                <a:cubicBezTo>
                  <a:pt x="1271" y="1"/>
                  <a:pt x="0" y="1285"/>
                  <a:pt x="0" y="2851"/>
                </a:cubicBezTo>
                <a:cubicBezTo>
                  <a:pt x="0" y="4430"/>
                  <a:pt x="1271" y="5701"/>
                  <a:pt x="2837" y="5701"/>
                </a:cubicBezTo>
                <a:cubicBezTo>
                  <a:pt x="3038" y="5701"/>
                  <a:pt x="3238" y="5675"/>
                  <a:pt x="3426" y="5634"/>
                </a:cubicBezTo>
                <a:cubicBezTo>
                  <a:pt x="2141" y="5367"/>
                  <a:pt x="1178" y="4216"/>
                  <a:pt x="1178" y="2851"/>
                </a:cubicBezTo>
                <a:cubicBezTo>
                  <a:pt x="1178" y="1486"/>
                  <a:pt x="2141" y="335"/>
                  <a:pt x="3426" y="68"/>
                </a:cubicBezTo>
                <a:cubicBezTo>
                  <a:pt x="3238" y="28"/>
                  <a:pt x="3038" y="1"/>
                  <a:pt x="2837" y="1"/>
                </a:cubicBezTo>
                <a:close/>
              </a:path>
            </a:pathLst>
          </a:cu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7211050" y="2683600"/>
            <a:ext cx="1729585" cy="902360"/>
          </a:xfrm>
          <a:custGeom>
            <a:rect b="b" l="l" r="r" t="t"/>
            <a:pathLst>
              <a:path extrusionOk="0" h="34392" w="56444">
                <a:moveTo>
                  <a:pt x="31554" y="1"/>
                </a:moveTo>
                <a:cubicBezTo>
                  <a:pt x="25439" y="1"/>
                  <a:pt x="23084" y="3547"/>
                  <a:pt x="22468" y="4764"/>
                </a:cubicBezTo>
                <a:cubicBezTo>
                  <a:pt x="21759" y="4470"/>
                  <a:pt x="20140" y="3908"/>
                  <a:pt x="18240" y="3908"/>
                </a:cubicBezTo>
                <a:cubicBezTo>
                  <a:pt x="16179" y="3908"/>
                  <a:pt x="14426" y="4564"/>
                  <a:pt x="13007" y="5848"/>
                </a:cubicBezTo>
                <a:cubicBezTo>
                  <a:pt x="9863" y="8699"/>
                  <a:pt x="9809" y="11549"/>
                  <a:pt x="9970" y="12753"/>
                </a:cubicBezTo>
                <a:cubicBezTo>
                  <a:pt x="9689" y="12726"/>
                  <a:pt x="9327" y="12713"/>
                  <a:pt x="8913" y="12713"/>
                </a:cubicBezTo>
                <a:cubicBezTo>
                  <a:pt x="7079" y="12713"/>
                  <a:pt x="3694" y="13128"/>
                  <a:pt x="1606" y="15911"/>
                </a:cubicBezTo>
                <a:cubicBezTo>
                  <a:pt x="121" y="17892"/>
                  <a:pt x="0" y="20742"/>
                  <a:pt x="1312" y="23338"/>
                </a:cubicBezTo>
                <a:cubicBezTo>
                  <a:pt x="2463" y="25666"/>
                  <a:pt x="4470" y="27125"/>
                  <a:pt x="6571" y="27179"/>
                </a:cubicBezTo>
                <a:cubicBezTo>
                  <a:pt x="6972" y="27861"/>
                  <a:pt x="8364" y="29734"/>
                  <a:pt x="11321" y="29734"/>
                </a:cubicBezTo>
                <a:cubicBezTo>
                  <a:pt x="12097" y="29734"/>
                  <a:pt x="12927" y="29614"/>
                  <a:pt x="13797" y="29346"/>
                </a:cubicBezTo>
                <a:cubicBezTo>
                  <a:pt x="14386" y="30551"/>
                  <a:pt x="16714" y="34391"/>
                  <a:pt x="22027" y="34391"/>
                </a:cubicBezTo>
                <a:cubicBezTo>
                  <a:pt x="22615" y="34391"/>
                  <a:pt x="23217" y="34338"/>
                  <a:pt x="23833" y="34257"/>
                </a:cubicBezTo>
                <a:cubicBezTo>
                  <a:pt x="29319" y="33441"/>
                  <a:pt x="30939" y="31193"/>
                  <a:pt x="31420" y="29895"/>
                </a:cubicBezTo>
                <a:cubicBezTo>
                  <a:pt x="32344" y="30952"/>
                  <a:pt x="34391" y="32785"/>
                  <a:pt x="37469" y="32785"/>
                </a:cubicBezTo>
                <a:cubicBezTo>
                  <a:pt x="37924" y="32785"/>
                  <a:pt x="38392" y="32745"/>
                  <a:pt x="38847" y="32665"/>
                </a:cubicBezTo>
                <a:cubicBezTo>
                  <a:pt x="42969" y="31942"/>
                  <a:pt x="43919" y="28865"/>
                  <a:pt x="44133" y="27647"/>
                </a:cubicBezTo>
                <a:cubicBezTo>
                  <a:pt x="44722" y="27781"/>
                  <a:pt x="45819" y="27981"/>
                  <a:pt x="47130" y="27981"/>
                </a:cubicBezTo>
                <a:cubicBezTo>
                  <a:pt x="49633" y="27981"/>
                  <a:pt x="53032" y="27232"/>
                  <a:pt x="54999" y="23673"/>
                </a:cubicBezTo>
                <a:cubicBezTo>
                  <a:pt x="56444" y="21063"/>
                  <a:pt x="56364" y="17918"/>
                  <a:pt x="54798" y="15269"/>
                </a:cubicBezTo>
                <a:cubicBezTo>
                  <a:pt x="53473" y="13021"/>
                  <a:pt x="51292" y="11629"/>
                  <a:pt x="49124" y="11629"/>
                </a:cubicBezTo>
                <a:cubicBezTo>
                  <a:pt x="48910" y="11629"/>
                  <a:pt x="48696" y="11643"/>
                  <a:pt x="48468" y="11669"/>
                </a:cubicBezTo>
                <a:cubicBezTo>
                  <a:pt x="48134" y="10599"/>
                  <a:pt x="46889" y="7682"/>
                  <a:pt x="43116" y="7682"/>
                </a:cubicBezTo>
                <a:cubicBezTo>
                  <a:pt x="42581" y="7682"/>
                  <a:pt x="42019" y="7735"/>
                  <a:pt x="41430" y="7856"/>
                </a:cubicBezTo>
                <a:cubicBezTo>
                  <a:pt x="41122" y="6156"/>
                  <a:pt x="39476" y="241"/>
                  <a:pt x="32076" y="1"/>
                </a:cubicBez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957025" y="3450850"/>
            <a:ext cx="1980285" cy="1059607"/>
          </a:xfrm>
          <a:custGeom>
            <a:rect b="b" l="l" r="r" t="t"/>
            <a:pathLst>
              <a:path extrusionOk="0" h="33508" w="54985">
                <a:moveTo>
                  <a:pt x="30738" y="0"/>
                </a:moveTo>
                <a:cubicBezTo>
                  <a:pt x="24783" y="0"/>
                  <a:pt x="22494" y="3466"/>
                  <a:pt x="21892" y="4644"/>
                </a:cubicBezTo>
                <a:cubicBezTo>
                  <a:pt x="21196" y="4363"/>
                  <a:pt x="19617" y="3814"/>
                  <a:pt x="17771" y="3814"/>
                </a:cubicBezTo>
                <a:cubicBezTo>
                  <a:pt x="15764" y="3814"/>
                  <a:pt x="14051" y="4443"/>
                  <a:pt x="12672" y="5701"/>
                </a:cubicBezTo>
                <a:cubicBezTo>
                  <a:pt x="9608" y="8471"/>
                  <a:pt x="9554" y="11254"/>
                  <a:pt x="9715" y="12432"/>
                </a:cubicBezTo>
                <a:cubicBezTo>
                  <a:pt x="9447" y="12405"/>
                  <a:pt x="9086" y="12378"/>
                  <a:pt x="8685" y="12378"/>
                </a:cubicBezTo>
                <a:cubicBezTo>
                  <a:pt x="6892" y="12378"/>
                  <a:pt x="3600" y="12793"/>
                  <a:pt x="1566" y="15496"/>
                </a:cubicBezTo>
                <a:cubicBezTo>
                  <a:pt x="120" y="17436"/>
                  <a:pt x="0" y="20206"/>
                  <a:pt x="1271" y="22735"/>
                </a:cubicBezTo>
                <a:cubicBezTo>
                  <a:pt x="2409" y="25010"/>
                  <a:pt x="4362" y="26429"/>
                  <a:pt x="6396" y="26482"/>
                </a:cubicBezTo>
                <a:cubicBezTo>
                  <a:pt x="6798" y="27138"/>
                  <a:pt x="8149" y="28971"/>
                  <a:pt x="11040" y="28971"/>
                </a:cubicBezTo>
                <a:cubicBezTo>
                  <a:pt x="11789" y="28971"/>
                  <a:pt x="12592" y="28851"/>
                  <a:pt x="13435" y="28583"/>
                </a:cubicBezTo>
                <a:cubicBezTo>
                  <a:pt x="14024" y="29761"/>
                  <a:pt x="16285" y="33508"/>
                  <a:pt x="21464" y="33508"/>
                </a:cubicBezTo>
                <a:cubicBezTo>
                  <a:pt x="22026" y="33508"/>
                  <a:pt x="22628" y="33454"/>
                  <a:pt x="23217" y="33374"/>
                </a:cubicBezTo>
                <a:cubicBezTo>
                  <a:pt x="28570" y="32584"/>
                  <a:pt x="30149" y="30390"/>
                  <a:pt x="30617" y="29132"/>
                </a:cubicBezTo>
                <a:cubicBezTo>
                  <a:pt x="31514" y="30149"/>
                  <a:pt x="33507" y="31942"/>
                  <a:pt x="36505" y="31942"/>
                </a:cubicBezTo>
                <a:cubicBezTo>
                  <a:pt x="36947" y="31942"/>
                  <a:pt x="37402" y="31902"/>
                  <a:pt x="37857" y="31822"/>
                </a:cubicBezTo>
                <a:cubicBezTo>
                  <a:pt x="41871" y="31126"/>
                  <a:pt x="42794" y="28128"/>
                  <a:pt x="42995" y="26937"/>
                </a:cubicBezTo>
                <a:cubicBezTo>
                  <a:pt x="43570" y="27071"/>
                  <a:pt x="44641" y="27272"/>
                  <a:pt x="45912" y="27272"/>
                </a:cubicBezTo>
                <a:cubicBezTo>
                  <a:pt x="48361" y="27272"/>
                  <a:pt x="51680" y="26536"/>
                  <a:pt x="53593" y="23070"/>
                </a:cubicBezTo>
                <a:cubicBezTo>
                  <a:pt x="54985" y="20514"/>
                  <a:pt x="54918" y="17463"/>
                  <a:pt x="53393" y="14867"/>
                </a:cubicBezTo>
                <a:cubicBezTo>
                  <a:pt x="52094" y="12686"/>
                  <a:pt x="49980" y="11321"/>
                  <a:pt x="47866" y="11321"/>
                </a:cubicBezTo>
                <a:cubicBezTo>
                  <a:pt x="47652" y="11321"/>
                  <a:pt x="47438" y="11334"/>
                  <a:pt x="47224" y="11361"/>
                </a:cubicBezTo>
                <a:cubicBezTo>
                  <a:pt x="46902" y="10317"/>
                  <a:pt x="45685" y="7480"/>
                  <a:pt x="42005" y="7480"/>
                </a:cubicBezTo>
                <a:cubicBezTo>
                  <a:pt x="41496" y="7480"/>
                  <a:pt x="40948" y="7534"/>
                  <a:pt x="40372" y="7654"/>
                </a:cubicBezTo>
                <a:cubicBezTo>
                  <a:pt x="40064" y="5995"/>
                  <a:pt x="38459" y="241"/>
                  <a:pt x="31259" y="0"/>
                </a:cubicBezTo>
                <a:close/>
              </a:path>
            </a:pathLst>
          </a:custGeom>
          <a:gradFill>
            <a:gsLst>
              <a:gs pos="0">
                <a:srgbClr val="4E29AA"/>
              </a:gs>
              <a:gs pos="100000">
                <a:srgbClr val="1E123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001218" y="2853690"/>
            <a:ext cx="172926" cy="201146"/>
          </a:xfrm>
          <a:custGeom>
            <a:rect b="b" l="l" r="r" t="t"/>
            <a:pathLst>
              <a:path extrusionOk="0" h="5701" w="5701">
                <a:moveTo>
                  <a:pt x="2850" y="0"/>
                </a:moveTo>
                <a:cubicBezTo>
                  <a:pt x="1271" y="0"/>
                  <a:pt x="0" y="1285"/>
                  <a:pt x="0" y="2850"/>
                </a:cubicBezTo>
                <a:cubicBezTo>
                  <a:pt x="0" y="4429"/>
                  <a:pt x="1271" y="5701"/>
                  <a:pt x="2850" y="5701"/>
                </a:cubicBezTo>
                <a:cubicBezTo>
                  <a:pt x="4416" y="5701"/>
                  <a:pt x="5701" y="4429"/>
                  <a:pt x="5701" y="2850"/>
                </a:cubicBezTo>
                <a:cubicBezTo>
                  <a:pt x="5701" y="1285"/>
                  <a:pt x="4416" y="0"/>
                  <a:pt x="28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959318" y="2853690"/>
            <a:ext cx="104344" cy="201146"/>
          </a:xfrm>
          <a:custGeom>
            <a:rect b="b" l="l" r="r" t="t"/>
            <a:pathLst>
              <a:path extrusionOk="0" h="5701" w="3440">
                <a:moveTo>
                  <a:pt x="2850" y="0"/>
                </a:moveTo>
                <a:cubicBezTo>
                  <a:pt x="1271" y="0"/>
                  <a:pt x="0" y="1285"/>
                  <a:pt x="0" y="2850"/>
                </a:cubicBezTo>
                <a:cubicBezTo>
                  <a:pt x="0" y="4429"/>
                  <a:pt x="1271" y="5701"/>
                  <a:pt x="2850" y="5701"/>
                </a:cubicBezTo>
                <a:cubicBezTo>
                  <a:pt x="3051" y="5701"/>
                  <a:pt x="3252" y="5674"/>
                  <a:pt x="3439" y="5634"/>
                </a:cubicBezTo>
                <a:cubicBezTo>
                  <a:pt x="2154" y="5366"/>
                  <a:pt x="1178" y="4215"/>
                  <a:pt x="1178" y="2850"/>
                </a:cubicBezTo>
                <a:cubicBezTo>
                  <a:pt x="1178" y="1485"/>
                  <a:pt x="2154" y="335"/>
                  <a:pt x="3439" y="67"/>
                </a:cubicBezTo>
                <a:cubicBezTo>
                  <a:pt x="3252" y="27"/>
                  <a:pt x="3051" y="0"/>
                  <a:pt x="2850" y="0"/>
                </a:cubicBez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flipH="1">
            <a:off x="506313" y="2543213"/>
            <a:ext cx="1410775" cy="859775"/>
          </a:xfrm>
          <a:custGeom>
            <a:rect b="b" l="l" r="r" t="t"/>
            <a:pathLst>
              <a:path extrusionOk="0" h="34391" w="56431">
                <a:moveTo>
                  <a:pt x="31541" y="0"/>
                </a:moveTo>
                <a:cubicBezTo>
                  <a:pt x="25425" y="0"/>
                  <a:pt x="23084" y="3546"/>
                  <a:pt x="22468" y="4764"/>
                </a:cubicBezTo>
                <a:cubicBezTo>
                  <a:pt x="21746" y="4470"/>
                  <a:pt x="20126" y="3908"/>
                  <a:pt x="18226" y="3908"/>
                </a:cubicBezTo>
                <a:cubicBezTo>
                  <a:pt x="16179" y="3908"/>
                  <a:pt x="14412" y="4563"/>
                  <a:pt x="12994" y="5848"/>
                </a:cubicBezTo>
                <a:cubicBezTo>
                  <a:pt x="9849" y="8698"/>
                  <a:pt x="9796" y="11549"/>
                  <a:pt x="9956" y="12753"/>
                </a:cubicBezTo>
                <a:cubicBezTo>
                  <a:pt x="9675" y="12726"/>
                  <a:pt x="9327" y="12713"/>
                  <a:pt x="8899" y="12713"/>
                </a:cubicBezTo>
                <a:cubicBezTo>
                  <a:pt x="7066" y="12713"/>
                  <a:pt x="3680" y="13128"/>
                  <a:pt x="1593" y="15911"/>
                </a:cubicBezTo>
                <a:cubicBezTo>
                  <a:pt x="108" y="17891"/>
                  <a:pt x="0" y="20742"/>
                  <a:pt x="1298" y="23338"/>
                </a:cubicBezTo>
                <a:cubicBezTo>
                  <a:pt x="2463" y="25666"/>
                  <a:pt x="4470" y="27125"/>
                  <a:pt x="6557" y="27178"/>
                </a:cubicBezTo>
                <a:cubicBezTo>
                  <a:pt x="6959" y="27861"/>
                  <a:pt x="8351" y="29748"/>
                  <a:pt x="11321" y="29748"/>
                </a:cubicBezTo>
                <a:cubicBezTo>
                  <a:pt x="12084" y="29748"/>
                  <a:pt x="12914" y="29614"/>
                  <a:pt x="13783" y="29346"/>
                </a:cubicBezTo>
                <a:cubicBezTo>
                  <a:pt x="14372" y="30550"/>
                  <a:pt x="16701" y="34391"/>
                  <a:pt x="22027" y="34391"/>
                </a:cubicBezTo>
                <a:cubicBezTo>
                  <a:pt x="22602" y="34391"/>
                  <a:pt x="23204" y="34337"/>
                  <a:pt x="23820" y="34257"/>
                </a:cubicBezTo>
                <a:cubicBezTo>
                  <a:pt x="29319" y="33441"/>
                  <a:pt x="30939" y="31193"/>
                  <a:pt x="31420" y="29895"/>
                </a:cubicBezTo>
                <a:cubicBezTo>
                  <a:pt x="32330" y="30952"/>
                  <a:pt x="34378" y="32785"/>
                  <a:pt x="37469" y="32785"/>
                </a:cubicBezTo>
                <a:cubicBezTo>
                  <a:pt x="37910" y="32785"/>
                  <a:pt x="38379" y="32745"/>
                  <a:pt x="38847" y="32665"/>
                </a:cubicBezTo>
                <a:cubicBezTo>
                  <a:pt x="42969" y="31942"/>
                  <a:pt x="43905" y="28864"/>
                  <a:pt x="44119" y="27647"/>
                </a:cubicBezTo>
                <a:cubicBezTo>
                  <a:pt x="44708" y="27780"/>
                  <a:pt x="45806" y="27981"/>
                  <a:pt x="47117" y="27981"/>
                </a:cubicBezTo>
                <a:cubicBezTo>
                  <a:pt x="49619" y="27981"/>
                  <a:pt x="53032" y="27245"/>
                  <a:pt x="54985" y="23672"/>
                </a:cubicBezTo>
                <a:cubicBezTo>
                  <a:pt x="56431" y="21063"/>
                  <a:pt x="56350" y="17918"/>
                  <a:pt x="54785" y="15269"/>
                </a:cubicBezTo>
                <a:cubicBezTo>
                  <a:pt x="53460" y="13021"/>
                  <a:pt x="51292" y="11629"/>
                  <a:pt x="49111" y="11629"/>
                </a:cubicBezTo>
                <a:cubicBezTo>
                  <a:pt x="48897" y="11629"/>
                  <a:pt x="48683" y="11642"/>
                  <a:pt x="48469" y="11669"/>
                </a:cubicBezTo>
                <a:cubicBezTo>
                  <a:pt x="48134" y="10599"/>
                  <a:pt x="46876" y="7681"/>
                  <a:pt x="43102" y="7681"/>
                </a:cubicBezTo>
                <a:cubicBezTo>
                  <a:pt x="42581" y="7681"/>
                  <a:pt x="42019" y="7735"/>
                  <a:pt x="41430" y="7855"/>
                </a:cubicBezTo>
                <a:cubicBezTo>
                  <a:pt x="41109" y="6156"/>
                  <a:pt x="39463" y="241"/>
                  <a:pt x="32076"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flipH="1">
            <a:off x="323703" y="2481984"/>
            <a:ext cx="1777253" cy="1059555"/>
          </a:xfrm>
          <a:custGeom>
            <a:rect b="b" l="l" r="r" t="t"/>
            <a:pathLst>
              <a:path extrusionOk="0" h="33509" w="54985">
                <a:moveTo>
                  <a:pt x="30738" y="1"/>
                </a:moveTo>
                <a:cubicBezTo>
                  <a:pt x="24769" y="1"/>
                  <a:pt x="22494" y="3467"/>
                  <a:pt x="21892" y="4644"/>
                </a:cubicBezTo>
                <a:cubicBezTo>
                  <a:pt x="21196" y="4363"/>
                  <a:pt x="19617" y="3815"/>
                  <a:pt x="17771" y="3815"/>
                </a:cubicBezTo>
                <a:cubicBezTo>
                  <a:pt x="15764" y="3815"/>
                  <a:pt x="14051" y="4444"/>
                  <a:pt x="12659" y="5701"/>
                </a:cubicBezTo>
                <a:cubicBezTo>
                  <a:pt x="9595" y="8471"/>
                  <a:pt x="9555" y="11255"/>
                  <a:pt x="9702" y="12432"/>
                </a:cubicBezTo>
                <a:cubicBezTo>
                  <a:pt x="9434" y="12406"/>
                  <a:pt x="9086" y="12379"/>
                  <a:pt x="8671" y="12379"/>
                </a:cubicBezTo>
                <a:cubicBezTo>
                  <a:pt x="6892" y="12379"/>
                  <a:pt x="3586" y="12794"/>
                  <a:pt x="1552" y="15497"/>
                </a:cubicBezTo>
                <a:cubicBezTo>
                  <a:pt x="107" y="17437"/>
                  <a:pt x="0" y="20207"/>
                  <a:pt x="1271" y="22750"/>
                </a:cubicBezTo>
                <a:cubicBezTo>
                  <a:pt x="2395" y="25011"/>
                  <a:pt x="4349" y="26430"/>
                  <a:pt x="6396" y="26483"/>
                </a:cubicBezTo>
                <a:cubicBezTo>
                  <a:pt x="6785" y="27139"/>
                  <a:pt x="8149" y="28972"/>
                  <a:pt x="11026" y="28972"/>
                </a:cubicBezTo>
                <a:cubicBezTo>
                  <a:pt x="11776" y="28972"/>
                  <a:pt x="12592" y="28852"/>
                  <a:pt x="13435" y="28597"/>
                </a:cubicBezTo>
                <a:cubicBezTo>
                  <a:pt x="14011" y="29762"/>
                  <a:pt x="16272" y="33508"/>
                  <a:pt x="21464" y="33508"/>
                </a:cubicBezTo>
                <a:cubicBezTo>
                  <a:pt x="22026" y="33508"/>
                  <a:pt x="22615" y="33455"/>
                  <a:pt x="23217" y="33375"/>
                </a:cubicBezTo>
                <a:cubicBezTo>
                  <a:pt x="28556" y="32585"/>
                  <a:pt x="30149" y="30390"/>
                  <a:pt x="30604" y="29133"/>
                </a:cubicBezTo>
                <a:cubicBezTo>
                  <a:pt x="31500" y="30150"/>
                  <a:pt x="33494" y="31943"/>
                  <a:pt x="36505" y="31943"/>
                </a:cubicBezTo>
                <a:cubicBezTo>
                  <a:pt x="36947" y="31943"/>
                  <a:pt x="37388" y="31903"/>
                  <a:pt x="37843" y="31822"/>
                </a:cubicBezTo>
                <a:cubicBezTo>
                  <a:pt x="41858" y="31126"/>
                  <a:pt x="42781" y="28129"/>
                  <a:pt x="42995" y="26938"/>
                </a:cubicBezTo>
                <a:cubicBezTo>
                  <a:pt x="43557" y="27072"/>
                  <a:pt x="44628" y="27273"/>
                  <a:pt x="45912" y="27273"/>
                </a:cubicBezTo>
                <a:cubicBezTo>
                  <a:pt x="48348" y="27273"/>
                  <a:pt x="51666" y="26537"/>
                  <a:pt x="53580" y="23071"/>
                </a:cubicBezTo>
                <a:cubicBezTo>
                  <a:pt x="54985" y="20515"/>
                  <a:pt x="54905" y="17464"/>
                  <a:pt x="53379" y="14881"/>
                </a:cubicBezTo>
                <a:cubicBezTo>
                  <a:pt x="52081" y="12687"/>
                  <a:pt x="49967" y="11322"/>
                  <a:pt x="47853" y="11322"/>
                </a:cubicBezTo>
                <a:cubicBezTo>
                  <a:pt x="47638" y="11322"/>
                  <a:pt x="47438" y="11335"/>
                  <a:pt x="47224" y="11362"/>
                </a:cubicBezTo>
                <a:cubicBezTo>
                  <a:pt x="46902" y="10318"/>
                  <a:pt x="45671" y="7481"/>
                  <a:pt x="42005" y="7481"/>
                </a:cubicBezTo>
                <a:cubicBezTo>
                  <a:pt x="41483" y="7481"/>
                  <a:pt x="40934" y="7535"/>
                  <a:pt x="40359" y="7655"/>
                </a:cubicBezTo>
                <a:cubicBezTo>
                  <a:pt x="40051" y="5996"/>
                  <a:pt x="38459" y="242"/>
                  <a:pt x="31246" y="1"/>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flipH="1">
            <a:off x="1109813" y="2622488"/>
            <a:ext cx="142200" cy="142550"/>
          </a:xfrm>
          <a:custGeom>
            <a:rect b="b" l="l" r="r" t="t"/>
            <a:pathLst>
              <a:path extrusionOk="0" h="5702" w="5688">
                <a:moveTo>
                  <a:pt x="2837" y="1"/>
                </a:moveTo>
                <a:cubicBezTo>
                  <a:pt x="1271" y="1"/>
                  <a:pt x="0" y="1285"/>
                  <a:pt x="0" y="2851"/>
                </a:cubicBezTo>
                <a:cubicBezTo>
                  <a:pt x="0" y="4430"/>
                  <a:pt x="1271" y="5701"/>
                  <a:pt x="2837" y="5701"/>
                </a:cubicBezTo>
                <a:cubicBezTo>
                  <a:pt x="4416" y="5701"/>
                  <a:pt x="5687" y="4430"/>
                  <a:pt x="5687" y="2851"/>
                </a:cubicBezTo>
                <a:cubicBezTo>
                  <a:pt x="5687" y="1285"/>
                  <a:pt x="4416" y="1"/>
                  <a:pt x="2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flipH="1">
            <a:off x="1166363" y="2622488"/>
            <a:ext cx="85650" cy="142550"/>
          </a:xfrm>
          <a:custGeom>
            <a:rect b="b" l="l" r="r" t="t"/>
            <a:pathLst>
              <a:path extrusionOk="0" h="5702" w="3426">
                <a:moveTo>
                  <a:pt x="2837" y="1"/>
                </a:moveTo>
                <a:cubicBezTo>
                  <a:pt x="1271" y="1"/>
                  <a:pt x="0" y="1285"/>
                  <a:pt x="0" y="2851"/>
                </a:cubicBezTo>
                <a:cubicBezTo>
                  <a:pt x="0" y="4430"/>
                  <a:pt x="1271" y="5701"/>
                  <a:pt x="2837" y="5701"/>
                </a:cubicBezTo>
                <a:cubicBezTo>
                  <a:pt x="3038" y="5701"/>
                  <a:pt x="3238" y="5675"/>
                  <a:pt x="3426" y="5634"/>
                </a:cubicBezTo>
                <a:cubicBezTo>
                  <a:pt x="2141" y="5367"/>
                  <a:pt x="1178" y="4216"/>
                  <a:pt x="1178" y="2851"/>
                </a:cubicBezTo>
                <a:cubicBezTo>
                  <a:pt x="1178" y="1486"/>
                  <a:pt x="2141" y="335"/>
                  <a:pt x="3426" y="68"/>
                </a:cubicBezTo>
                <a:cubicBezTo>
                  <a:pt x="3238" y="28"/>
                  <a:pt x="3038" y="1"/>
                  <a:pt x="2837" y="1"/>
                </a:cubicBezTo>
                <a:close/>
              </a:path>
            </a:pathLst>
          </a:cu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flipH="1">
            <a:off x="1173388" y="2525138"/>
            <a:ext cx="15400" cy="85350"/>
          </a:xfrm>
          <a:custGeom>
            <a:rect b="b" l="l" r="r" t="t"/>
            <a:pathLst>
              <a:path extrusionOk="0" h="3414" w="616">
                <a:moveTo>
                  <a:pt x="308" y="1"/>
                </a:moveTo>
                <a:cubicBezTo>
                  <a:pt x="134" y="1"/>
                  <a:pt x="0" y="121"/>
                  <a:pt x="0" y="255"/>
                </a:cubicBezTo>
                <a:lnTo>
                  <a:pt x="0" y="3159"/>
                </a:lnTo>
                <a:cubicBezTo>
                  <a:pt x="0" y="3293"/>
                  <a:pt x="134" y="3413"/>
                  <a:pt x="308" y="3413"/>
                </a:cubicBezTo>
                <a:cubicBezTo>
                  <a:pt x="482" y="3413"/>
                  <a:pt x="616" y="3293"/>
                  <a:pt x="616" y="3159"/>
                </a:cubicBezTo>
                <a:lnTo>
                  <a:pt x="616" y="255"/>
                </a:lnTo>
                <a:cubicBezTo>
                  <a:pt x="616" y="121"/>
                  <a:pt x="482" y="1"/>
                  <a:pt x="308" y="1"/>
                </a:cubicBezTo>
                <a:close/>
              </a:path>
            </a:pathLst>
          </a:custGeom>
          <a:gradFill>
            <a:gsLst>
              <a:gs pos="0">
                <a:schemeClr val="accent1"/>
              </a:gs>
              <a:gs pos="66000">
                <a:schemeClr val="accent3"/>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7379199" y="3000700"/>
            <a:ext cx="1410900" cy="458100"/>
          </a:xfrm>
          <a:prstGeom prst="rect">
            <a:avLst/>
          </a:prstGeom>
          <a:noFill/>
          <a:ln>
            <a:noFill/>
          </a:ln>
        </p:spPr>
        <p:txBody>
          <a:bodyPr anchorCtr="0" anchor="ctr" bIns="91425" lIns="91425" spcFirstLastPara="1" rIns="91425" wrap="square" tIns="91425">
            <a:noAutofit/>
          </a:bodyPr>
          <a:lstStyle/>
          <a:p>
            <a:pPr indent="0" lvl="0" marL="12700" marR="0" rtl="0" algn="ctr">
              <a:lnSpc>
                <a:spcPct val="100000"/>
              </a:lnSpc>
              <a:spcBef>
                <a:spcPts val="0"/>
              </a:spcBef>
              <a:spcAft>
                <a:spcPts val="0"/>
              </a:spcAft>
              <a:buNone/>
            </a:pPr>
            <a:r>
              <a:rPr b="1" lang="en">
                <a:solidFill>
                  <a:schemeClr val="lt1"/>
                </a:solidFill>
                <a:latin typeface="Roboto"/>
                <a:ea typeface="Roboto"/>
                <a:cs typeface="Roboto"/>
                <a:sym typeface="Roboto"/>
              </a:rPr>
              <a:t>Automation script</a:t>
            </a:r>
            <a:endParaRPr b="1">
              <a:solidFill>
                <a:schemeClr val="lt1"/>
              </a:solidFill>
              <a:latin typeface="Roboto"/>
              <a:ea typeface="Roboto"/>
              <a:cs typeface="Roboto"/>
              <a:sym typeface="Roboto"/>
            </a:endParaRPr>
          </a:p>
        </p:txBody>
      </p:sp>
      <p:sp>
        <p:nvSpPr>
          <p:cNvPr id="75" name="Google Shape;75;p14"/>
          <p:cNvSpPr txBox="1"/>
          <p:nvPr/>
        </p:nvSpPr>
        <p:spPr>
          <a:xfrm>
            <a:off x="388100" y="2853688"/>
            <a:ext cx="1642200" cy="324600"/>
          </a:xfrm>
          <a:prstGeom prst="rect">
            <a:avLst/>
          </a:prstGeom>
          <a:noFill/>
          <a:ln>
            <a:noFill/>
          </a:ln>
        </p:spPr>
        <p:txBody>
          <a:bodyPr anchorCtr="0" anchor="ctr" bIns="91425" lIns="91425" spcFirstLastPara="1" rIns="91425" wrap="square" tIns="91425">
            <a:noAutofit/>
          </a:bodyPr>
          <a:lstStyle/>
          <a:p>
            <a:pPr indent="0" lvl="0" marL="12700" marR="0" rtl="0" algn="ctr">
              <a:lnSpc>
                <a:spcPct val="100000"/>
              </a:lnSpc>
              <a:spcBef>
                <a:spcPts val="0"/>
              </a:spcBef>
              <a:spcAft>
                <a:spcPts val="0"/>
              </a:spcAft>
              <a:buNone/>
            </a:pPr>
            <a:r>
              <a:rPr b="1" lang="en">
                <a:solidFill>
                  <a:schemeClr val="lt1"/>
                </a:solidFill>
                <a:latin typeface="Roboto"/>
                <a:ea typeface="Roboto"/>
                <a:cs typeface="Roboto"/>
                <a:sym typeface="Roboto"/>
              </a:rPr>
              <a:t>Frontend Implementation</a:t>
            </a:r>
            <a:endParaRPr b="1">
              <a:solidFill>
                <a:schemeClr val="lt1"/>
              </a:solidFill>
              <a:latin typeface="Roboto"/>
              <a:ea typeface="Roboto"/>
              <a:cs typeface="Roboto"/>
              <a:sym typeface="Roboto"/>
            </a:endParaRPr>
          </a:p>
        </p:txBody>
      </p:sp>
      <p:sp>
        <p:nvSpPr>
          <p:cNvPr id="76" name="Google Shape;76;p14"/>
          <p:cNvSpPr txBox="1"/>
          <p:nvPr/>
        </p:nvSpPr>
        <p:spPr>
          <a:xfrm>
            <a:off x="2494161" y="3691450"/>
            <a:ext cx="1884300" cy="324600"/>
          </a:xfrm>
          <a:prstGeom prst="rect">
            <a:avLst/>
          </a:prstGeom>
          <a:noFill/>
          <a:ln>
            <a:noFill/>
          </a:ln>
        </p:spPr>
        <p:txBody>
          <a:bodyPr anchorCtr="0" anchor="ctr" bIns="91425" lIns="91425" spcFirstLastPara="1" rIns="91425" wrap="square" tIns="91425">
            <a:noAutofit/>
          </a:bodyPr>
          <a:lstStyle/>
          <a:p>
            <a:pPr indent="0" lvl="0" marL="12700" marR="0" rtl="0" algn="ctr">
              <a:lnSpc>
                <a:spcPct val="100000"/>
              </a:lnSpc>
              <a:spcBef>
                <a:spcPts val="0"/>
              </a:spcBef>
              <a:spcAft>
                <a:spcPts val="0"/>
              </a:spcAft>
              <a:buNone/>
            </a:pPr>
            <a:r>
              <a:rPr b="1" lang="en">
                <a:solidFill>
                  <a:schemeClr val="lt1"/>
                </a:solidFill>
                <a:latin typeface="Roboto"/>
                <a:ea typeface="Roboto"/>
                <a:cs typeface="Roboto"/>
                <a:sym typeface="Roboto"/>
              </a:rPr>
              <a:t>Backend Implementation</a:t>
            </a:r>
            <a:endParaRPr b="1">
              <a:solidFill>
                <a:schemeClr val="lt1"/>
              </a:solidFill>
              <a:latin typeface="Roboto"/>
              <a:ea typeface="Roboto"/>
              <a:cs typeface="Roboto"/>
              <a:sym typeface="Roboto"/>
            </a:endParaRPr>
          </a:p>
        </p:txBody>
      </p:sp>
      <p:sp>
        <p:nvSpPr>
          <p:cNvPr id="77" name="Google Shape;77;p14"/>
          <p:cNvSpPr txBox="1"/>
          <p:nvPr/>
        </p:nvSpPr>
        <p:spPr>
          <a:xfrm>
            <a:off x="2695913" y="1713105"/>
            <a:ext cx="1288800" cy="324300"/>
          </a:xfrm>
          <a:prstGeom prst="rect">
            <a:avLst/>
          </a:prstGeom>
          <a:noFill/>
          <a:ln>
            <a:noFill/>
          </a:ln>
        </p:spPr>
        <p:txBody>
          <a:bodyPr anchorCtr="0" anchor="ctr" bIns="91425" lIns="91425" spcFirstLastPara="1" rIns="91425" wrap="square" tIns="91425">
            <a:noAutofit/>
          </a:bodyPr>
          <a:lstStyle/>
          <a:p>
            <a:pPr indent="0" lvl="0" marL="12700" marR="0" rtl="0" algn="ctr">
              <a:lnSpc>
                <a:spcPct val="100000"/>
              </a:lnSpc>
              <a:spcBef>
                <a:spcPts val="0"/>
              </a:spcBef>
              <a:spcAft>
                <a:spcPts val="0"/>
              </a:spcAft>
              <a:buNone/>
            </a:pPr>
            <a:r>
              <a:rPr b="1" lang="en">
                <a:solidFill>
                  <a:schemeClr val="lt1"/>
                </a:solidFill>
                <a:latin typeface="Roboto"/>
                <a:ea typeface="Roboto"/>
                <a:cs typeface="Roboto"/>
                <a:sym typeface="Roboto"/>
              </a:rPr>
              <a:t>Project </a:t>
            </a:r>
            <a:r>
              <a:rPr b="1" lang="en">
                <a:solidFill>
                  <a:schemeClr val="lt1"/>
                </a:solidFill>
                <a:latin typeface="Roboto"/>
                <a:ea typeface="Roboto"/>
                <a:cs typeface="Roboto"/>
                <a:sym typeface="Roboto"/>
              </a:rPr>
              <a:t>Architecture</a:t>
            </a:r>
            <a:endParaRPr b="1">
              <a:solidFill>
                <a:schemeClr val="lt1"/>
              </a:solidFill>
              <a:latin typeface="Roboto"/>
              <a:ea typeface="Roboto"/>
              <a:cs typeface="Roboto"/>
              <a:sym typeface="Roboto"/>
            </a:endParaRPr>
          </a:p>
        </p:txBody>
      </p:sp>
      <p:sp>
        <p:nvSpPr>
          <p:cNvPr id="78" name="Google Shape;78;p14"/>
          <p:cNvSpPr txBox="1"/>
          <p:nvPr/>
        </p:nvSpPr>
        <p:spPr>
          <a:xfrm>
            <a:off x="5053086" y="3818350"/>
            <a:ext cx="1884300" cy="324600"/>
          </a:xfrm>
          <a:prstGeom prst="rect">
            <a:avLst/>
          </a:prstGeom>
          <a:noFill/>
          <a:ln>
            <a:noFill/>
          </a:ln>
        </p:spPr>
        <p:txBody>
          <a:bodyPr anchorCtr="0" anchor="ctr" bIns="91425" lIns="91425" spcFirstLastPara="1" rIns="91425" wrap="square" tIns="91425">
            <a:noAutofit/>
          </a:bodyPr>
          <a:lstStyle/>
          <a:p>
            <a:pPr indent="0" lvl="0" marL="12700" marR="0" rtl="0" algn="ctr">
              <a:lnSpc>
                <a:spcPct val="100000"/>
              </a:lnSpc>
              <a:spcBef>
                <a:spcPts val="0"/>
              </a:spcBef>
              <a:spcAft>
                <a:spcPts val="0"/>
              </a:spcAft>
              <a:buNone/>
            </a:pPr>
            <a:r>
              <a:rPr b="1" lang="en">
                <a:solidFill>
                  <a:schemeClr val="lt1"/>
                </a:solidFill>
                <a:latin typeface="Roboto"/>
                <a:ea typeface="Roboto"/>
                <a:cs typeface="Roboto"/>
                <a:sym typeface="Roboto"/>
              </a:rPr>
              <a:t>Analytics system</a:t>
            </a:r>
            <a:endParaRPr b="1">
              <a:solidFill>
                <a:schemeClr val="lt1"/>
              </a:solidFill>
              <a:latin typeface="Roboto"/>
              <a:ea typeface="Roboto"/>
              <a:cs typeface="Roboto"/>
              <a:sym typeface="Roboto"/>
            </a:endParaRPr>
          </a:p>
          <a:p>
            <a:pPr indent="0" lvl="0" marL="12700" marR="0" rtl="0" algn="ctr">
              <a:lnSpc>
                <a:spcPct val="100000"/>
              </a:lnSpc>
              <a:spcBef>
                <a:spcPts val="0"/>
              </a:spcBef>
              <a:spcAft>
                <a:spcPts val="0"/>
              </a:spcAft>
              <a:buNone/>
            </a:pPr>
            <a:r>
              <a:rPr b="1" lang="en">
                <a:solidFill>
                  <a:schemeClr val="lt1"/>
                </a:solidFill>
                <a:latin typeface="Roboto"/>
                <a:ea typeface="Roboto"/>
                <a:cs typeface="Roboto"/>
                <a:sym typeface="Roboto"/>
              </a:rPr>
              <a:t>Implementation</a:t>
            </a:r>
            <a:endParaRPr b="1">
              <a:solidFill>
                <a:schemeClr val="lt1"/>
              </a:solidFill>
              <a:latin typeface="Roboto"/>
              <a:ea typeface="Roboto"/>
              <a:cs typeface="Roboto"/>
              <a:sym typeface="Roboto"/>
            </a:endParaRPr>
          </a:p>
        </p:txBody>
      </p:sp>
      <p:sp>
        <p:nvSpPr>
          <p:cNvPr id="79" name="Google Shape;79;p14"/>
          <p:cNvSpPr/>
          <p:nvPr/>
        </p:nvSpPr>
        <p:spPr>
          <a:xfrm>
            <a:off x="5942000" y="3513912"/>
            <a:ext cx="172926" cy="201131"/>
          </a:xfrm>
          <a:custGeom>
            <a:rect b="b" l="l" r="r" t="t"/>
            <a:pathLst>
              <a:path extrusionOk="0" h="5701" w="5701">
                <a:moveTo>
                  <a:pt x="2850" y="0"/>
                </a:moveTo>
                <a:cubicBezTo>
                  <a:pt x="1271" y="0"/>
                  <a:pt x="0" y="1285"/>
                  <a:pt x="0" y="2850"/>
                </a:cubicBezTo>
                <a:cubicBezTo>
                  <a:pt x="0" y="4429"/>
                  <a:pt x="1271" y="5701"/>
                  <a:pt x="2850" y="5701"/>
                </a:cubicBezTo>
                <a:cubicBezTo>
                  <a:pt x="4416" y="5701"/>
                  <a:pt x="5701" y="4429"/>
                  <a:pt x="5701" y="2850"/>
                </a:cubicBezTo>
                <a:cubicBezTo>
                  <a:pt x="5701" y="1285"/>
                  <a:pt x="4416" y="0"/>
                  <a:pt x="28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5417125" y="1424075"/>
            <a:ext cx="1729585" cy="902360"/>
          </a:xfrm>
          <a:custGeom>
            <a:rect b="b" l="l" r="r" t="t"/>
            <a:pathLst>
              <a:path extrusionOk="0" h="34392" w="56444">
                <a:moveTo>
                  <a:pt x="31554" y="1"/>
                </a:moveTo>
                <a:cubicBezTo>
                  <a:pt x="25439" y="1"/>
                  <a:pt x="23084" y="3547"/>
                  <a:pt x="22468" y="4764"/>
                </a:cubicBezTo>
                <a:cubicBezTo>
                  <a:pt x="21759" y="4470"/>
                  <a:pt x="20140" y="3908"/>
                  <a:pt x="18240" y="3908"/>
                </a:cubicBezTo>
                <a:cubicBezTo>
                  <a:pt x="16179" y="3908"/>
                  <a:pt x="14426" y="4564"/>
                  <a:pt x="13007" y="5848"/>
                </a:cubicBezTo>
                <a:cubicBezTo>
                  <a:pt x="9863" y="8699"/>
                  <a:pt x="9809" y="11549"/>
                  <a:pt x="9970" y="12753"/>
                </a:cubicBezTo>
                <a:cubicBezTo>
                  <a:pt x="9689" y="12726"/>
                  <a:pt x="9327" y="12713"/>
                  <a:pt x="8913" y="12713"/>
                </a:cubicBezTo>
                <a:cubicBezTo>
                  <a:pt x="7079" y="12713"/>
                  <a:pt x="3694" y="13128"/>
                  <a:pt x="1606" y="15911"/>
                </a:cubicBezTo>
                <a:cubicBezTo>
                  <a:pt x="121" y="17892"/>
                  <a:pt x="0" y="20742"/>
                  <a:pt x="1312" y="23338"/>
                </a:cubicBezTo>
                <a:cubicBezTo>
                  <a:pt x="2463" y="25666"/>
                  <a:pt x="4470" y="27125"/>
                  <a:pt x="6571" y="27179"/>
                </a:cubicBezTo>
                <a:cubicBezTo>
                  <a:pt x="6972" y="27861"/>
                  <a:pt x="8364" y="29734"/>
                  <a:pt x="11321" y="29734"/>
                </a:cubicBezTo>
                <a:cubicBezTo>
                  <a:pt x="12097" y="29734"/>
                  <a:pt x="12927" y="29614"/>
                  <a:pt x="13797" y="29346"/>
                </a:cubicBezTo>
                <a:cubicBezTo>
                  <a:pt x="14386" y="30551"/>
                  <a:pt x="16714" y="34391"/>
                  <a:pt x="22027" y="34391"/>
                </a:cubicBezTo>
                <a:cubicBezTo>
                  <a:pt x="22615" y="34391"/>
                  <a:pt x="23217" y="34338"/>
                  <a:pt x="23833" y="34257"/>
                </a:cubicBezTo>
                <a:cubicBezTo>
                  <a:pt x="29319" y="33441"/>
                  <a:pt x="30939" y="31193"/>
                  <a:pt x="31420" y="29895"/>
                </a:cubicBezTo>
                <a:cubicBezTo>
                  <a:pt x="32344" y="30952"/>
                  <a:pt x="34391" y="32785"/>
                  <a:pt x="37469" y="32785"/>
                </a:cubicBezTo>
                <a:cubicBezTo>
                  <a:pt x="37924" y="32785"/>
                  <a:pt x="38392" y="32745"/>
                  <a:pt x="38847" y="32665"/>
                </a:cubicBezTo>
                <a:cubicBezTo>
                  <a:pt x="42969" y="31942"/>
                  <a:pt x="43919" y="28865"/>
                  <a:pt x="44133" y="27647"/>
                </a:cubicBezTo>
                <a:cubicBezTo>
                  <a:pt x="44722" y="27781"/>
                  <a:pt x="45819" y="27981"/>
                  <a:pt x="47130" y="27981"/>
                </a:cubicBezTo>
                <a:cubicBezTo>
                  <a:pt x="49633" y="27981"/>
                  <a:pt x="53032" y="27232"/>
                  <a:pt x="54999" y="23673"/>
                </a:cubicBezTo>
                <a:cubicBezTo>
                  <a:pt x="56444" y="21063"/>
                  <a:pt x="56364" y="17918"/>
                  <a:pt x="54798" y="15269"/>
                </a:cubicBezTo>
                <a:cubicBezTo>
                  <a:pt x="53473" y="13021"/>
                  <a:pt x="51292" y="11629"/>
                  <a:pt x="49124" y="11629"/>
                </a:cubicBezTo>
                <a:cubicBezTo>
                  <a:pt x="48910" y="11629"/>
                  <a:pt x="48696" y="11643"/>
                  <a:pt x="48468" y="11669"/>
                </a:cubicBezTo>
                <a:cubicBezTo>
                  <a:pt x="48134" y="10599"/>
                  <a:pt x="46889" y="7682"/>
                  <a:pt x="43116" y="7682"/>
                </a:cubicBezTo>
                <a:cubicBezTo>
                  <a:pt x="42581" y="7682"/>
                  <a:pt x="42019" y="7735"/>
                  <a:pt x="41430" y="7856"/>
                </a:cubicBezTo>
                <a:cubicBezTo>
                  <a:pt x="41122" y="6156"/>
                  <a:pt x="39476" y="241"/>
                  <a:pt x="32076" y="1"/>
                </a:cubicBezTo>
                <a:close/>
              </a:path>
            </a:pathLst>
          </a:custGeom>
          <a:gradFill>
            <a:gsLst>
              <a:gs pos="0">
                <a:srgbClr val="FFC002"/>
              </a:gs>
              <a:gs pos="100000">
                <a:srgbClr val="795B04"/>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6271643" y="1627515"/>
            <a:ext cx="172926" cy="201146"/>
          </a:xfrm>
          <a:custGeom>
            <a:rect b="b" l="l" r="r" t="t"/>
            <a:pathLst>
              <a:path extrusionOk="0" h="5701" w="5701">
                <a:moveTo>
                  <a:pt x="2850" y="0"/>
                </a:moveTo>
                <a:cubicBezTo>
                  <a:pt x="1271" y="0"/>
                  <a:pt x="0" y="1285"/>
                  <a:pt x="0" y="2850"/>
                </a:cubicBezTo>
                <a:cubicBezTo>
                  <a:pt x="0" y="4429"/>
                  <a:pt x="1271" y="5701"/>
                  <a:pt x="2850" y="5701"/>
                </a:cubicBezTo>
                <a:cubicBezTo>
                  <a:pt x="4416" y="5701"/>
                  <a:pt x="5701" y="4429"/>
                  <a:pt x="5701" y="2850"/>
                </a:cubicBezTo>
                <a:cubicBezTo>
                  <a:pt x="5701" y="1285"/>
                  <a:pt x="4416" y="0"/>
                  <a:pt x="28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229743" y="1627515"/>
            <a:ext cx="104344" cy="201146"/>
          </a:xfrm>
          <a:custGeom>
            <a:rect b="b" l="l" r="r" t="t"/>
            <a:pathLst>
              <a:path extrusionOk="0" h="5701" w="3440">
                <a:moveTo>
                  <a:pt x="2850" y="0"/>
                </a:moveTo>
                <a:cubicBezTo>
                  <a:pt x="1271" y="0"/>
                  <a:pt x="0" y="1285"/>
                  <a:pt x="0" y="2850"/>
                </a:cubicBezTo>
                <a:cubicBezTo>
                  <a:pt x="0" y="4429"/>
                  <a:pt x="1271" y="5701"/>
                  <a:pt x="2850" y="5701"/>
                </a:cubicBezTo>
                <a:cubicBezTo>
                  <a:pt x="3051" y="5701"/>
                  <a:pt x="3252" y="5674"/>
                  <a:pt x="3439" y="5634"/>
                </a:cubicBezTo>
                <a:cubicBezTo>
                  <a:pt x="2154" y="5366"/>
                  <a:pt x="1178" y="4215"/>
                  <a:pt x="1178" y="2850"/>
                </a:cubicBezTo>
                <a:cubicBezTo>
                  <a:pt x="1178" y="1485"/>
                  <a:pt x="2154" y="335"/>
                  <a:pt x="3439" y="67"/>
                </a:cubicBezTo>
                <a:cubicBezTo>
                  <a:pt x="3252" y="27"/>
                  <a:pt x="3051" y="0"/>
                  <a:pt x="2850" y="0"/>
                </a:cubicBez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a:off x="5417163" y="1713100"/>
            <a:ext cx="1729500" cy="458100"/>
          </a:xfrm>
          <a:prstGeom prst="rect">
            <a:avLst/>
          </a:prstGeom>
          <a:noFill/>
          <a:ln>
            <a:noFill/>
          </a:ln>
        </p:spPr>
        <p:txBody>
          <a:bodyPr anchorCtr="0" anchor="ctr" bIns="91425" lIns="91425" spcFirstLastPara="1" rIns="91425" wrap="square" tIns="91425">
            <a:noAutofit/>
          </a:bodyPr>
          <a:lstStyle/>
          <a:p>
            <a:pPr indent="0" lvl="0" marL="12700" marR="0" rtl="0" algn="ctr">
              <a:lnSpc>
                <a:spcPct val="100000"/>
              </a:lnSpc>
              <a:spcBef>
                <a:spcPts val="0"/>
              </a:spcBef>
              <a:spcAft>
                <a:spcPts val="0"/>
              </a:spcAft>
              <a:buNone/>
            </a:pPr>
            <a:r>
              <a:rPr b="1" lang="en">
                <a:solidFill>
                  <a:schemeClr val="lt1"/>
                </a:solidFill>
                <a:latin typeface="Roboto"/>
                <a:ea typeface="Roboto"/>
                <a:cs typeface="Roboto"/>
                <a:sym typeface="Roboto"/>
              </a:rPr>
              <a:t>Shortcomings</a:t>
            </a:r>
            <a:r>
              <a:rPr b="1" lang="en">
                <a:solidFill>
                  <a:schemeClr val="lt1"/>
                </a:solidFill>
                <a:latin typeface="Roboto"/>
                <a:ea typeface="Roboto"/>
                <a:cs typeface="Roboto"/>
                <a:sym typeface="Roboto"/>
              </a:rPr>
              <a:t> and </a:t>
            </a:r>
            <a:r>
              <a:rPr b="1" lang="en">
                <a:solidFill>
                  <a:schemeClr val="lt1"/>
                </a:solidFill>
                <a:latin typeface="Roboto"/>
                <a:ea typeface="Roboto"/>
                <a:cs typeface="Roboto"/>
                <a:sym typeface="Roboto"/>
              </a:rPr>
              <a:t>improvements</a:t>
            </a:r>
            <a:endParaRPr b="1">
              <a:solidFill>
                <a:schemeClr val="lt1"/>
              </a:solidFill>
              <a:latin typeface="Roboto"/>
              <a:ea typeface="Roboto"/>
              <a:cs typeface="Roboto"/>
              <a:sym typeface="Roboto"/>
            </a:endParaRPr>
          </a:p>
        </p:txBody>
      </p:sp>
      <p:sp>
        <p:nvSpPr>
          <p:cNvPr id="84" name="Google Shape;84;p14"/>
          <p:cNvSpPr/>
          <p:nvPr/>
        </p:nvSpPr>
        <p:spPr>
          <a:xfrm>
            <a:off x="3223075" y="1426387"/>
            <a:ext cx="172926" cy="201131"/>
          </a:xfrm>
          <a:custGeom>
            <a:rect b="b" l="l" r="r" t="t"/>
            <a:pathLst>
              <a:path extrusionOk="0" h="5701" w="5701">
                <a:moveTo>
                  <a:pt x="2850" y="0"/>
                </a:moveTo>
                <a:cubicBezTo>
                  <a:pt x="1271" y="0"/>
                  <a:pt x="0" y="1285"/>
                  <a:pt x="0" y="2850"/>
                </a:cubicBezTo>
                <a:cubicBezTo>
                  <a:pt x="0" y="4429"/>
                  <a:pt x="1271" y="5701"/>
                  <a:pt x="2850" y="5701"/>
                </a:cubicBezTo>
                <a:cubicBezTo>
                  <a:pt x="4416" y="5701"/>
                  <a:pt x="5701" y="4429"/>
                  <a:pt x="5701" y="2850"/>
                </a:cubicBezTo>
                <a:cubicBezTo>
                  <a:pt x="5701" y="1285"/>
                  <a:pt x="4416" y="0"/>
                  <a:pt x="28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2"/>
          <p:cNvSpPr txBox="1"/>
          <p:nvPr>
            <p:ph type="title"/>
          </p:nvPr>
        </p:nvSpPr>
        <p:spPr>
          <a:xfrm>
            <a:off x="457200" y="209387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3"/>
          <p:cNvSpPr txBox="1"/>
          <p:nvPr>
            <p:ph type="title"/>
          </p:nvPr>
        </p:nvSpPr>
        <p:spPr>
          <a:xfrm>
            <a:off x="457200" y="224717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57200" y="7035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Architecture</a:t>
            </a:r>
            <a:endParaRPr/>
          </a:p>
          <a:p>
            <a:pPr indent="0" lvl="0" marL="0" rtl="0" algn="ctr">
              <a:spcBef>
                <a:spcPts val="0"/>
              </a:spcBef>
              <a:spcAft>
                <a:spcPts val="0"/>
              </a:spcAft>
              <a:buNone/>
            </a:pPr>
            <a:r>
              <a:t/>
            </a:r>
            <a:endParaRPr/>
          </a:p>
        </p:txBody>
      </p:sp>
      <p:pic>
        <p:nvPicPr>
          <p:cNvPr id="90" name="Google Shape;90;p15"/>
          <p:cNvPicPr preferRelativeResize="0"/>
          <p:nvPr/>
        </p:nvPicPr>
        <p:blipFill>
          <a:blip r:embed="rId3">
            <a:alphaModFix/>
          </a:blip>
          <a:stretch>
            <a:fillRect/>
          </a:stretch>
        </p:blipFill>
        <p:spPr>
          <a:xfrm>
            <a:off x="364750" y="643050"/>
            <a:ext cx="8137341" cy="4466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Implementation</a:t>
            </a:r>
            <a:endParaRPr/>
          </a:p>
        </p:txBody>
      </p:sp>
      <p:sp>
        <p:nvSpPr>
          <p:cNvPr id="96" name="Google Shape;96;p16"/>
          <p:cNvSpPr txBox="1"/>
          <p:nvPr/>
        </p:nvSpPr>
        <p:spPr>
          <a:xfrm flipH="1">
            <a:off x="6087100" y="657600"/>
            <a:ext cx="2121000" cy="7713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Vue.js</a:t>
            </a:r>
            <a:endParaRPr sz="1200">
              <a:solidFill>
                <a:srgbClr val="000000"/>
              </a:solidFill>
              <a:latin typeface="Roboto"/>
              <a:ea typeface="Roboto"/>
              <a:cs typeface="Roboto"/>
              <a:sym typeface="Roboto"/>
            </a:endParaRPr>
          </a:p>
        </p:txBody>
      </p:sp>
      <p:sp>
        <p:nvSpPr>
          <p:cNvPr id="97" name="Google Shape;97;p16"/>
          <p:cNvSpPr txBox="1"/>
          <p:nvPr/>
        </p:nvSpPr>
        <p:spPr>
          <a:xfrm flipH="1">
            <a:off x="6087100" y="2466033"/>
            <a:ext cx="2121000" cy="771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PyMongo</a:t>
            </a:r>
            <a:endParaRPr sz="1200">
              <a:solidFill>
                <a:srgbClr val="000000"/>
              </a:solidFill>
              <a:latin typeface="Roboto"/>
              <a:ea typeface="Roboto"/>
              <a:cs typeface="Roboto"/>
              <a:sym typeface="Roboto"/>
            </a:endParaRPr>
          </a:p>
        </p:txBody>
      </p:sp>
      <p:sp>
        <p:nvSpPr>
          <p:cNvPr id="98" name="Google Shape;98;p16"/>
          <p:cNvSpPr txBox="1"/>
          <p:nvPr/>
        </p:nvSpPr>
        <p:spPr>
          <a:xfrm flipH="1">
            <a:off x="6083219" y="3370250"/>
            <a:ext cx="2121000" cy="771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SQLAlchemy</a:t>
            </a:r>
            <a:endParaRPr sz="1200">
              <a:solidFill>
                <a:srgbClr val="000000"/>
              </a:solidFill>
              <a:latin typeface="Roboto"/>
              <a:ea typeface="Roboto"/>
              <a:cs typeface="Roboto"/>
              <a:sym typeface="Roboto"/>
            </a:endParaRPr>
          </a:p>
        </p:txBody>
      </p:sp>
      <p:sp>
        <p:nvSpPr>
          <p:cNvPr id="99" name="Google Shape;99;p16"/>
          <p:cNvSpPr txBox="1"/>
          <p:nvPr/>
        </p:nvSpPr>
        <p:spPr>
          <a:xfrm flipH="1">
            <a:off x="6087100" y="1561817"/>
            <a:ext cx="2121000" cy="771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FastApi</a:t>
            </a:r>
            <a:endParaRPr sz="1200">
              <a:solidFill>
                <a:srgbClr val="000000"/>
              </a:solidFill>
              <a:latin typeface="Roboto"/>
              <a:ea typeface="Roboto"/>
              <a:cs typeface="Roboto"/>
              <a:sym typeface="Roboto"/>
            </a:endParaRPr>
          </a:p>
        </p:txBody>
      </p:sp>
      <p:sp>
        <p:nvSpPr>
          <p:cNvPr id="100" name="Google Shape;100;p16"/>
          <p:cNvSpPr/>
          <p:nvPr/>
        </p:nvSpPr>
        <p:spPr>
          <a:xfrm>
            <a:off x="8208900" y="653913"/>
            <a:ext cx="477900" cy="771300"/>
          </a:xfrm>
          <a:prstGeom prst="flowChartDelay">
            <a:avLst/>
          </a:pr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600">
                <a:solidFill>
                  <a:schemeClr val="lt1"/>
                </a:solidFill>
                <a:latin typeface="Roboto"/>
                <a:ea typeface="Roboto"/>
                <a:cs typeface="Roboto"/>
                <a:sym typeface="Roboto"/>
              </a:rPr>
              <a:t>1</a:t>
            </a:r>
            <a:endParaRPr/>
          </a:p>
        </p:txBody>
      </p:sp>
      <p:sp>
        <p:nvSpPr>
          <p:cNvPr id="101" name="Google Shape;101;p16"/>
          <p:cNvSpPr/>
          <p:nvPr/>
        </p:nvSpPr>
        <p:spPr>
          <a:xfrm>
            <a:off x="8208900" y="1561838"/>
            <a:ext cx="477900" cy="771300"/>
          </a:xfrm>
          <a:prstGeom prst="flowChartDelay">
            <a:avLst/>
          </a:pr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lt1"/>
                </a:solidFill>
                <a:latin typeface="Roboto"/>
                <a:ea typeface="Roboto"/>
                <a:cs typeface="Roboto"/>
                <a:sym typeface="Roboto"/>
              </a:rPr>
              <a:t>2</a:t>
            </a:r>
            <a:endParaRPr/>
          </a:p>
        </p:txBody>
      </p:sp>
      <p:sp>
        <p:nvSpPr>
          <p:cNvPr id="102" name="Google Shape;102;p16"/>
          <p:cNvSpPr/>
          <p:nvPr/>
        </p:nvSpPr>
        <p:spPr>
          <a:xfrm>
            <a:off x="8208900" y="2466025"/>
            <a:ext cx="477900" cy="771300"/>
          </a:xfrm>
          <a:prstGeom prst="flowChartDelay">
            <a:avLst/>
          </a:pr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lt1"/>
                </a:solidFill>
                <a:latin typeface="Roboto"/>
                <a:ea typeface="Roboto"/>
                <a:cs typeface="Roboto"/>
                <a:sym typeface="Roboto"/>
              </a:rPr>
              <a:t>3</a:t>
            </a:r>
            <a:endParaRPr/>
          </a:p>
        </p:txBody>
      </p:sp>
      <p:sp>
        <p:nvSpPr>
          <p:cNvPr id="103" name="Google Shape;103;p16"/>
          <p:cNvSpPr/>
          <p:nvPr/>
        </p:nvSpPr>
        <p:spPr>
          <a:xfrm>
            <a:off x="8208900" y="3370200"/>
            <a:ext cx="477900" cy="771300"/>
          </a:xfrm>
          <a:prstGeom prst="flowChartDelay">
            <a:avLst/>
          </a:pr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lt1"/>
                </a:solidFill>
                <a:latin typeface="Roboto"/>
                <a:ea typeface="Roboto"/>
                <a:cs typeface="Roboto"/>
                <a:sym typeface="Roboto"/>
              </a:rPr>
              <a:t>4</a:t>
            </a:r>
            <a:endParaRPr/>
          </a:p>
        </p:txBody>
      </p:sp>
      <p:pic>
        <p:nvPicPr>
          <p:cNvPr id="104" name="Google Shape;104;p16"/>
          <p:cNvPicPr preferRelativeResize="0"/>
          <p:nvPr/>
        </p:nvPicPr>
        <p:blipFill>
          <a:blip r:embed="rId3">
            <a:alphaModFix/>
          </a:blip>
          <a:stretch>
            <a:fillRect/>
          </a:stretch>
        </p:blipFill>
        <p:spPr>
          <a:xfrm>
            <a:off x="521475" y="970825"/>
            <a:ext cx="3747756" cy="3867876"/>
          </a:xfrm>
          <a:prstGeom prst="rect">
            <a:avLst/>
          </a:prstGeom>
          <a:noFill/>
          <a:ln>
            <a:noFill/>
          </a:ln>
        </p:spPr>
      </p:pic>
      <p:sp>
        <p:nvSpPr>
          <p:cNvPr id="105" name="Google Shape;105;p16"/>
          <p:cNvSpPr txBox="1"/>
          <p:nvPr/>
        </p:nvSpPr>
        <p:spPr>
          <a:xfrm flipH="1">
            <a:off x="6087094" y="4274525"/>
            <a:ext cx="2121000" cy="771300"/>
          </a:xfrm>
          <a:prstGeom prst="rect">
            <a:avLst/>
          </a:prstGeom>
          <a:solidFill>
            <a:srgbClr val="EEEEEE"/>
          </a:solid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Nginx</a:t>
            </a:r>
            <a:endParaRPr sz="1200">
              <a:solidFill>
                <a:srgbClr val="000000"/>
              </a:solidFill>
              <a:latin typeface="Roboto"/>
              <a:ea typeface="Roboto"/>
              <a:cs typeface="Roboto"/>
              <a:sym typeface="Roboto"/>
            </a:endParaRPr>
          </a:p>
        </p:txBody>
      </p:sp>
      <p:sp>
        <p:nvSpPr>
          <p:cNvPr id="106" name="Google Shape;106;p16"/>
          <p:cNvSpPr/>
          <p:nvPr/>
        </p:nvSpPr>
        <p:spPr>
          <a:xfrm>
            <a:off x="8212775" y="4274475"/>
            <a:ext cx="477900" cy="771300"/>
          </a:xfrm>
          <a:prstGeom prst="flowChartDelay">
            <a:avLst/>
          </a:pr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lt1"/>
                </a:solidFill>
                <a:latin typeface="Roboto"/>
                <a:ea typeface="Roboto"/>
                <a:cs typeface="Roboto"/>
                <a:sym typeface="Roboto"/>
              </a:rPr>
              <a:t>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2" name="Google Shape;112;p17"/>
          <p:cNvPicPr preferRelativeResize="0"/>
          <p:nvPr/>
        </p:nvPicPr>
        <p:blipFill>
          <a:blip r:embed="rId3">
            <a:alphaModFix/>
          </a:blip>
          <a:stretch>
            <a:fillRect/>
          </a:stretch>
        </p:blipFill>
        <p:spPr>
          <a:xfrm>
            <a:off x="201725" y="223150"/>
            <a:ext cx="8740549" cy="410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1294678" y="325800"/>
            <a:ext cx="6554650" cy="466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4422725" y="2443325"/>
            <a:ext cx="4645076" cy="2654325"/>
          </a:xfrm>
          <a:prstGeom prst="rect">
            <a:avLst/>
          </a:prstGeom>
          <a:noFill/>
          <a:ln>
            <a:noFill/>
          </a:ln>
        </p:spPr>
      </p:pic>
      <p:pic>
        <p:nvPicPr>
          <p:cNvPr id="125" name="Google Shape;125;p19"/>
          <p:cNvPicPr preferRelativeResize="0"/>
          <p:nvPr/>
        </p:nvPicPr>
        <p:blipFill>
          <a:blip r:embed="rId4">
            <a:alphaModFix/>
          </a:blip>
          <a:stretch>
            <a:fillRect/>
          </a:stretch>
        </p:blipFill>
        <p:spPr>
          <a:xfrm>
            <a:off x="248400" y="308000"/>
            <a:ext cx="4250525" cy="26195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0" y="218525"/>
            <a:ext cx="40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Backend Implementation</a:t>
            </a:r>
            <a:endParaRPr/>
          </a:p>
        </p:txBody>
      </p:sp>
      <p:sp>
        <p:nvSpPr>
          <p:cNvPr id="131" name="Google Shape;131;p20"/>
          <p:cNvSpPr txBox="1"/>
          <p:nvPr/>
        </p:nvSpPr>
        <p:spPr>
          <a:xfrm>
            <a:off x="-2550" y="2148700"/>
            <a:ext cx="2724300" cy="1422300"/>
          </a:xfrm>
          <a:prstGeom prst="rect">
            <a:avLst/>
          </a:prstGeom>
          <a:noFill/>
          <a:ln>
            <a:noFill/>
          </a:ln>
        </p:spPr>
        <p:txBody>
          <a:bodyPr anchorCtr="0" anchor="ctr" bIns="45725" lIns="45725" spcFirstLastPara="1" rIns="45725" wrap="square" tIns="45725">
            <a:noAutofit/>
          </a:bodyPr>
          <a:lstStyle/>
          <a:p>
            <a:pPr indent="-304800" lvl="0" marL="457200" rtl="0" algn="l">
              <a:lnSpc>
                <a:spcPct val="100000"/>
              </a:lnSpc>
              <a:spcBef>
                <a:spcPts val="0"/>
              </a:spcBef>
              <a:spcAft>
                <a:spcPts val="0"/>
              </a:spcAft>
              <a:buSzPts val="1200"/>
              <a:buFont typeface="Roboto"/>
              <a:buChar char="●"/>
            </a:pPr>
            <a:r>
              <a:rPr lang="en" sz="1200">
                <a:latin typeface="Roboto"/>
                <a:ea typeface="Roboto"/>
                <a:cs typeface="Roboto"/>
                <a:sym typeface="Roboto"/>
              </a:rPr>
              <a:t>MongoDB setup bash script</a:t>
            </a:r>
            <a:endParaRPr sz="1200">
              <a:latin typeface="Roboto"/>
              <a:ea typeface="Roboto"/>
              <a:cs typeface="Roboto"/>
              <a:sym typeface="Roboto"/>
            </a:endParaRPr>
          </a:p>
          <a:p>
            <a:pPr indent="0" lvl="0" marL="457200" rtl="0" algn="l">
              <a:lnSpc>
                <a:spcPct val="100000"/>
              </a:lnSpc>
              <a:spcBef>
                <a:spcPts val="0"/>
              </a:spcBef>
              <a:spcAft>
                <a:spcPts val="0"/>
              </a:spcAft>
              <a:buNone/>
            </a:pPr>
            <a:r>
              <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Char char="●"/>
            </a:pPr>
            <a:r>
              <a:rPr lang="en" sz="1200">
                <a:latin typeface="Roboto"/>
                <a:ea typeface="Roboto"/>
                <a:cs typeface="Roboto"/>
                <a:sym typeface="Roboto"/>
              </a:rPr>
              <a:t>MongoDB commands</a:t>
            </a:r>
            <a:endParaRPr sz="1200">
              <a:latin typeface="Roboto"/>
              <a:ea typeface="Roboto"/>
              <a:cs typeface="Roboto"/>
              <a:sym typeface="Roboto"/>
            </a:endParaRPr>
          </a:p>
        </p:txBody>
      </p:sp>
      <p:sp>
        <p:nvSpPr>
          <p:cNvPr id="132" name="Google Shape;132;p20"/>
          <p:cNvSpPr txBox="1"/>
          <p:nvPr/>
        </p:nvSpPr>
        <p:spPr>
          <a:xfrm>
            <a:off x="6715200" y="2148700"/>
            <a:ext cx="2428800" cy="1422300"/>
          </a:xfrm>
          <a:prstGeom prst="rect">
            <a:avLst/>
          </a:prstGeom>
          <a:noFill/>
          <a:ln>
            <a:noFill/>
          </a:ln>
        </p:spPr>
        <p:txBody>
          <a:bodyPr anchorCtr="0" anchor="ctr" bIns="45725" lIns="45725" spcFirstLastPara="1" rIns="45725" wrap="square" tIns="45725">
            <a:noAutofit/>
          </a:bodyPr>
          <a:lstStyle/>
          <a:p>
            <a:pPr indent="-304800" lvl="0" marL="457200" rtl="0" algn="l">
              <a:lnSpc>
                <a:spcPct val="100000"/>
              </a:lnSpc>
              <a:spcBef>
                <a:spcPts val="0"/>
              </a:spcBef>
              <a:spcAft>
                <a:spcPts val="0"/>
              </a:spcAft>
              <a:buSzPts val="1200"/>
              <a:buFont typeface="Roboto"/>
              <a:buChar char="●"/>
            </a:pPr>
            <a:r>
              <a:rPr lang="en" sz="1200">
                <a:latin typeface="Roboto"/>
                <a:ea typeface="Roboto"/>
                <a:cs typeface="Roboto"/>
                <a:sym typeface="Roboto"/>
              </a:rPr>
              <a:t>Mysql setup bash script</a:t>
            </a:r>
            <a:endParaRPr sz="1200">
              <a:latin typeface="Roboto"/>
              <a:ea typeface="Roboto"/>
              <a:cs typeface="Roboto"/>
              <a:sym typeface="Roboto"/>
            </a:endParaRPr>
          </a:p>
          <a:p>
            <a:pPr indent="0" lvl="0" marL="457200" rtl="0" algn="l">
              <a:lnSpc>
                <a:spcPct val="100000"/>
              </a:lnSpc>
              <a:spcBef>
                <a:spcPts val="0"/>
              </a:spcBef>
              <a:spcAft>
                <a:spcPts val="0"/>
              </a:spcAft>
              <a:buNone/>
            </a:pPr>
            <a:r>
              <a:t/>
            </a:r>
            <a:endParaRPr sz="1200">
              <a:latin typeface="Roboto"/>
              <a:ea typeface="Roboto"/>
              <a:cs typeface="Roboto"/>
              <a:sym typeface="Roboto"/>
            </a:endParaRPr>
          </a:p>
          <a:p>
            <a:pPr indent="-304800" lvl="0" marL="457200" rtl="0" algn="l">
              <a:lnSpc>
                <a:spcPct val="100000"/>
              </a:lnSpc>
              <a:spcBef>
                <a:spcPts val="0"/>
              </a:spcBef>
              <a:spcAft>
                <a:spcPts val="0"/>
              </a:spcAft>
              <a:buSzPts val="1200"/>
              <a:buFont typeface="Roboto"/>
              <a:buChar char="●"/>
            </a:pPr>
            <a:r>
              <a:rPr lang="en" sz="1200">
                <a:latin typeface="Roboto"/>
                <a:ea typeface="Roboto"/>
                <a:cs typeface="Roboto"/>
                <a:sym typeface="Roboto"/>
              </a:rPr>
              <a:t>Mysql commands script</a:t>
            </a:r>
            <a:endParaRPr sz="1200">
              <a:latin typeface="Roboto"/>
              <a:ea typeface="Roboto"/>
              <a:cs typeface="Roboto"/>
              <a:sym typeface="Roboto"/>
            </a:endParaRPr>
          </a:p>
        </p:txBody>
      </p:sp>
      <p:sp>
        <p:nvSpPr>
          <p:cNvPr id="133" name="Google Shape;133;p20"/>
          <p:cNvSpPr/>
          <p:nvPr/>
        </p:nvSpPr>
        <p:spPr>
          <a:xfrm>
            <a:off x="2422350" y="2160475"/>
            <a:ext cx="2972350" cy="1584554"/>
          </a:xfrm>
          <a:custGeom>
            <a:rect b="b" l="l" r="r" t="t"/>
            <a:pathLst>
              <a:path extrusionOk="0" h="51057" w="86708">
                <a:moveTo>
                  <a:pt x="53403" y="1"/>
                </a:moveTo>
                <a:cubicBezTo>
                  <a:pt x="49450" y="1"/>
                  <a:pt x="45823" y="2483"/>
                  <a:pt x="45823" y="7140"/>
                </a:cubicBezTo>
                <a:cubicBezTo>
                  <a:pt x="43221" y="3540"/>
                  <a:pt x="39770" y="1949"/>
                  <a:pt x="36514" y="1949"/>
                </a:cubicBezTo>
                <a:cubicBezTo>
                  <a:pt x="31338" y="1949"/>
                  <a:pt x="26653" y="5968"/>
                  <a:pt x="26653" y="12326"/>
                </a:cubicBezTo>
                <a:cubicBezTo>
                  <a:pt x="23294" y="10210"/>
                  <a:pt x="20383" y="9349"/>
                  <a:pt x="17999" y="9349"/>
                </a:cubicBezTo>
                <a:cubicBezTo>
                  <a:pt x="10463" y="9349"/>
                  <a:pt x="8201" y="17957"/>
                  <a:pt x="13707" y="22685"/>
                </a:cubicBezTo>
                <a:cubicBezTo>
                  <a:pt x="0" y="26332"/>
                  <a:pt x="6841" y="40053"/>
                  <a:pt x="15392" y="40053"/>
                </a:cubicBezTo>
                <a:cubicBezTo>
                  <a:pt x="16539" y="40053"/>
                  <a:pt x="17717" y="39806"/>
                  <a:pt x="18880" y="39255"/>
                </a:cubicBezTo>
                <a:lnTo>
                  <a:pt x="18880" y="39255"/>
                </a:lnTo>
                <a:cubicBezTo>
                  <a:pt x="17269" y="46374"/>
                  <a:pt x="22114" y="51057"/>
                  <a:pt x="27616" y="51057"/>
                </a:cubicBezTo>
                <a:cubicBezTo>
                  <a:pt x="28923" y="51057"/>
                  <a:pt x="30267" y="50792"/>
                  <a:pt x="31570" y="50234"/>
                </a:cubicBezTo>
                <a:lnTo>
                  <a:pt x="60183" y="25164"/>
                </a:lnTo>
                <a:lnTo>
                  <a:pt x="86707" y="3759"/>
                </a:lnTo>
                <a:cubicBezTo>
                  <a:pt x="83464" y="1563"/>
                  <a:pt x="79118" y="290"/>
                  <a:pt x="74882" y="290"/>
                </a:cubicBezTo>
                <a:cubicBezTo>
                  <a:pt x="69917" y="290"/>
                  <a:pt x="65103" y="2039"/>
                  <a:pt x="62392" y="6103"/>
                </a:cubicBezTo>
                <a:cubicBezTo>
                  <a:pt x="60687" y="1963"/>
                  <a:pt x="56917" y="1"/>
                  <a:pt x="53403" y="1"/>
                </a:cubicBezTo>
                <a:close/>
              </a:path>
            </a:pathLst>
          </a:custGeom>
          <a:gradFill>
            <a:gsLst>
              <a:gs pos="0">
                <a:srgbClr val="58CBDF"/>
              </a:gs>
              <a:gs pos="100000">
                <a:srgbClr val="238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3777628" y="2296600"/>
            <a:ext cx="2642820" cy="1888501"/>
          </a:xfrm>
          <a:custGeom>
            <a:rect b="b" l="l" r="r" t="t"/>
            <a:pathLst>
              <a:path extrusionOk="0" h="56934" w="79675">
                <a:moveTo>
                  <a:pt x="55138" y="0"/>
                </a:moveTo>
                <a:lnTo>
                  <a:pt x="26026" y="24019"/>
                </a:lnTo>
                <a:cubicBezTo>
                  <a:pt x="26026" y="24019"/>
                  <a:pt x="189" y="46018"/>
                  <a:pt x="0" y="46462"/>
                </a:cubicBezTo>
                <a:cubicBezTo>
                  <a:pt x="2125" y="54021"/>
                  <a:pt x="8392" y="56934"/>
                  <a:pt x="14879" y="56934"/>
                </a:cubicBezTo>
                <a:cubicBezTo>
                  <a:pt x="22622" y="56934"/>
                  <a:pt x="30678" y="52783"/>
                  <a:pt x="32371" y="47432"/>
                </a:cubicBezTo>
                <a:cubicBezTo>
                  <a:pt x="35089" y="51966"/>
                  <a:pt x="39396" y="53819"/>
                  <a:pt x="43555" y="53819"/>
                </a:cubicBezTo>
                <a:cubicBezTo>
                  <a:pt x="48899" y="53819"/>
                  <a:pt x="53998" y="50759"/>
                  <a:pt x="55164" y="46395"/>
                </a:cubicBezTo>
                <a:cubicBezTo>
                  <a:pt x="57543" y="47393"/>
                  <a:pt x="59785" y="47834"/>
                  <a:pt x="61849" y="47834"/>
                </a:cubicBezTo>
                <a:cubicBezTo>
                  <a:pt x="73715" y="47834"/>
                  <a:pt x="79675" y="33257"/>
                  <a:pt x="71734" y="26188"/>
                </a:cubicBezTo>
                <a:cubicBezTo>
                  <a:pt x="74893" y="22583"/>
                  <a:pt x="71366" y="10305"/>
                  <a:pt x="62171" y="10305"/>
                </a:cubicBezTo>
                <a:cubicBezTo>
                  <a:pt x="60819" y="10305"/>
                  <a:pt x="59345" y="10570"/>
                  <a:pt x="57751" y="11168"/>
                </a:cubicBezTo>
                <a:cubicBezTo>
                  <a:pt x="57751" y="7679"/>
                  <a:pt x="58249" y="2102"/>
                  <a:pt x="55138" y="0"/>
                </a:cubicBezTo>
                <a:close/>
              </a:path>
            </a:pathLst>
          </a:custGeom>
          <a:gradFill>
            <a:gsLst>
              <a:gs pos="0">
                <a:srgbClr val="1A85C8"/>
              </a:gs>
              <a:gs pos="100000">
                <a:srgbClr val="0F3750"/>
              </a:gs>
            </a:gsLst>
            <a:path path="circle">
              <a:fillToRect b="50%" l="50%" r="50%" t="50%"/>
            </a:path>
            <a:tileRect/>
          </a:gra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2882950" y="2712200"/>
            <a:ext cx="1671300" cy="308100"/>
          </a:xfrm>
          <a:prstGeom prst="rect">
            <a:avLst/>
          </a:prstGeom>
          <a:noFill/>
          <a:ln>
            <a:noFill/>
          </a:ln>
        </p:spPr>
        <p:txBody>
          <a:bodyPr anchorCtr="0" anchor="ctr" bIns="45725" lIns="45725" spcFirstLastPara="1" rIns="45725" wrap="square" tIns="45725">
            <a:noAutofit/>
          </a:bodyPr>
          <a:lstStyle/>
          <a:p>
            <a:pPr indent="0" lvl="0" marL="0" rtl="0" algn="ctr">
              <a:lnSpc>
                <a:spcPct val="100000"/>
              </a:lnSpc>
              <a:spcBef>
                <a:spcPts val="0"/>
              </a:spcBef>
              <a:spcAft>
                <a:spcPts val="0"/>
              </a:spcAft>
              <a:buNone/>
            </a:pPr>
            <a:r>
              <a:rPr b="1" lang="en" sz="2600">
                <a:solidFill>
                  <a:schemeClr val="lt1"/>
                </a:solidFill>
                <a:latin typeface="Roboto"/>
                <a:ea typeface="Roboto"/>
                <a:cs typeface="Roboto"/>
                <a:sym typeface="Roboto"/>
              </a:rPr>
              <a:t>MongoDB</a:t>
            </a:r>
            <a:endParaRPr b="1" sz="2600">
              <a:solidFill>
                <a:schemeClr val="lt1"/>
              </a:solidFill>
              <a:latin typeface="Roboto"/>
              <a:ea typeface="Roboto"/>
              <a:cs typeface="Roboto"/>
              <a:sym typeface="Roboto"/>
            </a:endParaRPr>
          </a:p>
        </p:txBody>
      </p:sp>
      <p:sp>
        <p:nvSpPr>
          <p:cNvPr id="136" name="Google Shape;136;p20"/>
          <p:cNvSpPr txBox="1"/>
          <p:nvPr/>
        </p:nvSpPr>
        <p:spPr>
          <a:xfrm>
            <a:off x="4757300" y="3230488"/>
            <a:ext cx="1136700" cy="308100"/>
          </a:xfrm>
          <a:prstGeom prst="rect">
            <a:avLst/>
          </a:prstGeom>
          <a:noFill/>
          <a:ln>
            <a:noFill/>
          </a:ln>
        </p:spPr>
        <p:txBody>
          <a:bodyPr anchorCtr="0" anchor="ctr" bIns="45725" lIns="45725" spcFirstLastPara="1" rIns="45725" wrap="square" tIns="45725">
            <a:noAutofit/>
          </a:bodyPr>
          <a:lstStyle/>
          <a:p>
            <a:pPr indent="0" lvl="0" marL="0" rtl="0" algn="ctr">
              <a:lnSpc>
                <a:spcPct val="100000"/>
              </a:lnSpc>
              <a:spcBef>
                <a:spcPts val="0"/>
              </a:spcBef>
              <a:spcAft>
                <a:spcPts val="0"/>
              </a:spcAft>
              <a:buNone/>
            </a:pPr>
            <a:r>
              <a:rPr b="1" lang="en" sz="2600">
                <a:solidFill>
                  <a:schemeClr val="lt1"/>
                </a:solidFill>
                <a:latin typeface="Roboto"/>
                <a:ea typeface="Roboto"/>
                <a:cs typeface="Roboto"/>
                <a:sym typeface="Roboto"/>
              </a:rPr>
              <a:t>Mysql </a:t>
            </a:r>
            <a:endParaRPr b="1" sz="2600">
              <a:solidFill>
                <a:schemeClr val="lt1"/>
              </a:solidFill>
              <a:latin typeface="Roboto"/>
              <a:ea typeface="Roboto"/>
              <a:cs typeface="Roboto"/>
              <a:sym typeface="Roboto"/>
            </a:endParaRPr>
          </a:p>
        </p:txBody>
      </p:sp>
      <p:sp>
        <p:nvSpPr>
          <p:cNvPr id="137" name="Google Shape;137;p20"/>
          <p:cNvSpPr/>
          <p:nvPr/>
        </p:nvSpPr>
        <p:spPr>
          <a:xfrm>
            <a:off x="7238750" y="1373050"/>
            <a:ext cx="1548900" cy="5727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38" name="Google Shape;138;p20"/>
          <p:cNvSpPr/>
          <p:nvPr/>
        </p:nvSpPr>
        <p:spPr>
          <a:xfrm>
            <a:off x="585154" y="1342907"/>
            <a:ext cx="1548900" cy="572700"/>
          </a:xfrm>
          <a:prstGeom prst="roundRect">
            <a:avLst>
              <a:gd fmla="val 50000"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txBox="1"/>
          <p:nvPr/>
        </p:nvSpPr>
        <p:spPr>
          <a:xfrm>
            <a:off x="563707" y="1430675"/>
            <a:ext cx="1591800" cy="4356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600">
                <a:solidFill>
                  <a:schemeClr val="accent3"/>
                </a:solidFill>
                <a:latin typeface="Roboto"/>
                <a:ea typeface="Roboto"/>
                <a:cs typeface="Roboto"/>
                <a:sym typeface="Roboto"/>
              </a:rPr>
              <a:t>Non-Relational </a:t>
            </a:r>
            <a:endParaRPr b="1" sz="1600">
              <a:solidFill>
                <a:schemeClr val="accent3"/>
              </a:solidFill>
              <a:latin typeface="Roboto"/>
              <a:ea typeface="Roboto"/>
              <a:cs typeface="Roboto"/>
              <a:sym typeface="Roboto"/>
            </a:endParaRPr>
          </a:p>
          <a:p>
            <a:pPr indent="0" lvl="0" marL="0" rtl="0" algn="ctr">
              <a:lnSpc>
                <a:spcPct val="115000"/>
              </a:lnSpc>
              <a:spcBef>
                <a:spcPts val="0"/>
              </a:spcBef>
              <a:spcAft>
                <a:spcPts val="0"/>
              </a:spcAft>
              <a:buNone/>
            </a:pPr>
            <a:r>
              <a:rPr b="1" lang="en" sz="1600">
                <a:solidFill>
                  <a:schemeClr val="accent3"/>
                </a:solidFill>
                <a:latin typeface="Roboto"/>
                <a:ea typeface="Roboto"/>
                <a:cs typeface="Roboto"/>
                <a:sym typeface="Roboto"/>
              </a:rPr>
              <a:t>Database</a:t>
            </a:r>
            <a:endParaRPr b="1" sz="1600">
              <a:solidFill>
                <a:schemeClr val="accent3"/>
              </a:solidFill>
              <a:latin typeface="Roboto"/>
              <a:ea typeface="Roboto"/>
              <a:cs typeface="Roboto"/>
              <a:sym typeface="Roboto"/>
            </a:endParaRPr>
          </a:p>
        </p:txBody>
      </p:sp>
      <p:sp>
        <p:nvSpPr>
          <p:cNvPr id="140" name="Google Shape;140;p20"/>
          <p:cNvSpPr txBox="1"/>
          <p:nvPr/>
        </p:nvSpPr>
        <p:spPr>
          <a:xfrm>
            <a:off x="7491651" y="1479406"/>
            <a:ext cx="1043100" cy="3600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600">
                <a:solidFill>
                  <a:schemeClr val="accent6"/>
                </a:solidFill>
                <a:latin typeface="Roboto"/>
                <a:ea typeface="Roboto"/>
                <a:cs typeface="Roboto"/>
                <a:sym typeface="Roboto"/>
              </a:rPr>
              <a:t>Relational Database</a:t>
            </a:r>
            <a:endParaRPr b="1" sz="1600">
              <a:solidFill>
                <a:schemeClr val="accent6"/>
              </a:solidFill>
              <a:latin typeface="Roboto"/>
              <a:ea typeface="Roboto"/>
              <a:cs typeface="Roboto"/>
              <a:sym typeface="Roboto"/>
            </a:endParaRPr>
          </a:p>
        </p:txBody>
      </p:sp>
      <p:sp>
        <p:nvSpPr>
          <p:cNvPr id="141" name="Google Shape;141;p20"/>
          <p:cNvSpPr/>
          <p:nvPr/>
        </p:nvSpPr>
        <p:spPr>
          <a:xfrm>
            <a:off x="3364800" y="1067550"/>
            <a:ext cx="2025000" cy="4356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3406825" y="1067550"/>
            <a:ext cx="20250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Automation Python Script</a:t>
            </a:r>
            <a:endParaRPr sz="1200">
              <a:latin typeface="Roboto"/>
              <a:ea typeface="Roboto"/>
              <a:cs typeface="Roboto"/>
              <a:sym typeface="Roboto"/>
            </a:endParaRPr>
          </a:p>
        </p:txBody>
      </p:sp>
      <p:cxnSp>
        <p:nvCxnSpPr>
          <p:cNvPr id="143" name="Google Shape;143;p20"/>
          <p:cNvCxnSpPr/>
          <p:nvPr/>
        </p:nvCxnSpPr>
        <p:spPr>
          <a:xfrm flipH="1">
            <a:off x="1840675" y="1521750"/>
            <a:ext cx="1185000" cy="7227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0"/>
          <p:cNvCxnSpPr/>
          <p:nvPr/>
        </p:nvCxnSpPr>
        <p:spPr>
          <a:xfrm>
            <a:off x="5622600" y="1548700"/>
            <a:ext cx="1210200" cy="81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Automation </a:t>
            </a:r>
            <a:r>
              <a:rPr lang="en"/>
              <a:t>Scripts</a:t>
            </a:r>
            <a:r>
              <a:rPr lang="en"/>
              <a:t> </a:t>
            </a:r>
            <a:endParaRPr/>
          </a:p>
        </p:txBody>
      </p:sp>
      <p:sp>
        <p:nvSpPr>
          <p:cNvPr id="150" name="Google Shape;150;p21"/>
          <p:cNvSpPr/>
          <p:nvPr/>
        </p:nvSpPr>
        <p:spPr>
          <a:xfrm>
            <a:off x="638025" y="1251100"/>
            <a:ext cx="2186400" cy="344100"/>
          </a:xfrm>
          <a:prstGeom prst="round2DiagRect">
            <a:avLst>
              <a:gd fmla="val 50000" name="adj1"/>
              <a:gd fmla="val 0" name="adj2"/>
            </a:avLst>
          </a:prstGeom>
          <a:gradFill>
            <a:gsLst>
              <a:gs pos="0">
                <a:srgbClr val="ADD8EB"/>
              </a:gs>
              <a:gs pos="100000">
                <a:srgbClr val="4BA4CA"/>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Mongodb setup bash script</a:t>
            </a:r>
            <a:endParaRPr sz="1200"/>
          </a:p>
        </p:txBody>
      </p:sp>
      <p:sp>
        <p:nvSpPr>
          <p:cNvPr id="151" name="Google Shape;151;p21"/>
          <p:cNvSpPr/>
          <p:nvPr/>
        </p:nvSpPr>
        <p:spPr>
          <a:xfrm>
            <a:off x="5458475" y="1288000"/>
            <a:ext cx="2267400" cy="307200"/>
          </a:xfrm>
          <a:prstGeom prst="round2DiagRect">
            <a:avLst>
              <a:gd fmla="val 50000" name="adj1"/>
              <a:gd fmla="val 0" name="adj2"/>
            </a:avLst>
          </a:prstGeom>
          <a:gradFill>
            <a:gsLst>
              <a:gs pos="0">
                <a:srgbClr val="31AFDD"/>
              </a:gs>
              <a:gs pos="100000">
                <a:srgbClr val="195B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478325" y="1749000"/>
            <a:ext cx="3942900" cy="10881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Install Mongodb database</a:t>
            </a:r>
            <a:endParaRPr sz="1000">
              <a:solidFill>
                <a:srgbClr val="24292E"/>
              </a:solidFill>
              <a:highlight>
                <a:srgbClr val="FFFFFF"/>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Configure Mongodb network to allow remote connection</a:t>
            </a:r>
            <a:endParaRPr sz="1000">
              <a:solidFill>
                <a:srgbClr val="24292E"/>
              </a:solidFill>
              <a:highlight>
                <a:srgbClr val="FFFFFF"/>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Unzip kindle metadata and execute mongo commands</a:t>
            </a:r>
            <a:endParaRPr sz="1000">
              <a:solidFill>
                <a:srgbClr val="24292E"/>
              </a:solidFill>
              <a:highlight>
                <a:srgbClr val="FFFFFF"/>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Load kindle metadata into Mongodb Collection</a:t>
            </a:r>
            <a:endParaRPr sz="1500"/>
          </a:p>
        </p:txBody>
      </p:sp>
      <p:sp>
        <p:nvSpPr>
          <p:cNvPr id="153" name="Google Shape;153;p21"/>
          <p:cNvSpPr/>
          <p:nvPr/>
        </p:nvSpPr>
        <p:spPr>
          <a:xfrm>
            <a:off x="5173025" y="1812600"/>
            <a:ext cx="3776100" cy="102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Install Mysql database</a:t>
            </a:r>
            <a:endParaRPr sz="1000">
              <a:solidFill>
                <a:srgbClr val="24292E"/>
              </a:solidFill>
              <a:highlight>
                <a:srgbClr val="FFFFFF"/>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Create root user and test user with </a:t>
            </a:r>
            <a:r>
              <a:rPr b="1" lang="en" sz="1000">
                <a:solidFill>
                  <a:srgbClr val="24292E"/>
                </a:solidFill>
                <a:highlight>
                  <a:srgbClr val="FFFFFF"/>
                </a:highlight>
              </a:rPr>
              <a:t>secure </a:t>
            </a:r>
            <a:r>
              <a:rPr lang="en" sz="1000">
                <a:solidFill>
                  <a:srgbClr val="24292E"/>
                </a:solidFill>
                <a:highlight>
                  <a:srgbClr val="FFFFFF"/>
                </a:highlight>
              </a:rPr>
              <a:t>password</a:t>
            </a:r>
            <a:endParaRPr sz="1000">
              <a:solidFill>
                <a:srgbClr val="24292E"/>
              </a:solidFill>
              <a:highlight>
                <a:srgbClr val="FFFFFF"/>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Configure Mysql network to allow remote connection</a:t>
            </a:r>
            <a:endParaRPr sz="1000">
              <a:solidFill>
                <a:srgbClr val="24292E"/>
              </a:solidFill>
              <a:highlight>
                <a:srgbClr val="FFFFFF"/>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Execute Mysql commands script</a:t>
            </a:r>
            <a:endParaRPr sz="1500"/>
          </a:p>
        </p:txBody>
      </p:sp>
      <p:sp>
        <p:nvSpPr>
          <p:cNvPr id="154" name="Google Shape;154;p21"/>
          <p:cNvSpPr txBox="1"/>
          <p:nvPr/>
        </p:nvSpPr>
        <p:spPr>
          <a:xfrm>
            <a:off x="5523900" y="1280050"/>
            <a:ext cx="2186400" cy="3441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300">
                <a:solidFill>
                  <a:schemeClr val="lt1"/>
                </a:solidFill>
                <a:latin typeface="Roboto"/>
                <a:ea typeface="Roboto"/>
                <a:cs typeface="Roboto"/>
                <a:sym typeface="Roboto"/>
              </a:rPr>
              <a:t>Mysql setup bash script</a:t>
            </a:r>
            <a:endParaRPr b="1" sz="1300">
              <a:solidFill>
                <a:schemeClr val="lt1"/>
              </a:solidFill>
              <a:latin typeface="Roboto"/>
              <a:ea typeface="Roboto"/>
              <a:cs typeface="Roboto"/>
              <a:sym typeface="Roboto"/>
            </a:endParaRPr>
          </a:p>
        </p:txBody>
      </p:sp>
      <p:sp>
        <p:nvSpPr>
          <p:cNvPr id="155" name="Google Shape;155;p21"/>
          <p:cNvSpPr txBox="1"/>
          <p:nvPr/>
        </p:nvSpPr>
        <p:spPr>
          <a:xfrm>
            <a:off x="7431138" y="656425"/>
            <a:ext cx="866100" cy="3600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500">
                <a:solidFill>
                  <a:schemeClr val="lt1"/>
                </a:solidFill>
                <a:latin typeface="Roboto"/>
                <a:ea typeface="Roboto"/>
                <a:cs typeface="Roboto"/>
                <a:sym typeface="Roboto"/>
              </a:rPr>
              <a:t>Mars</a:t>
            </a:r>
            <a:endParaRPr b="1" sz="1500">
              <a:solidFill>
                <a:schemeClr val="lt1"/>
              </a:solidFill>
              <a:latin typeface="Roboto"/>
              <a:ea typeface="Roboto"/>
              <a:cs typeface="Roboto"/>
              <a:sym typeface="Roboto"/>
            </a:endParaRPr>
          </a:p>
        </p:txBody>
      </p:sp>
      <p:sp>
        <p:nvSpPr>
          <p:cNvPr id="156" name="Google Shape;156;p21"/>
          <p:cNvSpPr/>
          <p:nvPr/>
        </p:nvSpPr>
        <p:spPr>
          <a:xfrm>
            <a:off x="561825" y="3170600"/>
            <a:ext cx="2186400" cy="344100"/>
          </a:xfrm>
          <a:prstGeom prst="round2DiagRect">
            <a:avLst>
              <a:gd fmla="val 50000" name="adj1"/>
              <a:gd fmla="val 0" name="adj2"/>
            </a:avLst>
          </a:prstGeom>
          <a:gradFill>
            <a:gsLst>
              <a:gs pos="0">
                <a:srgbClr val="ADD8EB"/>
              </a:gs>
              <a:gs pos="100000">
                <a:srgbClr val="4BA4CA"/>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Mongodb commands script</a:t>
            </a:r>
            <a:endParaRPr sz="1200"/>
          </a:p>
        </p:txBody>
      </p:sp>
      <p:sp>
        <p:nvSpPr>
          <p:cNvPr id="157" name="Google Shape;157;p21"/>
          <p:cNvSpPr/>
          <p:nvPr/>
        </p:nvSpPr>
        <p:spPr>
          <a:xfrm>
            <a:off x="485625" y="3667100"/>
            <a:ext cx="4179000" cy="1230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Create admin user against admin database with secure password</a:t>
            </a:r>
            <a:endParaRPr sz="1000">
              <a:solidFill>
                <a:srgbClr val="24292E"/>
              </a:solidFill>
              <a:highlight>
                <a:srgbClr val="FFFFFF"/>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Create kindle_metadata database and collection to store metadata with assigned test_user and password to it</a:t>
            </a:r>
            <a:endParaRPr sz="1000">
              <a:solidFill>
                <a:srgbClr val="24292E"/>
              </a:solidFill>
              <a:highlight>
                <a:srgbClr val="FFFFFF"/>
              </a:highlight>
            </a:endParaRPr>
          </a:p>
          <a:p>
            <a:pPr indent="-292100" lvl="0" marL="457200" rtl="0" algn="l">
              <a:lnSpc>
                <a:spcPct val="115000"/>
              </a:lnSpc>
              <a:spcBef>
                <a:spcPts val="0"/>
              </a:spcBef>
              <a:spcAft>
                <a:spcPts val="0"/>
              </a:spcAft>
              <a:buClr>
                <a:srgbClr val="24292E"/>
              </a:buClr>
              <a:buSzPts val="1000"/>
              <a:buChar char="●"/>
            </a:pPr>
            <a:r>
              <a:rPr lang="en" sz="1000">
                <a:solidFill>
                  <a:srgbClr val="24292E"/>
                </a:solidFill>
                <a:highlight>
                  <a:srgbClr val="FFFFFF"/>
                </a:highlight>
              </a:rPr>
              <a:t>Create web_log database and collection to store web logs with assigned test_user and password to it</a:t>
            </a:r>
            <a:endParaRPr sz="1000">
              <a:solidFill>
                <a:srgbClr val="24292E"/>
              </a:solidFill>
              <a:highlight>
                <a:srgbClr val="FFFFFF"/>
              </a:highlight>
            </a:endParaRPr>
          </a:p>
          <a:p>
            <a:pPr indent="0" lvl="0" marL="0" rtl="0" algn="l">
              <a:spcBef>
                <a:spcPts val="0"/>
              </a:spcBef>
              <a:spcAft>
                <a:spcPts val="0"/>
              </a:spcAft>
              <a:buNone/>
            </a:pPr>
            <a:r>
              <a:t/>
            </a:r>
            <a:endParaRPr sz="900"/>
          </a:p>
        </p:txBody>
      </p:sp>
      <p:sp>
        <p:nvSpPr>
          <p:cNvPr id="158" name="Google Shape;158;p21"/>
          <p:cNvSpPr/>
          <p:nvPr/>
        </p:nvSpPr>
        <p:spPr>
          <a:xfrm>
            <a:off x="5418700" y="3254750"/>
            <a:ext cx="2267400" cy="307200"/>
          </a:xfrm>
          <a:prstGeom prst="round2DiagRect">
            <a:avLst>
              <a:gd fmla="val 50000" name="adj1"/>
              <a:gd fmla="val 0" name="adj2"/>
            </a:avLst>
          </a:prstGeom>
          <a:gradFill>
            <a:gsLst>
              <a:gs pos="0">
                <a:srgbClr val="31AFDD"/>
              </a:gs>
              <a:gs pos="100000">
                <a:srgbClr val="195B73"/>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nvSpPr>
        <p:spPr>
          <a:xfrm>
            <a:off x="5484125" y="3246800"/>
            <a:ext cx="2186400" cy="344100"/>
          </a:xfrm>
          <a:prstGeom prst="rect">
            <a:avLst/>
          </a:prstGeom>
          <a:noFill/>
          <a:ln>
            <a:noFill/>
          </a:ln>
        </p:spPr>
        <p:txBody>
          <a:bodyPr anchorCtr="0" anchor="ctr" bIns="45725" lIns="45725" spcFirstLastPara="1" rIns="45725" wrap="square" tIns="45725">
            <a:noAutofit/>
          </a:bodyPr>
          <a:lstStyle/>
          <a:p>
            <a:pPr indent="0" lvl="0" marL="0" rtl="0" algn="ctr">
              <a:lnSpc>
                <a:spcPct val="115000"/>
              </a:lnSpc>
              <a:spcBef>
                <a:spcPts val="0"/>
              </a:spcBef>
              <a:spcAft>
                <a:spcPts val="0"/>
              </a:spcAft>
              <a:buNone/>
            </a:pPr>
            <a:r>
              <a:rPr b="1" lang="en" sz="1300">
                <a:solidFill>
                  <a:schemeClr val="lt1"/>
                </a:solidFill>
                <a:latin typeface="Roboto"/>
                <a:ea typeface="Roboto"/>
                <a:cs typeface="Roboto"/>
                <a:sym typeface="Roboto"/>
              </a:rPr>
              <a:t>Mysql commands script </a:t>
            </a:r>
            <a:endParaRPr b="1" sz="1300">
              <a:solidFill>
                <a:schemeClr val="lt1"/>
              </a:solidFill>
              <a:latin typeface="Roboto"/>
              <a:ea typeface="Roboto"/>
              <a:cs typeface="Roboto"/>
              <a:sym typeface="Roboto"/>
            </a:endParaRPr>
          </a:p>
        </p:txBody>
      </p:sp>
      <p:sp>
        <p:nvSpPr>
          <p:cNvPr id="160" name="Google Shape;160;p21"/>
          <p:cNvSpPr/>
          <p:nvPr/>
        </p:nvSpPr>
        <p:spPr>
          <a:xfrm>
            <a:off x="5191200" y="3752200"/>
            <a:ext cx="3419400" cy="1024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24292E"/>
              </a:buClr>
              <a:buSzPts val="800"/>
              <a:buChar char="●"/>
            </a:pPr>
            <a:r>
              <a:rPr lang="en" sz="1000">
                <a:solidFill>
                  <a:srgbClr val="24292E"/>
                </a:solidFill>
                <a:highlight>
                  <a:srgbClr val="FFFFFF"/>
                </a:highlight>
              </a:rPr>
              <a:t>Create kindle_reviews database</a:t>
            </a:r>
            <a:endParaRPr sz="1000">
              <a:solidFill>
                <a:srgbClr val="24292E"/>
              </a:solidFill>
              <a:highlight>
                <a:srgbClr val="FFFFFF"/>
              </a:highlight>
            </a:endParaRPr>
          </a:p>
          <a:p>
            <a:pPr indent="-279400" lvl="0" marL="457200" rtl="0" algn="l">
              <a:lnSpc>
                <a:spcPct val="115000"/>
              </a:lnSpc>
              <a:spcBef>
                <a:spcPts val="0"/>
              </a:spcBef>
              <a:spcAft>
                <a:spcPts val="0"/>
              </a:spcAft>
              <a:buClr>
                <a:srgbClr val="24292E"/>
              </a:buClr>
              <a:buSzPts val="800"/>
              <a:buChar char="●"/>
            </a:pPr>
            <a:r>
              <a:rPr lang="en" sz="1000">
                <a:solidFill>
                  <a:srgbClr val="24292E"/>
                </a:solidFill>
                <a:highlight>
                  <a:srgbClr val="FFFFFF"/>
                </a:highlight>
              </a:rPr>
              <a:t>Create table reviews to store kindle reviews with adding indexes to speed up performance</a:t>
            </a:r>
            <a:endParaRPr sz="1000">
              <a:solidFill>
                <a:srgbClr val="24292E"/>
              </a:solidFill>
              <a:highlight>
                <a:srgbClr val="FFFFFF"/>
              </a:highlight>
            </a:endParaRPr>
          </a:p>
          <a:p>
            <a:pPr indent="-279400" lvl="0" marL="457200" rtl="0" algn="l">
              <a:lnSpc>
                <a:spcPct val="115000"/>
              </a:lnSpc>
              <a:spcBef>
                <a:spcPts val="0"/>
              </a:spcBef>
              <a:spcAft>
                <a:spcPts val="0"/>
              </a:spcAft>
              <a:buClr>
                <a:srgbClr val="24292E"/>
              </a:buClr>
              <a:buSzPts val="800"/>
              <a:buChar char="●"/>
            </a:pPr>
            <a:r>
              <a:rPr lang="en" sz="1000">
                <a:solidFill>
                  <a:srgbClr val="24292E"/>
                </a:solidFill>
                <a:highlight>
                  <a:srgbClr val="FFFFFF"/>
                </a:highlight>
              </a:rPr>
              <a:t>Load kindle reviews data into table</a:t>
            </a:r>
            <a:endParaRPr sz="1000">
              <a:solidFill>
                <a:srgbClr val="24292E"/>
              </a:solidFill>
              <a:highlight>
                <a:srgbClr val="FFFFFF"/>
              </a:highlight>
            </a:endParaRPr>
          </a:p>
          <a:p>
            <a:pPr indent="0" lvl="0" marL="0" rtl="0" algn="l">
              <a:spcBef>
                <a:spcPts val="0"/>
              </a:spcBef>
              <a:spcAft>
                <a:spcPts val="0"/>
              </a:spcAft>
              <a:buNone/>
            </a:pPr>
            <a:r>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dient Clouds Infographics by Slidesgo">
  <a:themeElements>
    <a:clrScheme name="Simple Light">
      <a:dk1>
        <a:srgbClr val="000000"/>
      </a:dk1>
      <a:lt1>
        <a:srgbClr val="FFFFFF"/>
      </a:lt1>
      <a:dk2>
        <a:srgbClr val="595959"/>
      </a:dk2>
      <a:lt2>
        <a:srgbClr val="EEEEEE"/>
      </a:lt2>
      <a:accent1>
        <a:srgbClr val="C9C9EE"/>
      </a:accent1>
      <a:accent2>
        <a:srgbClr val="78BFDE"/>
      </a:accent2>
      <a:accent3>
        <a:srgbClr val="27B5CE"/>
      </a:accent3>
      <a:accent4>
        <a:srgbClr val="229FBF"/>
      </a:accent4>
      <a:accent5>
        <a:srgbClr val="1D88AF"/>
      </a:accent5>
      <a:accent6>
        <a:srgbClr val="125E8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