
<file path=[Content_Types].xml><?xml version="1.0" encoding="utf-8"?>
<Types xmlns="http://schemas.openxmlformats.org/package/2006/content-types">
  <Override PartName="/_rels/.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单击编辑备注格式</a:t>
            </a:r>
            <a:endParaRPr b="0" lang="en-US" sz="2000" spc="-1" strike="noStrike">
              <a:solidFill>
                <a:srgbClr val="000000"/>
              </a:solidFill>
              <a:uFill>
                <a:solidFill>
                  <a:srgbClr val="ffffff"/>
                </a:solidFill>
              </a:uFill>
              <a:latin typeface="Arial"/>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&lt;页眉&gt;</a:t>
            </a:r>
            <a:endParaRPr b="0" lang="en-US" sz="1400" spc="-1" strike="noStrike">
              <a:solidFill>
                <a:srgbClr val="000000"/>
              </a:solidFill>
              <a:uFill>
                <a:solidFill>
                  <a:srgbClr val="ffffff"/>
                </a:solidFill>
              </a:uFill>
              <a:latin typeface="Times New Roman"/>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&lt;日期/时间&gt;</a:t>
            </a:r>
            <a:endParaRPr b="0" lang="en-US" sz="1400" spc="-1" strike="noStrike">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&lt;页脚&gt;</a:t>
            </a:r>
            <a:endParaRPr b="0" lang="en-US" sz="1400" spc="-1" strike="noStrike">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CCBD136E-E77A-48AB-8BB9-FFC67EF40E02}" type="slidenum">
              <a:rPr b="0" lang="en-US" sz="1400" spc="-1" strike="noStrike">
                <a:solidFill>
                  <a:srgbClr val="000000"/>
                </a:solidFill>
                <a:uFill>
                  <a:solidFill>
                    <a:srgbClr val="ffffff"/>
                  </a:solidFill>
                </a:uFill>
                <a:latin typeface="Times New Roman"/>
              </a:rPr>
              <a:t>&lt;编号&gt;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body"/>
          </p:nvPr>
        </p:nvSpPr>
        <p:spPr>
          <a:xfrm>
            <a:off x="685800" y="4343400"/>
            <a:ext cx="5486040" cy="4114440"/>
          </a:xfrm>
          <a:prstGeom prst="rect">
            <a:avLst/>
          </a:prstGeom>
        </p:spPr>
        <p:txBody>
          <a:bodyPr/>
          <a:p>
            <a:pPr>
              <a:lnSpc>
                <a:spcPct val="100000"/>
              </a:lnSpc>
            </a:pPr>
            <a:r>
              <a:rPr b="0" lang="en-US" sz="1200" spc="-1" strike="noStrike">
                <a:solidFill>
                  <a:srgbClr val="03001a"/>
                </a:solidFill>
                <a:uFill>
                  <a:solidFill>
                    <a:srgbClr val="ffffff"/>
                  </a:solidFill>
                </a:uFill>
                <a:latin typeface="Times New Roman"/>
              </a:rPr>
              <a:t>另外一种树结构</a:t>
            </a:r>
            <a:r>
              <a:rPr b="0" lang="en-US" sz="1200" spc="-1" strike="noStrike">
                <a:solidFill>
                  <a:srgbClr val="03001a"/>
                </a:solidFill>
                <a:uFill>
                  <a:solidFill>
                    <a:srgbClr val="ffffff"/>
                  </a:solidFill>
                </a:uFill>
                <a:latin typeface="Times New Roman"/>
              </a:rPr>
              <a:t>tree={index:{}}</a:t>
            </a:r>
            <a:r>
              <a:rPr b="0" lang="en-US" sz="1200" spc="-1" strike="noStrike">
                <a:solidFill>
                  <a:srgbClr val="03001a"/>
                </a:solidFill>
                <a:uFill>
                  <a:solidFill>
                    <a:srgbClr val="ffffff"/>
                  </a:solidFill>
                </a:uFill>
                <a:latin typeface="Times New Roman"/>
                <a:ea typeface="宋体"/>
              </a:rPr>
              <a:t>  tree[index][v1]=creatTree(subData)</a:t>
            </a:r>
            <a:endParaRPr b="0" lang="en-US" sz="2000" spc="-1" strike="noStrike">
              <a:solidFill>
                <a:srgbClr val="000000"/>
              </a:solidFill>
              <a:uFill>
                <a:solidFill>
                  <a:srgbClr val="ffffff"/>
                </a:solidFill>
              </a:uFill>
              <a:latin typeface="Arial"/>
            </a:endParaRPr>
          </a:p>
          <a:p>
            <a:pPr>
              <a:lnSpc>
                <a:spcPct val="100000"/>
              </a:lnSpc>
            </a:pPr>
            <a:endParaRPr b="0" lang="en-US" sz="2000" spc="-1" strike="noStrike">
              <a:solidFill>
                <a:srgbClr val="000000"/>
              </a:solidFill>
              <a:uFill>
                <a:solidFill>
                  <a:srgbClr val="ffffff"/>
                </a:solidFill>
              </a:uFill>
              <a:latin typeface="Arial"/>
            </a:endParaRPr>
          </a:p>
        </p:txBody>
      </p:sp>
      <p:sp>
        <p:nvSpPr>
          <p:cNvPr id="155" name="TextShape 2"/>
          <p:cNvSpPr txBox="1"/>
          <p:nvPr/>
        </p:nvSpPr>
        <p:spPr>
          <a:xfrm>
            <a:off x="3884760" y="8685360"/>
            <a:ext cx="2971440" cy="456840"/>
          </a:xfrm>
          <a:prstGeom prst="rect">
            <a:avLst/>
          </a:prstGeom>
          <a:noFill/>
          <a:ln>
            <a:noFill/>
          </a:ln>
        </p:spPr>
        <p:txBody>
          <a:bodyPr anchor="b"/>
          <a:p>
            <a:pPr algn="r">
              <a:lnSpc>
                <a:spcPct val="100000"/>
              </a:lnSpc>
            </a:pPr>
            <a:fld id="{EA565C5D-5D8B-45D7-A5D6-FC0ABF307940}" type="slidenum">
              <a:rPr b="0" lang="en-US" sz="1200" spc="-1" strike="noStrike">
                <a:solidFill>
                  <a:srgbClr val="000000"/>
                </a:solidFill>
                <a:uFill>
                  <a:solidFill>
                    <a:srgbClr val="ffffff"/>
                  </a:solidFill>
                </a:uFill>
                <a:latin typeface="+mn-lt"/>
                <a:ea typeface="+mn-ea"/>
              </a:rPr>
              <a:t>&lt;编号&gt;</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27" name="PlaceHolder 2"/>
          <p:cNvSpPr>
            <a:spLocks noGrp="1"/>
          </p:cNvSpPr>
          <p:nvPr>
            <p:ph type="body"/>
          </p:nvPr>
        </p:nvSpPr>
        <p:spPr>
          <a:xfrm>
            <a:off x="790560" y="1628640"/>
            <a:ext cx="771696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28" name="PlaceHolder 3"/>
          <p:cNvSpPr>
            <a:spLocks noGrp="1"/>
          </p:cNvSpPr>
          <p:nvPr>
            <p:ph type="body"/>
          </p:nvPr>
        </p:nvSpPr>
        <p:spPr>
          <a:xfrm>
            <a:off x="790560" y="3960360"/>
            <a:ext cx="771696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30" name="PlaceHolder 2"/>
          <p:cNvSpPr>
            <a:spLocks noGrp="1"/>
          </p:cNvSpPr>
          <p:nvPr>
            <p:ph type="body"/>
          </p:nvPr>
        </p:nvSpPr>
        <p:spPr>
          <a:xfrm>
            <a:off x="79056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31" name="PlaceHolder 3"/>
          <p:cNvSpPr>
            <a:spLocks noGrp="1"/>
          </p:cNvSpPr>
          <p:nvPr>
            <p:ph type="body"/>
          </p:nvPr>
        </p:nvSpPr>
        <p:spPr>
          <a:xfrm>
            <a:off x="474480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32" name="PlaceHolder 4"/>
          <p:cNvSpPr>
            <a:spLocks noGrp="1"/>
          </p:cNvSpPr>
          <p:nvPr>
            <p:ph type="body"/>
          </p:nvPr>
        </p:nvSpPr>
        <p:spPr>
          <a:xfrm>
            <a:off x="474480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33" name="PlaceHolder 5"/>
          <p:cNvSpPr>
            <a:spLocks noGrp="1"/>
          </p:cNvSpPr>
          <p:nvPr>
            <p:ph type="body"/>
          </p:nvPr>
        </p:nvSpPr>
        <p:spPr>
          <a:xfrm>
            <a:off x="79056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35" name="PlaceHolder 2"/>
          <p:cNvSpPr>
            <a:spLocks noGrp="1"/>
          </p:cNvSpPr>
          <p:nvPr>
            <p:ph type="body"/>
          </p:nvPr>
        </p:nvSpPr>
        <p:spPr>
          <a:xfrm>
            <a:off x="790560" y="1628640"/>
            <a:ext cx="771696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36" name="PlaceHolder 3"/>
          <p:cNvSpPr>
            <a:spLocks noGrp="1"/>
          </p:cNvSpPr>
          <p:nvPr>
            <p:ph type="body"/>
          </p:nvPr>
        </p:nvSpPr>
        <p:spPr>
          <a:xfrm>
            <a:off x="790560" y="1628640"/>
            <a:ext cx="771696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pic>
        <p:nvPicPr>
          <p:cNvPr id="37" name="" descr=""/>
          <p:cNvPicPr/>
          <p:nvPr/>
        </p:nvPicPr>
        <p:blipFill>
          <a:blip r:embed="rId2"/>
          <a:stretch/>
        </p:blipFill>
        <p:spPr>
          <a:xfrm>
            <a:off x="1851480" y="1628640"/>
            <a:ext cx="5594760" cy="4464000"/>
          </a:xfrm>
          <a:prstGeom prst="rect">
            <a:avLst/>
          </a:prstGeom>
          <a:ln>
            <a:noFill/>
          </a:ln>
        </p:spPr>
      </p:pic>
      <p:pic>
        <p:nvPicPr>
          <p:cNvPr id="38" name="" descr=""/>
          <p:cNvPicPr/>
          <p:nvPr/>
        </p:nvPicPr>
        <p:blipFill>
          <a:blip r:embed="rId3"/>
          <a:stretch/>
        </p:blipFill>
        <p:spPr>
          <a:xfrm>
            <a:off x="1851480" y="1628640"/>
            <a:ext cx="5594760" cy="4464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45" name="PlaceHolder 2"/>
          <p:cNvSpPr>
            <a:spLocks noGrp="1"/>
          </p:cNvSpPr>
          <p:nvPr>
            <p:ph type="subTitle"/>
          </p:nvPr>
        </p:nvSpPr>
        <p:spPr>
          <a:xfrm>
            <a:off x="790560" y="1628640"/>
            <a:ext cx="7716960" cy="4464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47" name="PlaceHolder 2"/>
          <p:cNvSpPr>
            <a:spLocks noGrp="1"/>
          </p:cNvSpPr>
          <p:nvPr>
            <p:ph type="body"/>
          </p:nvPr>
        </p:nvSpPr>
        <p:spPr>
          <a:xfrm>
            <a:off x="790560" y="1628640"/>
            <a:ext cx="771696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49" name="PlaceHolder 2"/>
          <p:cNvSpPr>
            <a:spLocks noGrp="1"/>
          </p:cNvSpPr>
          <p:nvPr>
            <p:ph type="body"/>
          </p:nvPr>
        </p:nvSpPr>
        <p:spPr>
          <a:xfrm>
            <a:off x="79056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50" name="PlaceHolder 3"/>
          <p:cNvSpPr>
            <a:spLocks noGrp="1"/>
          </p:cNvSpPr>
          <p:nvPr>
            <p:ph type="body"/>
          </p:nvPr>
        </p:nvSpPr>
        <p:spPr>
          <a:xfrm>
            <a:off x="474480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04560" y="332640"/>
            <a:ext cx="8230320" cy="400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54" name="PlaceHolder 2"/>
          <p:cNvSpPr>
            <a:spLocks noGrp="1"/>
          </p:cNvSpPr>
          <p:nvPr>
            <p:ph type="body"/>
          </p:nvPr>
        </p:nvSpPr>
        <p:spPr>
          <a:xfrm>
            <a:off x="79056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55" name="PlaceHolder 3"/>
          <p:cNvSpPr>
            <a:spLocks noGrp="1"/>
          </p:cNvSpPr>
          <p:nvPr>
            <p:ph type="body"/>
          </p:nvPr>
        </p:nvSpPr>
        <p:spPr>
          <a:xfrm>
            <a:off x="79056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56" name="PlaceHolder 4"/>
          <p:cNvSpPr>
            <a:spLocks noGrp="1"/>
          </p:cNvSpPr>
          <p:nvPr>
            <p:ph type="body"/>
          </p:nvPr>
        </p:nvSpPr>
        <p:spPr>
          <a:xfrm>
            <a:off x="474480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6" name="PlaceHolder 2"/>
          <p:cNvSpPr>
            <a:spLocks noGrp="1"/>
          </p:cNvSpPr>
          <p:nvPr>
            <p:ph type="subTitle"/>
          </p:nvPr>
        </p:nvSpPr>
        <p:spPr>
          <a:xfrm>
            <a:off x="790560" y="1628640"/>
            <a:ext cx="7716960" cy="4464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58" name="PlaceHolder 2"/>
          <p:cNvSpPr>
            <a:spLocks noGrp="1"/>
          </p:cNvSpPr>
          <p:nvPr>
            <p:ph type="body"/>
          </p:nvPr>
        </p:nvSpPr>
        <p:spPr>
          <a:xfrm>
            <a:off x="79056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59" name="PlaceHolder 3"/>
          <p:cNvSpPr>
            <a:spLocks noGrp="1"/>
          </p:cNvSpPr>
          <p:nvPr>
            <p:ph type="body"/>
          </p:nvPr>
        </p:nvSpPr>
        <p:spPr>
          <a:xfrm>
            <a:off x="474480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60" name="PlaceHolder 4"/>
          <p:cNvSpPr>
            <a:spLocks noGrp="1"/>
          </p:cNvSpPr>
          <p:nvPr>
            <p:ph type="body"/>
          </p:nvPr>
        </p:nvSpPr>
        <p:spPr>
          <a:xfrm>
            <a:off x="474480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62" name="PlaceHolder 2"/>
          <p:cNvSpPr>
            <a:spLocks noGrp="1"/>
          </p:cNvSpPr>
          <p:nvPr>
            <p:ph type="body"/>
          </p:nvPr>
        </p:nvSpPr>
        <p:spPr>
          <a:xfrm>
            <a:off x="79056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63" name="PlaceHolder 3"/>
          <p:cNvSpPr>
            <a:spLocks noGrp="1"/>
          </p:cNvSpPr>
          <p:nvPr>
            <p:ph type="body"/>
          </p:nvPr>
        </p:nvSpPr>
        <p:spPr>
          <a:xfrm>
            <a:off x="474480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64" name="PlaceHolder 4"/>
          <p:cNvSpPr>
            <a:spLocks noGrp="1"/>
          </p:cNvSpPr>
          <p:nvPr>
            <p:ph type="body"/>
          </p:nvPr>
        </p:nvSpPr>
        <p:spPr>
          <a:xfrm>
            <a:off x="790560" y="3960360"/>
            <a:ext cx="771696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66" name="PlaceHolder 2"/>
          <p:cNvSpPr>
            <a:spLocks noGrp="1"/>
          </p:cNvSpPr>
          <p:nvPr>
            <p:ph type="body"/>
          </p:nvPr>
        </p:nvSpPr>
        <p:spPr>
          <a:xfrm>
            <a:off x="790560" y="1628640"/>
            <a:ext cx="771696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67" name="PlaceHolder 3"/>
          <p:cNvSpPr>
            <a:spLocks noGrp="1"/>
          </p:cNvSpPr>
          <p:nvPr>
            <p:ph type="body"/>
          </p:nvPr>
        </p:nvSpPr>
        <p:spPr>
          <a:xfrm>
            <a:off x="790560" y="3960360"/>
            <a:ext cx="771696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69" name="PlaceHolder 2"/>
          <p:cNvSpPr>
            <a:spLocks noGrp="1"/>
          </p:cNvSpPr>
          <p:nvPr>
            <p:ph type="body"/>
          </p:nvPr>
        </p:nvSpPr>
        <p:spPr>
          <a:xfrm>
            <a:off x="79056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70" name="PlaceHolder 3"/>
          <p:cNvSpPr>
            <a:spLocks noGrp="1"/>
          </p:cNvSpPr>
          <p:nvPr>
            <p:ph type="body"/>
          </p:nvPr>
        </p:nvSpPr>
        <p:spPr>
          <a:xfrm>
            <a:off x="474480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71" name="PlaceHolder 4"/>
          <p:cNvSpPr>
            <a:spLocks noGrp="1"/>
          </p:cNvSpPr>
          <p:nvPr>
            <p:ph type="body"/>
          </p:nvPr>
        </p:nvSpPr>
        <p:spPr>
          <a:xfrm>
            <a:off x="474480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72" name="PlaceHolder 5"/>
          <p:cNvSpPr>
            <a:spLocks noGrp="1"/>
          </p:cNvSpPr>
          <p:nvPr>
            <p:ph type="body"/>
          </p:nvPr>
        </p:nvSpPr>
        <p:spPr>
          <a:xfrm>
            <a:off x="79056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74" name="PlaceHolder 2"/>
          <p:cNvSpPr>
            <a:spLocks noGrp="1"/>
          </p:cNvSpPr>
          <p:nvPr>
            <p:ph type="body"/>
          </p:nvPr>
        </p:nvSpPr>
        <p:spPr>
          <a:xfrm>
            <a:off x="790560" y="1628640"/>
            <a:ext cx="771696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75" name="PlaceHolder 3"/>
          <p:cNvSpPr>
            <a:spLocks noGrp="1"/>
          </p:cNvSpPr>
          <p:nvPr>
            <p:ph type="body"/>
          </p:nvPr>
        </p:nvSpPr>
        <p:spPr>
          <a:xfrm>
            <a:off x="790560" y="1628640"/>
            <a:ext cx="771696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pic>
        <p:nvPicPr>
          <p:cNvPr id="76" name="" descr=""/>
          <p:cNvPicPr/>
          <p:nvPr/>
        </p:nvPicPr>
        <p:blipFill>
          <a:blip r:embed="rId2"/>
          <a:stretch/>
        </p:blipFill>
        <p:spPr>
          <a:xfrm>
            <a:off x="1851480" y="1628640"/>
            <a:ext cx="5594760" cy="4464000"/>
          </a:xfrm>
          <a:prstGeom prst="rect">
            <a:avLst/>
          </a:prstGeom>
          <a:ln>
            <a:noFill/>
          </a:ln>
        </p:spPr>
      </p:pic>
      <p:pic>
        <p:nvPicPr>
          <p:cNvPr id="77" name="" descr=""/>
          <p:cNvPicPr/>
          <p:nvPr/>
        </p:nvPicPr>
        <p:blipFill>
          <a:blip r:embed="rId3"/>
          <a:stretch/>
        </p:blipFill>
        <p:spPr>
          <a:xfrm>
            <a:off x="1851480" y="1628640"/>
            <a:ext cx="5594760" cy="4464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8" name="PlaceHolder 2"/>
          <p:cNvSpPr>
            <a:spLocks noGrp="1"/>
          </p:cNvSpPr>
          <p:nvPr>
            <p:ph type="body"/>
          </p:nvPr>
        </p:nvSpPr>
        <p:spPr>
          <a:xfrm>
            <a:off x="790560" y="1628640"/>
            <a:ext cx="771696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10" name="PlaceHolder 2"/>
          <p:cNvSpPr>
            <a:spLocks noGrp="1"/>
          </p:cNvSpPr>
          <p:nvPr>
            <p:ph type="body"/>
          </p:nvPr>
        </p:nvSpPr>
        <p:spPr>
          <a:xfrm>
            <a:off x="79056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11" name="PlaceHolder 3"/>
          <p:cNvSpPr>
            <a:spLocks noGrp="1"/>
          </p:cNvSpPr>
          <p:nvPr>
            <p:ph type="body"/>
          </p:nvPr>
        </p:nvSpPr>
        <p:spPr>
          <a:xfrm>
            <a:off x="474480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4560" y="332640"/>
            <a:ext cx="8230320" cy="4004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15" name="PlaceHolder 2"/>
          <p:cNvSpPr>
            <a:spLocks noGrp="1"/>
          </p:cNvSpPr>
          <p:nvPr>
            <p:ph type="body"/>
          </p:nvPr>
        </p:nvSpPr>
        <p:spPr>
          <a:xfrm>
            <a:off x="79056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16" name="PlaceHolder 3"/>
          <p:cNvSpPr>
            <a:spLocks noGrp="1"/>
          </p:cNvSpPr>
          <p:nvPr>
            <p:ph type="body"/>
          </p:nvPr>
        </p:nvSpPr>
        <p:spPr>
          <a:xfrm>
            <a:off x="79056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17" name="PlaceHolder 4"/>
          <p:cNvSpPr>
            <a:spLocks noGrp="1"/>
          </p:cNvSpPr>
          <p:nvPr>
            <p:ph type="body"/>
          </p:nvPr>
        </p:nvSpPr>
        <p:spPr>
          <a:xfrm>
            <a:off x="474480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19" name="PlaceHolder 2"/>
          <p:cNvSpPr>
            <a:spLocks noGrp="1"/>
          </p:cNvSpPr>
          <p:nvPr>
            <p:ph type="body"/>
          </p:nvPr>
        </p:nvSpPr>
        <p:spPr>
          <a:xfrm>
            <a:off x="790560" y="1628640"/>
            <a:ext cx="3765600" cy="446400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20" name="PlaceHolder 3"/>
          <p:cNvSpPr>
            <a:spLocks noGrp="1"/>
          </p:cNvSpPr>
          <p:nvPr>
            <p:ph type="body"/>
          </p:nvPr>
        </p:nvSpPr>
        <p:spPr>
          <a:xfrm>
            <a:off x="474480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21" name="PlaceHolder 4"/>
          <p:cNvSpPr>
            <a:spLocks noGrp="1"/>
          </p:cNvSpPr>
          <p:nvPr>
            <p:ph type="body"/>
          </p:nvPr>
        </p:nvSpPr>
        <p:spPr>
          <a:xfrm>
            <a:off x="4744800" y="396036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4560" y="332640"/>
            <a:ext cx="8230320" cy="863640"/>
          </a:xfrm>
          <a:prstGeom prst="rect">
            <a:avLst/>
          </a:prstGeom>
        </p:spPr>
        <p:txBody>
          <a:bodyPr lIns="0" rIns="0" tIns="0" bIns="0" anchor="ctr"/>
          <a:p>
            <a:endParaRPr b="0" lang="zh-CN" sz="1800" spc="-1" strike="noStrike">
              <a:solidFill>
                <a:srgbClr val="404040"/>
              </a:solidFill>
              <a:uFill>
                <a:solidFill>
                  <a:srgbClr val="ffffff"/>
                </a:solidFill>
              </a:uFill>
              <a:latin typeface="Corbel"/>
            </a:endParaRPr>
          </a:p>
        </p:txBody>
      </p:sp>
      <p:sp>
        <p:nvSpPr>
          <p:cNvPr id="23" name="PlaceHolder 2"/>
          <p:cNvSpPr>
            <a:spLocks noGrp="1"/>
          </p:cNvSpPr>
          <p:nvPr>
            <p:ph type="body"/>
          </p:nvPr>
        </p:nvSpPr>
        <p:spPr>
          <a:xfrm>
            <a:off x="79056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24" name="PlaceHolder 3"/>
          <p:cNvSpPr>
            <a:spLocks noGrp="1"/>
          </p:cNvSpPr>
          <p:nvPr>
            <p:ph type="body"/>
          </p:nvPr>
        </p:nvSpPr>
        <p:spPr>
          <a:xfrm>
            <a:off x="4744800" y="1628640"/>
            <a:ext cx="376560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
        <p:nvSpPr>
          <p:cNvPr id="25" name="PlaceHolder 4"/>
          <p:cNvSpPr>
            <a:spLocks noGrp="1"/>
          </p:cNvSpPr>
          <p:nvPr>
            <p:ph type="body"/>
          </p:nvPr>
        </p:nvSpPr>
        <p:spPr>
          <a:xfrm>
            <a:off x="790560" y="3960360"/>
            <a:ext cx="7716960" cy="2129040"/>
          </a:xfrm>
          <a:prstGeom prst="rect">
            <a:avLst/>
          </a:prstGeom>
        </p:spPr>
        <p:txBody>
          <a:bodyPr lIns="0" rIns="0" tIns="0" bIns="0"/>
          <a:p>
            <a:endParaRPr b="0" lang="zh-CN" sz="2800" spc="-1" strike="noStrike">
              <a:solidFill>
                <a:srgbClr val="404040"/>
              </a:solidFill>
              <a:uFill>
                <a:solidFill>
                  <a:srgbClr val="ffffff"/>
                </a:solidFill>
              </a:uFill>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570720" y="6376320"/>
            <a:ext cx="2132640" cy="364680"/>
          </a:xfrm>
          <a:prstGeom prst="rect">
            <a:avLst/>
          </a:prstGeom>
          <a:noFill/>
          <a:ln>
            <a:noFill/>
          </a:ln>
        </p:spPr>
        <p:style>
          <a:lnRef idx="0"/>
          <a:fillRef idx="0"/>
          <a:effectRef idx="0"/>
          <a:fontRef idx="minor"/>
        </p:style>
        <p:txBody>
          <a:bodyPr anchor="ctr"/>
          <a:p>
            <a:pPr algn="r">
              <a:lnSpc>
                <a:spcPct val="100000"/>
              </a:lnSpc>
            </a:pPr>
            <a:fld id="{0CEAD1E8-90D8-470E-86EA-66FC29260C09}" type="slidenum">
              <a:rPr b="0" lang="en-US" sz="1200" spc="-1" strike="noStrike">
                <a:solidFill>
                  <a:srgbClr val="8c8c8c"/>
                </a:solidFill>
                <a:uFill>
                  <a:solidFill>
                    <a:srgbClr val="ffffff"/>
                  </a:solidFill>
                </a:uFill>
                <a:latin typeface="Corbel"/>
              </a:rPr>
              <a:t>5</a:t>
            </a:fld>
            <a:endParaRPr b="0" lang="en-US" sz="1200" spc="-1" strike="noStrike">
              <a:solidFill>
                <a:srgbClr val="000000"/>
              </a:solidFill>
              <a:uFill>
                <a:solidFill>
                  <a:srgbClr val="ffffff"/>
                </a:solidFill>
              </a:uFill>
              <a:latin typeface="Arial"/>
            </a:endParaRPr>
          </a:p>
        </p:txBody>
      </p:sp>
      <p:sp>
        <p:nvSpPr>
          <p:cNvPr id="1" name="PlaceHolder 2"/>
          <p:cNvSpPr>
            <a:spLocks noGrp="1"/>
          </p:cNvSpPr>
          <p:nvPr>
            <p:ph type="dt"/>
          </p:nvPr>
        </p:nvSpPr>
        <p:spPr>
          <a:xfrm>
            <a:off x="457200" y="6356520"/>
            <a:ext cx="2132640" cy="364680"/>
          </a:xfrm>
          <a:prstGeom prst="rect">
            <a:avLst/>
          </a:prstGeom>
        </p:spPr>
        <p:txBody>
          <a:bodyPr anchor="ctr"/>
          <a:p>
            <a:pPr>
              <a:lnSpc>
                <a:spcPct val="100000"/>
              </a:lnSpc>
            </a:pPr>
            <a:r>
              <a:rPr b="0" lang="en-US" sz="1200" spc="-1" strike="noStrike">
                <a:solidFill>
                  <a:srgbClr val="8c8c8c"/>
                </a:solidFill>
                <a:uFill>
                  <a:solidFill>
                    <a:srgbClr val="ffffff"/>
                  </a:solidFill>
                </a:uFill>
                <a:latin typeface="Corbel"/>
              </a:rPr>
              <a:t>3/6/18</a:t>
            </a:r>
            <a:endParaRPr b="0" lang="en-US"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3720" y="6356520"/>
            <a:ext cx="28958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rIns="0" tIns="0" bIns="0" anchor="ctr"/>
          <a:p>
            <a:r>
              <a:rPr b="0" lang="zh-CN" sz="1800" spc="-1" strike="noStrike">
                <a:solidFill>
                  <a:srgbClr val="404040"/>
                </a:solidFill>
                <a:uFill>
                  <a:solidFill>
                    <a:srgbClr val="ffffff"/>
                  </a:solidFill>
                </a:uFill>
                <a:latin typeface="Corbel"/>
              </a:rPr>
              <a:t>单击鼠标编辑标题文字格式</a:t>
            </a:r>
            <a:endParaRPr b="0" lang="zh-CN" sz="1800" spc="-1" strike="noStrike">
              <a:solidFill>
                <a:srgbClr val="404040"/>
              </a:solidFill>
              <a:uFill>
                <a:solidFill>
                  <a:srgbClr val="ffffff"/>
                </a:solidFill>
              </a:uFill>
              <a:latin typeface="Corbel"/>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zh-CN" sz="2800" spc="-1" strike="noStrike">
                <a:solidFill>
                  <a:srgbClr val="404040"/>
                </a:solidFill>
                <a:uFill>
                  <a:solidFill>
                    <a:srgbClr val="ffffff"/>
                  </a:solidFill>
                </a:uFill>
                <a:latin typeface="Corbel"/>
              </a:rPr>
              <a:t>单击鼠标编辑大纲文字格式</a:t>
            </a:r>
            <a:endParaRPr b="0" lang="zh-CN" sz="2800" spc="-1" strike="noStrike">
              <a:solidFill>
                <a:srgbClr val="404040"/>
              </a:solidFill>
              <a:uFill>
                <a:solidFill>
                  <a:srgbClr val="ffffff"/>
                </a:solidFill>
              </a:uFill>
              <a:latin typeface="Corbel"/>
            </a:endParaRPr>
          </a:p>
          <a:p>
            <a:pPr lvl="1" marL="864000" indent="-324000">
              <a:buClr>
                <a:srgbClr val="000000"/>
              </a:buClr>
              <a:buSzPct val="75000"/>
              <a:buFont typeface="Symbol" charset="2"/>
              <a:buChar char=""/>
            </a:pPr>
            <a:r>
              <a:rPr b="0" lang="zh-CN" sz="2000" spc="-1" strike="noStrike">
                <a:solidFill>
                  <a:srgbClr val="404040"/>
                </a:solidFill>
                <a:uFill>
                  <a:solidFill>
                    <a:srgbClr val="ffffff"/>
                  </a:solidFill>
                </a:uFill>
                <a:latin typeface="Corbel"/>
              </a:rPr>
              <a:t>第二个大纲级</a:t>
            </a:r>
            <a:endParaRPr b="0" lang="zh-CN" sz="2000" spc="-1" strike="noStrike">
              <a:solidFill>
                <a:srgbClr val="404040"/>
              </a:solidFill>
              <a:uFill>
                <a:solidFill>
                  <a:srgbClr val="ffffff"/>
                </a:solidFill>
              </a:uFill>
              <a:latin typeface="Corbel"/>
            </a:endParaRPr>
          </a:p>
          <a:p>
            <a:pPr lvl="2" marL="1296000" indent="-288000">
              <a:buClr>
                <a:srgbClr val="000000"/>
              </a:buClr>
              <a:buSzPct val="45000"/>
              <a:buFont typeface="Wingdings" charset="2"/>
              <a:buChar char=""/>
            </a:pPr>
            <a:r>
              <a:rPr b="0" lang="zh-CN" sz="1800" spc="-1" strike="noStrike">
                <a:solidFill>
                  <a:srgbClr val="404040"/>
                </a:solidFill>
                <a:uFill>
                  <a:solidFill>
                    <a:srgbClr val="ffffff"/>
                  </a:solidFill>
                </a:uFill>
                <a:latin typeface="Corbel"/>
              </a:rPr>
              <a:t>第三大纲级别</a:t>
            </a:r>
            <a:endParaRPr b="0" lang="zh-CN" sz="1800" spc="-1" strike="noStrike">
              <a:solidFill>
                <a:srgbClr val="404040"/>
              </a:solidFill>
              <a:uFill>
                <a:solidFill>
                  <a:srgbClr val="ffffff"/>
                </a:solidFill>
              </a:uFill>
              <a:latin typeface="Corbel"/>
            </a:endParaRPr>
          </a:p>
          <a:p>
            <a:pPr lvl="3" marL="1728000" indent="-216000">
              <a:buClr>
                <a:srgbClr val="000000"/>
              </a:buClr>
              <a:buSzPct val="75000"/>
              <a:buFont typeface="Symbol" charset="2"/>
              <a:buChar char=""/>
            </a:pPr>
            <a:r>
              <a:rPr b="0" lang="zh-CN" sz="1800" spc="-1" strike="noStrike">
                <a:solidFill>
                  <a:srgbClr val="404040"/>
                </a:solidFill>
                <a:uFill>
                  <a:solidFill>
                    <a:srgbClr val="ffffff"/>
                  </a:solidFill>
                </a:uFill>
                <a:latin typeface="Corbel"/>
              </a:rPr>
              <a:t>第四大纲级别</a:t>
            </a:r>
            <a:endParaRPr b="0" lang="zh-CN" sz="1800" spc="-1" strike="noStrike">
              <a:solidFill>
                <a:srgbClr val="404040"/>
              </a:solidFill>
              <a:uFill>
                <a:solidFill>
                  <a:srgbClr val="ffffff"/>
                </a:solidFill>
              </a:uFill>
              <a:latin typeface="Corbel"/>
            </a:endParaRPr>
          </a:p>
          <a:p>
            <a:pPr lvl="4" marL="2160000" indent="-216000">
              <a:buClr>
                <a:srgbClr val="000000"/>
              </a:buClr>
              <a:buSzPct val="45000"/>
              <a:buFont typeface="Wingdings" charset="2"/>
              <a:buChar char=""/>
            </a:pPr>
            <a:r>
              <a:rPr b="0" lang="zh-CN" sz="2000" spc="-1" strike="noStrike">
                <a:solidFill>
                  <a:srgbClr val="404040"/>
                </a:solidFill>
                <a:uFill>
                  <a:solidFill>
                    <a:srgbClr val="ffffff"/>
                  </a:solidFill>
                </a:uFill>
                <a:latin typeface="Corbel"/>
              </a:rPr>
              <a:t>第五大纲级别</a:t>
            </a:r>
            <a:endParaRPr b="0" lang="zh-CN" sz="2000" spc="-1" strike="noStrike">
              <a:solidFill>
                <a:srgbClr val="404040"/>
              </a:solidFill>
              <a:uFill>
                <a:solidFill>
                  <a:srgbClr val="ffffff"/>
                </a:solidFill>
              </a:uFill>
              <a:latin typeface="Corbel"/>
            </a:endParaRPr>
          </a:p>
          <a:p>
            <a:pPr lvl="5" marL="2592000" indent="-216000">
              <a:buClr>
                <a:srgbClr val="000000"/>
              </a:buClr>
              <a:buSzPct val="45000"/>
              <a:buFont typeface="Wingdings" charset="2"/>
              <a:buChar char=""/>
            </a:pPr>
            <a:r>
              <a:rPr b="0" lang="zh-CN" sz="2000" spc="-1" strike="noStrike">
                <a:solidFill>
                  <a:srgbClr val="404040"/>
                </a:solidFill>
                <a:uFill>
                  <a:solidFill>
                    <a:srgbClr val="ffffff"/>
                  </a:solidFill>
                </a:uFill>
                <a:latin typeface="Corbel"/>
              </a:rPr>
              <a:t>第六大纲级别</a:t>
            </a:r>
            <a:endParaRPr b="0" lang="zh-CN" sz="2000" spc="-1" strike="noStrike">
              <a:solidFill>
                <a:srgbClr val="404040"/>
              </a:solidFill>
              <a:uFill>
                <a:solidFill>
                  <a:srgbClr val="ffffff"/>
                </a:solidFill>
              </a:uFill>
              <a:latin typeface="Corbel"/>
            </a:endParaRPr>
          </a:p>
          <a:p>
            <a:pPr lvl="6" marL="3024000" indent="-216000">
              <a:buClr>
                <a:srgbClr val="000000"/>
              </a:buClr>
              <a:buSzPct val="45000"/>
              <a:buFont typeface="Wingdings" charset="2"/>
              <a:buChar char=""/>
            </a:pPr>
            <a:r>
              <a:rPr b="0" lang="zh-CN" sz="2000" spc="-1" strike="noStrike">
                <a:solidFill>
                  <a:srgbClr val="404040"/>
                </a:solidFill>
                <a:uFill>
                  <a:solidFill>
                    <a:srgbClr val="ffffff"/>
                  </a:solidFill>
                </a:uFill>
                <a:latin typeface="Corbel"/>
              </a:rPr>
              <a:t>第七大纲级别</a:t>
            </a:r>
            <a:endParaRPr b="0" lang="zh-CN" sz="2000" spc="-1" strike="noStrike">
              <a:solidFill>
                <a:srgbClr val="404040"/>
              </a:solidFill>
              <a:uFill>
                <a:solidFill>
                  <a:srgbClr val="ffffff"/>
                </a:solidFill>
              </a:uFill>
              <a:latin typeface="Corbe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6570720" y="6376320"/>
            <a:ext cx="2132640" cy="364680"/>
          </a:xfrm>
          <a:prstGeom prst="rect">
            <a:avLst/>
          </a:prstGeom>
          <a:noFill/>
          <a:ln>
            <a:noFill/>
          </a:ln>
        </p:spPr>
        <p:style>
          <a:lnRef idx="0"/>
          <a:fillRef idx="0"/>
          <a:effectRef idx="0"/>
          <a:fontRef idx="minor"/>
        </p:style>
        <p:txBody>
          <a:bodyPr anchor="ctr"/>
          <a:p>
            <a:pPr algn="r">
              <a:lnSpc>
                <a:spcPct val="100000"/>
              </a:lnSpc>
            </a:pPr>
            <a:fld id="{5EDD04D7-B56B-4F57-9C14-0907E950DC04}" type="slidenum">
              <a:rPr b="0" lang="en-US" sz="1200" spc="-1" strike="noStrike">
                <a:solidFill>
                  <a:srgbClr val="8c8c8c"/>
                </a:solidFill>
                <a:uFill>
                  <a:solidFill>
                    <a:srgbClr val="ffffff"/>
                  </a:solidFill>
                </a:uFill>
                <a:latin typeface="Corbel"/>
              </a:rPr>
              <a:t>&lt;编号&gt;</a:t>
            </a:fld>
            <a:endParaRPr b="0" lang="en-US" sz="1200" spc="-1" strike="noStrike">
              <a:solidFill>
                <a:srgbClr val="000000"/>
              </a:solidFill>
              <a:uFill>
                <a:solidFill>
                  <a:srgbClr val="ffffff"/>
                </a:solidFill>
              </a:uFill>
              <a:latin typeface="Arial"/>
            </a:endParaRPr>
          </a:p>
        </p:txBody>
      </p:sp>
      <p:sp>
        <p:nvSpPr>
          <p:cNvPr id="40" name="PlaceHolder 2"/>
          <p:cNvSpPr>
            <a:spLocks noGrp="1"/>
          </p:cNvSpPr>
          <p:nvPr>
            <p:ph type="title"/>
          </p:nvPr>
        </p:nvSpPr>
        <p:spPr>
          <a:xfrm>
            <a:off x="304560" y="332640"/>
            <a:ext cx="8230320" cy="863640"/>
          </a:xfrm>
          <a:prstGeom prst="rect">
            <a:avLst/>
          </a:prstGeom>
        </p:spPr>
        <p:txBody>
          <a:bodyPr anchor="ctr"/>
          <a:p>
            <a:pPr algn="r">
              <a:lnSpc>
                <a:spcPct val="100000"/>
              </a:lnSpc>
            </a:pPr>
            <a:r>
              <a:rPr b="0" lang="zh-CN" sz="1200" spc="-1" strike="noStrike">
                <a:solidFill>
                  <a:srgbClr val="8c8c8c"/>
                </a:solidFill>
                <a:uFill>
                  <a:solidFill>
                    <a:srgbClr val="ffffff"/>
                  </a:solidFill>
                </a:uFill>
                <a:latin typeface="Corbel"/>
              </a:rPr>
              <a:t>Click to edit Master title style</a:t>
            </a:r>
            <a:endParaRPr b="0" lang="zh-CN" sz="1800" spc="-1" strike="noStrike">
              <a:solidFill>
                <a:srgbClr val="404040"/>
              </a:solidFill>
              <a:uFill>
                <a:solidFill>
                  <a:srgbClr val="ffffff"/>
                </a:solidFill>
              </a:uFill>
              <a:latin typeface="Corbel"/>
            </a:endParaRPr>
          </a:p>
        </p:txBody>
      </p:sp>
      <p:sp>
        <p:nvSpPr>
          <p:cNvPr id="41" name="PlaceHolder 3"/>
          <p:cNvSpPr>
            <a:spLocks noGrp="1"/>
          </p:cNvSpPr>
          <p:nvPr>
            <p:ph type="body"/>
          </p:nvPr>
        </p:nvSpPr>
        <p:spPr>
          <a:xfrm>
            <a:off x="790560" y="1628640"/>
            <a:ext cx="7716960" cy="4464000"/>
          </a:xfrm>
          <a:prstGeom prst="rect">
            <a:avLst/>
          </a:prstGeom>
        </p:spPr>
        <p:txBody>
          <a:bodyPr/>
          <a:p>
            <a:pPr marL="432000" indent="-324000">
              <a:buClr>
                <a:srgbClr val="000000"/>
              </a:buClr>
              <a:buSzPct val="45000"/>
              <a:buFont typeface="Wingdings" charset="2"/>
              <a:buChar char=""/>
            </a:pPr>
            <a:r>
              <a:rPr b="0" lang="zh-CN" sz="2800" spc="-1" strike="noStrike">
                <a:solidFill>
                  <a:srgbClr val="404040"/>
                </a:solidFill>
                <a:uFill>
                  <a:solidFill>
                    <a:srgbClr val="ffffff"/>
                  </a:solidFill>
                </a:uFill>
                <a:latin typeface="Corbel"/>
              </a:rPr>
              <a:t>单击鼠标编辑大纲文字格式</a:t>
            </a:r>
            <a:endParaRPr b="0" lang="zh-CN" sz="2800" spc="-1" strike="noStrike">
              <a:solidFill>
                <a:srgbClr val="404040"/>
              </a:solidFill>
              <a:uFill>
                <a:solidFill>
                  <a:srgbClr val="ffffff"/>
                </a:solidFill>
              </a:uFill>
              <a:latin typeface="Corbel"/>
            </a:endParaRPr>
          </a:p>
          <a:p>
            <a:pPr lvl="1" marL="864000" indent="-324000">
              <a:buClr>
                <a:srgbClr val="000000"/>
              </a:buClr>
              <a:buSzPct val="75000"/>
              <a:buFont typeface="Symbol" charset="2"/>
              <a:buChar char=""/>
            </a:pPr>
            <a:r>
              <a:rPr b="0" lang="zh-CN" sz="2800" spc="-1" strike="noStrike">
                <a:solidFill>
                  <a:srgbClr val="404040"/>
                </a:solidFill>
                <a:uFill>
                  <a:solidFill>
                    <a:srgbClr val="ffffff"/>
                  </a:solidFill>
                </a:uFill>
                <a:latin typeface="Corbel"/>
              </a:rPr>
              <a:t>第二个大纲级</a:t>
            </a:r>
            <a:endParaRPr b="0" lang="zh-CN" sz="2800" spc="-1" strike="noStrike">
              <a:solidFill>
                <a:srgbClr val="404040"/>
              </a:solidFill>
              <a:uFill>
                <a:solidFill>
                  <a:srgbClr val="ffffff"/>
                </a:solidFill>
              </a:uFill>
              <a:latin typeface="Corbel"/>
            </a:endParaRPr>
          </a:p>
          <a:p>
            <a:pPr lvl="2" marL="1296000" indent="-288000">
              <a:buClr>
                <a:srgbClr val="000000"/>
              </a:buClr>
              <a:buSzPct val="45000"/>
              <a:buFont typeface="Wingdings" charset="2"/>
              <a:buChar char=""/>
            </a:pPr>
            <a:r>
              <a:rPr b="0" lang="zh-CN" sz="2800" spc="-1" strike="noStrike">
                <a:solidFill>
                  <a:srgbClr val="404040"/>
                </a:solidFill>
                <a:uFill>
                  <a:solidFill>
                    <a:srgbClr val="ffffff"/>
                  </a:solidFill>
                </a:uFill>
                <a:latin typeface="Corbel"/>
              </a:rPr>
              <a:t>第三大纲级别</a:t>
            </a:r>
            <a:endParaRPr b="0" lang="zh-CN" sz="2800" spc="-1" strike="noStrike">
              <a:solidFill>
                <a:srgbClr val="404040"/>
              </a:solidFill>
              <a:uFill>
                <a:solidFill>
                  <a:srgbClr val="ffffff"/>
                </a:solidFill>
              </a:uFill>
              <a:latin typeface="Corbel"/>
            </a:endParaRPr>
          </a:p>
          <a:p>
            <a:pPr lvl="3" marL="1728000" indent="-216000">
              <a:buClr>
                <a:srgbClr val="000000"/>
              </a:buClr>
              <a:buSzPct val="75000"/>
              <a:buFont typeface="Symbol" charset="2"/>
              <a:buChar char=""/>
            </a:pPr>
            <a:r>
              <a:rPr b="0" lang="zh-CN" sz="2800" spc="-1" strike="noStrike">
                <a:solidFill>
                  <a:srgbClr val="404040"/>
                </a:solidFill>
                <a:uFill>
                  <a:solidFill>
                    <a:srgbClr val="ffffff"/>
                  </a:solidFill>
                </a:uFill>
                <a:latin typeface="Corbel"/>
              </a:rPr>
              <a:t>第四大纲级别</a:t>
            </a:r>
            <a:endParaRPr b="0" lang="zh-CN" sz="2800" spc="-1" strike="noStrike">
              <a:solidFill>
                <a:srgbClr val="404040"/>
              </a:solidFill>
              <a:uFill>
                <a:solidFill>
                  <a:srgbClr val="ffffff"/>
                </a:solidFill>
              </a:uFill>
              <a:latin typeface="Corbel"/>
            </a:endParaRPr>
          </a:p>
          <a:p>
            <a:pPr lvl="4" marL="2160000" indent="-216000">
              <a:buClr>
                <a:srgbClr val="000000"/>
              </a:buClr>
              <a:buSzPct val="45000"/>
              <a:buFont typeface="Wingdings" charset="2"/>
              <a:buChar char=""/>
            </a:pPr>
            <a:r>
              <a:rPr b="0" lang="zh-CN" sz="2800" spc="-1" strike="noStrike">
                <a:solidFill>
                  <a:srgbClr val="404040"/>
                </a:solidFill>
                <a:uFill>
                  <a:solidFill>
                    <a:srgbClr val="ffffff"/>
                  </a:solidFill>
                </a:uFill>
                <a:latin typeface="Corbel"/>
              </a:rPr>
              <a:t>第五大纲级别</a:t>
            </a:r>
            <a:endParaRPr b="0" lang="zh-CN" sz="2800" spc="-1" strike="noStrike">
              <a:solidFill>
                <a:srgbClr val="404040"/>
              </a:solidFill>
              <a:uFill>
                <a:solidFill>
                  <a:srgbClr val="ffffff"/>
                </a:solidFill>
              </a:uFill>
              <a:latin typeface="Corbel"/>
            </a:endParaRPr>
          </a:p>
          <a:p>
            <a:pPr lvl="5" marL="2592000" indent="-216000">
              <a:buClr>
                <a:srgbClr val="000000"/>
              </a:buClr>
              <a:buSzPct val="45000"/>
              <a:buFont typeface="Wingdings" charset="2"/>
              <a:buChar char=""/>
            </a:pPr>
            <a:r>
              <a:rPr b="0" lang="zh-CN" sz="2800" spc="-1" strike="noStrike">
                <a:solidFill>
                  <a:srgbClr val="404040"/>
                </a:solidFill>
                <a:uFill>
                  <a:solidFill>
                    <a:srgbClr val="ffffff"/>
                  </a:solidFill>
                </a:uFill>
                <a:latin typeface="Corbel"/>
              </a:rPr>
              <a:t>第六大纲级别</a:t>
            </a:r>
            <a:endParaRPr b="0" lang="zh-CN" sz="2800" spc="-1" strike="noStrike">
              <a:solidFill>
                <a:srgbClr val="404040"/>
              </a:solidFill>
              <a:uFill>
                <a:solidFill>
                  <a:srgbClr val="ffffff"/>
                </a:solidFill>
              </a:uFill>
              <a:latin typeface="Corbel"/>
            </a:endParaRPr>
          </a:p>
          <a:p>
            <a:pPr marL="228600" indent="-228240">
              <a:lnSpc>
                <a:spcPct val="100000"/>
              </a:lnSpc>
              <a:buClr>
                <a:srgbClr val="404040"/>
              </a:buClr>
              <a:buSzPct val="80000"/>
              <a:buFont typeface="Arial"/>
              <a:buChar char="•"/>
            </a:pPr>
            <a:r>
              <a:rPr b="0" lang="zh-CN" sz="2800" spc="-1" strike="noStrike">
                <a:solidFill>
                  <a:srgbClr val="404040"/>
                </a:solidFill>
                <a:uFill>
                  <a:solidFill>
                    <a:srgbClr val="ffffff"/>
                  </a:solidFill>
                </a:uFill>
                <a:latin typeface="Corbel"/>
              </a:rPr>
              <a:t>第七大纲级别</a:t>
            </a:r>
            <a:r>
              <a:rPr b="0" lang="zh-CN" sz="2800" spc="-1" strike="noStrike">
                <a:solidFill>
                  <a:srgbClr val="404040"/>
                </a:solidFill>
                <a:uFill>
                  <a:solidFill>
                    <a:srgbClr val="ffffff"/>
                  </a:solidFill>
                </a:uFill>
                <a:latin typeface="Corbel"/>
              </a:rPr>
              <a:t>Click to edit Master text styles</a:t>
            </a:r>
            <a:endParaRPr b="0" lang="zh-CN" sz="2800" spc="-1" strike="noStrike">
              <a:solidFill>
                <a:srgbClr val="404040"/>
              </a:solidFill>
              <a:uFill>
                <a:solidFill>
                  <a:srgbClr val="ffffff"/>
                </a:solidFill>
              </a:uFill>
              <a:latin typeface="Corbel"/>
            </a:endParaRPr>
          </a:p>
          <a:p>
            <a:pPr lvl="1" marL="615960" indent="-285480">
              <a:lnSpc>
                <a:spcPct val="100000"/>
              </a:lnSpc>
              <a:buClr>
                <a:srgbClr val="404040"/>
              </a:buClr>
              <a:buSzPct val="80000"/>
              <a:buFont typeface="Corbel"/>
              <a:buChar char="–"/>
            </a:pPr>
            <a:r>
              <a:rPr b="0" lang="zh-CN" sz="2400" spc="-1" strike="noStrike">
                <a:solidFill>
                  <a:srgbClr val="404040"/>
                </a:solidFill>
                <a:uFill>
                  <a:solidFill>
                    <a:srgbClr val="ffffff"/>
                  </a:solidFill>
                </a:uFill>
                <a:latin typeface="Corbel"/>
              </a:rPr>
              <a:t>Second level</a:t>
            </a:r>
            <a:endParaRPr b="0" lang="zh-CN" sz="2800" spc="-1" strike="noStrike">
              <a:solidFill>
                <a:srgbClr val="404040"/>
              </a:solidFill>
              <a:uFill>
                <a:solidFill>
                  <a:srgbClr val="ffffff"/>
                </a:solidFill>
              </a:uFill>
              <a:latin typeface="Corbel"/>
            </a:endParaRPr>
          </a:p>
          <a:p>
            <a:pPr lvl="2" marL="995400" indent="-228240">
              <a:lnSpc>
                <a:spcPct val="100000"/>
              </a:lnSpc>
              <a:buClr>
                <a:srgbClr val="404040"/>
              </a:buClr>
              <a:buSzPct val="80000"/>
              <a:buFont typeface="Arial"/>
              <a:buChar char="•"/>
            </a:pPr>
            <a:r>
              <a:rPr b="0" lang="zh-CN" sz="2000" spc="-1" strike="noStrike">
                <a:solidFill>
                  <a:srgbClr val="404040"/>
                </a:solidFill>
                <a:uFill>
                  <a:solidFill>
                    <a:srgbClr val="ffffff"/>
                  </a:solidFill>
                </a:uFill>
                <a:latin typeface="Corbel"/>
              </a:rPr>
              <a:t>Third level</a:t>
            </a:r>
            <a:endParaRPr b="0" lang="zh-CN" sz="2800" spc="-1" strike="noStrike">
              <a:solidFill>
                <a:srgbClr val="404040"/>
              </a:solidFill>
              <a:uFill>
                <a:solidFill>
                  <a:srgbClr val="ffffff"/>
                </a:solidFill>
              </a:uFill>
              <a:latin typeface="Corbel"/>
            </a:endParaRPr>
          </a:p>
          <a:p>
            <a:pPr lvl="3" marL="1379520" indent="-282240">
              <a:lnSpc>
                <a:spcPct val="100000"/>
              </a:lnSpc>
              <a:buClr>
                <a:srgbClr val="404040"/>
              </a:buClr>
              <a:buFont typeface="Corbel"/>
              <a:buChar char="–"/>
            </a:pPr>
            <a:r>
              <a:rPr b="0" lang="zh-CN" sz="1800" spc="-1" strike="noStrike">
                <a:solidFill>
                  <a:srgbClr val="404040"/>
                </a:solidFill>
                <a:uFill>
                  <a:solidFill>
                    <a:srgbClr val="ffffff"/>
                  </a:solidFill>
                </a:uFill>
                <a:latin typeface="Corbel"/>
              </a:rPr>
              <a:t>Fourth level</a:t>
            </a:r>
            <a:endParaRPr b="0" lang="zh-CN" sz="2800" spc="-1" strike="noStrike">
              <a:solidFill>
                <a:srgbClr val="404040"/>
              </a:solidFill>
              <a:uFill>
                <a:solidFill>
                  <a:srgbClr val="ffffff"/>
                </a:solidFill>
              </a:uFill>
              <a:latin typeface="Corbel"/>
            </a:endParaRPr>
          </a:p>
          <a:p>
            <a:pPr lvl="4" marL="1763640" indent="-228240">
              <a:lnSpc>
                <a:spcPct val="100000"/>
              </a:lnSpc>
              <a:buClr>
                <a:srgbClr val="404040"/>
              </a:buClr>
              <a:buSzPct val="80000"/>
              <a:buFont typeface="Arial"/>
              <a:buChar char="•"/>
            </a:pPr>
            <a:r>
              <a:rPr b="0" lang="zh-CN" sz="1800" spc="-1" strike="noStrike">
                <a:solidFill>
                  <a:srgbClr val="404040"/>
                </a:solidFill>
                <a:uFill>
                  <a:solidFill>
                    <a:srgbClr val="ffffff"/>
                  </a:solidFill>
                </a:uFill>
                <a:latin typeface="Corbel"/>
              </a:rPr>
              <a:t>Fifth level</a:t>
            </a:r>
            <a:endParaRPr b="0" lang="zh-CN" sz="2800" spc="-1" strike="noStrike">
              <a:solidFill>
                <a:srgbClr val="404040"/>
              </a:solidFill>
              <a:uFill>
                <a:solidFill>
                  <a:srgbClr val="ffffff"/>
                </a:solidFill>
              </a:uFill>
              <a:latin typeface="Corbel"/>
            </a:endParaRPr>
          </a:p>
        </p:txBody>
      </p:sp>
      <p:sp>
        <p:nvSpPr>
          <p:cNvPr id="42" name="PlaceHolder 4"/>
          <p:cNvSpPr>
            <a:spLocks noGrp="1"/>
          </p:cNvSpPr>
          <p:nvPr>
            <p:ph type="dt"/>
          </p:nvPr>
        </p:nvSpPr>
        <p:spPr>
          <a:xfrm>
            <a:off x="457200" y="6356520"/>
            <a:ext cx="2132640" cy="364680"/>
          </a:xfrm>
          <a:prstGeom prst="rect">
            <a:avLst/>
          </a:prstGeom>
        </p:spPr>
        <p:txBody>
          <a:bodyPr anchor="ctr"/>
          <a:p>
            <a:pPr>
              <a:lnSpc>
                <a:spcPct val="100000"/>
              </a:lnSpc>
            </a:pPr>
            <a:r>
              <a:rPr b="0" lang="en-US" sz="1200" spc="-1" strike="noStrike">
                <a:solidFill>
                  <a:srgbClr val="8c8c8c"/>
                </a:solidFill>
                <a:uFill>
                  <a:solidFill>
                    <a:srgbClr val="ffffff"/>
                  </a:solidFill>
                </a:uFill>
                <a:latin typeface="Corbel"/>
              </a:rPr>
              <a:t>3/6/18</a:t>
            </a:r>
            <a:endParaRPr b="0" lang="en-US" sz="1400" spc="-1" strike="noStrike">
              <a:solidFill>
                <a:srgbClr val="000000"/>
              </a:solidFill>
              <a:uFill>
                <a:solidFill>
                  <a:srgbClr val="ffffff"/>
                </a:solidFill>
              </a:uFill>
              <a:latin typeface="Times New Roman"/>
            </a:endParaRPr>
          </a:p>
        </p:txBody>
      </p:sp>
      <p:sp>
        <p:nvSpPr>
          <p:cNvPr id="43" name="PlaceHolder 5"/>
          <p:cNvSpPr>
            <a:spLocks noGrp="1"/>
          </p:cNvSpPr>
          <p:nvPr>
            <p:ph type="ftr"/>
          </p:nvPr>
        </p:nvSpPr>
        <p:spPr>
          <a:xfrm>
            <a:off x="3123720" y="6356520"/>
            <a:ext cx="2895840" cy="364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39640" y="3826440"/>
            <a:ext cx="7502040" cy="198684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3001a"/>
                </a:solidFill>
                <a:uFill>
                  <a:solidFill>
                    <a:srgbClr val="ffffff"/>
                  </a:solidFill>
                </a:uFill>
                <a:latin typeface="宋体"/>
                <a:ea typeface="宋体"/>
              </a:rPr>
              <a:t>二</a:t>
            </a:r>
            <a:r>
              <a:rPr b="0" lang="en-US" sz="2800" spc="-1" strike="noStrike">
                <a:solidFill>
                  <a:srgbClr val="03001a"/>
                </a:solidFill>
                <a:uFill>
                  <a:solidFill>
                    <a:srgbClr val="ffffff"/>
                  </a:solidFill>
                </a:uFill>
                <a:latin typeface="Times New Roman"/>
                <a:ea typeface="宋体"/>
              </a:rPr>
              <a:t>.tree.py </a:t>
            </a:r>
            <a:r>
              <a:rPr b="0" lang="en-US" sz="2800" spc="-1" strike="noStrike">
                <a:solidFill>
                  <a:srgbClr val="03001a"/>
                </a:solidFill>
                <a:uFill>
                  <a:solidFill>
                    <a:srgbClr val="ffffff"/>
                  </a:solidFill>
                </a:uFill>
                <a:latin typeface="宋体"/>
                <a:ea typeface="宋体"/>
              </a:rPr>
              <a:t>中的三个函数</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Times New Roman"/>
                <a:ea typeface="宋体"/>
              </a:rPr>
              <a:t>1.calc_shannon_ent :</a:t>
            </a:r>
            <a:r>
              <a:rPr b="0" lang="en-US" sz="2800" spc="-1" strike="noStrike">
                <a:solidFill>
                  <a:srgbClr val="03001a"/>
                </a:solidFill>
                <a:uFill>
                  <a:solidFill>
                    <a:srgbClr val="ffffff"/>
                  </a:solidFill>
                </a:uFill>
                <a:latin typeface="宋体"/>
                <a:ea typeface="宋体"/>
              </a:rPr>
              <a:t>传入</a:t>
            </a:r>
            <a:r>
              <a:rPr b="0" lang="en-US" sz="2800" spc="-1" strike="noStrike">
                <a:solidFill>
                  <a:srgbClr val="03001a"/>
                </a:solidFill>
                <a:uFill>
                  <a:solidFill>
                    <a:srgbClr val="ffffff"/>
                  </a:solidFill>
                </a:uFill>
                <a:latin typeface="Times New Roman"/>
                <a:ea typeface="宋体"/>
              </a:rPr>
              <a:t>data,</a:t>
            </a:r>
            <a:r>
              <a:rPr b="0" lang="en-US" sz="2800" spc="-1" strike="noStrike">
                <a:solidFill>
                  <a:srgbClr val="03001a"/>
                </a:solidFill>
                <a:uFill>
                  <a:solidFill>
                    <a:srgbClr val="ffffff"/>
                  </a:solidFill>
                </a:uFill>
                <a:latin typeface="宋体"/>
                <a:ea typeface="宋体"/>
              </a:rPr>
              <a:t>计算</a:t>
            </a:r>
            <a:r>
              <a:rPr b="0" lang="en-US" sz="2800" spc="-1" strike="noStrike">
                <a:solidFill>
                  <a:srgbClr val="03001a"/>
                </a:solidFill>
                <a:uFill>
                  <a:solidFill>
                    <a:srgbClr val="ffffff"/>
                  </a:solidFill>
                </a:uFill>
                <a:latin typeface="Times New Roman"/>
                <a:ea typeface="宋体"/>
              </a:rPr>
              <a:t>ent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Times New Roman"/>
                <a:ea typeface="宋体"/>
              </a:rPr>
              <a:t>2.split_data :</a:t>
            </a:r>
            <a:r>
              <a:rPr b="0" lang="en-US" sz="2800" spc="-1" strike="noStrike">
                <a:solidFill>
                  <a:srgbClr val="03001a"/>
                </a:solidFill>
                <a:uFill>
                  <a:solidFill>
                    <a:srgbClr val="ffffff"/>
                  </a:solidFill>
                </a:uFill>
                <a:latin typeface="宋体"/>
                <a:ea typeface="宋体"/>
              </a:rPr>
              <a:t>传入</a:t>
            </a:r>
            <a:r>
              <a:rPr b="0" lang="en-US" sz="2800" spc="-1" strike="noStrike">
                <a:solidFill>
                  <a:srgbClr val="03001a"/>
                </a:solidFill>
                <a:uFill>
                  <a:solidFill>
                    <a:srgbClr val="ffffff"/>
                  </a:solidFill>
                </a:uFill>
                <a:latin typeface="Times New Roman"/>
                <a:ea typeface="宋体"/>
              </a:rPr>
              <a:t>data,index,value,</a:t>
            </a:r>
            <a:r>
              <a:rPr b="0" lang="en-US" sz="2800" spc="-1" strike="noStrike">
                <a:solidFill>
                  <a:srgbClr val="03001a"/>
                </a:solidFill>
                <a:uFill>
                  <a:solidFill>
                    <a:srgbClr val="ffffff"/>
                  </a:solidFill>
                </a:uFill>
                <a:latin typeface="宋体"/>
                <a:ea typeface="宋体"/>
              </a:rPr>
              <a:t>计算</a:t>
            </a:r>
            <a:r>
              <a:rPr b="0" lang="en-US" sz="2800" spc="-1" strike="noStrike">
                <a:solidFill>
                  <a:srgbClr val="03001a"/>
                </a:solidFill>
                <a:uFill>
                  <a:solidFill>
                    <a:srgbClr val="ffffff"/>
                  </a:solidFill>
                </a:uFill>
                <a:latin typeface="Times New Roman"/>
                <a:ea typeface="宋体"/>
              </a:rPr>
              <a:t>sub_data</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Times New Roman"/>
                <a:ea typeface="宋体"/>
              </a:rPr>
              <a:t>3.get_best_split :</a:t>
            </a:r>
            <a:r>
              <a:rPr b="0" lang="en-US" sz="2800" spc="-1" strike="noStrike">
                <a:solidFill>
                  <a:srgbClr val="03001a"/>
                </a:solidFill>
                <a:uFill>
                  <a:solidFill>
                    <a:srgbClr val="ffffff"/>
                  </a:solidFill>
                </a:uFill>
                <a:latin typeface="宋体"/>
                <a:ea typeface="宋体"/>
              </a:rPr>
              <a:t>传入</a:t>
            </a:r>
            <a:r>
              <a:rPr b="0" lang="en-US" sz="2800" spc="-1" strike="noStrike">
                <a:solidFill>
                  <a:srgbClr val="03001a"/>
                </a:solidFill>
                <a:uFill>
                  <a:solidFill>
                    <a:srgbClr val="ffffff"/>
                  </a:solidFill>
                </a:uFill>
                <a:latin typeface="Times New Roman"/>
                <a:ea typeface="宋体"/>
              </a:rPr>
              <a:t>data,</a:t>
            </a:r>
            <a:r>
              <a:rPr b="0" lang="en-US" sz="2800" spc="-1" strike="noStrike">
                <a:solidFill>
                  <a:srgbClr val="03001a"/>
                </a:solidFill>
                <a:uFill>
                  <a:solidFill>
                    <a:srgbClr val="ffffff"/>
                  </a:solidFill>
                </a:uFill>
                <a:latin typeface="宋体"/>
                <a:ea typeface="宋体"/>
              </a:rPr>
              <a:t>计算</a:t>
            </a:r>
            <a:r>
              <a:rPr b="0" lang="en-US" sz="2800" spc="-1" strike="noStrike">
                <a:solidFill>
                  <a:srgbClr val="03001a"/>
                </a:solidFill>
                <a:uFill>
                  <a:solidFill>
                    <a:srgbClr val="ffffff"/>
                  </a:solidFill>
                </a:uFill>
                <a:latin typeface="Times New Roman"/>
                <a:ea typeface="宋体"/>
              </a:rPr>
              <a:t>best_index</a:t>
            </a:r>
            <a:endParaRPr b="0" lang="en-US" sz="1800" spc="-1" strike="noStrike">
              <a:solidFill>
                <a:srgbClr val="000000"/>
              </a:solidFill>
              <a:uFill>
                <a:solidFill>
                  <a:srgbClr val="ffffff"/>
                </a:solidFill>
              </a:uFill>
              <a:latin typeface="Arial"/>
            </a:endParaRPr>
          </a:p>
        </p:txBody>
      </p:sp>
      <p:sp>
        <p:nvSpPr>
          <p:cNvPr id="84" name="TextShape 2"/>
          <p:cNvSpPr txBox="1"/>
          <p:nvPr/>
        </p:nvSpPr>
        <p:spPr>
          <a:xfrm>
            <a:off x="457200" y="274680"/>
            <a:ext cx="8506800" cy="56160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ID3</a:t>
            </a:r>
            <a:r>
              <a:rPr b="1" lang="zh-CN" sz="4000" spc="-1" strike="noStrike">
                <a:solidFill>
                  <a:srgbClr val="03001a"/>
                </a:solidFill>
                <a:uFill>
                  <a:solidFill>
                    <a:srgbClr val="ffffff"/>
                  </a:solidFill>
                </a:uFill>
                <a:latin typeface="黑体"/>
                <a:ea typeface="黑体"/>
              </a:rPr>
              <a:t>决策点总结</a:t>
            </a:r>
            <a:endParaRPr b="0" lang="zh-CN" sz="1800" spc="-1" strike="noStrike">
              <a:solidFill>
                <a:srgbClr val="404040"/>
              </a:solidFill>
              <a:uFill>
                <a:solidFill>
                  <a:srgbClr val="ffffff"/>
                </a:solidFill>
              </a:uFill>
              <a:latin typeface="Corbel"/>
            </a:endParaRPr>
          </a:p>
        </p:txBody>
      </p:sp>
      <p:sp>
        <p:nvSpPr>
          <p:cNvPr id="85" name="CustomShape 3"/>
          <p:cNvSpPr/>
          <p:nvPr/>
        </p:nvSpPr>
        <p:spPr>
          <a:xfrm>
            <a:off x="388080" y="1124640"/>
            <a:ext cx="7755480" cy="19234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宋体"/>
                <a:ea typeface="宋体"/>
              </a:rPr>
              <a:t>一</a:t>
            </a:r>
            <a:r>
              <a:rPr b="0" lang="en-US" sz="2800" spc="-1" strike="noStrike">
                <a:solidFill>
                  <a:srgbClr val="03001a"/>
                </a:solidFill>
                <a:uFill>
                  <a:solidFill>
                    <a:srgbClr val="ffffff"/>
                  </a:solidFill>
                </a:uFill>
                <a:latin typeface="宋体"/>
                <a:ea typeface="宋体"/>
              </a:rPr>
              <a:t>.</a:t>
            </a:r>
            <a:r>
              <a:rPr b="0" lang="en-US" sz="2800" spc="-1" strike="noStrike">
                <a:solidFill>
                  <a:srgbClr val="03001a"/>
                </a:solidFill>
                <a:uFill>
                  <a:solidFill>
                    <a:srgbClr val="ffffff"/>
                  </a:solidFill>
                </a:uFill>
                <a:latin typeface="Times New Roman"/>
                <a:ea typeface="宋体"/>
              </a:rPr>
              <a:t>ID3</a:t>
            </a:r>
            <a:r>
              <a:rPr b="0" lang="en-US" sz="2800" spc="-1" strike="noStrike">
                <a:solidFill>
                  <a:srgbClr val="03001a"/>
                </a:solidFill>
                <a:uFill>
                  <a:solidFill>
                    <a:srgbClr val="ffffff"/>
                  </a:solidFill>
                </a:uFill>
                <a:latin typeface="宋体"/>
                <a:ea typeface="宋体"/>
              </a:rPr>
              <a:t>算法如何选择最优的特征进行划分：</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Times New Roman"/>
                <a:ea typeface="宋体"/>
              </a:rPr>
              <a:t>1.</a:t>
            </a:r>
            <a:r>
              <a:rPr b="0" lang="en-US" sz="2800" spc="-1" strike="noStrike">
                <a:solidFill>
                  <a:srgbClr val="03001a"/>
                </a:solidFill>
                <a:uFill>
                  <a:solidFill>
                    <a:srgbClr val="ffffff"/>
                  </a:solidFill>
                </a:uFill>
                <a:latin typeface="宋体"/>
                <a:ea typeface="宋体"/>
              </a:rPr>
              <a:t>计算整体样本的信息熵</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Times New Roman"/>
                <a:ea typeface="宋体"/>
              </a:rPr>
              <a:t>2.</a:t>
            </a:r>
            <a:r>
              <a:rPr b="0" lang="en-US" sz="2800" spc="-1" strike="noStrike">
                <a:solidFill>
                  <a:srgbClr val="03001a"/>
                </a:solidFill>
                <a:uFill>
                  <a:solidFill>
                    <a:srgbClr val="ffffff"/>
                  </a:solidFill>
                </a:uFill>
                <a:latin typeface="宋体"/>
                <a:ea typeface="宋体"/>
              </a:rPr>
              <a:t>通过</a:t>
            </a:r>
            <a:r>
              <a:rPr b="1" lang="en-US" sz="2800" spc="-1" strike="noStrike">
                <a:solidFill>
                  <a:srgbClr val="ff0000"/>
                </a:solidFill>
                <a:uFill>
                  <a:solidFill>
                    <a:srgbClr val="ffffff"/>
                  </a:solidFill>
                </a:uFill>
                <a:latin typeface="宋体"/>
                <a:ea typeface="宋体"/>
              </a:rPr>
              <a:t>特征索引，特征取值</a:t>
            </a:r>
            <a:r>
              <a:rPr b="0" lang="en-US" sz="2800" spc="-1" strike="noStrike">
                <a:solidFill>
                  <a:srgbClr val="03001a"/>
                </a:solidFill>
                <a:uFill>
                  <a:solidFill>
                    <a:srgbClr val="ffffff"/>
                  </a:solidFill>
                </a:uFill>
                <a:latin typeface="宋体"/>
                <a:ea typeface="宋体"/>
              </a:rPr>
              <a:t>对样本集进行划分</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Times New Roman"/>
                <a:ea typeface="宋体"/>
              </a:rPr>
              <a:t>3.</a:t>
            </a:r>
            <a:r>
              <a:rPr b="0" lang="en-US" sz="2800" spc="-1" strike="noStrike">
                <a:solidFill>
                  <a:srgbClr val="03001a"/>
                </a:solidFill>
                <a:uFill>
                  <a:solidFill>
                    <a:srgbClr val="ffffff"/>
                  </a:solidFill>
                </a:uFill>
                <a:latin typeface="宋体"/>
                <a:ea typeface="宋体"/>
              </a:rPr>
              <a:t>计算信息增益并获得增益最大的</a:t>
            </a:r>
            <a:r>
              <a:rPr b="1" lang="en-US" sz="2800" spc="-1" strike="noStrike">
                <a:solidFill>
                  <a:srgbClr val="ff0000"/>
                </a:solidFill>
                <a:uFill>
                  <a:solidFill>
                    <a:srgbClr val="ffffff"/>
                  </a:solidFill>
                </a:uFill>
                <a:latin typeface="宋体"/>
                <a:ea typeface="宋体"/>
              </a:rPr>
              <a:t>特征索引</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5.1 </a:t>
            </a:r>
            <a:r>
              <a:rPr b="1" lang="zh-CN" sz="4000" spc="-1" strike="noStrike">
                <a:solidFill>
                  <a:srgbClr val="03001a"/>
                </a:solidFill>
                <a:uFill>
                  <a:solidFill>
                    <a:srgbClr val="ffffff"/>
                  </a:solidFill>
                </a:uFill>
                <a:latin typeface="黑体"/>
                <a:ea typeface="黑体"/>
              </a:rPr>
              <a:t>递归预测</a:t>
            </a:r>
            <a:endParaRPr b="0" lang="zh-CN" sz="1800" spc="-1" strike="noStrike">
              <a:solidFill>
                <a:srgbClr val="404040"/>
              </a:solidFill>
              <a:uFill>
                <a:solidFill>
                  <a:srgbClr val="ffffff"/>
                </a:solidFill>
              </a:uFill>
              <a:latin typeface="Corbel"/>
            </a:endParaRPr>
          </a:p>
        </p:txBody>
      </p:sp>
      <p:sp>
        <p:nvSpPr>
          <p:cNvPr id="124" name="CustomShape 2"/>
          <p:cNvSpPr/>
          <p:nvPr/>
        </p:nvSpPr>
        <p:spPr>
          <a:xfrm>
            <a:off x="338040" y="1295640"/>
            <a:ext cx="856080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{'index': </a:t>
            </a:r>
            <a:r>
              <a:rPr b="0" lang="en-US" sz="2400" spc="-1" strike="noStrike">
                <a:solidFill>
                  <a:srgbClr val="ff0000"/>
                </a:solidFill>
                <a:uFill>
                  <a:solidFill>
                    <a:srgbClr val="ffffff"/>
                  </a:solidFill>
                </a:uFill>
                <a:latin typeface="Times New Roman"/>
                <a:ea typeface="宋体"/>
              </a:rPr>
              <a:t>0</a:t>
            </a:r>
            <a:r>
              <a:rPr b="0" lang="en-US" sz="2400" spc="-1" strike="noStrike">
                <a:solidFill>
                  <a:srgbClr val="03001a"/>
                </a:solidFill>
                <a:uFill>
                  <a:solidFill>
                    <a:srgbClr val="ffffff"/>
                  </a:solidFill>
                </a:uFill>
                <a:latin typeface="Times New Roman"/>
                <a:ea typeface="宋体"/>
              </a:rPr>
              <a:t>, 'child': {0: </a:t>
            </a:r>
            <a:r>
              <a:rPr b="0" lang="en-US" sz="2400" spc="-1" strike="noStrike">
                <a:solidFill>
                  <a:srgbClr val="ff0000"/>
                </a:solidFill>
                <a:uFill>
                  <a:solidFill>
                    <a:srgbClr val="ffffff"/>
                  </a:solidFill>
                </a:uFill>
                <a:latin typeface="Times New Roman"/>
                <a:ea typeface="宋体"/>
              </a:rPr>
              <a:t>'no'</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ff0000"/>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1: {'index': 1, 'child': {0: 'no', 1: 'yes'}}}}</a:t>
            </a:r>
            <a:endParaRPr b="0" lang="en-US" sz="1800" spc="-1" strike="noStrike">
              <a:solidFill>
                <a:srgbClr val="000000"/>
              </a:solidFill>
              <a:uFill>
                <a:solidFill>
                  <a:srgbClr val="ffffff"/>
                </a:solidFill>
              </a:uFill>
              <a:latin typeface="Arial"/>
            </a:endParaRPr>
          </a:p>
        </p:txBody>
      </p:sp>
      <p:sp>
        <p:nvSpPr>
          <p:cNvPr id="125" name="CustomShape 3"/>
          <p:cNvSpPr/>
          <p:nvPr/>
        </p:nvSpPr>
        <p:spPr>
          <a:xfrm>
            <a:off x="1920960" y="2123640"/>
            <a:ext cx="7664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[0,1]</a:t>
            </a:r>
            <a:endParaRPr b="0" lang="en-US" sz="1800" spc="-1" strike="noStrike">
              <a:solidFill>
                <a:srgbClr val="000000"/>
              </a:solidFill>
              <a:uFill>
                <a:solidFill>
                  <a:srgbClr val="ffffff"/>
                </a:solidFill>
              </a:uFill>
              <a:latin typeface="Arial"/>
            </a:endParaRPr>
          </a:p>
        </p:txBody>
      </p:sp>
      <p:sp>
        <p:nvSpPr>
          <p:cNvPr id="126" name="CustomShape 4"/>
          <p:cNvSpPr/>
          <p:nvPr/>
        </p:nvSpPr>
        <p:spPr>
          <a:xfrm>
            <a:off x="1691640" y="1757520"/>
            <a:ext cx="431640" cy="44712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27" name="CustomShape 5"/>
          <p:cNvSpPr/>
          <p:nvPr/>
        </p:nvSpPr>
        <p:spPr>
          <a:xfrm flipV="1">
            <a:off x="2322000" y="1757520"/>
            <a:ext cx="521640" cy="46296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28" name="CustomShape 6"/>
          <p:cNvSpPr/>
          <p:nvPr/>
        </p:nvSpPr>
        <p:spPr>
          <a:xfrm>
            <a:off x="385560" y="2637000"/>
            <a:ext cx="6465600" cy="118764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Times New Roman"/>
              </a:rPr>
              <a:t>1.</a:t>
            </a:r>
            <a:r>
              <a:rPr b="0" lang="en-US" sz="2400" spc="-1" strike="noStrike">
                <a:solidFill>
                  <a:srgbClr val="03001a"/>
                </a:solidFill>
                <a:uFill>
                  <a:solidFill>
                    <a:srgbClr val="ffffff"/>
                  </a:solidFill>
                </a:uFill>
                <a:latin typeface="宋体"/>
                <a:ea typeface="宋体"/>
              </a:rPr>
              <a:t>通过</a:t>
            </a:r>
            <a:r>
              <a:rPr b="0" lang="en-US" sz="2400" spc="-1" strike="noStrike">
                <a:solidFill>
                  <a:srgbClr val="03001a"/>
                </a:solidFill>
                <a:uFill>
                  <a:solidFill>
                    <a:srgbClr val="ffffff"/>
                  </a:solidFill>
                </a:uFill>
                <a:latin typeface="Times New Roman"/>
                <a:ea typeface="宋体"/>
              </a:rPr>
              <a:t>tree</a:t>
            </a:r>
            <a:r>
              <a:rPr b="0" lang="en-US" sz="2400" spc="-1" strike="noStrike">
                <a:solidFill>
                  <a:srgbClr val="03001a"/>
                </a:solidFill>
                <a:uFill>
                  <a:solidFill>
                    <a:srgbClr val="ffffff"/>
                  </a:solidFill>
                </a:uFill>
                <a:latin typeface="宋体"/>
                <a:ea typeface="宋体"/>
              </a:rPr>
              <a:t>找到</a:t>
            </a:r>
            <a:r>
              <a:rPr b="0" lang="en-US" sz="2400" spc="-1" strike="noStrike">
                <a:solidFill>
                  <a:srgbClr val="03001a"/>
                </a:solidFill>
                <a:uFill>
                  <a:solidFill>
                    <a:srgbClr val="ffffff"/>
                  </a:solidFill>
                </a:uFill>
                <a:latin typeface="Times New Roman"/>
                <a:ea typeface="宋体"/>
              </a:rPr>
              <a:t>index</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2.</a:t>
            </a:r>
            <a:r>
              <a:rPr b="0" lang="en-US" sz="2400" spc="-1" strike="noStrike">
                <a:solidFill>
                  <a:srgbClr val="03001a"/>
                </a:solidFill>
                <a:uFill>
                  <a:solidFill>
                    <a:srgbClr val="ffffff"/>
                  </a:solidFill>
                </a:uFill>
                <a:latin typeface="宋体"/>
                <a:ea typeface="宋体"/>
              </a:rPr>
              <a:t>通过</a:t>
            </a:r>
            <a:r>
              <a:rPr b="0" lang="en-US" sz="2400" spc="-1" strike="noStrike">
                <a:solidFill>
                  <a:srgbClr val="03001a"/>
                </a:solidFill>
                <a:uFill>
                  <a:solidFill>
                    <a:srgbClr val="ffffff"/>
                  </a:solidFill>
                </a:uFill>
                <a:latin typeface="Times New Roman"/>
                <a:ea typeface="宋体"/>
              </a:rPr>
              <a:t>example</a:t>
            </a:r>
            <a:r>
              <a:rPr b="0" lang="en-US" sz="2400" spc="-1" strike="noStrike">
                <a:solidFill>
                  <a:srgbClr val="03001a"/>
                </a:solidFill>
                <a:uFill>
                  <a:solidFill>
                    <a:srgbClr val="ffffff"/>
                  </a:solidFill>
                </a:uFill>
                <a:latin typeface="宋体"/>
                <a:ea typeface="宋体"/>
              </a:rPr>
              <a:t>找到第</a:t>
            </a:r>
            <a:r>
              <a:rPr b="0" lang="en-US" sz="2400" spc="-1" strike="noStrike">
                <a:solidFill>
                  <a:srgbClr val="03001a"/>
                </a:solidFill>
                <a:uFill>
                  <a:solidFill>
                    <a:srgbClr val="ffffff"/>
                  </a:solidFill>
                </a:uFill>
                <a:latin typeface="Times New Roman"/>
                <a:ea typeface="宋体"/>
              </a:rPr>
              <a:t>index</a:t>
            </a:r>
            <a:r>
              <a:rPr b="0" lang="en-US" sz="2400" spc="-1" strike="noStrike">
                <a:solidFill>
                  <a:srgbClr val="03001a"/>
                </a:solidFill>
                <a:uFill>
                  <a:solidFill>
                    <a:srgbClr val="ffffff"/>
                  </a:solidFill>
                </a:uFill>
                <a:latin typeface="宋体"/>
                <a:ea typeface="宋体"/>
              </a:rPr>
              <a:t>个特征的值</a:t>
            </a:r>
            <a:r>
              <a:rPr b="0" lang="en-US" sz="2400" spc="-1" strike="noStrike">
                <a:solidFill>
                  <a:srgbClr val="03001a"/>
                </a:solidFill>
                <a:uFill>
                  <a:solidFill>
                    <a:srgbClr val="ffffff"/>
                  </a:solidFill>
                </a:uFill>
                <a:latin typeface="Times New Roman"/>
                <a:ea typeface="宋体"/>
              </a:rPr>
              <a:t>value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3.</a:t>
            </a:r>
            <a:r>
              <a:rPr b="0" lang="en-US" sz="2400" spc="-1" strike="noStrike">
                <a:solidFill>
                  <a:srgbClr val="03001a"/>
                </a:solidFill>
                <a:uFill>
                  <a:solidFill>
                    <a:srgbClr val="ffffff"/>
                  </a:solidFill>
                </a:uFill>
                <a:latin typeface="宋体"/>
                <a:ea typeface="宋体"/>
              </a:rPr>
              <a:t>通过</a:t>
            </a:r>
            <a:r>
              <a:rPr b="0" lang="en-US" sz="2400" spc="-1" strike="noStrike">
                <a:solidFill>
                  <a:srgbClr val="03001a"/>
                </a:solidFill>
                <a:uFill>
                  <a:solidFill>
                    <a:srgbClr val="ffffff"/>
                  </a:solidFill>
                </a:uFill>
                <a:latin typeface="Times New Roman"/>
                <a:ea typeface="宋体"/>
              </a:rPr>
              <a:t>tree</a:t>
            </a:r>
            <a:r>
              <a:rPr b="0" lang="en-US" sz="2400" spc="-1" strike="noStrike">
                <a:solidFill>
                  <a:srgbClr val="03001a"/>
                </a:solidFill>
                <a:uFill>
                  <a:solidFill>
                    <a:srgbClr val="ffffff"/>
                  </a:solidFill>
                </a:uFill>
                <a:latin typeface="宋体"/>
                <a:ea typeface="宋体"/>
              </a:rPr>
              <a:t>中取值为</a:t>
            </a:r>
            <a:r>
              <a:rPr b="0" lang="en-US" sz="2400" spc="-1" strike="noStrike">
                <a:solidFill>
                  <a:srgbClr val="03001a"/>
                </a:solidFill>
                <a:uFill>
                  <a:solidFill>
                    <a:srgbClr val="ffffff"/>
                  </a:solidFill>
                </a:uFill>
                <a:latin typeface="Times New Roman"/>
                <a:ea typeface="宋体"/>
              </a:rPr>
              <a:t>value</a:t>
            </a:r>
            <a:r>
              <a:rPr b="0" lang="en-US" sz="2400" spc="-1" strike="noStrike">
                <a:solidFill>
                  <a:srgbClr val="03001a"/>
                </a:solidFill>
                <a:uFill>
                  <a:solidFill>
                    <a:srgbClr val="ffffff"/>
                  </a:solidFill>
                </a:uFill>
                <a:latin typeface="宋体"/>
                <a:ea typeface="宋体"/>
              </a:rPr>
              <a:t>的子树获得类别标签</a:t>
            </a:r>
            <a:endParaRPr b="0" lang="en-US" sz="1800" spc="-1" strike="noStrike">
              <a:solidFill>
                <a:srgbClr val="000000"/>
              </a:solidFill>
              <a:uFill>
                <a:solidFill>
                  <a:srgbClr val="ffffff"/>
                </a:solidFill>
              </a:uFill>
              <a:latin typeface="Arial"/>
            </a:endParaRPr>
          </a:p>
        </p:txBody>
      </p:sp>
      <p:sp>
        <p:nvSpPr>
          <p:cNvPr id="129" name="CustomShape 7"/>
          <p:cNvSpPr/>
          <p:nvPr/>
        </p:nvSpPr>
        <p:spPr>
          <a:xfrm>
            <a:off x="338040" y="4077000"/>
            <a:ext cx="8560800" cy="821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{'index': </a:t>
            </a:r>
            <a:r>
              <a:rPr b="0" lang="en-US" sz="2400" spc="-1" strike="noStrike">
                <a:solidFill>
                  <a:srgbClr val="ff0000"/>
                </a:solidFill>
                <a:uFill>
                  <a:solidFill>
                    <a:srgbClr val="ffffff"/>
                  </a:solidFill>
                </a:uFill>
                <a:latin typeface="Times New Roman"/>
                <a:ea typeface="宋体"/>
              </a:rPr>
              <a:t>0</a:t>
            </a:r>
            <a:r>
              <a:rPr b="0" lang="en-US" sz="2400" spc="-1" strike="noStrike">
                <a:solidFill>
                  <a:srgbClr val="03001a"/>
                </a:solidFill>
                <a:uFill>
                  <a:solidFill>
                    <a:srgbClr val="ffffff"/>
                  </a:solidFill>
                </a:uFill>
                <a:latin typeface="Times New Roman"/>
                <a:ea typeface="宋体"/>
              </a:rPr>
              <a:t>, 'child': {0: 'no', 1: </a:t>
            </a:r>
            <a:r>
              <a:rPr b="0" lang="en-US" sz="2400" spc="-1" strike="noStrike">
                <a:solidFill>
                  <a:srgbClr val="ff0000"/>
                </a:solidFill>
                <a:uFill>
                  <a:solidFill>
                    <a:srgbClr val="ffffff"/>
                  </a:solidFill>
                </a:uFill>
                <a:latin typeface="Times New Roman"/>
                <a:ea typeface="宋体"/>
              </a:rPr>
              <a:t>{'index': </a:t>
            </a:r>
            <a:r>
              <a:rPr b="1" lang="en-US" sz="2400" spc="-1" strike="noStrike">
                <a:solidFill>
                  <a:srgbClr val="ff0000"/>
                </a:solidFill>
                <a:uFill>
                  <a:solidFill>
                    <a:srgbClr val="ffffff"/>
                  </a:solidFill>
                </a:uFill>
                <a:latin typeface="Times New Roman"/>
                <a:ea typeface="宋体"/>
              </a:rPr>
              <a:t>1</a:t>
            </a:r>
            <a:r>
              <a:rPr b="0" lang="en-US" sz="2400" spc="-1" strike="noStrike">
                <a:solidFill>
                  <a:srgbClr val="ff0000"/>
                </a:solidFill>
                <a:uFill>
                  <a:solidFill>
                    <a:srgbClr val="ffffff"/>
                  </a:solidFill>
                </a:uFill>
                <a:latin typeface="Times New Roman"/>
                <a:ea typeface="宋体"/>
              </a:rPr>
              <a:t>, 'child': {0: </a:t>
            </a:r>
            <a:r>
              <a:rPr b="1" lang="en-US" sz="2400" spc="-1" strike="noStrike">
                <a:solidFill>
                  <a:srgbClr val="ff0000"/>
                </a:solidFill>
                <a:uFill>
                  <a:solidFill>
                    <a:srgbClr val="ffffff"/>
                  </a:solidFill>
                </a:uFill>
                <a:latin typeface="Times New Roman"/>
                <a:ea typeface="宋体"/>
              </a:rPr>
              <a:t>'no'</a:t>
            </a:r>
            <a:r>
              <a:rPr b="0" lang="en-US" sz="2400" spc="-1" strike="noStrike">
                <a:solidFill>
                  <a:srgbClr val="ff0000"/>
                </a:solidFill>
                <a:uFill>
                  <a:solidFill>
                    <a:srgbClr val="ffffff"/>
                  </a:solidFill>
                </a:uFill>
                <a:latin typeface="Times New Roman"/>
                <a:ea typeface="宋体"/>
              </a:rPr>
              <a:t>, 1: 'yes'}}</a:t>
            </a:r>
            <a:r>
              <a:rPr b="0" lang="en-US" sz="2400" spc="-1" strike="noStrike">
                <a:solidFill>
                  <a:srgbClr val="03001a"/>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p:txBody>
      </p:sp>
      <p:sp>
        <p:nvSpPr>
          <p:cNvPr id="130" name="CustomShape 8"/>
          <p:cNvSpPr/>
          <p:nvPr/>
        </p:nvSpPr>
        <p:spPr>
          <a:xfrm>
            <a:off x="3279960" y="5157360"/>
            <a:ext cx="7664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[1,0]</a:t>
            </a:r>
            <a:endParaRPr b="0" lang="en-US" sz="1800" spc="-1" strike="noStrike">
              <a:solidFill>
                <a:srgbClr val="000000"/>
              </a:solidFill>
              <a:uFill>
                <a:solidFill>
                  <a:srgbClr val="ffffff"/>
                </a:solidFill>
              </a:uFill>
              <a:latin typeface="Arial"/>
            </a:endParaRPr>
          </a:p>
        </p:txBody>
      </p:sp>
      <p:sp>
        <p:nvSpPr>
          <p:cNvPr id="131" name="CustomShape 9"/>
          <p:cNvSpPr/>
          <p:nvPr/>
        </p:nvSpPr>
        <p:spPr>
          <a:xfrm>
            <a:off x="1619640" y="4437000"/>
            <a:ext cx="1944000" cy="86364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2" name="CustomShape 10"/>
          <p:cNvSpPr/>
          <p:nvPr/>
        </p:nvSpPr>
        <p:spPr>
          <a:xfrm flipV="1">
            <a:off x="3564000" y="4538160"/>
            <a:ext cx="222480" cy="76212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3" name="Line 11"/>
          <p:cNvSpPr/>
          <p:nvPr/>
        </p:nvSpPr>
        <p:spPr>
          <a:xfrm>
            <a:off x="1475640" y="1757160"/>
            <a:ext cx="360" cy="360"/>
          </a:xfrm>
          <a:prstGeom prst="line">
            <a:avLst/>
          </a:prstGeom>
          <a:ln/>
        </p:spPr>
        <p:style>
          <a:lnRef idx="1">
            <a:schemeClr val="accent1"/>
          </a:lnRef>
          <a:fillRef idx="0">
            <a:schemeClr val="accent1"/>
          </a:fillRef>
          <a:effectRef idx="0">
            <a:schemeClr val="accent1"/>
          </a:effectRef>
          <a:fontRef idx="minor"/>
        </p:style>
      </p:sp>
      <p:sp>
        <p:nvSpPr>
          <p:cNvPr id="134" name="CustomShape 12"/>
          <p:cNvSpPr/>
          <p:nvPr/>
        </p:nvSpPr>
        <p:spPr>
          <a:xfrm>
            <a:off x="1115640" y="1124640"/>
            <a:ext cx="359640" cy="28764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5" name="CustomShape 13"/>
          <p:cNvSpPr/>
          <p:nvPr/>
        </p:nvSpPr>
        <p:spPr>
          <a:xfrm>
            <a:off x="1295640" y="4005000"/>
            <a:ext cx="251640" cy="21564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6" name="CustomShape 14"/>
          <p:cNvSpPr/>
          <p:nvPr/>
        </p:nvSpPr>
        <p:spPr>
          <a:xfrm>
            <a:off x="4932000" y="3969000"/>
            <a:ext cx="251640" cy="21564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7" name="CustomShape 15"/>
          <p:cNvSpPr/>
          <p:nvPr/>
        </p:nvSpPr>
        <p:spPr>
          <a:xfrm flipH="1">
            <a:off x="3923280" y="4437000"/>
            <a:ext cx="1259640" cy="86364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8" name="CustomShape 16"/>
          <p:cNvSpPr/>
          <p:nvPr/>
        </p:nvSpPr>
        <p:spPr>
          <a:xfrm flipV="1">
            <a:off x="4068000" y="4436280"/>
            <a:ext cx="2448000" cy="863640"/>
          </a:xfrm>
          <a:custGeom>
            <a:avLst/>
            <a:gdLst/>
            <a:ahLst/>
            <a:rect l="l" t="t" r="r" b="b"/>
            <a:pathLst>
              <a:path w="21600" h="21600">
                <a:moveTo>
                  <a:pt x="0" y="0"/>
                </a:moveTo>
                <a:lnTo>
                  <a:pt x="21600" y="21600"/>
                </a:lnTo>
              </a:path>
            </a:pathLst>
          </a:custGeom>
          <a:noFill/>
          <a:ln>
            <a:tailEnd len="med" type="arrow" w="med"/>
          </a:ln>
        </p:spPr>
        <p:style>
          <a:lnRef idx="3">
            <a:schemeClr val="dk1"/>
          </a:lnRef>
          <a:fillRef idx="0">
            <a:schemeClr val="dk1"/>
          </a:fillRef>
          <a:effectRef idx="2">
            <a:schemeClr val="dk1"/>
          </a:effectRef>
          <a:fontRef idx="minor"/>
        </p:style>
      </p:sp>
      <p:sp>
        <p:nvSpPr>
          <p:cNvPr id="139" name="CustomShape 17"/>
          <p:cNvSpPr/>
          <p:nvPr/>
        </p:nvSpPr>
        <p:spPr>
          <a:xfrm>
            <a:off x="394200" y="5800320"/>
            <a:ext cx="8636040" cy="821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3.</a:t>
            </a:r>
            <a:r>
              <a:rPr b="0" lang="en-US" sz="2400" spc="-1" strike="noStrike">
                <a:solidFill>
                  <a:srgbClr val="03001a"/>
                </a:solidFill>
                <a:uFill>
                  <a:solidFill>
                    <a:srgbClr val="ffffff"/>
                  </a:solidFill>
                </a:uFill>
                <a:latin typeface="宋体"/>
                <a:ea typeface="宋体"/>
              </a:rPr>
              <a:t>如果第三步找到的</a:t>
            </a:r>
            <a:r>
              <a:rPr b="0" lang="en-US" sz="2400" spc="-1" strike="noStrike">
                <a:solidFill>
                  <a:srgbClr val="03001a"/>
                </a:solidFill>
                <a:uFill>
                  <a:solidFill>
                    <a:srgbClr val="ffffff"/>
                  </a:solidFill>
                </a:uFill>
                <a:latin typeface="Times New Roman"/>
                <a:ea typeface="宋体"/>
              </a:rPr>
              <a:t>value</a:t>
            </a:r>
            <a:r>
              <a:rPr b="0" lang="en-US" sz="2400" spc="-1" strike="noStrike">
                <a:solidFill>
                  <a:srgbClr val="03001a"/>
                </a:solidFill>
                <a:uFill>
                  <a:solidFill>
                    <a:srgbClr val="ffffff"/>
                  </a:solidFill>
                </a:uFill>
                <a:latin typeface="宋体"/>
                <a:ea typeface="宋体"/>
              </a:rPr>
              <a:t>子树，依旧是一个字典</a:t>
            </a:r>
            <a:r>
              <a:rPr b="0" lang="en-US" sz="2400" spc="-1" strike="noStrike">
                <a:solidFill>
                  <a:srgbClr val="03001a"/>
                </a:solidFill>
                <a:uFill>
                  <a:solidFill>
                    <a:srgbClr val="ffffff"/>
                  </a:solidFill>
                </a:uFill>
                <a:latin typeface="Times New Roman"/>
                <a:ea typeface="宋体"/>
              </a:rPr>
              <a:t>(isinstance)</a:t>
            </a:r>
            <a:r>
              <a:rPr b="0" lang="en-US" sz="24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4.</a:t>
            </a:r>
            <a:r>
              <a:rPr b="0" lang="en-US" sz="2400" spc="-1" strike="noStrike">
                <a:solidFill>
                  <a:srgbClr val="03001a"/>
                </a:solidFill>
                <a:uFill>
                  <a:solidFill>
                    <a:srgbClr val="ffffff"/>
                  </a:solidFill>
                </a:uFill>
                <a:latin typeface="宋体"/>
                <a:ea typeface="宋体"/>
              </a:rPr>
              <a:t>将</a:t>
            </a:r>
            <a:r>
              <a:rPr b="0" lang="en-US" sz="2400" spc="-1" strike="noStrike">
                <a:solidFill>
                  <a:srgbClr val="03001a"/>
                </a:solidFill>
                <a:uFill>
                  <a:solidFill>
                    <a:srgbClr val="ffffff"/>
                  </a:solidFill>
                </a:uFill>
                <a:latin typeface="Times New Roman"/>
                <a:ea typeface="宋体"/>
              </a:rPr>
              <a:t>tree</a:t>
            </a:r>
            <a:r>
              <a:rPr b="0" lang="en-US" sz="2400" spc="-1" strike="noStrike">
                <a:solidFill>
                  <a:srgbClr val="03001a"/>
                </a:solidFill>
                <a:uFill>
                  <a:solidFill>
                    <a:srgbClr val="ffffff"/>
                  </a:solidFill>
                </a:uFill>
                <a:latin typeface="宋体"/>
                <a:ea typeface="宋体"/>
              </a:rPr>
              <a:t>的</a:t>
            </a:r>
            <a:r>
              <a:rPr b="0" lang="en-US" sz="2400" spc="-1" strike="noStrike">
                <a:solidFill>
                  <a:srgbClr val="03001a"/>
                </a:solidFill>
                <a:uFill>
                  <a:solidFill>
                    <a:srgbClr val="ffffff"/>
                  </a:solidFill>
                </a:uFill>
                <a:latin typeface="Times New Roman"/>
                <a:ea typeface="宋体"/>
              </a:rPr>
              <a:t>value</a:t>
            </a:r>
            <a:r>
              <a:rPr b="0" lang="en-US" sz="2400" spc="-1" strike="noStrike">
                <a:solidFill>
                  <a:srgbClr val="03001a"/>
                </a:solidFill>
                <a:uFill>
                  <a:solidFill>
                    <a:srgbClr val="ffffff"/>
                  </a:solidFill>
                </a:uFill>
                <a:latin typeface="宋体"/>
                <a:ea typeface="宋体"/>
              </a:rPr>
              <a:t>子树作为</a:t>
            </a:r>
            <a:r>
              <a:rPr b="0" lang="en-US" sz="2400" spc="-1" strike="noStrike">
                <a:solidFill>
                  <a:srgbClr val="03001a"/>
                </a:solidFill>
                <a:uFill>
                  <a:solidFill>
                    <a:srgbClr val="ffffff"/>
                  </a:solidFill>
                </a:uFill>
                <a:latin typeface="Times New Roman"/>
                <a:ea typeface="宋体"/>
              </a:rPr>
              <a:t>tree</a:t>
            </a:r>
            <a:r>
              <a:rPr b="0" lang="en-US" sz="2400" spc="-1" strike="noStrike">
                <a:solidFill>
                  <a:srgbClr val="03001a"/>
                </a:solidFill>
                <a:uFill>
                  <a:solidFill>
                    <a:srgbClr val="ffffff"/>
                  </a:solidFill>
                </a:uFill>
                <a:latin typeface="宋体"/>
                <a:ea typeface="宋体"/>
              </a:rPr>
              <a:t>，重复以上步骤</a:t>
            </a:r>
            <a:endParaRPr b="0" lang="en-US" sz="1800" spc="-1" strike="noStrike">
              <a:solidFill>
                <a:srgbClr val="000000"/>
              </a:solidFill>
              <a:uFill>
                <a:solidFill>
                  <a:srgbClr val="ffffff"/>
                </a:solidFill>
              </a:uFill>
              <a:latin typeface="Arial"/>
            </a:endParaRPr>
          </a:p>
        </p:txBody>
      </p:sp>
    </p:spTree>
  </p:cSld>
  <p:transition spd="med">
    <p:fade/>
  </p:transition>
  <p:timing>
    <p:tnLst>
      <p:par>
        <p:cTn id="52" dur="indefinite" restart="never" nodeType="tmRoot">
          <p:childTnLst>
            <p:seq>
              <p:cTn id="53" dur="indefinite" nodeType="mainSeq">
                <p:childTnLst>
                  <p:par>
                    <p:cTn id="54" fill="hold">
                      <p:stCondLst>
                        <p:cond delay="indefinite"/>
                      </p:stCondLst>
                      <p:childTnLst>
                        <p:par>
                          <p:cTn id="55" fill="hold">
                            <p:stCondLst>
                              <p:cond delay="0"/>
                            </p:stCondLst>
                            <p:childTnLst>
                              <p:par>
                                <p:cTn id="56" nodeType="clickEffect" fill="hold" presetClass="entr" presetID="10">
                                  <p:stCondLst>
                                    <p:cond delay="0"/>
                                  </p:stCondLst>
                                  <p:childTnLst>
                                    <p:set>
                                      <p:cBhvr>
                                        <p:cTn id="57" dur="1" fill="hold">
                                          <p:stCondLst>
                                            <p:cond delay="0"/>
                                          </p:stCondLst>
                                        </p:cTn>
                                        <p:tgtEl>
                                          <p:spTgt spid="124"/>
                                        </p:tgtEl>
                                        <p:attrNameLst>
                                          <p:attrName>style.visibility</p:attrName>
                                        </p:attrNameLst>
                                      </p:cBhvr>
                                      <p:to>
                                        <p:strVal val="visible"/>
                                      </p:to>
                                    </p:set>
                                    <p:animEffect filter="fade" transition="in">
                                      <p:cBhvr additive="repl">
                                        <p:cTn id="58" dur="500"/>
                                        <p:tgtEl>
                                          <p:spTgt spid="124"/>
                                        </p:tgtEl>
                                      </p:cBhvr>
                                    </p:animEffect>
                                  </p:childTnLst>
                                </p:cTn>
                              </p:par>
                              <p:par>
                                <p:cTn id="59" nodeType="withEffect" fill="hold" presetClass="entr" presetID="10">
                                  <p:stCondLst>
                                    <p:cond delay="0"/>
                                  </p:stCondLst>
                                  <p:childTnLst>
                                    <p:set>
                                      <p:cBhvr>
                                        <p:cTn id="60" dur="1" fill="hold">
                                          <p:stCondLst>
                                            <p:cond delay="0"/>
                                          </p:stCondLst>
                                        </p:cTn>
                                        <p:tgtEl>
                                          <p:spTgt spid="126"/>
                                        </p:tgtEl>
                                        <p:attrNameLst>
                                          <p:attrName>style.visibility</p:attrName>
                                        </p:attrNameLst>
                                      </p:cBhvr>
                                      <p:to>
                                        <p:strVal val="visible"/>
                                      </p:to>
                                    </p:set>
                                    <p:animEffect filter="fade" transition="in">
                                      <p:cBhvr additive="repl">
                                        <p:cTn id="61" dur="500"/>
                                        <p:tgtEl>
                                          <p:spTgt spid="126"/>
                                        </p:tgtEl>
                                      </p:cBhvr>
                                    </p:animEffect>
                                  </p:childTnLst>
                                </p:cTn>
                              </p:par>
                              <p:par>
                                <p:cTn id="62" nodeType="withEffect" fill="hold" presetClass="entr" presetID="10">
                                  <p:stCondLst>
                                    <p:cond delay="0"/>
                                  </p:stCondLst>
                                  <p:childTnLst>
                                    <p:set>
                                      <p:cBhvr>
                                        <p:cTn id="63" dur="1" fill="hold">
                                          <p:stCondLst>
                                            <p:cond delay="0"/>
                                          </p:stCondLst>
                                        </p:cTn>
                                        <p:tgtEl>
                                          <p:spTgt spid="127"/>
                                        </p:tgtEl>
                                        <p:attrNameLst>
                                          <p:attrName>style.visibility</p:attrName>
                                        </p:attrNameLst>
                                      </p:cBhvr>
                                      <p:to>
                                        <p:strVal val="visible"/>
                                      </p:to>
                                    </p:set>
                                    <p:animEffect filter="fade" transition="in">
                                      <p:cBhvr additive="repl">
                                        <p:cTn id="64" dur="500"/>
                                        <p:tgtEl>
                                          <p:spTgt spid="127"/>
                                        </p:tgtEl>
                                      </p:cBhvr>
                                    </p:animEffect>
                                  </p:childTnLst>
                                </p:cTn>
                              </p:par>
                              <p:par>
                                <p:cTn id="65" nodeType="withEffect" fill="hold" presetClass="entr" presetID="10">
                                  <p:stCondLst>
                                    <p:cond delay="0"/>
                                  </p:stCondLst>
                                  <p:childTnLst>
                                    <p:set>
                                      <p:cBhvr>
                                        <p:cTn id="66" dur="1" fill="hold">
                                          <p:stCondLst>
                                            <p:cond delay="0"/>
                                          </p:stCondLst>
                                        </p:cTn>
                                        <p:tgtEl>
                                          <p:spTgt spid="125"/>
                                        </p:tgtEl>
                                        <p:attrNameLst>
                                          <p:attrName>style.visibility</p:attrName>
                                        </p:attrNameLst>
                                      </p:cBhvr>
                                      <p:to>
                                        <p:strVal val="visible"/>
                                      </p:to>
                                    </p:set>
                                    <p:animEffect filter="fade" transition="in">
                                      <p:cBhvr additive="repl">
                                        <p:cTn id="67" dur="500"/>
                                        <p:tgtEl>
                                          <p:spTgt spid="125"/>
                                        </p:tgtEl>
                                      </p:cBhvr>
                                    </p:animEffect>
                                  </p:childTnLst>
                                </p:cTn>
                              </p:par>
                              <p:par>
                                <p:cTn id="68" nodeType="withEffect" fill="hold" presetClass="entr" presetID="10">
                                  <p:stCondLst>
                                    <p:cond delay="0"/>
                                  </p:stCondLst>
                                  <p:childTnLst>
                                    <p:set>
                                      <p:cBhvr>
                                        <p:cTn id="69" dur="1" fill="hold">
                                          <p:stCondLst>
                                            <p:cond delay="0"/>
                                          </p:stCondLst>
                                        </p:cTn>
                                        <p:tgtEl>
                                          <p:spTgt spid="134"/>
                                        </p:tgtEl>
                                        <p:attrNameLst>
                                          <p:attrName>style.visibility</p:attrName>
                                        </p:attrNameLst>
                                      </p:cBhvr>
                                      <p:to>
                                        <p:strVal val="visible"/>
                                      </p:to>
                                    </p:set>
                                    <p:animEffect filter="fade" transition="in">
                                      <p:cBhvr additive="repl">
                                        <p:cTn id="70" dur="500"/>
                                        <p:tgtEl>
                                          <p:spTgt spid="134"/>
                                        </p:tgtEl>
                                      </p:cBhvr>
                                    </p:animEffect>
                                  </p:childTnLst>
                                </p:cTn>
                              </p:par>
                              <p:par>
                                <p:cTn id="71" nodeType="withEffect" fill="hold" presetClass="entr" presetID="10">
                                  <p:stCondLst>
                                    <p:cond delay="0"/>
                                  </p:stCondLst>
                                  <p:childTnLst>
                                    <p:set>
                                      <p:cBhvr>
                                        <p:cTn id="72" dur="1" fill="hold">
                                          <p:stCondLst>
                                            <p:cond delay="0"/>
                                          </p:stCondLst>
                                        </p:cTn>
                                        <p:tgtEl>
                                          <p:spTgt spid="128"/>
                                        </p:tgtEl>
                                        <p:attrNameLst>
                                          <p:attrName>style.visibility</p:attrName>
                                        </p:attrNameLst>
                                      </p:cBhvr>
                                      <p:to>
                                        <p:strVal val="visible"/>
                                      </p:to>
                                    </p:set>
                                    <p:animEffect filter="fade" transition="in">
                                      <p:cBhvr additive="repl">
                                        <p:cTn id="73" dur="500"/>
                                        <p:tgtEl>
                                          <p:spTgt spid="128"/>
                                        </p:tgtEl>
                                      </p:cBhvr>
                                    </p:animEffect>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135"/>
                                        </p:tgtEl>
                                        <p:attrNameLst>
                                          <p:attrName>style.visibility</p:attrName>
                                        </p:attrNameLst>
                                      </p:cBhvr>
                                      <p:to>
                                        <p:strVal val="visible"/>
                                      </p:to>
                                    </p:set>
                                    <p:animEffect filter="fade" transition="in">
                                      <p:cBhvr additive="repl">
                                        <p:cTn id="78" dur="500"/>
                                        <p:tgtEl>
                                          <p:spTgt spid="135"/>
                                        </p:tgtEl>
                                      </p:cBhvr>
                                    </p:animEffect>
                                  </p:childTnLst>
                                </p:cTn>
                              </p:par>
                              <p:par>
                                <p:cTn id="79" nodeType="withEffect" fill="hold" presetClass="entr" presetID="10">
                                  <p:stCondLst>
                                    <p:cond delay="0"/>
                                  </p:stCondLst>
                                  <p:childTnLst>
                                    <p:set>
                                      <p:cBhvr>
                                        <p:cTn id="80" dur="1" fill="hold">
                                          <p:stCondLst>
                                            <p:cond delay="0"/>
                                          </p:stCondLst>
                                        </p:cTn>
                                        <p:tgtEl>
                                          <p:spTgt spid="136"/>
                                        </p:tgtEl>
                                        <p:attrNameLst>
                                          <p:attrName>style.visibility</p:attrName>
                                        </p:attrNameLst>
                                      </p:cBhvr>
                                      <p:to>
                                        <p:strVal val="visible"/>
                                      </p:to>
                                    </p:set>
                                    <p:animEffect filter="fade" transition="in">
                                      <p:cBhvr additive="repl">
                                        <p:cTn id="81" dur="500"/>
                                        <p:tgtEl>
                                          <p:spTgt spid="136"/>
                                        </p:tgtEl>
                                      </p:cBhvr>
                                    </p:animEffect>
                                  </p:childTnLst>
                                </p:cTn>
                              </p:par>
                              <p:par>
                                <p:cTn id="82" nodeType="withEffect" fill="hold" presetClass="entr" presetID="10">
                                  <p:stCondLst>
                                    <p:cond delay="0"/>
                                  </p:stCondLst>
                                  <p:childTnLst>
                                    <p:set>
                                      <p:cBhvr>
                                        <p:cTn id="83" dur="1" fill="hold">
                                          <p:stCondLst>
                                            <p:cond delay="0"/>
                                          </p:stCondLst>
                                        </p:cTn>
                                        <p:tgtEl>
                                          <p:spTgt spid="129"/>
                                        </p:tgtEl>
                                        <p:attrNameLst>
                                          <p:attrName>style.visibility</p:attrName>
                                        </p:attrNameLst>
                                      </p:cBhvr>
                                      <p:to>
                                        <p:strVal val="visible"/>
                                      </p:to>
                                    </p:set>
                                    <p:animEffect filter="fade" transition="in">
                                      <p:cBhvr additive="repl">
                                        <p:cTn id="84" dur="500"/>
                                        <p:tgtEl>
                                          <p:spTgt spid="129"/>
                                        </p:tgtEl>
                                      </p:cBhvr>
                                    </p:animEffect>
                                  </p:childTnLst>
                                </p:cTn>
                              </p:par>
                              <p:par>
                                <p:cTn id="85" nodeType="withEffect" fill="hold" presetClass="entr" presetID="10">
                                  <p:stCondLst>
                                    <p:cond delay="0"/>
                                  </p:stCondLst>
                                  <p:childTnLst>
                                    <p:set>
                                      <p:cBhvr>
                                        <p:cTn id="86" dur="1" fill="hold">
                                          <p:stCondLst>
                                            <p:cond delay="0"/>
                                          </p:stCondLst>
                                        </p:cTn>
                                        <p:tgtEl>
                                          <p:spTgt spid="131"/>
                                        </p:tgtEl>
                                        <p:attrNameLst>
                                          <p:attrName>style.visibility</p:attrName>
                                        </p:attrNameLst>
                                      </p:cBhvr>
                                      <p:to>
                                        <p:strVal val="visible"/>
                                      </p:to>
                                    </p:set>
                                    <p:animEffect filter="fade" transition="in">
                                      <p:cBhvr additive="repl">
                                        <p:cTn id="87" dur="500"/>
                                        <p:tgtEl>
                                          <p:spTgt spid="131"/>
                                        </p:tgtEl>
                                      </p:cBhvr>
                                    </p:animEffect>
                                  </p:childTnLst>
                                </p:cTn>
                              </p:par>
                              <p:par>
                                <p:cTn id="88" nodeType="withEffect" fill="hold" presetClass="entr" presetID="10">
                                  <p:stCondLst>
                                    <p:cond delay="0"/>
                                  </p:stCondLst>
                                  <p:childTnLst>
                                    <p:set>
                                      <p:cBhvr>
                                        <p:cTn id="89" dur="1" fill="hold">
                                          <p:stCondLst>
                                            <p:cond delay="0"/>
                                          </p:stCondLst>
                                        </p:cTn>
                                        <p:tgtEl>
                                          <p:spTgt spid="132"/>
                                        </p:tgtEl>
                                        <p:attrNameLst>
                                          <p:attrName>style.visibility</p:attrName>
                                        </p:attrNameLst>
                                      </p:cBhvr>
                                      <p:to>
                                        <p:strVal val="visible"/>
                                      </p:to>
                                    </p:set>
                                    <p:animEffect filter="fade" transition="in">
                                      <p:cBhvr additive="repl">
                                        <p:cTn id="90" dur="500"/>
                                        <p:tgtEl>
                                          <p:spTgt spid="132"/>
                                        </p:tgtEl>
                                      </p:cBhvr>
                                    </p:animEffect>
                                  </p:childTnLst>
                                </p:cTn>
                              </p:par>
                              <p:par>
                                <p:cTn id="91" nodeType="withEffect" fill="hold" presetClass="entr" presetID="10">
                                  <p:stCondLst>
                                    <p:cond delay="0"/>
                                  </p:stCondLst>
                                  <p:childTnLst>
                                    <p:set>
                                      <p:cBhvr>
                                        <p:cTn id="92" dur="1" fill="hold">
                                          <p:stCondLst>
                                            <p:cond delay="0"/>
                                          </p:stCondLst>
                                        </p:cTn>
                                        <p:tgtEl>
                                          <p:spTgt spid="137"/>
                                        </p:tgtEl>
                                        <p:attrNameLst>
                                          <p:attrName>style.visibility</p:attrName>
                                        </p:attrNameLst>
                                      </p:cBhvr>
                                      <p:to>
                                        <p:strVal val="visible"/>
                                      </p:to>
                                    </p:set>
                                    <p:animEffect filter="fade" transition="in">
                                      <p:cBhvr additive="repl">
                                        <p:cTn id="93" dur="500"/>
                                        <p:tgtEl>
                                          <p:spTgt spid="137"/>
                                        </p:tgtEl>
                                      </p:cBhvr>
                                    </p:animEffect>
                                  </p:childTnLst>
                                </p:cTn>
                              </p:par>
                              <p:par>
                                <p:cTn id="94" nodeType="withEffect" fill="hold" presetClass="entr" presetID="10">
                                  <p:stCondLst>
                                    <p:cond delay="0"/>
                                  </p:stCondLst>
                                  <p:childTnLst>
                                    <p:set>
                                      <p:cBhvr>
                                        <p:cTn id="95" dur="1" fill="hold">
                                          <p:stCondLst>
                                            <p:cond delay="0"/>
                                          </p:stCondLst>
                                        </p:cTn>
                                        <p:tgtEl>
                                          <p:spTgt spid="138"/>
                                        </p:tgtEl>
                                        <p:attrNameLst>
                                          <p:attrName>style.visibility</p:attrName>
                                        </p:attrNameLst>
                                      </p:cBhvr>
                                      <p:to>
                                        <p:strVal val="visible"/>
                                      </p:to>
                                    </p:set>
                                    <p:animEffect filter="fade" transition="in">
                                      <p:cBhvr additive="repl">
                                        <p:cTn id="96" dur="500"/>
                                        <p:tgtEl>
                                          <p:spTgt spid="138"/>
                                        </p:tgtEl>
                                      </p:cBhvr>
                                    </p:animEffect>
                                  </p:childTnLst>
                                </p:cTn>
                              </p:par>
                              <p:par>
                                <p:cTn id="97" nodeType="withEffect" fill="hold" presetClass="entr" presetID="10">
                                  <p:stCondLst>
                                    <p:cond delay="0"/>
                                  </p:stCondLst>
                                  <p:childTnLst>
                                    <p:set>
                                      <p:cBhvr>
                                        <p:cTn id="98" dur="1" fill="hold">
                                          <p:stCondLst>
                                            <p:cond delay="0"/>
                                          </p:stCondLst>
                                        </p:cTn>
                                        <p:tgtEl>
                                          <p:spTgt spid="130"/>
                                        </p:tgtEl>
                                        <p:attrNameLst>
                                          <p:attrName>style.visibility</p:attrName>
                                        </p:attrNameLst>
                                      </p:cBhvr>
                                      <p:to>
                                        <p:strVal val="visible"/>
                                      </p:to>
                                    </p:set>
                                    <p:animEffect filter="fade" transition="in">
                                      <p:cBhvr additive="repl">
                                        <p:cTn id="99" dur="500"/>
                                        <p:tgtEl>
                                          <p:spTgt spid="130"/>
                                        </p:tgtEl>
                                      </p:cBhvr>
                                    </p:animEffect>
                                  </p:childTnLst>
                                </p:cTn>
                              </p:par>
                              <p:par>
                                <p:cTn id="100" nodeType="withEffect" fill="hold" presetClass="entr" presetID="10">
                                  <p:stCondLst>
                                    <p:cond delay="0"/>
                                  </p:stCondLst>
                                  <p:childTnLst>
                                    <p:set>
                                      <p:cBhvr>
                                        <p:cTn id="101" dur="1" fill="hold">
                                          <p:stCondLst>
                                            <p:cond delay="0"/>
                                          </p:stCondLst>
                                        </p:cTn>
                                        <p:tgtEl>
                                          <p:spTgt spid="139"/>
                                        </p:tgtEl>
                                        <p:attrNameLst>
                                          <p:attrName>style.visibility</p:attrName>
                                        </p:attrNameLst>
                                      </p:cBhvr>
                                      <p:to>
                                        <p:strVal val="visible"/>
                                      </p:to>
                                    </p:set>
                                    <p:animEffect filter="fade" transition="in">
                                      <p:cBhvr additive="repl">
                                        <p:cTn id="102" dur="500"/>
                                        <p:tgtEl>
                                          <p:spTgt spid="13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5.2 </a:t>
            </a:r>
            <a:r>
              <a:rPr b="1" lang="zh-CN" sz="4000" spc="-1" strike="noStrike">
                <a:solidFill>
                  <a:srgbClr val="03001a"/>
                </a:solidFill>
                <a:uFill>
                  <a:solidFill>
                    <a:srgbClr val="ffffff"/>
                  </a:solidFill>
                </a:uFill>
                <a:latin typeface="黑体"/>
                <a:ea typeface="黑体"/>
              </a:rPr>
              <a:t>提高算法的稳定性：</a:t>
            </a:r>
            <a:endParaRPr b="0" lang="zh-CN" sz="1800" spc="-1" strike="noStrike">
              <a:solidFill>
                <a:srgbClr val="404040"/>
              </a:solidFill>
              <a:uFill>
                <a:solidFill>
                  <a:srgbClr val="ffffff"/>
                </a:solidFill>
              </a:uFill>
              <a:latin typeface="Corbel"/>
            </a:endParaRPr>
          </a:p>
        </p:txBody>
      </p:sp>
      <p:sp>
        <p:nvSpPr>
          <p:cNvPr id="141" name="CustomShape 2"/>
          <p:cNvSpPr/>
          <p:nvPr/>
        </p:nvSpPr>
        <p:spPr>
          <a:xfrm>
            <a:off x="338040" y="1295640"/>
            <a:ext cx="856080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预测样本点 </a:t>
            </a:r>
            <a:r>
              <a:rPr b="0" lang="en-US" sz="2400" spc="-1" strike="noStrike">
                <a:solidFill>
                  <a:srgbClr val="03001a"/>
                </a:solidFill>
                <a:uFill>
                  <a:solidFill>
                    <a:srgbClr val="ffffff"/>
                  </a:solidFill>
                </a:uFill>
                <a:latin typeface="Times New Roman"/>
                <a:ea typeface="宋体"/>
              </a:rPr>
              <a:t>[1,2] </a:t>
            </a:r>
            <a:r>
              <a:rPr b="0" lang="en-US" sz="2400" spc="-1" strike="noStrike">
                <a:solidFill>
                  <a:srgbClr val="03001a"/>
                </a:solidFill>
                <a:uFill>
                  <a:solidFill>
                    <a:srgbClr val="ffffff"/>
                  </a:solidFill>
                </a:uFill>
                <a:latin typeface="Times New Roman"/>
                <a:ea typeface="宋体"/>
              </a:rPr>
              <a:t>的分类情况程序就会报错。</a:t>
            </a:r>
            <a:endParaRPr b="0" lang="en-US" sz="1800" spc="-1" strike="noStrike">
              <a:solidFill>
                <a:srgbClr val="000000"/>
              </a:solidFill>
              <a:uFill>
                <a:solidFill>
                  <a:srgbClr val="ffffff"/>
                </a:solidFill>
              </a:uFill>
              <a:latin typeface="Arial"/>
            </a:endParaRPr>
          </a:p>
        </p:txBody>
      </p:sp>
      <p:sp>
        <p:nvSpPr>
          <p:cNvPr id="142" name="Line 3"/>
          <p:cNvSpPr/>
          <p:nvPr/>
        </p:nvSpPr>
        <p:spPr>
          <a:xfrm>
            <a:off x="1475640" y="1757160"/>
            <a:ext cx="360" cy="360"/>
          </a:xfrm>
          <a:prstGeom prst="line">
            <a:avLst/>
          </a:prstGeom>
          <a:ln/>
        </p:spPr>
        <p:style>
          <a:lnRef idx="1">
            <a:schemeClr val="accent1"/>
          </a:lnRef>
          <a:fillRef idx="0">
            <a:schemeClr val="accent1"/>
          </a:fillRef>
          <a:effectRef idx="0">
            <a:schemeClr val="accent1"/>
          </a:effectRef>
          <a:fontRef idx="minor"/>
        </p:style>
      </p:sp>
      <p:sp>
        <p:nvSpPr>
          <p:cNvPr id="143" name="CustomShape 4"/>
          <p:cNvSpPr/>
          <p:nvPr/>
        </p:nvSpPr>
        <p:spPr>
          <a:xfrm>
            <a:off x="320760" y="1845000"/>
            <a:ext cx="763236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因此在第</a:t>
            </a:r>
            <a:r>
              <a:rPr b="0" lang="en-US" sz="2400" spc="-1" strike="noStrike">
                <a:solidFill>
                  <a:srgbClr val="03001a"/>
                </a:solidFill>
                <a:uFill>
                  <a:solidFill>
                    <a:srgbClr val="ffffff"/>
                  </a:solidFill>
                </a:uFill>
                <a:latin typeface="Times New Roman"/>
                <a:ea typeface="宋体"/>
              </a:rPr>
              <a:t>2</a:t>
            </a:r>
            <a:r>
              <a:rPr b="0" lang="en-US" sz="2400" spc="-1" strike="noStrike">
                <a:solidFill>
                  <a:srgbClr val="03001a"/>
                </a:solidFill>
                <a:uFill>
                  <a:solidFill>
                    <a:srgbClr val="ffffff"/>
                  </a:solidFill>
                </a:uFill>
                <a:latin typeface="Times New Roman"/>
                <a:ea typeface="宋体"/>
              </a:rPr>
              <a:t>步中会检测该值对应的子树是否存在</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也就是：</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判断</a:t>
            </a:r>
            <a:r>
              <a:rPr b="0" lang="en-US" sz="2400" spc="-1" strike="noStrike">
                <a:solidFill>
                  <a:srgbClr val="03001a"/>
                </a:solidFill>
                <a:uFill>
                  <a:solidFill>
                    <a:srgbClr val="ffffff"/>
                  </a:solidFill>
                </a:uFill>
                <a:latin typeface="Times New Roman"/>
                <a:ea typeface="宋体"/>
              </a:rPr>
              <a:t>value</a:t>
            </a:r>
            <a:r>
              <a:rPr b="0" lang="en-US" sz="2400" spc="-1" strike="noStrike">
                <a:solidFill>
                  <a:srgbClr val="03001a"/>
                </a:solidFill>
                <a:uFill>
                  <a:solidFill>
                    <a:srgbClr val="ffffff"/>
                  </a:solidFill>
                </a:uFill>
                <a:latin typeface="Times New Roman"/>
                <a:ea typeface="宋体"/>
              </a:rPr>
              <a:t>是否存在于</a:t>
            </a:r>
            <a:r>
              <a:rPr b="0" lang="en-US" sz="2400" spc="-1" strike="noStrike">
                <a:solidFill>
                  <a:srgbClr val="03001a"/>
                </a:solidFill>
                <a:uFill>
                  <a:solidFill>
                    <a:srgbClr val="ffffff"/>
                  </a:solidFill>
                </a:uFill>
                <a:latin typeface="Times New Roman"/>
                <a:ea typeface="宋体"/>
              </a:rPr>
              <a:t>tree[‘child’]</a:t>
            </a:r>
            <a:r>
              <a:rPr b="0" lang="en-US" sz="2400" spc="-1" strike="noStrike">
                <a:solidFill>
                  <a:srgbClr val="03001a"/>
                </a:solidFill>
                <a:uFill>
                  <a:solidFill>
                    <a:srgbClr val="ffffff"/>
                  </a:solidFill>
                </a:uFill>
                <a:latin typeface="Times New Roman"/>
                <a:ea typeface="宋体"/>
              </a:rPr>
              <a:t>字典中的键值中</a:t>
            </a:r>
            <a:endParaRPr b="0" lang="en-US" sz="1800" spc="-1" strike="noStrike">
              <a:solidFill>
                <a:srgbClr val="000000"/>
              </a:solidFill>
              <a:uFill>
                <a:solidFill>
                  <a:srgbClr val="ffffff"/>
                </a:solidFill>
              </a:uFill>
              <a:latin typeface="Arial"/>
            </a:endParaRPr>
          </a:p>
        </p:txBody>
      </p:sp>
      <p:sp>
        <p:nvSpPr>
          <p:cNvPr id="144" name="CustomShape 5"/>
          <p:cNvSpPr/>
          <p:nvPr/>
        </p:nvSpPr>
        <p:spPr>
          <a:xfrm>
            <a:off x="179640" y="3213000"/>
            <a:ext cx="8230320" cy="863640"/>
          </a:xfrm>
          <a:prstGeom prst="rect">
            <a:avLst/>
          </a:prstGeom>
          <a:noFill/>
          <a:ln>
            <a:noFill/>
          </a:ln>
        </p:spPr>
        <p:style>
          <a:lnRef idx="0"/>
          <a:fillRef idx="0"/>
          <a:effectRef idx="0"/>
          <a:fontRef idx="minor"/>
        </p:style>
        <p:txBody>
          <a:bodyPr lIns="90000" rIns="90000" tIns="45000" bIns="45000"/>
          <a:p>
            <a:pPr>
              <a:lnSpc>
                <a:spcPct val="80000"/>
              </a:lnSpc>
            </a:pPr>
            <a:r>
              <a:rPr b="1" lang="en-US" sz="4000" spc="-1" strike="noStrike">
                <a:solidFill>
                  <a:srgbClr val="03001a"/>
                </a:solidFill>
                <a:uFill>
                  <a:solidFill>
                    <a:srgbClr val="ffffff"/>
                  </a:solidFill>
                </a:uFill>
                <a:latin typeface="黑体"/>
                <a:ea typeface="黑体"/>
              </a:rPr>
              <a:t>5.3 </a:t>
            </a:r>
            <a:r>
              <a:rPr b="1" lang="en-US" sz="4000" spc="-1" strike="noStrike">
                <a:solidFill>
                  <a:srgbClr val="03001a"/>
                </a:solidFill>
                <a:uFill>
                  <a:solidFill>
                    <a:srgbClr val="ffffff"/>
                  </a:solidFill>
                </a:uFill>
                <a:latin typeface="黑体"/>
                <a:ea typeface="黑体"/>
              </a:rPr>
              <a:t>算法代码</a:t>
            </a:r>
            <a:endParaRPr b="0" lang="en-US" sz="1800" spc="-1" strike="noStrike">
              <a:solidFill>
                <a:srgbClr val="000000"/>
              </a:solidFill>
              <a:uFill>
                <a:solidFill>
                  <a:srgbClr val="ffffff"/>
                </a:solidFill>
              </a:uFill>
              <a:latin typeface="Arial"/>
            </a:endParaRPr>
          </a:p>
        </p:txBody>
      </p:sp>
      <p:sp>
        <p:nvSpPr>
          <p:cNvPr id="145" name="CustomShape 6"/>
          <p:cNvSpPr/>
          <p:nvPr/>
        </p:nvSpPr>
        <p:spPr>
          <a:xfrm>
            <a:off x="351000" y="3789000"/>
            <a:ext cx="8560800" cy="30164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predict(tree,example):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index=tree[‘index’]</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value=example[index]</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0000"/>
                </a:solidFill>
                <a:uFill>
                  <a:solidFill>
                    <a:srgbClr val="ffffff"/>
                  </a:solidFill>
                </a:uFill>
                <a:latin typeface="Times New Roman"/>
                <a:ea typeface="宋体"/>
              </a:rPr>
              <a:t>    </a:t>
            </a:r>
            <a:r>
              <a:rPr b="0" lang="en-US" sz="2400" spc="-1" strike="noStrike">
                <a:solidFill>
                  <a:srgbClr val="ff0000"/>
                </a:solidFill>
                <a:uFill>
                  <a:solidFill>
                    <a:srgbClr val="ffffff"/>
                  </a:solidFill>
                </a:uFill>
                <a:latin typeface="Times New Roman"/>
                <a:ea typeface="宋体"/>
              </a:rPr>
              <a:t>if(value not in tree[‘child’].keys()):</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0000"/>
                </a:solidFill>
                <a:uFill>
                  <a:solidFill>
                    <a:srgbClr val="ffffff"/>
                  </a:solidFill>
                </a:uFill>
                <a:latin typeface="Times New Roman"/>
                <a:ea typeface="宋体"/>
              </a:rPr>
              <a:t>	</a:t>
            </a:r>
            <a:r>
              <a:rPr b="0" lang="en-US" sz="2400" spc="-1" strike="noStrike">
                <a:solidFill>
                  <a:srgbClr val="ff0000"/>
                </a:solidFill>
                <a:uFill>
                  <a:solidFill>
                    <a:srgbClr val="ffffff"/>
                  </a:solidFill>
                </a:uFill>
                <a:latin typeface="Times New Roman"/>
                <a:ea typeface="宋体"/>
              </a:rPr>
              <a:t>return ‘error’</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if(isinstance(tree[‘child’][value],dict)):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tree=tree[‘child’][value]; predict(tree,example)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return tree[‘child’][value]</a:t>
            </a:r>
            <a:endParaRPr b="0" lang="en-US" sz="1800" spc="-1" strike="noStrike">
              <a:solidFill>
                <a:srgbClr val="000000"/>
              </a:solidFill>
              <a:uFill>
                <a:solidFill>
                  <a:srgbClr val="ffffff"/>
                </a:solidFill>
              </a:uFill>
              <a:latin typeface="Arial"/>
            </a:endParaRPr>
          </a:p>
        </p:txBody>
      </p:sp>
    </p:spTree>
  </p:cSld>
  <p:transition spd="med">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总结</a:t>
            </a:r>
            <a:endParaRPr b="0" lang="zh-CN" sz="1800" spc="-1" strike="noStrike">
              <a:solidFill>
                <a:srgbClr val="404040"/>
              </a:solidFill>
              <a:uFill>
                <a:solidFill>
                  <a:srgbClr val="ffffff"/>
                </a:solidFill>
              </a:uFill>
              <a:latin typeface="Corbel"/>
            </a:endParaRPr>
          </a:p>
        </p:txBody>
      </p:sp>
      <p:sp>
        <p:nvSpPr>
          <p:cNvPr id="147" name="CustomShape 2"/>
          <p:cNvSpPr/>
          <p:nvPr/>
        </p:nvSpPr>
        <p:spPr>
          <a:xfrm>
            <a:off x="677880" y="1268640"/>
            <a:ext cx="827496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宋体"/>
                <a:ea typeface="宋体"/>
              </a:rPr>
              <a:t>一</a:t>
            </a:r>
            <a:r>
              <a:rPr b="0" lang="en-US" sz="2800" spc="-1" strike="noStrike">
                <a:solidFill>
                  <a:srgbClr val="03001a"/>
                </a:solidFill>
                <a:uFill>
                  <a:solidFill>
                    <a:srgbClr val="ffffff"/>
                  </a:solidFill>
                </a:uFill>
                <a:latin typeface="宋体"/>
                <a:ea typeface="宋体"/>
              </a:rPr>
              <a:t>.</a:t>
            </a:r>
            <a:r>
              <a:rPr b="0" lang="en-US" sz="2800" spc="-1" strike="noStrike">
                <a:solidFill>
                  <a:srgbClr val="03001a"/>
                </a:solidFill>
                <a:uFill>
                  <a:solidFill>
                    <a:srgbClr val="ffffff"/>
                  </a:solidFill>
                </a:uFill>
                <a:latin typeface="宋体"/>
                <a:ea typeface="宋体"/>
              </a:rPr>
              <a:t>如何通过标签判断一个样本集的不纯度：信息熵</a:t>
            </a:r>
            <a:endParaRPr b="0" lang="en-US" sz="1800" spc="-1" strike="noStrike">
              <a:solidFill>
                <a:srgbClr val="000000"/>
              </a:solidFill>
              <a:uFill>
                <a:solidFill>
                  <a:srgbClr val="ffffff"/>
                </a:solidFill>
              </a:uFill>
              <a:latin typeface="Arial"/>
            </a:endParaRPr>
          </a:p>
        </p:txBody>
      </p:sp>
      <p:sp>
        <p:nvSpPr>
          <p:cNvPr id="148" name="CustomShape 3"/>
          <p:cNvSpPr/>
          <p:nvPr/>
        </p:nvSpPr>
        <p:spPr>
          <a:xfrm>
            <a:off x="856440" y="2997000"/>
            <a:ext cx="8061840" cy="2649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宋体"/>
                <a:ea typeface="宋体"/>
              </a:rPr>
              <a:t>二</a:t>
            </a:r>
            <a:r>
              <a:rPr b="0" lang="en-US" sz="2800" spc="-1" strike="noStrike">
                <a:solidFill>
                  <a:srgbClr val="03001a"/>
                </a:solidFill>
                <a:uFill>
                  <a:solidFill>
                    <a:srgbClr val="ffffff"/>
                  </a:solidFill>
                </a:uFill>
                <a:latin typeface="宋体"/>
                <a:ea typeface="宋体"/>
              </a:rPr>
              <a:t>.ID3</a:t>
            </a:r>
            <a:r>
              <a:rPr b="0" lang="en-US" sz="2800" spc="-1" strike="noStrike">
                <a:solidFill>
                  <a:srgbClr val="03001a"/>
                </a:solidFill>
                <a:uFill>
                  <a:solidFill>
                    <a:srgbClr val="ffffff"/>
                  </a:solidFill>
                </a:uFill>
                <a:latin typeface="宋体"/>
                <a:ea typeface="宋体"/>
              </a:rPr>
              <a:t>算法如何选择最优的特征进行划分：</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宋体"/>
                <a:ea typeface="宋体"/>
              </a:rPr>
              <a:t>条件熵和信息增益</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1.</a:t>
            </a:r>
            <a:r>
              <a:rPr b="0" lang="en-US" sz="2800" spc="-1" strike="noStrike">
                <a:solidFill>
                  <a:srgbClr val="03001a"/>
                </a:solidFill>
                <a:uFill>
                  <a:solidFill>
                    <a:srgbClr val="ffffff"/>
                  </a:solidFill>
                </a:uFill>
                <a:latin typeface="宋体"/>
                <a:ea typeface="宋体"/>
              </a:rPr>
              <a:t>计算整体样本的信息熵</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2.</a:t>
            </a:r>
            <a:r>
              <a:rPr b="0" lang="en-US" sz="2800" spc="-1" strike="noStrike">
                <a:solidFill>
                  <a:srgbClr val="03001a"/>
                </a:solidFill>
                <a:uFill>
                  <a:solidFill>
                    <a:srgbClr val="ffffff"/>
                  </a:solidFill>
                </a:uFill>
                <a:latin typeface="宋体"/>
                <a:ea typeface="宋体"/>
              </a:rPr>
              <a:t>通过特征索引，特征取值对样本集进行划分</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3.</a:t>
            </a:r>
            <a:r>
              <a:rPr b="0" lang="en-US" sz="2800" spc="-1" strike="noStrike">
                <a:solidFill>
                  <a:srgbClr val="03001a"/>
                </a:solidFill>
                <a:uFill>
                  <a:solidFill>
                    <a:srgbClr val="ffffff"/>
                  </a:solidFill>
                </a:uFill>
                <a:latin typeface="宋体"/>
                <a:ea typeface="宋体"/>
              </a:rPr>
              <a:t>计算条件熵并进行累加</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4.</a:t>
            </a:r>
            <a:r>
              <a:rPr b="0" lang="en-US" sz="2800" spc="-1" strike="noStrike">
                <a:solidFill>
                  <a:srgbClr val="03001a"/>
                </a:solidFill>
                <a:uFill>
                  <a:solidFill>
                    <a:srgbClr val="ffffff"/>
                  </a:solidFill>
                </a:uFill>
                <a:latin typeface="宋体"/>
                <a:ea typeface="宋体"/>
              </a:rPr>
              <a:t>计算信息增益并获得最大增益与对应的特征索引</a:t>
            </a:r>
            <a:endParaRPr b="0" lang="en-US" sz="1800" spc="-1" strike="noStrike">
              <a:solidFill>
                <a:srgbClr val="000000"/>
              </a:solidFill>
              <a:uFill>
                <a:solidFill>
                  <a:srgbClr val="ffffff"/>
                </a:solidFill>
              </a:uFill>
              <a:latin typeface="Arial"/>
            </a:endParaRPr>
          </a:p>
        </p:txBody>
      </p:sp>
    </p:spTree>
  </p:cSld>
  <p:transition spd="med">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总结</a:t>
            </a:r>
            <a:endParaRPr b="0" lang="zh-CN" sz="1800" spc="-1" strike="noStrike">
              <a:solidFill>
                <a:srgbClr val="404040"/>
              </a:solidFill>
              <a:uFill>
                <a:solidFill>
                  <a:srgbClr val="ffffff"/>
                </a:solidFill>
              </a:uFill>
              <a:latin typeface="Corbel"/>
            </a:endParaRPr>
          </a:p>
        </p:txBody>
      </p:sp>
      <p:sp>
        <p:nvSpPr>
          <p:cNvPr id="150" name="CustomShape 2"/>
          <p:cNvSpPr/>
          <p:nvPr/>
        </p:nvSpPr>
        <p:spPr>
          <a:xfrm>
            <a:off x="465840" y="3697920"/>
            <a:ext cx="679536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宋体"/>
                <a:ea typeface="宋体"/>
              </a:rPr>
              <a:t>四</a:t>
            </a:r>
            <a:r>
              <a:rPr b="0" lang="en-US" sz="2800" spc="-1" strike="noStrike">
                <a:solidFill>
                  <a:srgbClr val="03001a"/>
                </a:solidFill>
                <a:uFill>
                  <a:solidFill>
                    <a:srgbClr val="ffffff"/>
                  </a:solidFill>
                </a:uFill>
                <a:latin typeface="宋体"/>
                <a:ea typeface="宋体"/>
              </a:rPr>
              <a:t>.ID3</a:t>
            </a:r>
            <a:r>
              <a:rPr b="0" lang="en-US" sz="2800" spc="-1" strike="noStrike">
                <a:solidFill>
                  <a:srgbClr val="03001a"/>
                </a:solidFill>
                <a:uFill>
                  <a:solidFill>
                    <a:srgbClr val="ffffff"/>
                  </a:solidFill>
                </a:uFill>
                <a:latin typeface="宋体"/>
                <a:ea typeface="宋体"/>
              </a:rPr>
              <a:t>进行预测：通过递归找到叶子节点</a:t>
            </a:r>
            <a:endParaRPr b="0" lang="en-US" sz="1800" spc="-1" strike="noStrike">
              <a:solidFill>
                <a:srgbClr val="000000"/>
              </a:solidFill>
              <a:uFill>
                <a:solidFill>
                  <a:srgbClr val="ffffff"/>
                </a:solidFill>
              </a:uFill>
              <a:latin typeface="Arial"/>
            </a:endParaRPr>
          </a:p>
        </p:txBody>
      </p:sp>
      <p:sp>
        <p:nvSpPr>
          <p:cNvPr id="151" name="CustomShape 3"/>
          <p:cNvSpPr/>
          <p:nvPr/>
        </p:nvSpPr>
        <p:spPr>
          <a:xfrm>
            <a:off x="539640" y="4768920"/>
            <a:ext cx="8230320" cy="503640"/>
          </a:xfrm>
          <a:prstGeom prst="rect">
            <a:avLst/>
          </a:prstGeom>
          <a:noFill/>
          <a:ln>
            <a:noFill/>
          </a:ln>
        </p:spPr>
        <p:style>
          <a:lnRef idx="0"/>
          <a:fillRef idx="0"/>
          <a:effectRef idx="0"/>
          <a:fontRef idx="minor"/>
        </p:style>
        <p:txBody>
          <a:bodyPr lIns="90000" rIns="90000" tIns="45000" bIns="45000"/>
          <a:p>
            <a:pPr>
              <a:lnSpc>
                <a:spcPct val="80000"/>
              </a:lnSpc>
            </a:pPr>
            <a:r>
              <a:rPr b="0" lang="en-US" sz="2800" spc="-1" strike="noStrike">
                <a:solidFill>
                  <a:srgbClr val="03001a"/>
                </a:solidFill>
                <a:uFill>
                  <a:solidFill>
                    <a:srgbClr val="ffffff"/>
                  </a:solidFill>
                </a:uFill>
                <a:latin typeface="宋体"/>
                <a:ea typeface="宋体"/>
              </a:rPr>
              <a:t>ID3 </a:t>
            </a:r>
            <a:r>
              <a:rPr b="0" lang="en-US" sz="2800" spc="-1" strike="noStrike">
                <a:solidFill>
                  <a:srgbClr val="03001a"/>
                </a:solidFill>
                <a:uFill>
                  <a:solidFill>
                    <a:srgbClr val="ffffff"/>
                  </a:solidFill>
                </a:uFill>
                <a:latin typeface="宋体"/>
                <a:ea typeface="宋体"/>
              </a:rPr>
              <a:t>算法的不足</a:t>
            </a:r>
            <a:r>
              <a:rPr b="0" lang="en-US" sz="28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p:txBody>
      </p:sp>
      <p:sp>
        <p:nvSpPr>
          <p:cNvPr id="152" name="CustomShape 4"/>
          <p:cNvSpPr/>
          <p:nvPr/>
        </p:nvSpPr>
        <p:spPr>
          <a:xfrm>
            <a:off x="725760" y="5272920"/>
            <a:ext cx="457164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1.</a:t>
            </a:r>
            <a:r>
              <a:rPr b="0" lang="en-US" sz="2400" spc="-1" strike="noStrike">
                <a:solidFill>
                  <a:srgbClr val="03001a"/>
                </a:solidFill>
                <a:uFill>
                  <a:solidFill>
                    <a:srgbClr val="ffffff"/>
                  </a:solidFill>
                </a:uFill>
                <a:latin typeface="宋体"/>
                <a:ea typeface="宋体"/>
              </a:rPr>
              <a:t>只能处理离散型性特征</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2.</a:t>
            </a:r>
            <a:r>
              <a:rPr b="0" lang="en-US" sz="2400" spc="-1" strike="noStrike">
                <a:solidFill>
                  <a:srgbClr val="03001a"/>
                </a:solidFill>
                <a:uFill>
                  <a:solidFill>
                    <a:srgbClr val="ffffff"/>
                  </a:solidFill>
                </a:uFill>
                <a:latin typeface="宋体"/>
                <a:ea typeface="宋体"/>
              </a:rPr>
              <a:t>只能处理分类问题</a:t>
            </a:r>
            <a:endParaRPr b="0" lang="en-US" sz="1800" spc="-1" strike="noStrike">
              <a:solidFill>
                <a:srgbClr val="000000"/>
              </a:solidFill>
              <a:uFill>
                <a:solidFill>
                  <a:srgbClr val="ffffff"/>
                </a:solidFill>
              </a:uFill>
              <a:latin typeface="Arial"/>
            </a:endParaRPr>
          </a:p>
        </p:txBody>
      </p:sp>
      <p:sp>
        <p:nvSpPr>
          <p:cNvPr id="153" name="CustomShape 5"/>
          <p:cNvSpPr/>
          <p:nvPr/>
        </p:nvSpPr>
        <p:spPr>
          <a:xfrm>
            <a:off x="475920" y="884160"/>
            <a:ext cx="8570520" cy="2649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宋体"/>
                <a:ea typeface="宋体"/>
              </a:rPr>
              <a:t>三</a:t>
            </a:r>
            <a:r>
              <a:rPr b="0" lang="en-US" sz="2800" spc="-1" strike="noStrike">
                <a:solidFill>
                  <a:srgbClr val="03001a"/>
                </a:solidFill>
                <a:uFill>
                  <a:solidFill>
                    <a:srgbClr val="ffffff"/>
                  </a:solidFill>
                </a:uFill>
                <a:latin typeface="宋体"/>
                <a:ea typeface="宋体"/>
              </a:rPr>
              <a:t>.ID3</a:t>
            </a:r>
            <a:r>
              <a:rPr b="0" lang="en-US" sz="2800" spc="-1" strike="noStrike">
                <a:solidFill>
                  <a:srgbClr val="03001a"/>
                </a:solidFill>
                <a:uFill>
                  <a:solidFill>
                    <a:srgbClr val="ffffff"/>
                  </a:solidFill>
                </a:uFill>
                <a:latin typeface="宋体"/>
                <a:ea typeface="宋体"/>
              </a:rPr>
              <a:t>算法递归建树：终止条件、递归过程、树结构</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1.</a:t>
            </a:r>
            <a:r>
              <a:rPr b="0" lang="en-US" sz="2800" spc="-1" strike="noStrike">
                <a:solidFill>
                  <a:srgbClr val="03001a"/>
                </a:solidFill>
                <a:uFill>
                  <a:solidFill>
                    <a:srgbClr val="ffffff"/>
                  </a:solidFill>
                </a:uFill>
                <a:latin typeface="宋体"/>
                <a:ea typeface="宋体"/>
              </a:rPr>
              <a:t>要维护一个特征索引列表</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2.</a:t>
            </a:r>
            <a:r>
              <a:rPr b="0" lang="en-US" sz="2800" spc="-1" strike="noStrike">
                <a:solidFill>
                  <a:srgbClr val="03001a"/>
                </a:solidFill>
                <a:uFill>
                  <a:solidFill>
                    <a:srgbClr val="ffffff"/>
                  </a:solidFill>
                </a:uFill>
                <a:latin typeface="宋体"/>
                <a:ea typeface="宋体"/>
              </a:rPr>
              <a:t>要有一个决策节点变叶子节点的函数</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3.</a:t>
            </a:r>
            <a:r>
              <a:rPr b="0" lang="en-US" sz="2800" spc="-1" strike="noStrike">
                <a:solidFill>
                  <a:srgbClr val="03001a"/>
                </a:solidFill>
                <a:uFill>
                  <a:solidFill>
                    <a:srgbClr val="ffffff"/>
                  </a:solidFill>
                </a:uFill>
                <a:latin typeface="宋体"/>
                <a:ea typeface="宋体"/>
              </a:rPr>
              <a:t>保存的树信息包括：</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宋体"/>
                <a:ea typeface="宋体"/>
              </a:rPr>
              <a:t>{</a:t>
            </a:r>
            <a:r>
              <a:rPr b="0" lang="en-US" sz="2800" spc="-1" strike="noStrike">
                <a:solidFill>
                  <a:srgbClr val="03001a"/>
                </a:solidFill>
                <a:uFill>
                  <a:solidFill>
                    <a:srgbClr val="ffffff"/>
                  </a:solidFill>
                </a:uFill>
                <a:latin typeface="宋体"/>
                <a:ea typeface="宋体"/>
              </a:rPr>
              <a:t>特征索引：</a:t>
            </a:r>
            <a:r>
              <a:rPr b="0" lang="en-US" sz="2800" spc="-1" strike="noStrike" u="sng">
                <a:solidFill>
                  <a:srgbClr val="03001a"/>
                </a:solidFill>
                <a:uFill>
                  <a:solidFill>
                    <a:srgbClr val="ffffff"/>
                  </a:solidFill>
                </a:uFill>
                <a:latin typeface="宋体"/>
                <a:ea typeface="宋体"/>
              </a:rPr>
              <a:t>___</a:t>
            </a:r>
            <a:r>
              <a:rPr b="0" lang="en-US" sz="28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宋体"/>
                <a:ea typeface="宋体"/>
              </a:rPr>
              <a:t>子节点：</a:t>
            </a:r>
            <a:r>
              <a:rPr b="0" lang="en-US" sz="2800" spc="-1" strike="noStrike">
                <a:solidFill>
                  <a:srgbClr val="03001a"/>
                </a:solidFill>
                <a:uFill>
                  <a:solidFill>
                    <a:srgbClr val="ffffff"/>
                  </a:solidFill>
                </a:uFill>
                <a:latin typeface="宋体"/>
                <a:ea typeface="宋体"/>
              </a:rPr>
              <a:t>{</a:t>
            </a:r>
            <a:r>
              <a:rPr b="0" lang="en-US" sz="2800" spc="-1" strike="noStrike" u="sng">
                <a:solidFill>
                  <a:srgbClr val="03001a"/>
                </a:solidFill>
                <a:uFill>
                  <a:solidFill>
                    <a:srgbClr val="ffffff"/>
                  </a:solidFill>
                </a:uFill>
                <a:latin typeface="宋体"/>
                <a:ea typeface="宋体"/>
              </a:rPr>
              <a:t>以值为键的多棵子树</a:t>
            </a:r>
            <a:r>
              <a:rPr b="0" lang="en-US" sz="28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p:txBody>
      </p:sp>
    </p:spTree>
  </p:cSld>
  <p:transition spd="med">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55640" y="1018080"/>
            <a:ext cx="750204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所谓递归，简单来说，就是一个函数直接或间接调用自身的一种方法。它通常把一个大型复杂的问题层层转换为一个与原问题相似的规模较小的问题</a:t>
            </a:r>
            <a:r>
              <a:rPr b="0" lang="en-US" sz="2400" spc="-1" strike="noStrike">
                <a:solidFill>
                  <a:srgbClr val="03001a"/>
                </a:solidFill>
                <a:uFill>
                  <a:solidFill>
                    <a:srgbClr val="ffffff"/>
                  </a:solidFill>
                </a:uFill>
                <a:latin typeface="楷体"/>
                <a:ea typeface="楷体"/>
              </a:rPr>
              <a:t>	</a:t>
            </a:r>
            <a:endParaRPr b="0" lang="en-US" sz="1800" spc="-1" strike="noStrike">
              <a:solidFill>
                <a:srgbClr val="000000"/>
              </a:solidFill>
              <a:uFill>
                <a:solidFill>
                  <a:srgbClr val="ffffff"/>
                </a:solidFill>
              </a:uFill>
              <a:latin typeface="Arial"/>
            </a:endParaRPr>
          </a:p>
        </p:txBody>
      </p:sp>
      <p:sp>
        <p:nvSpPr>
          <p:cNvPr id="87" name="TextShape 2"/>
          <p:cNvSpPr txBox="1"/>
          <p:nvPr/>
        </p:nvSpPr>
        <p:spPr>
          <a:xfrm>
            <a:off x="457200" y="274680"/>
            <a:ext cx="8506800" cy="56160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 </a:t>
            </a:r>
            <a:r>
              <a:rPr b="1" lang="zh-CN" sz="4000" spc="-1" strike="noStrike">
                <a:solidFill>
                  <a:srgbClr val="03001a"/>
                </a:solidFill>
                <a:uFill>
                  <a:solidFill>
                    <a:srgbClr val="ffffff"/>
                  </a:solidFill>
                </a:uFill>
                <a:latin typeface="黑体"/>
                <a:ea typeface="黑体"/>
              </a:rPr>
              <a:t>递归建树 </a:t>
            </a:r>
            <a:endParaRPr b="0" lang="zh-CN" sz="1800" spc="-1" strike="noStrike">
              <a:solidFill>
                <a:srgbClr val="404040"/>
              </a:solidFill>
              <a:uFill>
                <a:solidFill>
                  <a:srgbClr val="ffffff"/>
                </a:solidFill>
              </a:uFill>
              <a:latin typeface="Corbel"/>
            </a:endParaRPr>
          </a:p>
        </p:txBody>
      </p:sp>
      <p:sp>
        <p:nvSpPr>
          <p:cNvPr id="88" name="CustomShape 3"/>
          <p:cNvSpPr/>
          <p:nvPr/>
        </p:nvSpPr>
        <p:spPr>
          <a:xfrm>
            <a:off x="979920" y="2277000"/>
            <a:ext cx="7502040" cy="118764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问题可用递归解决具备的两个条件：</a:t>
            </a:r>
            <a:endParaRPr b="0" lang="en-US" sz="1800" spc="-1" strike="noStrike">
              <a:solidFill>
                <a:srgbClr val="000000"/>
              </a:solidFill>
              <a:uFill>
                <a:solidFill>
                  <a:srgbClr val="ffffff"/>
                </a:solidFill>
              </a:uFill>
              <a:latin typeface="Arial"/>
            </a:endParaRPr>
          </a:p>
          <a:p>
            <a:pPr marL="457200" indent="-456840">
              <a:lnSpc>
                <a:spcPct val="100000"/>
              </a:lnSpc>
              <a:buClr>
                <a:srgbClr val="03001a"/>
              </a:buClr>
              <a:buFont typeface="StarSymbol"/>
              <a:buAutoNum type="arabicPeriod"/>
            </a:pPr>
            <a:r>
              <a:rPr b="0" lang="en-US" sz="2400" spc="-1" strike="noStrike">
                <a:solidFill>
                  <a:srgbClr val="03001a"/>
                </a:solidFill>
                <a:uFill>
                  <a:solidFill>
                    <a:srgbClr val="ffffff"/>
                  </a:solidFill>
                </a:uFill>
                <a:latin typeface="宋体"/>
                <a:ea typeface="宋体"/>
              </a:rPr>
              <a:t>子问题需与原问题为同样的事情，且规模更小</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2. </a:t>
            </a:r>
            <a:r>
              <a:rPr b="0" lang="en-US" sz="2400" spc="-1" strike="noStrike">
                <a:solidFill>
                  <a:srgbClr val="03001a"/>
                </a:solidFill>
                <a:uFill>
                  <a:solidFill>
                    <a:srgbClr val="ffffff"/>
                  </a:solidFill>
                </a:uFill>
                <a:latin typeface="宋体"/>
                <a:ea typeface="宋体"/>
              </a:rPr>
              <a:t>程序具备终止条件</a:t>
            </a:r>
            <a:endParaRPr b="0" lang="en-US" sz="1800" spc="-1" strike="noStrike">
              <a:solidFill>
                <a:srgbClr val="000000"/>
              </a:solidFill>
              <a:uFill>
                <a:solidFill>
                  <a:srgbClr val="ffffff"/>
                </a:solidFill>
              </a:uFill>
              <a:latin typeface="Arial"/>
            </a:endParaRPr>
          </a:p>
        </p:txBody>
      </p:sp>
      <p:sp>
        <p:nvSpPr>
          <p:cNvPr id="89" name="CustomShape 4"/>
          <p:cNvSpPr/>
          <p:nvPr/>
        </p:nvSpPr>
        <p:spPr>
          <a:xfrm>
            <a:off x="683640" y="4293000"/>
            <a:ext cx="7920360" cy="26499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决策树问题可用递归解决具备的两个条件：</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1.</a:t>
            </a:r>
            <a:r>
              <a:rPr b="0" lang="en-US" sz="2400" spc="-1" strike="noStrike">
                <a:solidFill>
                  <a:srgbClr val="03001a"/>
                </a:solidFill>
                <a:uFill>
                  <a:solidFill>
                    <a:srgbClr val="ffffff"/>
                  </a:solidFill>
                </a:uFill>
                <a:latin typeface="宋体"/>
                <a:ea typeface="宋体"/>
              </a:rPr>
              <a:t>每次选择最优特征划分后得到的多个</a:t>
            </a:r>
            <a:r>
              <a:rPr b="0" lang="en-US" sz="2400" spc="-1" strike="noStrike">
                <a:solidFill>
                  <a:srgbClr val="03001a"/>
                </a:solidFill>
                <a:uFill>
                  <a:solidFill>
                    <a:srgbClr val="ffffff"/>
                  </a:solidFill>
                </a:uFill>
                <a:latin typeface="Times New Roman"/>
                <a:ea typeface="宋体"/>
              </a:rPr>
              <a:t>sub_data</a:t>
            </a:r>
            <a:r>
              <a:rPr b="0" lang="en-US" sz="2400" spc="-1" strike="noStrike">
                <a:solidFill>
                  <a:srgbClr val="03001a"/>
                </a:solidFill>
                <a:uFill>
                  <a:solidFill>
                    <a:srgbClr val="ffffff"/>
                  </a:solidFill>
                </a:uFill>
                <a:latin typeface="Times New Roman"/>
                <a:ea typeface="宋体"/>
              </a:rPr>
              <a:t>子样本</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集</a:t>
            </a:r>
            <a:r>
              <a:rPr b="0" lang="en-US" sz="2400" spc="-1" strike="noStrike">
                <a:solidFill>
                  <a:srgbClr val="03001a"/>
                </a:solidFill>
                <a:uFill>
                  <a:solidFill>
                    <a:srgbClr val="ffffff"/>
                  </a:solidFill>
                </a:uFill>
                <a:latin typeface="宋体"/>
                <a:ea typeface="宋体"/>
              </a:rPr>
              <a:t>比原</a:t>
            </a:r>
            <a:r>
              <a:rPr b="0" lang="en-US" sz="2400" spc="-1" strike="noStrike">
                <a:solidFill>
                  <a:srgbClr val="03001a"/>
                </a:solidFill>
                <a:uFill>
                  <a:solidFill>
                    <a:srgbClr val="ffffff"/>
                  </a:solidFill>
                </a:uFill>
                <a:latin typeface="Times New Roman"/>
                <a:ea typeface="宋体"/>
              </a:rPr>
              <a:t>data</a:t>
            </a:r>
            <a:r>
              <a:rPr b="0" lang="en-US" sz="2400" spc="-1" strike="noStrike">
                <a:solidFill>
                  <a:srgbClr val="03001a"/>
                </a:solidFill>
                <a:uFill>
                  <a:solidFill>
                    <a:srgbClr val="ffffff"/>
                  </a:solidFill>
                </a:uFill>
                <a:latin typeface="宋体"/>
                <a:ea typeface="宋体"/>
              </a:rPr>
              <a:t>规模较小的样本集，并且也是要找到最优特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征进行分割</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2.</a:t>
            </a:r>
            <a:r>
              <a:rPr b="0" lang="en-US" sz="2400" spc="-1" strike="noStrike">
                <a:solidFill>
                  <a:srgbClr val="03001a"/>
                </a:solidFill>
                <a:uFill>
                  <a:solidFill>
                    <a:srgbClr val="ffffff"/>
                  </a:solidFill>
                </a:uFill>
                <a:latin typeface="宋体"/>
                <a:ea typeface="宋体"/>
              </a:rPr>
              <a:t>样本是有限数量的，每次划分的数量都会减少，肯定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是能够终止的</a:t>
            </a:r>
            <a:endParaRPr b="0" lang="en-US" sz="1800" spc="-1" strike="noStrike">
              <a:solidFill>
                <a:srgbClr val="000000"/>
              </a:solidFill>
              <a:uFill>
                <a:solidFill>
                  <a:srgbClr val="ffffff"/>
                </a:solidFill>
              </a:uFill>
              <a:latin typeface="Arial"/>
            </a:endParaRPr>
          </a:p>
        </p:txBody>
      </p:sp>
      <p:sp>
        <p:nvSpPr>
          <p:cNvPr id="90" name="CustomShape 5"/>
          <p:cNvSpPr/>
          <p:nvPr/>
        </p:nvSpPr>
        <p:spPr>
          <a:xfrm>
            <a:off x="467640" y="3645000"/>
            <a:ext cx="7502040" cy="51696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3001a"/>
                </a:solidFill>
                <a:uFill>
                  <a:solidFill>
                    <a:srgbClr val="ffffff"/>
                  </a:solidFill>
                </a:uFill>
                <a:latin typeface="宋体"/>
                <a:ea typeface="宋体"/>
              </a:rPr>
              <a:t>决策树的建立</a:t>
            </a:r>
            <a:endParaRPr b="0" lang="en-US" sz="1800" spc="-1" strike="noStrike">
              <a:solidFill>
                <a:srgbClr val="000000"/>
              </a:solidFill>
              <a:uFill>
                <a:solidFill>
                  <a:srgbClr val="ffffff"/>
                </a:solidFill>
              </a:uFill>
              <a:latin typeface="Arial"/>
            </a:endParaRPr>
          </a:p>
        </p:txBody>
      </p:sp>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4.1</a:t>
            </a:r>
            <a:r>
              <a:rPr b="1" lang="zh-CN" sz="4000" spc="-1" strike="noStrike">
                <a:solidFill>
                  <a:srgbClr val="03001a"/>
                </a:solidFill>
                <a:uFill>
                  <a:solidFill>
                    <a:srgbClr val="ffffff"/>
                  </a:solidFill>
                </a:uFill>
                <a:latin typeface="黑体"/>
                <a:ea typeface="黑体"/>
              </a:rPr>
              <a:t>终止条件</a:t>
            </a:r>
            <a:endParaRPr b="0" lang="zh-CN" sz="1800" spc="-1" strike="noStrike">
              <a:solidFill>
                <a:srgbClr val="404040"/>
              </a:solidFill>
              <a:uFill>
                <a:solidFill>
                  <a:srgbClr val="ffffff"/>
                </a:solidFill>
              </a:uFill>
              <a:latin typeface="Corbel"/>
            </a:endParaRPr>
          </a:p>
        </p:txBody>
      </p:sp>
      <p:sp>
        <p:nvSpPr>
          <p:cNvPr id="92" name="CustomShape 2"/>
          <p:cNvSpPr/>
          <p:nvPr/>
        </p:nvSpPr>
        <p:spPr>
          <a:xfrm>
            <a:off x="395640" y="1164240"/>
            <a:ext cx="8424720" cy="49924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终止条件</a:t>
            </a:r>
            <a:r>
              <a:rPr b="0" lang="en-US" sz="2400" spc="-1" strike="noStrike">
                <a:solidFill>
                  <a:srgbClr val="03001a"/>
                </a:solidFill>
                <a:uFill>
                  <a:solidFill>
                    <a:srgbClr val="ffffff"/>
                  </a:solidFill>
                </a:uFill>
                <a:latin typeface="宋体"/>
                <a:ea typeface="宋体"/>
              </a:rPr>
              <a:t>:(</a:t>
            </a:r>
            <a:r>
              <a:rPr b="0" lang="en-US" sz="2400" spc="-1" strike="noStrike">
                <a:solidFill>
                  <a:srgbClr val="03001a"/>
                </a:solidFill>
                <a:uFill>
                  <a:solidFill>
                    <a:srgbClr val="ffffff"/>
                  </a:solidFill>
                </a:uFill>
                <a:latin typeface="宋体"/>
                <a:ea typeface="宋体"/>
              </a:rPr>
              <a:t>从决策点变成叶子节点</a:t>
            </a:r>
            <a:r>
              <a:rPr b="0" lang="en-US" sz="24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1.</a:t>
            </a:r>
            <a:r>
              <a:rPr b="0" lang="en-US" sz="2400" spc="-1" strike="noStrike">
                <a:solidFill>
                  <a:srgbClr val="03001a"/>
                </a:solidFill>
                <a:uFill>
                  <a:solidFill>
                    <a:srgbClr val="ffffff"/>
                  </a:solidFill>
                </a:uFill>
                <a:latin typeface="宋体"/>
                <a:ea typeface="宋体"/>
              </a:rPr>
              <a:t>如果所有样本的标签全部相同或者只剩下一个</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样本：</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将该标签作为叶子节点。</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2.</a:t>
            </a:r>
            <a:r>
              <a:rPr b="0" lang="en-US" sz="2400" spc="-1" strike="noStrike">
                <a:solidFill>
                  <a:srgbClr val="03001a"/>
                </a:solidFill>
                <a:uFill>
                  <a:solidFill>
                    <a:srgbClr val="ffffff"/>
                  </a:solidFill>
                </a:uFill>
                <a:latin typeface="宋体"/>
                <a:ea typeface="宋体"/>
              </a:rPr>
              <a:t>如果所有特征已经用完</a:t>
            </a:r>
            <a:r>
              <a:rPr b="0" lang="en-US" sz="2400" spc="-1" strike="noStrike">
                <a:solidFill>
                  <a:srgbClr val="03001a"/>
                </a:solidFill>
                <a:uFill>
                  <a:solidFill>
                    <a:srgbClr val="ffffff"/>
                  </a:solidFill>
                </a:uFill>
                <a:latin typeface="宋体"/>
                <a:ea typeface="宋体"/>
              </a:rPr>
              <a:t>(</a:t>
            </a:r>
            <a:r>
              <a:rPr b="0" lang="en-US" sz="2400" spc="-1" strike="noStrike">
                <a:solidFill>
                  <a:srgbClr val="03001a"/>
                </a:solidFill>
                <a:uFill>
                  <a:solidFill>
                    <a:srgbClr val="ffffff"/>
                  </a:solidFill>
                </a:uFill>
                <a:latin typeface="宋体"/>
                <a:ea typeface="宋体"/>
              </a:rPr>
              <a:t>有多个样本，</a:t>
            </a:r>
            <a:r>
              <a:rPr b="0" lang="en-US" sz="2400" spc="-1" strike="noStrike">
                <a:solidFill>
                  <a:srgbClr val="ff0000"/>
                </a:solidFill>
                <a:uFill>
                  <a:solidFill>
                    <a:srgbClr val="ffffff"/>
                  </a:solidFill>
                </a:uFill>
                <a:latin typeface="宋体"/>
                <a:ea typeface="宋体"/>
              </a:rPr>
              <a:t>只剩标签列，</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ff0000"/>
                </a:solidFill>
                <a:uFill>
                  <a:solidFill>
                    <a:srgbClr val="ffffff"/>
                  </a:solidFill>
                </a:uFill>
                <a:latin typeface="宋体"/>
                <a:ea typeface="宋体"/>
              </a:rPr>
              <a:t>  </a:t>
            </a:r>
            <a:r>
              <a:rPr b="0" lang="en-US" sz="2400" spc="-1" strike="noStrike">
                <a:solidFill>
                  <a:srgbClr val="ff0000"/>
                </a:solidFill>
                <a:uFill>
                  <a:solidFill>
                    <a:srgbClr val="ffffff"/>
                  </a:solidFill>
                </a:uFill>
                <a:latin typeface="宋体"/>
                <a:ea typeface="宋体"/>
              </a:rPr>
              <a:t>但标签仍然不统一</a:t>
            </a:r>
            <a:r>
              <a:rPr b="0" lang="en-US" sz="24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将出现次数最多的标签作为叶子节点</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需要一个</a:t>
            </a:r>
            <a:r>
              <a:rPr b="1" lang="en-US" sz="2400" spc="-1" strike="noStrike">
                <a:solidFill>
                  <a:srgbClr val="ff0000"/>
                </a:solidFill>
                <a:uFill>
                  <a:solidFill>
                    <a:srgbClr val="ffffff"/>
                  </a:solidFill>
                </a:uFill>
                <a:latin typeface="宋体"/>
                <a:ea typeface="宋体"/>
              </a:rPr>
              <a:t>函数</a:t>
            </a:r>
            <a:r>
              <a:rPr b="1" lang="en-US" sz="2400" spc="-1" strike="noStrike">
                <a:solidFill>
                  <a:srgbClr val="ff0000"/>
                </a:solidFill>
                <a:uFill>
                  <a:solidFill>
                    <a:srgbClr val="ffffff"/>
                  </a:solidFill>
                </a:uFill>
                <a:latin typeface="Times New Roman"/>
                <a:ea typeface="宋体"/>
              </a:rPr>
              <a:t>to_leaf_node()</a:t>
            </a:r>
            <a:r>
              <a:rPr b="0" lang="en-US" sz="2400" spc="-1" strike="noStrike">
                <a:solidFill>
                  <a:srgbClr val="03001a"/>
                </a:solidFill>
                <a:uFill>
                  <a:solidFill>
                    <a:srgbClr val="ffffff"/>
                  </a:solidFill>
                </a:uFill>
                <a:latin typeface="宋体"/>
                <a:ea typeface="宋体"/>
              </a:rPr>
              <a:t>：输入一个标签行</a:t>
            </a:r>
            <a:r>
              <a:rPr b="0" lang="en-US" sz="2400" spc="-1" strike="noStrike">
                <a:solidFill>
                  <a:srgbClr val="03001a"/>
                </a:solidFill>
                <a:uFill>
                  <a:solidFill>
                    <a:srgbClr val="ffffff"/>
                  </a:solidFill>
                </a:uFill>
                <a:latin typeface="Times New Roman"/>
                <a:ea typeface="宋体"/>
              </a:rPr>
              <a:t>label_list</a:t>
            </a:r>
            <a:r>
              <a:rPr b="0" lang="en-US" sz="2400" spc="-1" strike="noStrike">
                <a:solidFill>
                  <a:srgbClr val="03001a"/>
                </a:solidFill>
                <a:uFill>
                  <a:solidFill>
                    <a:srgbClr val="ffffff"/>
                  </a:solidFill>
                </a:uFill>
                <a:latin typeface="宋体"/>
                <a:ea typeface="宋体"/>
              </a:rPr>
              <a:t>,</a:t>
            </a:r>
            <a:r>
              <a:rPr b="0" lang="en-US" sz="2400" spc="-1" strike="noStrike">
                <a:solidFill>
                  <a:srgbClr val="03001a"/>
                </a:solidFill>
                <a:uFill>
                  <a:solidFill>
                    <a:srgbClr val="ffffff"/>
                  </a:solidFill>
                </a:uFill>
                <a:latin typeface="宋体"/>
                <a:ea typeface="宋体"/>
              </a:rPr>
              <a:t>输出出现次数最多的</a:t>
            </a:r>
            <a:r>
              <a:rPr b="0" lang="en-US" sz="2400" spc="-1" strike="noStrike">
                <a:solidFill>
                  <a:srgbClr val="03001a"/>
                </a:solidFill>
                <a:uFill>
                  <a:solidFill>
                    <a:srgbClr val="ffffff"/>
                  </a:solidFill>
                </a:uFill>
                <a:latin typeface="Times New Roman"/>
                <a:ea typeface="宋体"/>
              </a:rPr>
              <a:t>label</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递归建树的过程中需要维护一个特征</a:t>
            </a:r>
            <a:r>
              <a:rPr b="1" lang="en-US" sz="2400" spc="-1" strike="noStrike">
                <a:solidFill>
                  <a:srgbClr val="ff0000"/>
                </a:solidFill>
                <a:uFill>
                  <a:solidFill>
                    <a:srgbClr val="ffffff"/>
                  </a:solidFill>
                </a:uFill>
                <a:latin typeface="Times New Roman"/>
                <a:ea typeface="宋体"/>
              </a:rPr>
              <a:t>索引列表</a:t>
            </a:r>
            <a:r>
              <a:rPr b="1" lang="en-US" sz="2400" spc="-1" strike="noStrike">
                <a:solidFill>
                  <a:srgbClr val="ff0000"/>
                </a:solidFill>
                <a:uFill>
                  <a:solidFill>
                    <a:srgbClr val="ffffff"/>
                  </a:solidFill>
                </a:uFill>
                <a:latin typeface="Times New Roman"/>
                <a:ea typeface="宋体"/>
              </a:rPr>
              <a:t>f_index</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每次都将最优特征索引删除</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4.2 </a:t>
            </a:r>
            <a:r>
              <a:rPr b="1" lang="zh-CN" sz="4000" spc="-1" strike="noStrike">
                <a:solidFill>
                  <a:srgbClr val="03001a"/>
                </a:solidFill>
                <a:uFill>
                  <a:solidFill>
                    <a:srgbClr val="ffffff"/>
                  </a:solidFill>
                </a:uFill>
                <a:latin typeface="黑体"/>
                <a:ea typeface="黑体"/>
              </a:rPr>
              <a:t>递归过程</a:t>
            </a:r>
            <a:endParaRPr b="0" lang="zh-CN" sz="1800" spc="-1" strike="noStrike">
              <a:solidFill>
                <a:srgbClr val="404040"/>
              </a:solidFill>
              <a:uFill>
                <a:solidFill>
                  <a:srgbClr val="ffffff"/>
                </a:solidFill>
              </a:uFill>
              <a:latin typeface="Corbel"/>
            </a:endParaRPr>
          </a:p>
        </p:txBody>
      </p:sp>
      <p:sp>
        <p:nvSpPr>
          <p:cNvPr id="94" name="CustomShape 2"/>
          <p:cNvSpPr/>
          <p:nvPr/>
        </p:nvSpPr>
        <p:spPr>
          <a:xfrm>
            <a:off x="395640" y="1053360"/>
            <a:ext cx="820872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递归过程</a:t>
            </a:r>
            <a:r>
              <a:rPr b="0" lang="en-US" sz="2400" spc="-1" strike="noStrike">
                <a:solidFill>
                  <a:srgbClr val="03001a"/>
                </a:solidFill>
                <a:uFill>
                  <a:solidFill>
                    <a:srgbClr val="ffffff"/>
                  </a:solidFill>
                </a:uFill>
                <a:latin typeface="宋体"/>
                <a:ea typeface="宋体"/>
              </a:rPr>
              <a:t>:</a:t>
            </a:r>
            <a:r>
              <a:rPr b="0" lang="en-US" sz="2400" spc="-1" strike="noStrike">
                <a:solidFill>
                  <a:srgbClr val="03001a"/>
                </a:solidFill>
                <a:uFill>
                  <a:solidFill>
                    <a:srgbClr val="ffffff"/>
                  </a:solidFill>
                </a:uFill>
                <a:latin typeface="宋体"/>
                <a:ea typeface="宋体"/>
              </a:rPr>
              <a:t>如何将大规模问题分割成小规模问题</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回顾一下前三个函数</a:t>
            </a:r>
            <a:r>
              <a:rPr b="0" lang="en-US" sz="2400" spc="-1" strike="noStrike">
                <a:solidFill>
                  <a:srgbClr val="03001a"/>
                </a:solidFill>
                <a:uFill>
                  <a:solidFill>
                    <a:srgbClr val="ffffff"/>
                  </a:solidFill>
                </a:uFill>
                <a:latin typeface="宋体"/>
                <a:ea typeface="宋体"/>
              </a:rPr>
              <a:t>:(</a:t>
            </a:r>
            <a:r>
              <a:rPr b="0" lang="en-US" sz="2400" spc="-1" strike="noStrike">
                <a:solidFill>
                  <a:srgbClr val="03001a"/>
                </a:solidFill>
                <a:uFill>
                  <a:solidFill>
                    <a:srgbClr val="ffffff"/>
                  </a:solidFill>
                </a:uFill>
                <a:latin typeface="宋体"/>
                <a:ea typeface="宋体"/>
              </a:rPr>
              <a:t>打开</a:t>
            </a:r>
            <a:r>
              <a:rPr b="0" lang="en-US" sz="2400" spc="-1" strike="noStrike">
                <a:solidFill>
                  <a:srgbClr val="03001a"/>
                </a:solidFill>
                <a:uFill>
                  <a:solidFill>
                    <a:srgbClr val="ffffff"/>
                  </a:solidFill>
                </a:uFill>
                <a:latin typeface="Times New Roman"/>
                <a:ea typeface="宋体"/>
              </a:rPr>
              <a:t>tree.py</a:t>
            </a:r>
            <a:r>
              <a:rPr b="0" lang="en-US" sz="2400" spc="-1" strike="noStrike">
                <a:solidFill>
                  <a:srgbClr val="03001a"/>
                </a:solidFill>
                <a:uFill>
                  <a:solidFill>
                    <a:srgbClr val="ffffff"/>
                  </a:solidFill>
                </a:uFill>
                <a:latin typeface="宋体"/>
                <a:ea typeface="宋体"/>
              </a:rPr>
              <a:t>文件</a:t>
            </a:r>
            <a:r>
              <a:rPr b="0" lang="en-US" sz="24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p:txBody>
      </p:sp>
      <p:pic>
        <p:nvPicPr>
          <p:cNvPr id="95" name="图片 4" descr=""/>
          <p:cNvPicPr/>
          <p:nvPr/>
        </p:nvPicPr>
        <p:blipFill>
          <a:blip r:embed="rId1"/>
          <a:stretch/>
        </p:blipFill>
        <p:spPr>
          <a:xfrm>
            <a:off x="3960" y="2133000"/>
            <a:ext cx="9143640" cy="377280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4.3 </a:t>
            </a:r>
            <a:r>
              <a:rPr b="1" lang="zh-CN" sz="4000" spc="-1" strike="noStrike">
                <a:solidFill>
                  <a:srgbClr val="03001a"/>
                </a:solidFill>
                <a:uFill>
                  <a:solidFill>
                    <a:srgbClr val="ffffff"/>
                  </a:solidFill>
                </a:uFill>
                <a:latin typeface="黑体"/>
                <a:ea typeface="黑体"/>
              </a:rPr>
              <a:t>决策点结构</a:t>
            </a:r>
            <a:endParaRPr b="0" lang="zh-CN" sz="1800" spc="-1" strike="noStrike">
              <a:solidFill>
                <a:srgbClr val="404040"/>
              </a:solidFill>
              <a:uFill>
                <a:solidFill>
                  <a:srgbClr val="ffffff"/>
                </a:solidFill>
              </a:uFill>
              <a:latin typeface="Corbel"/>
            </a:endParaRPr>
          </a:p>
        </p:txBody>
      </p:sp>
      <p:sp>
        <p:nvSpPr>
          <p:cNvPr id="97" name="CustomShape 2"/>
          <p:cNvSpPr/>
          <p:nvPr/>
        </p:nvSpPr>
        <p:spPr>
          <a:xfrm>
            <a:off x="395640" y="1032480"/>
            <a:ext cx="8208720" cy="2603880"/>
          </a:xfrm>
          <a:prstGeom prst="rect">
            <a:avLst/>
          </a:prstGeom>
          <a:noFill/>
          <a:ln>
            <a:noFill/>
          </a:ln>
        </p:spPr>
        <p:style>
          <a:lnRef idx="0"/>
          <a:fillRef idx="0"/>
          <a:effectRef idx="0"/>
          <a:fontRef idx="minor"/>
        </p:style>
        <p:txBody>
          <a:bodyPr lIns="90000" rIns="90000" tIns="45000" bIns="45000"/>
          <a:p>
            <a:pPr>
              <a:lnSpc>
                <a:spcPct val="100000"/>
              </a:lnSpc>
            </a:pPr>
            <a:r>
              <a:rPr b="0" lang="en-US" sz="2800" spc="-1" strike="noStrike">
                <a:solidFill>
                  <a:srgbClr val="03001a"/>
                </a:solidFill>
                <a:uFill>
                  <a:solidFill>
                    <a:srgbClr val="ffffff"/>
                  </a:solidFill>
                </a:uFill>
                <a:latin typeface="宋体"/>
                <a:ea typeface="宋体"/>
              </a:rPr>
              <a:t>决策点结构</a:t>
            </a:r>
            <a:r>
              <a:rPr b="0" lang="en-US" sz="2800" spc="-1" strike="noStrike">
                <a:solidFill>
                  <a:srgbClr val="03001a"/>
                </a:solidFill>
                <a:uFill>
                  <a:solidFill>
                    <a:srgbClr val="ffffff"/>
                  </a:solidFill>
                </a:uFill>
                <a:latin typeface="宋体"/>
                <a:ea typeface="宋体"/>
              </a:rPr>
              <a:t>:</a:t>
            </a:r>
            <a:r>
              <a:rPr b="0" lang="en-US" sz="2800" spc="-1" strike="noStrike">
                <a:solidFill>
                  <a:srgbClr val="03001a"/>
                </a:solidFill>
                <a:uFill>
                  <a:solidFill>
                    <a:srgbClr val="ffffff"/>
                  </a:solidFill>
                </a:uFill>
                <a:latin typeface="宋体"/>
                <a:ea typeface="宋体"/>
              </a:rPr>
              <a:t>什么形式保存一棵树，保存哪些信息</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1.</a:t>
            </a:r>
            <a:r>
              <a:rPr b="0" lang="en-US" sz="2800" spc="-1" strike="noStrike">
                <a:solidFill>
                  <a:srgbClr val="03001a"/>
                </a:solidFill>
                <a:uFill>
                  <a:solidFill>
                    <a:srgbClr val="ffffff"/>
                  </a:solidFill>
                </a:uFill>
                <a:latin typeface="宋体"/>
                <a:ea typeface="宋体"/>
              </a:rPr>
              <a:t>使用字典来保存</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2.</a:t>
            </a:r>
            <a:r>
              <a:rPr b="0" lang="en-US" sz="2800" spc="-1" strike="noStrike">
                <a:solidFill>
                  <a:srgbClr val="03001a"/>
                </a:solidFill>
                <a:uFill>
                  <a:solidFill>
                    <a:srgbClr val="ffffff"/>
                  </a:solidFill>
                </a:uFill>
                <a:latin typeface="宋体"/>
                <a:ea typeface="宋体"/>
              </a:rPr>
              <a:t>保存决策点的特征索引，</a:t>
            </a:r>
            <a:r>
              <a:rPr b="1" lang="en-US" sz="2800" spc="-1" strike="noStrike">
                <a:solidFill>
                  <a:srgbClr val="ff0000"/>
                </a:solidFill>
                <a:uFill>
                  <a:solidFill>
                    <a:srgbClr val="ffffff"/>
                  </a:solidFill>
                </a:uFill>
                <a:latin typeface="宋体"/>
                <a:ea typeface="宋体"/>
              </a:rPr>
              <a:t>以及该特征空间对应的</a:t>
            </a:r>
            <a:endParaRPr b="0" lang="en-US" sz="1800" spc="-1" strike="noStrike">
              <a:solidFill>
                <a:srgbClr val="000000"/>
              </a:solidFill>
              <a:uFill>
                <a:solidFill>
                  <a:srgbClr val="ffffff"/>
                </a:solidFill>
              </a:uFill>
              <a:latin typeface="Arial"/>
            </a:endParaRPr>
          </a:p>
          <a:p>
            <a:pPr>
              <a:lnSpc>
                <a:spcPct val="100000"/>
              </a:lnSpc>
            </a:pPr>
            <a:r>
              <a:rPr b="1" lang="en-US" sz="2800" spc="-1" strike="noStrike">
                <a:solidFill>
                  <a:srgbClr val="ff0000"/>
                </a:solidFill>
                <a:uFill>
                  <a:solidFill>
                    <a:srgbClr val="ffffff"/>
                  </a:solidFill>
                </a:uFill>
                <a:latin typeface="宋体"/>
                <a:ea typeface="宋体"/>
              </a:rPr>
              <a:t>  </a:t>
            </a:r>
            <a:r>
              <a:rPr b="1" lang="en-US" sz="2800" spc="-1" strike="noStrike">
                <a:solidFill>
                  <a:srgbClr val="ff0000"/>
                </a:solidFill>
                <a:uFill>
                  <a:solidFill>
                    <a:srgbClr val="ffffff"/>
                  </a:solidFill>
                </a:uFill>
                <a:latin typeface="宋体"/>
                <a:ea typeface="宋体"/>
              </a:rPr>
              <a:t>多棵子树</a:t>
            </a:r>
            <a:r>
              <a:rPr b="0" lang="en-US" sz="2800" spc="-1" strike="noStrike">
                <a:solidFill>
                  <a:srgbClr val="03001a"/>
                </a:solidFill>
                <a:uFill>
                  <a:solidFill>
                    <a:srgbClr val="ffffff"/>
                  </a:solidFill>
                </a:uFill>
                <a:latin typeface="宋体"/>
                <a:ea typeface="宋体"/>
              </a:rPr>
              <a:t>(</a:t>
            </a:r>
            <a:r>
              <a:rPr b="0" lang="en-US" sz="2800" spc="-1" strike="noStrike">
                <a:solidFill>
                  <a:srgbClr val="03001a"/>
                </a:solidFill>
                <a:uFill>
                  <a:solidFill>
                    <a:srgbClr val="ffffff"/>
                  </a:solidFill>
                </a:uFill>
                <a:latin typeface="宋体"/>
                <a:ea typeface="宋体"/>
              </a:rPr>
              <a:t>子树有多少棵，由特征空间长度决定</a:t>
            </a:r>
            <a:r>
              <a:rPr b="0" lang="en-US" sz="28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p:txBody>
      </p:sp>
      <p:sp>
        <p:nvSpPr>
          <p:cNvPr id="98" name="CustomShape 3"/>
          <p:cNvSpPr/>
          <p:nvPr/>
        </p:nvSpPr>
        <p:spPr>
          <a:xfrm>
            <a:off x="936000" y="3672000"/>
            <a:ext cx="500616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Times New Roman"/>
              </a:rPr>
              <a:t>1. tree={‘index’:index,’child’:{}}</a:t>
            </a:r>
            <a:endParaRPr b="0" lang="en-US" sz="1800" spc="-1" strike="noStrike">
              <a:solidFill>
                <a:srgbClr val="000000"/>
              </a:solidFill>
              <a:uFill>
                <a:solidFill>
                  <a:srgbClr val="ffffff"/>
                </a:solidFill>
              </a:uFill>
              <a:latin typeface="Arial"/>
            </a:endParaRPr>
          </a:p>
        </p:txBody>
      </p:sp>
      <p:sp>
        <p:nvSpPr>
          <p:cNvPr id="99" name="CustomShape 4"/>
          <p:cNvSpPr/>
          <p:nvPr/>
        </p:nvSpPr>
        <p:spPr>
          <a:xfrm>
            <a:off x="3446640" y="1609560"/>
            <a:ext cx="1253880" cy="5169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Times New Roman"/>
              </a:rPr>
              <a:t>tree={}</a:t>
            </a:r>
            <a:endParaRPr b="0" lang="en-US" sz="1800" spc="-1" strike="noStrike">
              <a:solidFill>
                <a:srgbClr val="000000"/>
              </a:solidFill>
              <a:uFill>
                <a:solidFill>
                  <a:srgbClr val="ffffff"/>
                </a:solidFill>
              </a:uFill>
              <a:latin typeface="Arial"/>
            </a:endParaRPr>
          </a:p>
        </p:txBody>
      </p:sp>
      <p:sp>
        <p:nvSpPr>
          <p:cNvPr id="100" name="CustomShape 5"/>
          <p:cNvSpPr/>
          <p:nvPr/>
        </p:nvSpPr>
        <p:spPr>
          <a:xfrm>
            <a:off x="741240" y="4149000"/>
            <a:ext cx="6856200" cy="22233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800" spc="-1" strike="noStrike">
                <a:solidFill>
                  <a:srgbClr val="03001a"/>
                </a:solidFill>
                <a:uFill>
                  <a:solidFill>
                    <a:srgbClr val="ffffff"/>
                  </a:solidFill>
                </a:uFill>
                <a:latin typeface="Times New Roman"/>
                <a:ea typeface="宋体"/>
              </a:rPr>
              <a:t>2. </a:t>
            </a:r>
            <a:r>
              <a:rPr b="0" lang="en-US" sz="2800" spc="-1" strike="noStrike">
                <a:solidFill>
                  <a:srgbClr val="03001a"/>
                </a:solidFill>
                <a:uFill>
                  <a:solidFill>
                    <a:srgbClr val="ffffff"/>
                  </a:solidFill>
                </a:uFill>
                <a:latin typeface="宋体"/>
                <a:ea typeface="宋体"/>
              </a:rPr>
              <a:t>每一棵子树怎么确定，假设特征取值</a:t>
            </a:r>
            <a:r>
              <a:rPr b="0" lang="en-US" sz="2800" spc="-1" strike="noStrike">
                <a:solidFill>
                  <a:srgbClr val="03001a"/>
                </a:solidFill>
                <a:uFill>
                  <a:solidFill>
                    <a:srgbClr val="ffffff"/>
                  </a:solidFill>
                </a:uFill>
                <a:latin typeface="Times New Roman"/>
                <a:ea typeface="宋体"/>
              </a:rPr>
              <a:t>v1</a:t>
            </a:r>
            <a:r>
              <a:rPr b="0" lang="en-US" sz="28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宋体"/>
                <a:ea typeface="宋体"/>
              </a:rPr>
              <a:t>   </a:t>
            </a:r>
            <a:r>
              <a:rPr b="0" lang="en-US" sz="2800" spc="-1" strike="noStrike">
                <a:solidFill>
                  <a:srgbClr val="03001a"/>
                </a:solidFill>
                <a:uFill>
                  <a:solidFill>
                    <a:srgbClr val="ffffff"/>
                  </a:solidFill>
                </a:uFill>
                <a:latin typeface="宋体"/>
                <a:ea typeface="宋体"/>
              </a:rPr>
              <a:t>所得子样本集为</a:t>
            </a:r>
            <a:r>
              <a:rPr b="0" lang="en-US" sz="2800" spc="-1" strike="noStrike">
                <a:solidFill>
                  <a:srgbClr val="03001a"/>
                </a:solidFill>
                <a:uFill>
                  <a:solidFill>
                    <a:srgbClr val="ffffff"/>
                  </a:solidFill>
                </a:uFill>
                <a:latin typeface="Times New Roman"/>
                <a:ea typeface="宋体"/>
              </a:rPr>
              <a:t>sub_data</a:t>
            </a:r>
            <a:r>
              <a:rPr b="0" lang="en-US" sz="2800" spc="-1" strike="noStrike">
                <a:solidFill>
                  <a:srgbClr val="03001a"/>
                </a:solidFill>
                <a:uFill>
                  <a:solidFill>
                    <a:srgbClr val="ffffff"/>
                  </a:solidFill>
                </a:uFill>
                <a:latin typeface="宋体"/>
                <a:ea typeface="宋体"/>
              </a:rPr>
              <a:t>的子树</a:t>
            </a: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Times New Roman"/>
                <a:ea typeface="宋体"/>
              </a:rPr>
              <a:t>      </a:t>
            </a:r>
            <a:r>
              <a:rPr b="0" lang="en-US" sz="2800" spc="-1" strike="noStrike">
                <a:solidFill>
                  <a:srgbClr val="03001a"/>
                </a:solidFill>
                <a:uFill>
                  <a:solidFill>
                    <a:srgbClr val="ffffff"/>
                  </a:solidFill>
                </a:uFill>
                <a:latin typeface="Times New Roman"/>
                <a:ea typeface="宋体"/>
              </a:rPr>
              <a:t>tree[‘child’][v1]=create_tree(sub_data)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2800" spc="-1" strike="noStrike">
                <a:solidFill>
                  <a:srgbClr val="03001a"/>
                </a:solidFill>
                <a:uFill>
                  <a:solidFill>
                    <a:srgbClr val="ffffff"/>
                  </a:solidFill>
                </a:uFill>
                <a:latin typeface="Times New Roman"/>
                <a:ea typeface="宋体"/>
              </a:rPr>
              <a:t>create_tree</a:t>
            </a:r>
            <a:r>
              <a:rPr b="0" lang="en-US" sz="2800" spc="-1" strike="noStrike">
                <a:solidFill>
                  <a:srgbClr val="03001a"/>
                </a:solidFill>
                <a:uFill>
                  <a:solidFill>
                    <a:srgbClr val="ffffff"/>
                  </a:solidFill>
                </a:uFill>
                <a:latin typeface="Times New Roman"/>
                <a:ea typeface="宋体"/>
              </a:rPr>
              <a:t>函数为建树函数</a:t>
            </a:r>
            <a:endParaRPr b="0" lang="en-US" sz="1800" spc="-1" strike="noStrike">
              <a:solidFill>
                <a:srgbClr val="000000"/>
              </a:solidFill>
              <a:uFill>
                <a:solidFill>
                  <a:srgbClr val="ffffff"/>
                </a:solidFill>
              </a:uFill>
              <a:latin typeface="Arial"/>
            </a:endParaRPr>
          </a:p>
        </p:txBody>
      </p:sp>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4.4 </a:t>
            </a:r>
            <a:r>
              <a:rPr b="1" lang="zh-CN" sz="4000" spc="-1" strike="noStrike">
                <a:solidFill>
                  <a:srgbClr val="03001a"/>
                </a:solidFill>
                <a:uFill>
                  <a:solidFill>
                    <a:srgbClr val="ffffff"/>
                  </a:solidFill>
                </a:uFill>
                <a:latin typeface="黑体"/>
                <a:ea typeface="黑体"/>
              </a:rPr>
              <a:t>建树步骤</a:t>
            </a:r>
            <a:endParaRPr b="0" lang="zh-CN" sz="1800" spc="-1" strike="noStrike">
              <a:solidFill>
                <a:srgbClr val="404040"/>
              </a:solidFill>
              <a:uFill>
                <a:solidFill>
                  <a:srgbClr val="ffffff"/>
                </a:solidFill>
              </a:uFill>
              <a:latin typeface="Corbel"/>
            </a:endParaRPr>
          </a:p>
        </p:txBody>
      </p:sp>
      <p:sp>
        <p:nvSpPr>
          <p:cNvPr id="102" name="CustomShape 2"/>
          <p:cNvSpPr/>
          <p:nvPr/>
        </p:nvSpPr>
        <p:spPr>
          <a:xfrm>
            <a:off x="343440" y="1000080"/>
            <a:ext cx="8208720" cy="58179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rPr>
              <a:t>index_list=[i for i in range(len(data[0]))] </a:t>
            </a:r>
            <a:r>
              <a:rPr b="1" lang="en-US" sz="2400" spc="-1" strike="noStrike">
                <a:solidFill>
                  <a:srgbClr val="ff0000"/>
                </a:solidFill>
                <a:uFill>
                  <a:solidFill>
                    <a:srgbClr val="ffffff"/>
                  </a:solidFill>
                </a:uFill>
                <a:latin typeface="Times New Roman"/>
                <a:ea typeface="宋体"/>
              </a:rPr>
              <a:t>#</a:t>
            </a:r>
            <a:r>
              <a:rPr b="1" lang="en-US" sz="2400" spc="-1" strike="noStrike">
                <a:solidFill>
                  <a:srgbClr val="ff0000"/>
                </a:solidFill>
                <a:uFill>
                  <a:solidFill>
                    <a:srgbClr val="ffffff"/>
                  </a:solidFill>
                </a:uFill>
                <a:latin typeface="宋体"/>
                <a:ea typeface="宋体"/>
              </a:rPr>
              <a:t>索引列表</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create_tree(data,index_list):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Corbel"/>
                <a:ea typeface="宋体"/>
              </a:rPr>
              <a:t>         </a:t>
            </a:r>
            <a:r>
              <a:rPr b="0" lang="en-US" sz="2400" spc="-1" strike="noStrike">
                <a:solidFill>
                  <a:srgbClr val="03001a"/>
                </a:solidFill>
                <a:uFill>
                  <a:solidFill>
                    <a:srgbClr val="ffffff"/>
                  </a:solidFill>
                </a:uFill>
                <a:latin typeface="宋体"/>
                <a:ea typeface="宋体"/>
              </a:rPr>
              <a:t>判断是否符合终止条件，如果是：</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返回类别标签作为叶节点</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通过</a:t>
            </a:r>
            <a:r>
              <a:rPr b="0" lang="en-US" sz="2400" spc="-1" strike="noStrike">
                <a:solidFill>
                  <a:srgbClr val="03001a"/>
                </a:solidFill>
                <a:uFill>
                  <a:solidFill>
                    <a:srgbClr val="ffffff"/>
                  </a:solidFill>
                </a:uFill>
                <a:latin typeface="Times New Roman"/>
                <a:ea typeface="宋体"/>
              </a:rPr>
              <a:t>get_best_split</a:t>
            </a:r>
            <a:r>
              <a:rPr b="0" lang="en-US" sz="2400" spc="-1" strike="noStrike">
                <a:solidFill>
                  <a:srgbClr val="03001a"/>
                </a:solidFill>
                <a:uFill>
                  <a:solidFill>
                    <a:srgbClr val="ffffff"/>
                  </a:solidFill>
                </a:uFill>
                <a:latin typeface="宋体"/>
                <a:ea typeface="宋体"/>
              </a:rPr>
              <a:t>获得</a:t>
            </a:r>
            <a:r>
              <a:rPr b="0" lang="en-US" sz="2400" spc="-1" strike="noStrike">
                <a:solidFill>
                  <a:srgbClr val="03001a"/>
                </a:solidFill>
                <a:uFill>
                  <a:solidFill>
                    <a:srgbClr val="ffffff"/>
                  </a:solidFill>
                </a:uFill>
                <a:latin typeface="Times New Roman"/>
                <a:ea typeface="宋体"/>
              </a:rPr>
              <a:t>b_index</a:t>
            </a:r>
            <a:r>
              <a:rPr b="1" lang="en-US" sz="2400" spc="-1" strike="noStrike">
                <a:solidFill>
                  <a:srgbClr val="ff0000"/>
                </a:solidFill>
                <a:uFill>
                  <a:solidFill>
                    <a:srgbClr val="ffffff"/>
                  </a:solidFill>
                </a:uFill>
                <a:latin typeface="Times New Roman"/>
                <a:ea typeface="宋体"/>
              </a:rPr>
              <a:t>#</a:t>
            </a:r>
            <a:r>
              <a:rPr b="1" lang="en-US" sz="2400" spc="-1" strike="noStrike">
                <a:solidFill>
                  <a:srgbClr val="ff0000"/>
                </a:solidFill>
                <a:uFill>
                  <a:solidFill>
                    <a:srgbClr val="ffffff"/>
                  </a:solidFill>
                </a:uFill>
                <a:latin typeface="宋体"/>
                <a:ea typeface="宋体"/>
              </a:rPr>
              <a:t>(b_index</a:t>
            </a:r>
            <a:r>
              <a:rPr b="1" lang="en-US" sz="2400" spc="-1" strike="noStrike">
                <a:solidFill>
                  <a:srgbClr val="ff0000"/>
                </a:solidFill>
                <a:uFill>
                  <a:solidFill>
                    <a:srgbClr val="ffffff"/>
                  </a:solidFill>
                </a:uFill>
                <a:latin typeface="宋体"/>
                <a:ea typeface="宋体"/>
              </a:rPr>
              <a:t>是相对值</a:t>
            </a:r>
            <a:r>
              <a:rPr b="1" lang="en-US" sz="2400" spc="-1" strike="noStrike">
                <a:solidFill>
                  <a:srgbClr val="ff0000"/>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获得该特征索引对应的特征空间</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利用最优索引获得索引</a:t>
            </a:r>
            <a:r>
              <a:rPr b="0" lang="en-US" sz="2400" spc="-1" strike="noStrike">
                <a:solidFill>
                  <a:srgbClr val="03001a"/>
                </a:solidFill>
                <a:uFill>
                  <a:solidFill>
                    <a:srgbClr val="ffffff"/>
                  </a:solidFill>
                </a:uFill>
                <a:latin typeface="Times New Roman"/>
                <a:ea typeface="宋体"/>
              </a:rPr>
              <a:t>index</a:t>
            </a:r>
            <a:r>
              <a:rPr b="1" lang="en-US" sz="2400" spc="-1" strike="noStrike">
                <a:solidFill>
                  <a:srgbClr val="ff0000"/>
                </a:solidFill>
                <a:uFill>
                  <a:solidFill>
                    <a:srgbClr val="ffffff"/>
                  </a:solidFill>
                </a:uFill>
                <a:latin typeface="Times New Roman"/>
                <a:ea typeface="宋体"/>
              </a:rPr>
              <a:t>#</a:t>
            </a:r>
            <a:r>
              <a:rPr b="1" lang="en-US" sz="2400" spc="-1" strike="noStrike">
                <a:solidFill>
                  <a:srgbClr val="ff0000"/>
                </a:solidFill>
                <a:uFill>
                  <a:solidFill>
                    <a:srgbClr val="ffffff"/>
                  </a:solidFill>
                </a:uFill>
                <a:latin typeface="宋体"/>
                <a:ea typeface="宋体"/>
              </a:rPr>
              <a:t>(</a:t>
            </a:r>
            <a:r>
              <a:rPr b="1" lang="en-US" sz="2400" spc="-1" strike="noStrike">
                <a:solidFill>
                  <a:srgbClr val="ff0000"/>
                </a:solidFill>
                <a:uFill>
                  <a:solidFill>
                    <a:srgbClr val="ffffff"/>
                  </a:solidFill>
                </a:uFill>
                <a:latin typeface="宋体"/>
                <a:ea typeface="宋体"/>
              </a:rPr>
              <a:t>最优索引是个相对值</a:t>
            </a:r>
            <a:r>
              <a:rPr b="1" lang="en-US" sz="2400" spc="-1" strike="noStrike">
                <a:solidFill>
                  <a:srgbClr val="ff0000"/>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404040"/>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将索引从</a:t>
            </a:r>
            <a:r>
              <a:rPr b="0" lang="en-US" sz="2400" spc="-1" strike="noStrike">
                <a:solidFill>
                  <a:srgbClr val="03001a"/>
                </a:solidFill>
                <a:uFill>
                  <a:solidFill>
                    <a:srgbClr val="ffffff"/>
                  </a:solidFill>
                </a:uFill>
                <a:latin typeface="Times New Roman"/>
                <a:ea typeface="宋体"/>
              </a:rPr>
              <a:t>index_list</a:t>
            </a:r>
            <a:r>
              <a:rPr b="0" lang="en-US" sz="2400" spc="-1" strike="noStrike">
                <a:solidFill>
                  <a:srgbClr val="03001a"/>
                </a:solidFill>
                <a:uFill>
                  <a:solidFill>
                    <a:srgbClr val="ffffff"/>
                  </a:solidFill>
                </a:uFill>
                <a:latin typeface="宋体"/>
                <a:ea typeface="宋体"/>
              </a:rPr>
              <a:t>中删除</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创建树</a:t>
            </a:r>
            <a:r>
              <a:rPr b="0" lang="en-US" sz="2400" spc="-1" strike="noStrike">
                <a:solidFill>
                  <a:srgbClr val="03001a"/>
                </a:solidFill>
                <a:uFill>
                  <a:solidFill>
                    <a:srgbClr val="ffffff"/>
                  </a:solidFill>
                </a:uFill>
                <a:latin typeface="Times New Roman"/>
                <a:ea typeface="宋体"/>
              </a:rPr>
              <a:t>tree={‘index’:index , ’child’:{}}</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对应特征空间的每个值</a:t>
            </a:r>
            <a:r>
              <a:rPr b="0" lang="en-US" sz="2400" spc="-1" strike="noStrike">
                <a:solidFill>
                  <a:srgbClr val="03001a"/>
                </a:solidFill>
                <a:uFill>
                  <a:solidFill>
                    <a:srgbClr val="ffffff"/>
                  </a:solidFill>
                </a:uFill>
                <a:latin typeface="Times New Roman"/>
                <a:ea typeface="宋体"/>
              </a:rPr>
              <a:t>value</a:t>
            </a:r>
            <a:r>
              <a:rPr b="0" lang="en-US" sz="2400" spc="-1" strike="noStrike">
                <a:solidFill>
                  <a:srgbClr val="03001a"/>
                </a:solidFill>
                <a:uFill>
                  <a:solidFill>
                    <a:srgbClr val="ffffff"/>
                  </a:solidFill>
                </a:uFill>
                <a:latin typeface="宋体"/>
                <a:ea typeface="宋体"/>
              </a:rPr>
              <a: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        </a:t>
            </a:r>
            <a:r>
              <a:rPr b="0" lang="en-US" sz="2400" spc="-1" strike="noStrike">
                <a:solidFill>
                  <a:srgbClr val="03001a"/>
                </a:solidFill>
                <a:uFill>
                  <a:solidFill>
                    <a:srgbClr val="ffffff"/>
                  </a:solidFill>
                </a:uFill>
                <a:latin typeface="宋体"/>
                <a:ea typeface="宋体"/>
              </a:rPr>
              <a:t>利用</a:t>
            </a:r>
            <a:r>
              <a:rPr b="0" lang="en-US" sz="2400" spc="-1" strike="noStrike">
                <a:solidFill>
                  <a:srgbClr val="03001a"/>
                </a:solidFill>
                <a:uFill>
                  <a:solidFill>
                    <a:srgbClr val="ffffff"/>
                  </a:solidFill>
                </a:uFill>
                <a:latin typeface="Times New Roman"/>
                <a:ea typeface="宋体"/>
              </a:rPr>
              <a:t>split</a:t>
            </a:r>
            <a:r>
              <a:rPr b="0" lang="en-US" sz="2400" spc="-1" strike="noStrike">
                <a:solidFill>
                  <a:srgbClr val="03001a"/>
                </a:solidFill>
                <a:uFill>
                  <a:solidFill>
                    <a:srgbClr val="ffffff"/>
                  </a:solidFill>
                </a:uFill>
                <a:latin typeface="宋体"/>
                <a:ea typeface="宋体"/>
              </a:rPr>
              <a:t>获得子样本集</a:t>
            </a:r>
            <a:r>
              <a:rPr b="0" lang="en-US" sz="2400" spc="-1" strike="noStrike">
                <a:solidFill>
                  <a:srgbClr val="03001a"/>
                </a:solidFill>
                <a:uFill>
                  <a:solidFill>
                    <a:srgbClr val="ffffff"/>
                  </a:solidFill>
                </a:uFill>
                <a:latin typeface="Times New Roman"/>
                <a:ea typeface="宋体"/>
              </a:rPr>
              <a:t>sub_data</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tree[‘child’][value]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=creat_tree(sub_data,index_list)</a:t>
            </a:r>
            <a:r>
              <a:rPr b="1" lang="en-US" sz="2400" spc="-1" strike="noStrike">
                <a:solidFill>
                  <a:srgbClr val="ff0000"/>
                </a:solidFill>
                <a:uFill>
                  <a:solidFill>
                    <a:srgbClr val="ffffff"/>
                  </a:solidFill>
                </a:uFill>
                <a:latin typeface="Times New Roman"/>
                <a:ea typeface="宋体"/>
              </a:rPr>
              <a:t> #(</a:t>
            </a:r>
            <a:r>
              <a:rPr b="1" lang="en-US" sz="2400" spc="-1" strike="noStrike">
                <a:solidFill>
                  <a:srgbClr val="ff0000"/>
                </a:solidFill>
                <a:uFill>
                  <a:solidFill>
                    <a:srgbClr val="ffffff"/>
                  </a:solidFill>
                </a:uFill>
                <a:latin typeface="Times New Roman"/>
                <a:ea typeface="宋体"/>
              </a:rPr>
              <a:t>子树递归</a:t>
            </a:r>
            <a:r>
              <a:rPr b="1" lang="en-US" sz="2400" spc="-1" strike="noStrike">
                <a:solidFill>
                  <a:srgbClr val="ff0000"/>
                </a:solidFill>
                <a:uFill>
                  <a:solidFill>
                    <a:srgbClr val="ffffff"/>
                  </a:solidFill>
                </a:uFill>
                <a:latin typeface="Times New Roman"/>
                <a:ea typeface="宋体"/>
              </a:rPr>
              <a: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103" name="Line 3"/>
          <p:cNvSpPr/>
          <p:nvPr/>
        </p:nvSpPr>
        <p:spPr>
          <a:xfrm>
            <a:off x="467280" y="2780640"/>
            <a:ext cx="7921080" cy="360"/>
          </a:xfrm>
          <a:prstGeom prst="line">
            <a:avLst/>
          </a:prstGeom>
          <a:ln/>
        </p:spPr>
        <p:style>
          <a:lnRef idx="3">
            <a:schemeClr val="dk1"/>
          </a:lnRef>
          <a:fillRef idx="0">
            <a:schemeClr val="dk1"/>
          </a:fillRef>
          <a:effectRef idx="2">
            <a:schemeClr val="dk1"/>
          </a:effectRef>
          <a:fontRef idx="minor"/>
        </p:style>
      </p:sp>
      <p:sp>
        <p:nvSpPr>
          <p:cNvPr id="104" name="Line 4"/>
          <p:cNvSpPr/>
          <p:nvPr/>
        </p:nvSpPr>
        <p:spPr>
          <a:xfrm>
            <a:off x="619920" y="3645000"/>
            <a:ext cx="7920720" cy="360"/>
          </a:xfrm>
          <a:prstGeom prst="line">
            <a:avLst/>
          </a:prstGeom>
          <a:ln/>
        </p:spPr>
        <p:style>
          <a:lnRef idx="3">
            <a:schemeClr val="dk1"/>
          </a:lnRef>
          <a:fillRef idx="0">
            <a:schemeClr val="dk1"/>
          </a:fillRef>
          <a:effectRef idx="2">
            <a:schemeClr val="dk1"/>
          </a:effectRef>
          <a:fontRef idx="minor"/>
        </p:style>
      </p:sp>
      <p:sp>
        <p:nvSpPr>
          <p:cNvPr id="105" name="Line 5"/>
          <p:cNvSpPr/>
          <p:nvPr/>
        </p:nvSpPr>
        <p:spPr>
          <a:xfrm>
            <a:off x="631440" y="4581000"/>
            <a:ext cx="7920720" cy="360"/>
          </a:xfrm>
          <a:prstGeom prst="line">
            <a:avLst/>
          </a:prstGeom>
          <a:ln/>
        </p:spPr>
        <p:style>
          <a:lnRef idx="3">
            <a:schemeClr val="dk1"/>
          </a:lnRef>
          <a:fillRef idx="0">
            <a:schemeClr val="dk1"/>
          </a:fillRef>
          <a:effectRef idx="2">
            <a:schemeClr val="dk1"/>
          </a:effectRef>
          <a:fontRef idx="minor"/>
        </p:style>
      </p:sp>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4.5 </a:t>
            </a:r>
            <a:r>
              <a:rPr b="1" lang="zh-CN" sz="4000" spc="-1" strike="noStrike">
                <a:solidFill>
                  <a:srgbClr val="03001a"/>
                </a:solidFill>
                <a:uFill>
                  <a:solidFill>
                    <a:srgbClr val="ffffff"/>
                  </a:solidFill>
                </a:uFill>
                <a:latin typeface="黑体"/>
                <a:ea typeface="黑体"/>
              </a:rPr>
              <a:t>建树步骤</a:t>
            </a:r>
            <a:endParaRPr b="0" lang="zh-CN" sz="1800" spc="-1" strike="noStrike">
              <a:solidFill>
                <a:srgbClr val="404040"/>
              </a:solidFill>
              <a:uFill>
                <a:solidFill>
                  <a:srgbClr val="ffffff"/>
                </a:solidFill>
              </a:uFill>
              <a:latin typeface="Corbel"/>
            </a:endParaRPr>
          </a:p>
        </p:txBody>
      </p:sp>
      <p:sp>
        <p:nvSpPr>
          <p:cNvPr id="107" name="CustomShape 2"/>
          <p:cNvSpPr/>
          <p:nvPr/>
        </p:nvSpPr>
        <p:spPr>
          <a:xfrm>
            <a:off x="331200" y="908640"/>
            <a:ext cx="8560800" cy="61473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rPr>
              <a:t>create_tree(data,index_list):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label_list=[d[-1] for d in data]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404040"/>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if (</a:t>
            </a:r>
            <a:r>
              <a:rPr b="0" lang="en-US" sz="2400" spc="-1" strike="noStrike">
                <a:solidFill>
                  <a:srgbClr val="ff0000"/>
                </a:solidFill>
                <a:uFill>
                  <a:solidFill>
                    <a:srgbClr val="ffffff"/>
                  </a:solidFill>
                </a:uFill>
                <a:latin typeface="Times New Roman"/>
                <a:ea typeface="宋体"/>
              </a:rPr>
              <a:t>len(label_list)==1 or </a:t>
            </a:r>
            <a:r>
              <a:rPr b="0" lang="en-US" sz="2400" spc="-1" strike="noStrike">
                <a:solidFill>
                  <a:srgbClr val="03001a"/>
                </a:solidFill>
                <a:uFill>
                  <a:solidFill>
                    <a:srgbClr val="ffffff"/>
                  </a:solidFill>
                </a:uFill>
                <a:latin typeface="Times New Roman"/>
                <a:ea typeface="宋体"/>
              </a:rPr>
              <a:t>len(set(label_list))==1)</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Times New Roman"/>
                <a:ea typeface="宋体"/>
              </a:rPr>
              <a:t>红色的可以删</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404040"/>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return label_list[0]</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if(len(data[0])==1):</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return to_leaf_node(label_list)</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b_index=get_best_split(data)</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fea_space=set([d[b_index] for d in data])</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index=index_list[b_index]</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del(index_list[b_index]) </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tree={'index':index,'child':{}}</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for value in fea_space:</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sub_data=split(data , d_index , value)</a:t>
            </a:r>
            <a:r>
              <a:rPr b="1" lang="en-US" sz="2400" spc="-1" strike="noStrike">
                <a:solidFill>
                  <a:srgbClr val="ff0000"/>
                </a:solidFill>
                <a:uFill>
                  <a:solidFill>
                    <a:srgbClr val="ffffff"/>
                  </a:solidFill>
                </a:uFill>
                <a:latin typeface="Times New Roman"/>
                <a:ea typeface="宋体"/>
              </a:rPr>
              <a:t> #</a:t>
            </a:r>
            <a:r>
              <a:rPr b="1" lang="en-US" sz="2400" spc="-1" strike="noStrike">
                <a:solidFill>
                  <a:srgbClr val="ff0000"/>
                </a:solidFill>
                <a:uFill>
                  <a:solidFill>
                    <a:srgbClr val="ffffff"/>
                  </a:solidFill>
                </a:uFill>
                <a:latin typeface="Times New Roman"/>
                <a:ea typeface="宋体"/>
              </a:rPr>
              <a:t>注意是</a:t>
            </a:r>
            <a:r>
              <a:rPr b="1" lang="en-US" sz="2400" spc="-1" strike="noStrike">
                <a:solidFill>
                  <a:srgbClr val="ff0000"/>
                </a:solidFill>
                <a:uFill>
                  <a:solidFill>
                    <a:srgbClr val="ffffff"/>
                  </a:solidFill>
                </a:uFill>
                <a:latin typeface="Times New Roman"/>
                <a:ea typeface="宋体"/>
              </a:rPr>
              <a:t>d_index</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tree['child'][value]=create_tree ( sub_data , index_list )</a:t>
            </a:r>
            <a:endParaRPr b="0" lang="en-US" sz="1800" spc="-1" strike="noStrike">
              <a:solidFill>
                <a:srgbClr val="000000"/>
              </a:solidFill>
              <a:uFill>
                <a:solidFill>
                  <a:srgbClr val="ffffff"/>
                </a:solidFill>
              </a:uFill>
              <a:latin typeface="Arial"/>
            </a:endParaRPr>
          </a:p>
        </p:txBody>
      </p:sp>
      <p:sp>
        <p:nvSpPr>
          <p:cNvPr id="108" name="Line 3"/>
          <p:cNvSpPr/>
          <p:nvPr/>
        </p:nvSpPr>
        <p:spPr>
          <a:xfrm>
            <a:off x="467280" y="3212640"/>
            <a:ext cx="7921080" cy="360"/>
          </a:xfrm>
          <a:prstGeom prst="line">
            <a:avLst/>
          </a:prstGeom>
          <a:ln/>
        </p:spPr>
        <p:style>
          <a:lnRef idx="3">
            <a:schemeClr val="dk1"/>
          </a:lnRef>
          <a:fillRef idx="0">
            <a:schemeClr val="dk1"/>
          </a:fillRef>
          <a:effectRef idx="2">
            <a:schemeClr val="dk1"/>
          </a:effectRef>
          <a:fontRef idx="minor"/>
        </p:style>
      </p:sp>
      <p:sp>
        <p:nvSpPr>
          <p:cNvPr id="109" name="Line 4"/>
          <p:cNvSpPr/>
          <p:nvPr/>
        </p:nvSpPr>
        <p:spPr>
          <a:xfrm>
            <a:off x="475200" y="4149000"/>
            <a:ext cx="7920720" cy="360"/>
          </a:xfrm>
          <a:prstGeom prst="line">
            <a:avLst/>
          </a:prstGeom>
          <a:ln/>
        </p:spPr>
        <p:style>
          <a:lnRef idx="3">
            <a:schemeClr val="dk1"/>
          </a:lnRef>
          <a:fillRef idx="0">
            <a:schemeClr val="dk1"/>
          </a:fillRef>
          <a:effectRef idx="2">
            <a:schemeClr val="dk1"/>
          </a:effectRef>
          <a:fontRef idx="minor"/>
        </p:style>
      </p:sp>
      <p:sp>
        <p:nvSpPr>
          <p:cNvPr id="110" name="Line 5"/>
          <p:cNvSpPr/>
          <p:nvPr/>
        </p:nvSpPr>
        <p:spPr>
          <a:xfrm>
            <a:off x="475200" y="5157000"/>
            <a:ext cx="7920720" cy="360"/>
          </a:xfrm>
          <a:prstGeom prst="line">
            <a:avLst/>
          </a:prstGeom>
          <a:ln/>
        </p:spPr>
        <p:style>
          <a:lnRef idx="3">
            <a:schemeClr val="dk1"/>
          </a:lnRef>
          <a:fillRef idx="0">
            <a:schemeClr val="dk1"/>
          </a:fillRef>
          <a:effectRef idx="2">
            <a:schemeClr val="dk1"/>
          </a:effectRef>
          <a:fontRef idx="minor"/>
        </p:style>
      </p:sp>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4.6 ID3</a:t>
            </a:r>
            <a:r>
              <a:rPr b="1" lang="zh-CN" sz="4000" spc="-1" strike="noStrike">
                <a:solidFill>
                  <a:srgbClr val="03001a"/>
                </a:solidFill>
                <a:uFill>
                  <a:solidFill>
                    <a:srgbClr val="ffffff"/>
                  </a:solidFill>
                </a:uFill>
                <a:latin typeface="黑体"/>
                <a:ea typeface="黑体"/>
              </a:rPr>
              <a:t>建树练习</a:t>
            </a:r>
            <a:endParaRPr b="0" lang="zh-CN" sz="1800" spc="-1" strike="noStrike">
              <a:solidFill>
                <a:srgbClr val="404040"/>
              </a:solidFill>
              <a:uFill>
                <a:solidFill>
                  <a:srgbClr val="ffffff"/>
                </a:solidFill>
              </a:uFill>
              <a:latin typeface="Corbel"/>
            </a:endParaRPr>
          </a:p>
        </p:txBody>
      </p:sp>
      <p:graphicFrame>
        <p:nvGraphicFramePr>
          <p:cNvPr id="112" name="Table 2"/>
          <p:cNvGraphicFramePr/>
          <p:nvPr/>
        </p:nvGraphicFramePr>
        <p:xfrm>
          <a:off x="1043640" y="1052640"/>
          <a:ext cx="6913080" cy="5363640"/>
        </p:xfrm>
        <a:graphic>
          <a:graphicData uri="http://schemas.openxmlformats.org/drawingml/2006/table">
            <a:tbl>
              <a:tblPr/>
              <a:tblGrid>
                <a:gridCol w="1105200"/>
                <a:gridCol w="1105200"/>
                <a:gridCol w="1105200"/>
                <a:gridCol w="1508400"/>
                <a:gridCol w="1080000"/>
                <a:gridCol w="1009080"/>
              </a:tblGrid>
              <a:tr h="364320">
                <a:tc>
                  <a:txBody>
                    <a:bodyPr tIns="45360" bIns="45360"/>
                    <a:p>
                      <a:pPr algn="ctr">
                        <a:lnSpc>
                          <a:spcPct val="100000"/>
                        </a:lnSpc>
                      </a:pPr>
                      <a:r>
                        <a:rPr b="1" lang="en-US" sz="1600" spc="-1" strike="noStrike">
                          <a:solidFill>
                            <a:srgbClr val="ffffff"/>
                          </a:solidFill>
                          <a:uFill>
                            <a:solidFill>
                              <a:srgbClr val="ffffff"/>
                            </a:solidFill>
                          </a:uFill>
                          <a:latin typeface="Times New Roman"/>
                        </a:rPr>
                        <a:t>ID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9527b"/>
                    </a:solidFill>
                  </a:tcPr>
                </a:tc>
                <a:tc>
                  <a:txBody>
                    <a:bodyPr tIns="45360" bIns="45360"/>
                    <a:p>
                      <a:pPr algn="ctr">
                        <a:lnSpc>
                          <a:spcPct val="100000"/>
                        </a:lnSpc>
                      </a:pPr>
                      <a:r>
                        <a:rPr b="1" lang="en-US" sz="1600" spc="-1" strike="noStrike">
                          <a:solidFill>
                            <a:srgbClr val="ffffff"/>
                          </a:solidFill>
                          <a:uFill>
                            <a:solidFill>
                              <a:srgbClr val="ffffff"/>
                            </a:solidFill>
                          </a:uFill>
                          <a:latin typeface="宋体"/>
                          <a:ea typeface="宋体"/>
                        </a:rPr>
                        <a:t>年龄</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9527b"/>
                    </a:solidFill>
                  </a:tcPr>
                </a:tc>
                <a:tc>
                  <a:txBody>
                    <a:bodyPr tIns="45360" bIns="45360"/>
                    <a:p>
                      <a:pPr algn="ctr">
                        <a:lnSpc>
                          <a:spcPct val="100000"/>
                        </a:lnSpc>
                      </a:pPr>
                      <a:r>
                        <a:rPr b="1" lang="en-US" sz="1600" spc="-1" strike="noStrike">
                          <a:solidFill>
                            <a:srgbClr val="ffffff"/>
                          </a:solidFill>
                          <a:uFill>
                            <a:solidFill>
                              <a:srgbClr val="ffffff"/>
                            </a:solidFill>
                          </a:uFill>
                          <a:latin typeface="宋体"/>
                          <a:ea typeface="宋体"/>
                        </a:rPr>
                        <a:t>有工作</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9527b"/>
                    </a:solidFill>
                  </a:tcPr>
                </a:tc>
                <a:tc>
                  <a:txBody>
                    <a:bodyPr tIns="45360" bIns="45360"/>
                    <a:p>
                      <a:pPr algn="ctr">
                        <a:lnSpc>
                          <a:spcPct val="100000"/>
                        </a:lnSpc>
                      </a:pPr>
                      <a:r>
                        <a:rPr b="1" lang="en-US" sz="1600" spc="-1" strike="noStrike">
                          <a:solidFill>
                            <a:srgbClr val="ffffff"/>
                          </a:solidFill>
                          <a:uFill>
                            <a:solidFill>
                              <a:srgbClr val="ffffff"/>
                            </a:solidFill>
                          </a:uFill>
                          <a:latin typeface="宋体"/>
                          <a:ea typeface="宋体"/>
                        </a:rPr>
                        <a:t>有自己的房子</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9527b"/>
                    </a:solidFill>
                  </a:tcPr>
                </a:tc>
                <a:tc>
                  <a:txBody>
                    <a:bodyPr tIns="45360" bIns="45360"/>
                    <a:p>
                      <a:pPr algn="ctr">
                        <a:lnSpc>
                          <a:spcPct val="100000"/>
                        </a:lnSpc>
                      </a:pPr>
                      <a:r>
                        <a:rPr b="1" lang="en-US" sz="1600" spc="-1" strike="noStrike">
                          <a:solidFill>
                            <a:srgbClr val="ffffff"/>
                          </a:solidFill>
                          <a:uFill>
                            <a:solidFill>
                              <a:srgbClr val="ffffff"/>
                            </a:solidFill>
                          </a:uFill>
                          <a:latin typeface="宋体"/>
                          <a:ea typeface="宋体"/>
                        </a:rPr>
                        <a:t>信贷情况</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9527b"/>
                    </a:solidFill>
                  </a:tcPr>
                </a:tc>
                <a:tc>
                  <a:txBody>
                    <a:bodyPr tIns="45360" bIns="45360"/>
                    <a:p>
                      <a:pPr algn="ctr">
                        <a:lnSpc>
                          <a:spcPct val="100000"/>
                        </a:lnSpc>
                      </a:pPr>
                      <a:r>
                        <a:rPr b="1" lang="en-US" sz="1600" spc="-1" strike="noStrike">
                          <a:solidFill>
                            <a:srgbClr val="ffffff"/>
                          </a:solidFill>
                          <a:uFill>
                            <a:solidFill>
                              <a:srgbClr val="ffffff"/>
                            </a:solidFill>
                          </a:uFill>
                          <a:latin typeface="宋体"/>
                          <a:ea typeface="宋体"/>
                        </a:rPr>
                        <a:t>类别</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9527b"/>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青年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一般</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青年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青年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青年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一般</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青年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一般</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中年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一般</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中年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中年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中年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非常好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中年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非常好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老年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非常好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老年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13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老年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00b050"/>
                          </a:solidFill>
                          <a:uFill>
                            <a:solidFill>
                              <a:srgbClr val="ffffff"/>
                            </a:solidFill>
                          </a:uFill>
                          <a:latin typeface="宋体"/>
                          <a:ea typeface="宋体"/>
                        </a:rPr>
                        <a:t>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r h="334080">
                <a:tc>
                  <a:txBody>
                    <a:bodyPr tIns="45360" bIns="45360"/>
                    <a:p>
                      <a:pPr algn="ctr">
                        <a:lnSpc>
                          <a:spcPct val="100000"/>
                        </a:lnSpc>
                      </a:pPr>
                      <a:r>
                        <a:rPr b="0" lang="en-US" sz="1600" spc="-1" strike="noStrike">
                          <a:solidFill>
                            <a:srgbClr val="404040"/>
                          </a:solidFill>
                          <a:uFill>
                            <a:solidFill>
                              <a:srgbClr val="ffffff"/>
                            </a:solidFill>
                          </a:uFill>
                          <a:latin typeface="Times New Roman"/>
                        </a:rPr>
                        <a:t>14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老年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非常好</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是</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9ec"/>
                    </a:solidFill>
                  </a:tcPr>
                </a:tc>
              </a:tr>
              <a:tr h="325800">
                <a:tc>
                  <a:txBody>
                    <a:bodyPr tIns="45360" bIns="45360"/>
                    <a:p>
                      <a:pPr algn="ctr">
                        <a:lnSpc>
                          <a:spcPct val="100000"/>
                        </a:lnSpc>
                      </a:pPr>
                      <a:r>
                        <a:rPr b="0" lang="en-US" sz="1600" spc="-1" strike="noStrike">
                          <a:solidFill>
                            <a:srgbClr val="404040"/>
                          </a:solidFill>
                          <a:uFill>
                            <a:solidFill>
                              <a:srgbClr val="ffffff"/>
                            </a:solidFill>
                          </a:uFill>
                          <a:latin typeface="Times New Roman"/>
                        </a:rPr>
                        <a:t>15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3c3247"/>
                          </a:solidFill>
                          <a:uFill>
                            <a:solidFill>
                              <a:srgbClr val="ffffff"/>
                            </a:solidFill>
                          </a:uFill>
                          <a:latin typeface="宋体"/>
                          <a:ea typeface="宋体"/>
                        </a:rPr>
                        <a:t>老年</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ff0000"/>
                          </a:solidFill>
                          <a:uFill>
                            <a:solidFill>
                              <a:srgbClr val="ffffff"/>
                            </a:solidFill>
                          </a:uFill>
                          <a:latin typeface="宋体"/>
                          <a:ea typeface="宋体"/>
                        </a:rPr>
                        <a:t>一般</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c>
                  <a:txBody>
                    <a:bodyPr tIns="45360" bIns="45360"/>
                    <a:p>
                      <a:pPr algn="ctr">
                        <a:lnSpc>
                          <a:spcPct val="100000"/>
                        </a:lnSpc>
                      </a:pPr>
                      <a:r>
                        <a:rPr b="0" lang="en-US" sz="1600" spc="-1" strike="noStrike">
                          <a:solidFill>
                            <a:srgbClr val="404040"/>
                          </a:solidFill>
                          <a:uFill>
                            <a:solidFill>
                              <a:srgbClr val="ffffff"/>
                            </a:solidFill>
                          </a:uFill>
                          <a:latin typeface="宋体"/>
                          <a:ea typeface="宋体"/>
                        </a:rPr>
                        <a:t>否</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ed0d6"/>
                    </a:solidFill>
                  </a:tcPr>
                </a:tc>
              </a:tr>
            </a:tbl>
          </a:graphicData>
        </a:graphic>
      </p:graphicFrame>
    </p:spTree>
  </p:cSld>
  <p:transition spd="med">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304560" y="332640"/>
            <a:ext cx="8230320" cy="863640"/>
          </a:xfrm>
          <a:prstGeom prst="rect">
            <a:avLst/>
          </a:prstGeom>
          <a:noFill/>
          <a:ln>
            <a:noFill/>
          </a:ln>
        </p:spPr>
        <p:txBody>
          <a:bodyPr anchor="ctr"/>
          <a:p>
            <a:pPr algn="r">
              <a:lnSpc>
                <a:spcPct val="100000"/>
              </a:lnSpc>
            </a:pPr>
            <a:r>
              <a:rPr b="1" lang="zh-CN" sz="4000" spc="-1" strike="noStrike">
                <a:solidFill>
                  <a:srgbClr val="03001a"/>
                </a:solidFill>
                <a:uFill>
                  <a:solidFill>
                    <a:srgbClr val="ffffff"/>
                  </a:solidFill>
                </a:uFill>
                <a:latin typeface="黑体"/>
                <a:ea typeface="黑体"/>
              </a:rPr>
              <a:t>5 </a:t>
            </a:r>
            <a:r>
              <a:rPr b="1" lang="zh-CN" sz="4000" spc="-1" strike="noStrike">
                <a:solidFill>
                  <a:srgbClr val="03001a"/>
                </a:solidFill>
                <a:uFill>
                  <a:solidFill>
                    <a:srgbClr val="ffffff"/>
                  </a:solidFill>
                </a:uFill>
                <a:latin typeface="黑体"/>
                <a:ea typeface="黑体"/>
              </a:rPr>
              <a:t>使用</a:t>
            </a:r>
            <a:r>
              <a:rPr b="1" lang="zh-CN" sz="4000" spc="-1" strike="noStrike">
                <a:solidFill>
                  <a:srgbClr val="03001a"/>
                </a:solidFill>
                <a:uFill>
                  <a:solidFill>
                    <a:srgbClr val="ffffff"/>
                  </a:solidFill>
                </a:uFill>
                <a:latin typeface="黑体"/>
                <a:ea typeface="黑体"/>
              </a:rPr>
              <a:t>ID3</a:t>
            </a:r>
            <a:r>
              <a:rPr b="1" lang="zh-CN" sz="4000" spc="-1" strike="noStrike">
                <a:solidFill>
                  <a:srgbClr val="03001a"/>
                </a:solidFill>
                <a:uFill>
                  <a:solidFill>
                    <a:srgbClr val="ffffff"/>
                  </a:solidFill>
                </a:uFill>
                <a:latin typeface="黑体"/>
                <a:ea typeface="黑体"/>
              </a:rPr>
              <a:t>算法进行分类预测</a:t>
            </a:r>
            <a:endParaRPr b="0" lang="zh-CN" sz="1800" spc="-1" strike="noStrike">
              <a:solidFill>
                <a:srgbClr val="404040"/>
              </a:solidFill>
              <a:uFill>
                <a:solidFill>
                  <a:srgbClr val="ffffff"/>
                </a:solidFill>
              </a:uFill>
              <a:latin typeface="Corbel"/>
            </a:endParaRPr>
          </a:p>
        </p:txBody>
      </p:sp>
      <p:sp>
        <p:nvSpPr>
          <p:cNvPr id="114" name="CustomShape 2"/>
          <p:cNvSpPr/>
          <p:nvPr/>
        </p:nvSpPr>
        <p:spPr>
          <a:xfrm>
            <a:off x="331200" y="2247120"/>
            <a:ext cx="8560800" cy="4561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ea typeface="宋体"/>
              </a:rPr>
              <a:t>{'index':0, 'child': {0: 'no', 1: {'index': 1, 'child': {0: 'no', 1: 'yes'}}}}</a:t>
            </a:r>
            <a:endParaRPr b="0" lang="en-US" sz="1800" spc="-1" strike="noStrike">
              <a:solidFill>
                <a:srgbClr val="000000"/>
              </a:solidFill>
              <a:uFill>
                <a:solidFill>
                  <a:srgbClr val="ffffff"/>
                </a:solidFill>
              </a:uFill>
              <a:latin typeface="Arial"/>
            </a:endParaRPr>
          </a:p>
        </p:txBody>
      </p:sp>
      <p:pic>
        <p:nvPicPr>
          <p:cNvPr id="115" name="Picture 2" descr=""/>
          <p:cNvPicPr/>
          <p:nvPr/>
        </p:nvPicPr>
        <p:blipFill>
          <a:blip r:embed="rId1"/>
          <a:stretch/>
        </p:blipFill>
        <p:spPr>
          <a:xfrm>
            <a:off x="331200" y="2633400"/>
            <a:ext cx="4280400" cy="3891240"/>
          </a:xfrm>
          <a:prstGeom prst="rect">
            <a:avLst/>
          </a:prstGeom>
          <a:ln>
            <a:noFill/>
          </a:ln>
        </p:spPr>
      </p:pic>
      <p:sp>
        <p:nvSpPr>
          <p:cNvPr id="116" name="CustomShape 3"/>
          <p:cNvSpPr/>
          <p:nvPr/>
        </p:nvSpPr>
        <p:spPr>
          <a:xfrm>
            <a:off x="5092200" y="4001040"/>
            <a:ext cx="3229200" cy="1919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宋体"/>
                <a:ea typeface="宋体"/>
              </a:rPr>
              <a:t>待测试的样本：</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[0,1]</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[1,0]</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[1,2]</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宋体"/>
                <a:ea typeface="宋体"/>
              </a:rPr>
              <a:t>如何确认他们的分类？</a:t>
            </a:r>
            <a:endParaRPr b="0" lang="en-US" sz="1800" spc="-1" strike="noStrike">
              <a:solidFill>
                <a:srgbClr val="000000"/>
              </a:solidFill>
              <a:uFill>
                <a:solidFill>
                  <a:srgbClr val="ffffff"/>
                </a:solidFill>
              </a:uFill>
              <a:latin typeface="Arial"/>
            </a:endParaRPr>
          </a:p>
        </p:txBody>
      </p:sp>
      <p:sp>
        <p:nvSpPr>
          <p:cNvPr id="117" name="CustomShape 4"/>
          <p:cNvSpPr/>
          <p:nvPr/>
        </p:nvSpPr>
        <p:spPr>
          <a:xfrm>
            <a:off x="4747320" y="2709000"/>
            <a:ext cx="414360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宋体"/>
                <a:ea typeface="宋体"/>
              </a:rPr>
              <a:t>叶子节点和决策节点的区别：</a:t>
            </a:r>
            <a:endParaRPr b="0" lang="en-US" sz="1800" spc="-1" strike="noStrike">
              <a:solidFill>
                <a:srgbClr val="000000"/>
              </a:solidFill>
              <a:uFill>
                <a:solidFill>
                  <a:srgbClr val="ffffff"/>
                </a:solidFill>
              </a:uFill>
              <a:latin typeface="Arial"/>
            </a:endParaRPr>
          </a:p>
        </p:txBody>
      </p:sp>
      <p:sp>
        <p:nvSpPr>
          <p:cNvPr id="118" name="CustomShape 5"/>
          <p:cNvSpPr/>
          <p:nvPr/>
        </p:nvSpPr>
        <p:spPr>
          <a:xfrm>
            <a:off x="467640" y="1772640"/>
            <a:ext cx="4392000" cy="82116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通过分支找到对应的叶子节点：</a:t>
            </a:r>
            <a:endParaRPr b="0" lang="en-US" sz="1800" spc="-1" strike="noStrike">
              <a:solidFill>
                <a:srgbClr val="000000"/>
              </a:solidFill>
              <a:uFill>
                <a:solidFill>
                  <a:srgbClr val="ffffff"/>
                </a:solidFill>
              </a:uFill>
              <a:latin typeface="Arial"/>
            </a:endParaRPr>
          </a:p>
        </p:txBody>
      </p:sp>
      <p:sp>
        <p:nvSpPr>
          <p:cNvPr id="119" name="CustomShape 6"/>
          <p:cNvSpPr/>
          <p:nvPr/>
        </p:nvSpPr>
        <p:spPr>
          <a:xfrm>
            <a:off x="4771800" y="3111480"/>
            <a:ext cx="41558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宋体"/>
                <a:ea typeface="宋体"/>
              </a:rPr>
              <a:t>叶子节点对应的子树是一个</a:t>
            </a:r>
            <a:r>
              <a:rPr b="1" lang="en-US" sz="2400" spc="-1" strike="noStrike">
                <a:solidFill>
                  <a:srgbClr val="ff0000"/>
                </a:solidFill>
                <a:uFill>
                  <a:solidFill>
                    <a:srgbClr val="ffffff"/>
                  </a:solidFill>
                </a:uFill>
                <a:latin typeface="宋体"/>
                <a:ea typeface="宋体"/>
              </a:rPr>
              <a:t>值</a:t>
            </a:r>
            <a:endParaRPr b="0" lang="en-US" sz="1800" spc="-1" strike="noStrike">
              <a:solidFill>
                <a:srgbClr val="000000"/>
              </a:solidFill>
              <a:uFill>
                <a:solidFill>
                  <a:srgbClr val="ffffff"/>
                </a:solidFill>
              </a:uFill>
              <a:latin typeface="Arial"/>
            </a:endParaRPr>
          </a:p>
        </p:txBody>
      </p:sp>
      <p:sp>
        <p:nvSpPr>
          <p:cNvPr id="120" name="CustomShape 7"/>
          <p:cNvSpPr/>
          <p:nvPr/>
        </p:nvSpPr>
        <p:spPr>
          <a:xfrm>
            <a:off x="4735080" y="3543480"/>
            <a:ext cx="41677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3001a"/>
                </a:solidFill>
                <a:uFill>
                  <a:solidFill>
                    <a:srgbClr val="ffffff"/>
                  </a:solidFill>
                </a:uFill>
                <a:latin typeface="宋体"/>
                <a:ea typeface="宋体"/>
              </a:rPr>
              <a:t>决策点对应的子树是一个</a:t>
            </a:r>
            <a:r>
              <a:rPr b="1" lang="en-US" sz="2400" spc="-1" strike="noStrike">
                <a:solidFill>
                  <a:srgbClr val="ff0000"/>
                </a:solidFill>
                <a:uFill>
                  <a:solidFill>
                    <a:srgbClr val="ffffff"/>
                  </a:solidFill>
                </a:uFill>
                <a:latin typeface="宋体"/>
                <a:ea typeface="宋体"/>
              </a:rPr>
              <a:t>字典</a:t>
            </a:r>
            <a:endParaRPr b="0" lang="en-US" sz="1800" spc="-1" strike="noStrike">
              <a:solidFill>
                <a:srgbClr val="000000"/>
              </a:solidFill>
              <a:uFill>
                <a:solidFill>
                  <a:srgbClr val="ffffff"/>
                </a:solidFill>
              </a:uFill>
              <a:latin typeface="Arial"/>
            </a:endParaRPr>
          </a:p>
        </p:txBody>
      </p:sp>
      <p:sp>
        <p:nvSpPr>
          <p:cNvPr id="121" name="CustomShape 8"/>
          <p:cNvSpPr/>
          <p:nvPr/>
        </p:nvSpPr>
        <p:spPr>
          <a:xfrm>
            <a:off x="467640" y="937080"/>
            <a:ext cx="7726680" cy="118692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Times New Roman"/>
              </a:rPr>
              <a:t>{'index': 2, 'child': {'</a:t>
            </a:r>
            <a:r>
              <a:rPr b="0" lang="en-US" sz="2400" spc="-1" strike="noStrike">
                <a:solidFill>
                  <a:srgbClr val="03001a"/>
                </a:solidFill>
                <a:uFill>
                  <a:solidFill>
                    <a:srgbClr val="ffffff"/>
                  </a:solidFill>
                </a:uFill>
                <a:latin typeface="宋体"/>
                <a:ea typeface="宋体"/>
              </a:rPr>
              <a:t>是</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宋体"/>
                <a:ea typeface="宋体"/>
              </a:rPr>
              <a:t>同意</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宋体"/>
                <a:ea typeface="宋体"/>
              </a:rPr>
              <a:t>否</a:t>
            </a:r>
            <a:r>
              <a:rPr b="0" lang="en-US" sz="2400" spc="-1" strike="noStrike">
                <a:solidFill>
                  <a:srgbClr val="03001a"/>
                </a:solidFill>
                <a:uFill>
                  <a:solidFill>
                    <a:srgbClr val="ffffff"/>
                  </a:solidFill>
                </a:uFill>
                <a:latin typeface="Times New Roman"/>
                <a:ea typeface="宋体"/>
              </a:rPr>
              <a:t>': {'index': 1, 'child':</a:t>
            </a:r>
            <a:endParaRPr b="0" lang="en-US" sz="1800" spc="-1" strike="noStrike">
              <a:solidFill>
                <a:srgbClr val="000000"/>
              </a:solidFill>
              <a:uFill>
                <a:solidFill>
                  <a:srgbClr val="ffffff"/>
                </a:solidFill>
              </a:uFill>
              <a:latin typeface="Arial"/>
            </a:endParaRPr>
          </a:p>
          <a:p>
            <a:pPr>
              <a:lnSpc>
                <a:spcPct val="100000"/>
              </a:lnSpc>
            </a:pP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宋体"/>
                <a:ea typeface="宋体"/>
              </a:rPr>
              <a:t>是</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宋体"/>
                <a:ea typeface="宋体"/>
              </a:rPr>
              <a:t>同意</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宋体"/>
                <a:ea typeface="宋体"/>
              </a:rPr>
              <a:t>否</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宋体"/>
                <a:ea typeface="宋体"/>
              </a:rPr>
              <a:t>拒绝</a:t>
            </a:r>
            <a:r>
              <a:rPr b="0" lang="en-US" sz="2400" spc="-1" strike="noStrike">
                <a:solidFill>
                  <a:srgbClr val="03001a"/>
                </a:solidFill>
                <a:uFill>
                  <a:solidFill>
                    <a:srgbClr val="ffffff"/>
                  </a:solidFill>
                </a:uFill>
                <a:latin typeface="Times New Roman"/>
                <a:ea typeface="宋体"/>
              </a:rPr>
              <a:t>’</a:t>
            </a:r>
            <a:r>
              <a:rPr b="0" lang="en-US" sz="2400" spc="-1" strike="noStrike">
                <a:solidFill>
                  <a:srgbClr val="03001a"/>
                </a:solidFill>
                <a:uFill>
                  <a:solidFill>
                    <a:srgbClr val="ffffff"/>
                  </a:solidFill>
                </a:uFill>
                <a:latin typeface="Times New Roman"/>
                <a:ea typeface="宋体"/>
              </a:rPr>
              <a:t>}}}}  #</a:t>
            </a:r>
            <a:r>
              <a:rPr b="0" lang="en-US" sz="2400" spc="-1" strike="noStrike">
                <a:solidFill>
                  <a:srgbClr val="03001a"/>
                </a:solidFill>
                <a:uFill>
                  <a:solidFill>
                    <a:srgbClr val="ffffff"/>
                  </a:solidFill>
                </a:uFill>
                <a:latin typeface="Times New Roman"/>
                <a:ea typeface="宋体"/>
              </a:rPr>
              <a:t>通过</a:t>
            </a:r>
            <a:r>
              <a:rPr b="0" lang="en-US" sz="2400" spc="-1" strike="noStrike">
                <a:solidFill>
                  <a:srgbClr val="03001a"/>
                </a:solidFill>
                <a:uFill>
                  <a:solidFill>
                    <a:srgbClr val="ffffff"/>
                  </a:solidFill>
                </a:uFill>
                <a:latin typeface="Times New Roman"/>
                <a:ea typeface="宋体"/>
              </a:rPr>
              <a:t>treePlot2.py</a:t>
            </a:r>
            <a:r>
              <a:rPr b="0" lang="en-US" sz="2400" spc="-1" strike="noStrike">
                <a:solidFill>
                  <a:srgbClr val="03001a"/>
                </a:solidFill>
                <a:uFill>
                  <a:solidFill>
                    <a:srgbClr val="ffffff"/>
                  </a:solidFill>
                </a:uFill>
                <a:latin typeface="Times New Roman"/>
                <a:ea typeface="宋体"/>
              </a:rPr>
              <a:t>画图</a:t>
            </a:r>
            <a:endParaRPr b="0" lang="en-US" sz="1800" spc="-1" strike="noStrike">
              <a:solidFill>
                <a:srgbClr val="000000"/>
              </a:solidFill>
              <a:uFill>
                <a:solidFill>
                  <a:srgbClr val="ffffff"/>
                </a:solidFill>
              </a:uFill>
              <a:latin typeface="Arial"/>
            </a:endParaRPr>
          </a:p>
        </p:txBody>
      </p:sp>
      <p:sp>
        <p:nvSpPr>
          <p:cNvPr id="122" name="CustomShape 9"/>
          <p:cNvSpPr/>
          <p:nvPr/>
        </p:nvSpPr>
        <p:spPr>
          <a:xfrm>
            <a:off x="539640" y="2247120"/>
            <a:ext cx="7992360" cy="821880"/>
          </a:xfrm>
          <a:prstGeom prst="rect">
            <a:avLst/>
          </a:prstGeom>
          <a:noFill/>
          <a:ln>
            <a:noFill/>
          </a:ln>
        </p:spPr>
        <p:style>
          <a:lnRef idx="0"/>
          <a:fillRef idx="0"/>
          <a:effectRef idx="0"/>
          <a:fontRef idx="minor"/>
        </p:style>
        <p:txBody>
          <a:bodyPr lIns="90000" rIns="90000" tIns="45000" bIns="45000"/>
          <a:p>
            <a:pPr>
              <a:lnSpc>
                <a:spcPct val="100000"/>
              </a:lnSpc>
            </a:pPr>
            <a:r>
              <a:rPr b="0" lang="en-US" sz="2400" spc="-1" strike="noStrike">
                <a:solidFill>
                  <a:srgbClr val="03001a"/>
                </a:solidFill>
                <a:uFill>
                  <a:solidFill>
                    <a:srgbClr val="ffffff"/>
                  </a:solidFill>
                </a:uFill>
                <a:latin typeface="宋体"/>
                <a:ea typeface="宋体"/>
              </a:rPr>
              <a:t>下面的例子并为了能将字典放在一行里：使用了另外一棵树：可以利用原树进行验证</a:t>
            </a:r>
            <a:endParaRPr b="0" lang="en-US" sz="1800" spc="-1" strike="noStrike">
              <a:solidFill>
                <a:srgbClr val="000000"/>
              </a:solidFill>
              <a:uFill>
                <a:solidFill>
                  <a:srgbClr val="ffffff"/>
                </a:solidFill>
              </a:uFill>
              <a:latin typeface="Arial"/>
            </a:endParaRPr>
          </a:p>
        </p:txBody>
      </p:sp>
    </p:spTree>
  </p:cSld>
  <p:transition spd="med">
    <p:fade/>
  </p:transition>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xit" presetID="10">
                                  <p:stCondLst>
                                    <p:cond delay="0"/>
                                  </p:stCondLst>
                                  <p:childTnLst>
                                    <p:animEffect filter="fade" transition="in">
                                      <p:cBhvr additive="repl">
                                        <p:cTn id="20" dur="500"/>
                                        <p:tgtEl>
                                          <p:spTgt spid="122"/>
                                        </p:tgtEl>
                                      </p:cBhvr>
                                    </p:animEffect>
                                    <p:set>
                                      <p:cBhvr>
                                        <p:cTn id="21" dur="1" fill="hold">
                                          <p:stCondLst>
                                            <p:cond delay="499"/>
                                          </p:stCondLst>
                                        </p:cTn>
                                        <p:tgtEl>
                                          <p:spTgt spid="12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2" presetSubtype="8">
                                  <p:stCondLst>
                                    <p:cond delay="0"/>
                                  </p:stCondLst>
                                  <p:childTnLst>
                                    <p:set>
                                      <p:cBhvr>
                                        <p:cTn id="25" dur="1" fill="hold">
                                          <p:stCondLst>
                                            <p:cond delay="0"/>
                                          </p:stCondLst>
                                        </p:cTn>
                                        <p:tgtEl>
                                          <p:spTgt spid="114"/>
                                        </p:tgtEl>
                                        <p:attrNameLst>
                                          <p:attrName>style.visibility</p:attrName>
                                        </p:attrNameLst>
                                      </p:cBhvr>
                                      <p:to>
                                        <p:strVal val="visible"/>
                                      </p:to>
                                    </p:set>
                                    <p:anim calcmode="lin" valueType="num">
                                      <p:cBhvr additive="repl">
                                        <p:cTn id="26" dur="500" fill="hold"/>
                                        <p:tgtEl>
                                          <p:spTgt spid="114"/>
                                        </p:tgtEl>
                                        <p:attrNameLst>
                                          <p:attrName>ppt_x</p:attrName>
                                        </p:attrNameLst>
                                      </p:cBhvr>
                                      <p:tavLst>
                                        <p:tav tm="0">
                                          <p:val>
                                            <p:strVal val="0-#ppt_w/2"/>
                                          </p:val>
                                        </p:tav>
                                        <p:tav tm="100000">
                                          <p:val>
                                            <p:strVal val="#ppt_x"/>
                                          </p:val>
                                        </p:tav>
                                      </p:tavLst>
                                    </p:anim>
                                    <p:anim calcmode="lin" valueType="num">
                                      <p:cBhvr additive="repl">
                                        <p:cTn id="27" dur="500" fill="hold"/>
                                        <p:tgtEl>
                                          <p:spTgt spid="114"/>
                                        </p:tgtEl>
                                        <p:attrNameLst>
                                          <p:attrName>ppt_y</p:attrName>
                                        </p:attrNameLst>
                                      </p:cBhvr>
                                      <p:tavLst>
                                        <p:tav tm="0">
                                          <p:val>
                                            <p:strVal val="#ppt_y"/>
                                          </p:val>
                                        </p:tav>
                                        <p:tav tm="100000">
                                          <p:val>
                                            <p:strVal val="#ppt_y"/>
                                          </p:val>
                                        </p:tav>
                                      </p:tavLst>
                                    </p:anim>
                                  </p:childTnLst>
                                </p:cTn>
                              </p:par>
                              <p:par>
                                <p:cTn id="28" nodeType="withEffect" fill="hold" presetClass="entr" presetID="2" presetSubtype="8">
                                  <p:stCondLst>
                                    <p:cond delay="0"/>
                                  </p:stCondLst>
                                  <p:childTnLst>
                                    <p:set>
                                      <p:cBhvr>
                                        <p:cTn id="29" dur="1" fill="hold">
                                          <p:stCondLst>
                                            <p:cond delay="0"/>
                                          </p:stCondLst>
                                        </p:cTn>
                                        <p:tgtEl>
                                          <p:spTgt spid="115"/>
                                        </p:tgtEl>
                                        <p:attrNameLst>
                                          <p:attrName>style.visibility</p:attrName>
                                        </p:attrNameLst>
                                      </p:cBhvr>
                                      <p:to>
                                        <p:strVal val="visible"/>
                                      </p:to>
                                    </p:set>
                                    <p:anim calcmode="lin" valueType="num">
                                      <p:cBhvr additive="repl">
                                        <p:cTn id="30" dur="500" fill="hold"/>
                                        <p:tgtEl>
                                          <p:spTgt spid="115"/>
                                        </p:tgtEl>
                                        <p:attrNameLst>
                                          <p:attrName>ppt_x</p:attrName>
                                        </p:attrNameLst>
                                      </p:cBhvr>
                                      <p:tavLst>
                                        <p:tav tm="0">
                                          <p:val>
                                            <p:strVal val="0-#ppt_w/2"/>
                                          </p:val>
                                        </p:tav>
                                        <p:tav tm="100000">
                                          <p:val>
                                            <p:strVal val="#ppt_x"/>
                                          </p:val>
                                        </p:tav>
                                      </p:tavLst>
                                    </p:anim>
                                    <p:anim calcmode="lin" valueType="num">
                                      <p:cBhvr additive="repl">
                                        <p:cTn id="31" dur="500" fill="hold"/>
                                        <p:tgtEl>
                                          <p:spTgt spid="11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2" presetSubtype="8">
                                  <p:stCondLst>
                                    <p:cond delay="0"/>
                                  </p:stCondLst>
                                  <p:childTnLst>
                                    <p:set>
                                      <p:cBhvr>
                                        <p:cTn id="35" dur="1" fill="hold">
                                          <p:stCondLst>
                                            <p:cond delay="0"/>
                                          </p:stCondLst>
                                        </p:cTn>
                                        <p:tgtEl>
                                          <p:spTgt spid="117"/>
                                        </p:tgtEl>
                                        <p:attrNameLst>
                                          <p:attrName>style.visibility</p:attrName>
                                        </p:attrNameLst>
                                      </p:cBhvr>
                                      <p:to>
                                        <p:strVal val="visible"/>
                                      </p:to>
                                    </p:set>
                                    <p:anim calcmode="lin" valueType="num">
                                      <p:cBhvr additive="repl">
                                        <p:cTn id="36" dur="500" fill="hold"/>
                                        <p:tgtEl>
                                          <p:spTgt spid="117"/>
                                        </p:tgtEl>
                                        <p:attrNameLst>
                                          <p:attrName>ppt_x</p:attrName>
                                        </p:attrNameLst>
                                      </p:cBhvr>
                                      <p:tavLst>
                                        <p:tav tm="0">
                                          <p:val>
                                            <p:strVal val="0-#ppt_w/2"/>
                                          </p:val>
                                        </p:tav>
                                        <p:tav tm="100000">
                                          <p:val>
                                            <p:strVal val="#ppt_x"/>
                                          </p:val>
                                        </p:tav>
                                      </p:tavLst>
                                    </p:anim>
                                    <p:anim calcmode="lin" valueType="num">
                                      <p:cBhvr additive="repl">
                                        <p:cTn id="37" dur="500" fill="hold"/>
                                        <p:tgtEl>
                                          <p:spTgt spid="117"/>
                                        </p:tgtEl>
                                        <p:attrNameLst>
                                          <p:attrName>ppt_y</p:attrName>
                                        </p:attrNameLst>
                                      </p:cBhvr>
                                      <p:tavLst>
                                        <p:tav tm="0">
                                          <p:val>
                                            <p:strVal val="#ppt_y"/>
                                          </p:val>
                                        </p:tav>
                                        <p:tav tm="100000">
                                          <p:val>
                                            <p:strVal val="#ppt_y"/>
                                          </p:val>
                                        </p:tav>
                                      </p:tavLst>
                                    </p:anim>
                                  </p:childTnLst>
                                </p:cTn>
                              </p:par>
                              <p:par>
                                <p:cTn id="38" nodeType="withEffect" fill="hold" presetClass="entr" presetID="2" presetSubtype="8">
                                  <p:stCondLst>
                                    <p:cond delay="0"/>
                                  </p:stCondLst>
                                  <p:childTnLst>
                                    <p:set>
                                      <p:cBhvr>
                                        <p:cTn id="39" dur="1" fill="hold">
                                          <p:stCondLst>
                                            <p:cond delay="0"/>
                                          </p:stCondLst>
                                        </p:cTn>
                                        <p:tgtEl>
                                          <p:spTgt spid="119"/>
                                        </p:tgtEl>
                                        <p:attrNameLst>
                                          <p:attrName>style.visibility</p:attrName>
                                        </p:attrNameLst>
                                      </p:cBhvr>
                                      <p:to>
                                        <p:strVal val="visible"/>
                                      </p:to>
                                    </p:set>
                                    <p:anim calcmode="lin" valueType="num">
                                      <p:cBhvr additive="repl">
                                        <p:cTn id="40" dur="500" fill="hold"/>
                                        <p:tgtEl>
                                          <p:spTgt spid="119"/>
                                        </p:tgtEl>
                                        <p:attrNameLst>
                                          <p:attrName>ppt_x</p:attrName>
                                        </p:attrNameLst>
                                      </p:cBhvr>
                                      <p:tavLst>
                                        <p:tav tm="0">
                                          <p:val>
                                            <p:strVal val="0-#ppt_w/2"/>
                                          </p:val>
                                        </p:tav>
                                        <p:tav tm="100000">
                                          <p:val>
                                            <p:strVal val="#ppt_x"/>
                                          </p:val>
                                        </p:tav>
                                      </p:tavLst>
                                    </p:anim>
                                    <p:anim calcmode="lin" valueType="num">
                                      <p:cBhvr additive="repl">
                                        <p:cTn id="41" dur="500" fill="hold"/>
                                        <p:tgtEl>
                                          <p:spTgt spid="119"/>
                                        </p:tgtEl>
                                        <p:attrNameLst>
                                          <p:attrName>ppt_y</p:attrName>
                                        </p:attrNameLst>
                                      </p:cBhvr>
                                      <p:tavLst>
                                        <p:tav tm="0">
                                          <p:val>
                                            <p:strVal val="#ppt_y"/>
                                          </p:val>
                                        </p:tav>
                                        <p:tav tm="100000">
                                          <p:val>
                                            <p:strVal val="#ppt_y"/>
                                          </p:val>
                                        </p:tav>
                                      </p:tavLst>
                                    </p:anim>
                                  </p:childTnLst>
                                </p:cTn>
                              </p:par>
                              <p:par>
                                <p:cTn id="42" nodeType="withEffect" fill="hold" presetClass="entr" presetID="2" presetSubtype="8">
                                  <p:stCondLst>
                                    <p:cond delay="0"/>
                                  </p:stCondLst>
                                  <p:childTnLst>
                                    <p:set>
                                      <p:cBhvr>
                                        <p:cTn id="43" dur="1" fill="hold">
                                          <p:stCondLst>
                                            <p:cond delay="0"/>
                                          </p:stCondLst>
                                        </p:cTn>
                                        <p:tgtEl>
                                          <p:spTgt spid="120"/>
                                        </p:tgtEl>
                                        <p:attrNameLst>
                                          <p:attrName>style.visibility</p:attrName>
                                        </p:attrNameLst>
                                      </p:cBhvr>
                                      <p:to>
                                        <p:strVal val="visible"/>
                                      </p:to>
                                    </p:set>
                                    <p:anim calcmode="lin" valueType="num">
                                      <p:cBhvr additive="repl">
                                        <p:cTn id="44" dur="500" fill="hold"/>
                                        <p:tgtEl>
                                          <p:spTgt spid="120"/>
                                        </p:tgtEl>
                                        <p:attrNameLst>
                                          <p:attrName>ppt_x</p:attrName>
                                        </p:attrNameLst>
                                      </p:cBhvr>
                                      <p:tavLst>
                                        <p:tav tm="0">
                                          <p:val>
                                            <p:strVal val="0-#ppt_w/2"/>
                                          </p:val>
                                        </p:tav>
                                        <p:tav tm="100000">
                                          <p:val>
                                            <p:strVal val="#ppt_x"/>
                                          </p:val>
                                        </p:tav>
                                      </p:tavLst>
                                    </p:anim>
                                    <p:anim calcmode="lin" valueType="num">
                                      <p:cBhvr additive="repl">
                                        <p:cTn id="45" dur="500" fill="hold"/>
                                        <p:tgtEl>
                                          <p:spTgt spid="120"/>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2" presetSubtype="4">
                                  <p:stCondLst>
                                    <p:cond delay="0"/>
                                  </p:stCondLst>
                                  <p:childTnLst>
                                    <p:set>
                                      <p:cBhvr>
                                        <p:cTn id="49" dur="1" fill="hold">
                                          <p:stCondLst>
                                            <p:cond delay="0"/>
                                          </p:stCondLst>
                                        </p:cTn>
                                        <p:tgtEl>
                                          <p:spTgt spid="116"/>
                                        </p:tgtEl>
                                        <p:attrNameLst>
                                          <p:attrName>style.visibility</p:attrName>
                                        </p:attrNameLst>
                                      </p:cBhvr>
                                      <p:to>
                                        <p:strVal val="visible"/>
                                      </p:to>
                                    </p:set>
                                    <p:anim calcmode="lin" valueType="num">
                                      <p:cBhvr additive="repl">
                                        <p:cTn id="50" dur="500" fill="hold"/>
                                        <p:tgtEl>
                                          <p:spTgt spid="116"/>
                                        </p:tgtEl>
                                        <p:attrNameLst>
                                          <p:attrName>ppt_x</p:attrName>
                                        </p:attrNameLst>
                                      </p:cBhvr>
                                      <p:tavLst>
                                        <p:tav tm="0">
                                          <p:val>
                                            <p:strVal val="#ppt_x"/>
                                          </p:val>
                                        </p:tav>
                                        <p:tav tm="100000">
                                          <p:val>
                                            <p:strVal val="#ppt_x"/>
                                          </p:val>
                                        </p:tav>
                                      </p:tavLst>
                                    </p:anim>
                                    <p:anim calcmode="lin" valueType="num">
                                      <p:cBhvr additive="repl">
                                        <p:cTn id="51"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4250</TotalTime>
  <Application>LibreOffice/5.1.6.2$Linux_X86_64 LibreOffice_project/10m0$Build-2</Application>
  <Words>1128</Words>
  <Paragraphs>231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2017-12-07T03:33:58Z</dcterms:created>
  <dc:creator>mr.y</dc:creator>
  <dc:description/>
  <dc:language>zh-CN</dc:language>
  <cp:lastModifiedBy/>
  <dcterms:modified xsi:type="dcterms:W3CDTF">2018-03-06T16:52:45Z</dcterms:modified>
  <cp:revision>338</cp:revision>
  <dc:subject/>
  <dc:title>《决策树之ID3算法》</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