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wmf" ContentType="image/x-wmf"/>
  <Override PartName="/ppt/media/image8.wmf" ContentType="image/x-wmf"/>
  <Override PartName="/ppt/media/image7.wmf" ContentType="image/x-wmf"/>
  <Override PartName="/ppt/media/image6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10.wmf" ContentType="image/x-wmf"/>
  <Override PartName="/ppt/media/image5.wmf" ContentType="image/x-wmf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51E909-12EB-49CD-976B-FC37A8A9BAA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前面的章节中已经介绍了决策点是如何生成的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通过遍历所有的特征以及每个特征中所有的可选二分标准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找到基尼系数最小的特征与二分标准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同时将样本集分割为两个互斥且完备的两部分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C04A9F-8169-483C-A503-18FF1A56B79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E57E93-532A-4272-8E92-FC41CA0357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CART_Classifier.py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画图调用的是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Plot2.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992CA4-EACC-4599-AB2B-AC913F3097B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51480" y="1628640"/>
            <a:ext cx="5594760" cy="446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04560" y="332640"/>
            <a:ext cx="823032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056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446400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4800" y="396036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056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4800" y="1628640"/>
            <a:ext cx="376560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0560" y="3960360"/>
            <a:ext cx="7716960" cy="2129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570720" y="6376320"/>
            <a:ext cx="213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57B54B3F-4CD8-46F0-9386-1CB7E4A8810B}" type="slidenum"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04560" y="332640"/>
            <a:ext cx="8230320" cy="86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h-CN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90560" y="1628640"/>
            <a:ext cx="7716960" cy="4464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单击鼠标编辑大纲文字格式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第二个大纲级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第三大纲级别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第四大纲级别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第五大纲级别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第六大纲级别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SzPct val="80000"/>
              <a:buFont typeface="Arial"/>
              <a:buChar char="•"/>
            </a:pP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第七大纲级别</a:t>
            </a:r>
            <a:r>
              <a:rPr b="0" lang="zh-CN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text styles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15960" indent="-285480">
              <a:lnSpc>
                <a:spcPct val="100000"/>
              </a:lnSpc>
              <a:buClr>
                <a:srgbClr val="404040"/>
              </a:buClr>
              <a:buSzPct val="80000"/>
              <a:buFont typeface="Corbel"/>
              <a:buChar char="–"/>
            </a:pPr>
            <a:r>
              <a:rPr b="0" lang="zh-C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5400" indent="-228240">
              <a:lnSpc>
                <a:spcPct val="100000"/>
              </a:lnSpc>
              <a:buClr>
                <a:srgbClr val="404040"/>
              </a:buClr>
              <a:buSzPct val="80000"/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379520" indent="-282240">
              <a:lnSpc>
                <a:spcPct val="100000"/>
              </a:lnSpc>
              <a:buClr>
                <a:srgbClr val="404040"/>
              </a:buClr>
              <a:buFont typeface="Corbel"/>
              <a:buChar char="–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763640" indent="-228240">
              <a:lnSpc>
                <a:spcPct val="100000"/>
              </a:lnSpc>
              <a:buClr>
                <a:srgbClr val="404040"/>
              </a:buClr>
              <a:buSzPct val="80000"/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zh-CN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2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3/14/18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3720" y="6356520"/>
            <a:ext cx="2895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2.3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递归建树</a:t>
            </a:r>
            <a:r>
              <a:rPr b="1" lang="zh-CN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
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27640" y="908640"/>
            <a:ext cx="7776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添加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create_tree(data,max_depth,min_size,depth)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create_tree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考虑三个问题：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终止条件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2.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递归过程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3.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节点结构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99640" y="2930040"/>
            <a:ext cx="7776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终止条件：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与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ID3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不同，此时的特征不会减少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如果样本标签全部相同就停止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如果样本的数量少于给定阈值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(3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或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5)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就停止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如果树的深度大于给定阈值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(8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或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10)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就停止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906120" y="5013000"/>
            <a:ext cx="698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停止的意思是从决策节点变成叶子节点并跳出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因此也需要一个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to_leaf_node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输入决策点的所有标签，返回出现次数最多的标签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3.2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数据读入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525600" y="980640"/>
            <a:ext cx="820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常用的三种方法：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open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pandas.read_csv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pandas.read_excel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open:txt,csv,excel; read_csv:csv ; read_excel:excel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39640" y="2180880"/>
            <a:ext cx="82087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data=[]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with open('sonar.all-data.csv', 'r') as file: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for row in file: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if not row: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data.append(row.strip().split(','))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###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但是此时返回的每个值都是字符型，需要再转换成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float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,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或者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57360" y="5373360"/>
            <a:ext cx="820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df = pd.read_csv(fileName , header=None,index_col=None)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 = df.values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#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会根据数据的类型自动转换，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int , float , str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3.3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建树与预测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55640" y="980640"/>
            <a:ext cx="77763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首先将数据打乱：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np.random.shuffle(data)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2.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将数据集分为训练和验证两部分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train=data[:180] ; val=data[180:]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train_d=[d[:-1] for d in train] ;  train_l=[d[-1] for d in train]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val_d=[d[:-1] for d in val] ;  val_l=[d[-1] for d in val]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3.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进行训练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tree=fit(train,max_depth=10,min_size=2)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4.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进行预测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pre=[predict(tree,d) for d in val_d]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5.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计算正确率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accuracy = (pre==val_l).tolist().count(true)/len(val_l)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 CART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解决回归问题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5640" y="980640"/>
            <a:ext cx="7776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如果标签列的值不是离散的，这时使用基尼系数或者熵就无法计算不纯度，因此需要新的公式计算连续标签的不纯度：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最小平方误差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最小绝对误差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83640" y="4626360"/>
            <a:ext cx="7776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最小绝对误差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11640" y="2180880"/>
            <a:ext cx="7776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最小平方误差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051920" y="3890160"/>
            <a:ext cx="129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其中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89040" y="5308560"/>
            <a:ext cx="3479760" cy="7365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489040" y="2819520"/>
            <a:ext cx="4127400" cy="8128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2273400" y="3898800"/>
            <a:ext cx="5245200" cy="431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平方误差实现：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5320" y="908640"/>
            <a:ext cx="7776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根据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groups=[left,right] ,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计算均方误差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代替了分类任务中的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gini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系数的计算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15320" y="1895040"/>
            <a:ext cx="754236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mean_square_error(groups):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m_s_e=0.0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for group in groups: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size=len(group)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if size==0: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labels=[row[-1] for row in group]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proportion=np.array(labels).mean()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error=sum(power(labels - proportion,2))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m_s_e+=error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return m_s_e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4.2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停止条件和变成叶子节点：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15320" y="908640"/>
            <a:ext cx="7776360" cy="32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分类预测时，其中一个停止条件是：如果全部的标签都是一样的那么返回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如果是连续标签，标签值全部相同几乎不可能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设定最小平方误差阈值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stop_mse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代替以上停止条件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如果该分支下标签的最小均方误差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&lt;stop_mse: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将该分支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标签的均值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作为叶子节点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02720" y="4365000"/>
            <a:ext cx="754236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决策节点转换为叶子节点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toLeafNode(classLabels)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classLabels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的均值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4.3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正确率改为均方误差：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15320" y="1035720"/>
            <a:ext cx="77763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如何判断模型的性能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分类预测：正确率，召回率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回归预测：均方误差（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Mean Squar Error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22880" y="2637000"/>
            <a:ext cx="7542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使用均方误差判定模型性能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98400" y="4849920"/>
            <a:ext cx="7542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其中    是真实的标签数据，  是预测的标签数据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200400" y="3645000"/>
            <a:ext cx="2019240" cy="8510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62040" y="4902120"/>
            <a:ext cx="254160" cy="3808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4965840" y="4889520"/>
            <a:ext cx="254160" cy="380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288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4.4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回归树：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11640" y="900360"/>
            <a:ext cx="7889040" cy="57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1. mean_squar_error(groups)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计算最小均方误差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#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修改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2. split(data,index,value) 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划分数据集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3. get_split(data) 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获得最优特征与二分标准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4. toLeafNode(labelList) 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变成叶子节点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#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需要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修改的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5. createTree(data,max_depth,min_size,depth,stop)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递归建树，每个节点记录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{index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 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left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right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stop}                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#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需要添加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6. predict(tree ,example) 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递归解树，进行预测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7. m_s_e(tree, test_data, test_label)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计算预测的均方误差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4560" y="332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4.5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回归树预测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00120" y="1400040"/>
            <a:ext cx="7927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能不能利用回归树对水雷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-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岩石数据集进行分类？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79600" y="2349000"/>
            <a:ext cx="76510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将水雷作为数值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岩石作为数值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进行回归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然后预测值小于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0.5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是水雷，大于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0.5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是岩石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11640" y="3501000"/>
            <a:ext cx="76510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0.5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的设定合理吗？能不能选别的？选不同的值会有什么结果？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611640" y="5013000"/>
            <a:ext cx="7651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ROC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曲线和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AUC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面积是怎么回事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04560" y="332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4.1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水雷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岩石数据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5640" y="1394640"/>
            <a:ext cx="7776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将水雷作为数值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0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，岩石作为数值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1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进行回归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然后预测值小于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0.5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是水雷，大于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0.5</a:t>
            </a:r>
            <a:r>
              <a:rPr b="0" lang="en-US" sz="28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是岩石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2.3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递归过程</a:t>
            </a:r>
            <a:r>
              <a:rPr b="1" lang="zh-CN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
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27640" y="908640"/>
            <a:ext cx="7776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如何将总体样本集分割为两个小规模的问题：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2" descr=""/>
          <p:cNvPicPr/>
          <p:nvPr/>
        </p:nvPicPr>
        <p:blipFill>
          <a:blip r:embed="rId1"/>
          <a:stretch/>
        </p:blipFill>
        <p:spPr>
          <a:xfrm>
            <a:off x="323640" y="1484640"/>
            <a:ext cx="8124480" cy="4596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2.3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节点结构</a:t>
            </a:r>
            <a:r>
              <a:rPr b="1" lang="zh-CN" sz="12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
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395640" y="1032480"/>
            <a:ext cx="8208720" cy="20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节点结构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使用什么形式保存一棵树，保存哪些信息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1.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使用字典来保存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2.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保存决策点的  特征索引，二分标准，左子树，右子树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左右子样本集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58640" y="2730240"/>
            <a:ext cx="8208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注意：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get_split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函数返回的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groups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是左右样本集，并不是左右子树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91400" y="3632400"/>
            <a:ext cx="78573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1. tree={'index':index, 'value':value,  'left':{},'right':{}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,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'groups':groups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2.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如何生成子树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(create_tree(data))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如果不满足终止条件：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index , value , groups=get_split(data)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tree={…}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tree['left']=createTree(left)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tree[‘right']=createTree(right)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2.4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建树步骤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539640" y="980640"/>
            <a:ext cx="820872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create_tree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输入：样本集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，最大深度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max_depth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，最小分割样本数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min_size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，当前深度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depth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输出：决策树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求得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的所有标签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label_list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如果标签个数少于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min_size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或者全部相同   或达到指定深度：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label_list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中出现最频繁的标签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否则：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获得最优特征索引和最优二分标准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调用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get_split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创建一棵树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节点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树的左分支递归调用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create_tree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函数，深度加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树的左分支递归调用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create_tree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函数，深度加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注意：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树分支出的递归没有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return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2.4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建树步骤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539640" y="1340640"/>
            <a:ext cx="820872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create_tree (data,max_depth=999,min_size=1,depth=1):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求得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的所有标签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labelList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如果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labelList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的长度小于等于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min_size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or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labelList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中标签全一样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此时的树深度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depth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到达了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max_depth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    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返回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labelList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中出现最多的标签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index,value,groups=get_split(data)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tree={'index':index,'value':value,'left':{},'right':{}}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tree['left']=createTree(left,max_depth,minsize,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depth+1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tree['right']=createTree(right,max_depth,minsize,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depth+1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675360" y="749880"/>
            <a:ext cx="8208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终止条件添加了两种条件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6876360" y="5907240"/>
            <a:ext cx="1367640" cy="503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小练习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2.4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小练习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683640" y="908640"/>
            <a:ext cx="82087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CART_Classifier.py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里面应该有以下几个函数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gini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：计算基尼系数和加权平均基尼系数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split_data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：根据特征索引和二分标准对数据进行分割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get_split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：得到数据集的最优分割特征索引和最优二分标准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create_tree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：利用递归生成树，并控制树深度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to_leaf_node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：生成叶子节点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还没给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fit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：给定控制条件，调用递归，生成树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此处可以不写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611640" y="3573000"/>
            <a:ext cx="45716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训练集为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dataSet = [[1,2,'yes'],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[1,2,'yes'],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[1,0,'no'],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   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[1,1,'no'],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      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[0,2,'no']]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对训练集进行建树并打印树字典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-119880" y="1674000"/>
            <a:ext cx="4518000" cy="333900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 CART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分类预测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55640" y="980640"/>
            <a:ext cx="7776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{'index': 1, 'value': 2, 'left': 'no', 'right': {'index': 0, 'value': 1, 'left': 'no', 'right': 'yes'}}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290840" y="2205000"/>
            <a:ext cx="4571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predict #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根据树预测给定样本的标签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测试集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test = [[1,0],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[1,2]]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通过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CART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进行预测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768960" y="5013000"/>
            <a:ext cx="7259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predict(tree , sample)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ID3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的解树类似，但此时的子树就在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'left'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'right'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对应的值中，比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ID3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解树过程少一层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3.1 CART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分类预测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39640" y="1037160"/>
            <a:ext cx="8064360" cy="58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predict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函数：取一个样本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sample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，利用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对其预测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输入：树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，样本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输出：预测类别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首先找到树最外层的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index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如果样本的第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index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维特征小于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value: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#(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考虑左子树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如果左子树是字典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(isinstance)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更换为左子树；然后递归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并返回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否则：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返回左子树的值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#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即为预测值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否则：                                           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#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考虑右子树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如果右子树是字典：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将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tree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更换为右子树；然后递归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并返回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否则：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	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返回右子树的值     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#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即为预测值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39640" y="188640"/>
            <a:ext cx="823032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3.2 </a:t>
            </a:r>
            <a:r>
              <a:rPr b="1" lang="zh-CN" sz="40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练习</a:t>
            </a:r>
            <a:endParaRPr b="0" lang="zh-CN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55640" y="980640"/>
            <a:ext cx="777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525600" y="980640"/>
            <a:ext cx="82087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所用数据集：水雷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-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岩石数据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文件名为：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sonar.csv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该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csv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文件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不包含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header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列名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)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，每一行代表一个个体；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文本共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61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个字段，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前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60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个字段是特征字段为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数值型连续变量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不存在缺失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不包括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ID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号列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文件的最后一列为标签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为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字符型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，表示样本的实际结果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: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M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表示水雷，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R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表示岩石。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611640" y="3933000"/>
            <a:ext cx="741636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[[0.02 0.0371 0.0428 ..., 0.009 0.0032 'R']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[0.0453 0.0523 0.0843 ..., 0.0052 0.0044 'R']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[0.0262 0.0582 0.1099 ..., 0.0095 0.0078 'R']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...,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[0.0522 0.0437 0.018 ..., 0.0077 0.0031 'M']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[0.0303 0.0353 0.049 ..., 0.0036 0.0048 'M']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3001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[0.026 0.0363 0.0136 ..., 0.0061 0.0115 'M']]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6009</TotalTime>
  <Application>LibreOffice/5.1.6.2$Linux_X86_64 LibreOffice_project/10m0$Build-2</Application>
  <Words>1254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2017-12-07T03:33:58Z</dcterms:created>
  <dc:creator>mr.y</dc:creator>
  <dc:description/>
  <dc:language>zh-CN</dc:language>
  <cp:lastModifiedBy/>
  <dcterms:modified xsi:type="dcterms:W3CDTF">2018-03-14T10:52:17Z</dcterms:modified>
  <cp:revision>569</cp:revision>
  <dc:subject/>
  <dc:title>《决策树之ID3算法》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