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46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FA45220EA0BA1D02A128BCB7BCD2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46990"/>
            <a:ext cx="12690475" cy="71697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灭霸来了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Thanos is coming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group 9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the light representing six infinity stones blinks, It means Thanos is coming.</a:t>
            </a:r>
            <a:endParaRPr lang="en-US" altLang="zh-CN"/>
          </a:p>
        </p:txBody>
      </p:sp>
      <p:pic>
        <p:nvPicPr>
          <p:cNvPr id="4" name="图片 3" descr="QQ图片20191021095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2167255"/>
            <a:ext cx="5334000" cy="3999230"/>
          </a:xfrm>
          <a:prstGeom prst="rect">
            <a:avLst/>
          </a:prstGeom>
        </p:spPr>
      </p:pic>
      <p:pic>
        <p:nvPicPr>
          <p:cNvPr id="7" name="图片 6" descr="233C572A3945A9DD6A969DBFE66E3C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95" y="2167255"/>
            <a:ext cx="4003675" cy="4003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Thanos is hurting a lot of people, We should call 120 for ambulance.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ambulance siren sounds and the light of red an white blinks, Means the ambulance is coming to save us.</a:t>
            </a:r>
            <a:endParaRPr lang="en-US" altLang="zh-CN"/>
          </a:p>
        </p:txBody>
      </p:sp>
      <p:pic>
        <p:nvPicPr>
          <p:cNvPr id="4" name="图片 3" descr="QQ图片20191021095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2205355"/>
            <a:ext cx="5511800" cy="413194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35" y="2204720"/>
            <a:ext cx="4132580" cy="4132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099510"/>
            <a:ext cx="10852237" cy="648000"/>
          </a:xfrm>
        </p:spPr>
        <p:txBody>
          <a:bodyPr/>
          <a:p>
            <a:r>
              <a:rPr lang="en-US" altLang="zh-CN"/>
              <a:t>                        </a:t>
            </a:r>
            <a:r>
              <a:rPr lang="en-US" altLang="zh-CN" sz="6000"/>
              <a:t>Thank you</a:t>
            </a:r>
            <a:endParaRPr lang="en-US" altLang="zh-CN" sz="6000"/>
          </a:p>
        </p:txBody>
      </p:sp>
      <p:pic>
        <p:nvPicPr>
          <p:cNvPr id="4" name="内容占位符 3" descr="3_WPS图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600000">
            <a:off x="7861300" y="1059180"/>
            <a:ext cx="3721735" cy="5167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灭霸来了</vt:lpstr>
      <vt:lpstr>Step 1</vt:lpstr>
      <vt:lpstr>Step 2</vt:lpstr>
      <vt:lpstr>Step 3</vt:lpstr>
      <vt:lpstr>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26</cp:revision>
  <dcterms:created xsi:type="dcterms:W3CDTF">2019-06-19T02:08:00Z</dcterms:created>
  <dcterms:modified xsi:type="dcterms:W3CDTF">2019-10-21T03:26:42Z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