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345" r:id="rId3"/>
    <p:sldId id="326" r:id="rId4"/>
    <p:sldId id="344" r:id="rId5"/>
    <p:sldId id="348" r:id="rId6"/>
    <p:sldId id="346" r:id="rId7"/>
    <p:sldId id="347" r:id="rId8"/>
    <p:sldId id="32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AEAFB4"/>
    <a:srgbClr val="CFD5EA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46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5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8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9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31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a typeface="汉仪菱心体简" panose="02010609000101010101" pitchFamily="49" charset="-122"/>
                </a:rPr>
                <a:t>ES6-ES13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学习指南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A57555-7C8B-434B-948E-39B9F5AA4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5" y="1625121"/>
            <a:ext cx="12093375" cy="457399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ES6-ES13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4D4403F-C37C-4337-BDE7-EB43BB9A0EA2}"/>
              </a:ext>
            </a:extLst>
          </p:cNvPr>
          <p:cNvSpPr/>
          <p:nvPr/>
        </p:nvSpPr>
        <p:spPr>
          <a:xfrm>
            <a:off x="1242202" y="432982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企业级开发</a:t>
            </a:r>
            <a:endParaRPr lang="en-US" altLang="zh-CN" sz="2800" dirty="0"/>
          </a:p>
          <a:p>
            <a:pPr algn="ctr"/>
            <a:r>
              <a:rPr lang="zh-CN" altLang="en-US" sz="2800" dirty="0"/>
              <a:t>语言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6BD251-1771-416E-BC94-BA92726E44B8}"/>
              </a:ext>
            </a:extLst>
          </p:cNvPr>
          <p:cNvSpPr/>
          <p:nvPr/>
        </p:nvSpPr>
        <p:spPr>
          <a:xfrm>
            <a:off x="5136660" y="4289086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生产力提高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387ED04-A026-4C2A-93C6-1AD97591361D}"/>
              </a:ext>
            </a:extLst>
          </p:cNvPr>
          <p:cNvSpPr/>
          <p:nvPr/>
        </p:nvSpPr>
        <p:spPr>
          <a:xfrm>
            <a:off x="9173496" y="4289086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面试</a:t>
            </a:r>
            <a:endParaRPr lang="en-US" altLang="zh-CN" sz="2800" dirty="0"/>
          </a:p>
          <a:p>
            <a:pPr algn="ctr"/>
            <a:r>
              <a:rPr lang="zh-CN" altLang="en-US" sz="2800" dirty="0"/>
              <a:t>必问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5AC44B3-A27F-476C-A174-8F1CBF996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766" y="1696141"/>
            <a:ext cx="3646493" cy="22552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BA3971-98DA-435E-B403-064274180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604" y="1783880"/>
            <a:ext cx="2884791" cy="22552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46DD03-F2AB-4AB7-B4BF-E4617C5CD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13" y="1942239"/>
            <a:ext cx="3086513" cy="20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ES6-ES13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7456438" y="156556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学习前提</a:t>
            </a:r>
            <a:endParaRPr lang="zh-CN" altLang="en-US" sz="4000" b="1" dirty="0">
              <a:latin typeface="+mj-lt"/>
            </a:endParaRPr>
          </a:p>
        </p:txBody>
      </p:sp>
      <p:pic>
        <p:nvPicPr>
          <p:cNvPr id="13" name="Picture 4" descr="查看源图像">
            <a:extLst>
              <a:ext uri="{FF2B5EF4-FFF2-40B4-BE49-F238E27FC236}">
                <a16:creationId xmlns:a16="http://schemas.microsoft.com/office/drawing/2014/main" id="{1FDC1695-B0F0-4EC5-8D15-41E831C3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8" y="3093384"/>
            <a:ext cx="2186226" cy="23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6E7291-F4B2-434B-84C3-B0188AA60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81" y="2852824"/>
            <a:ext cx="2819545" cy="226071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ES6-ES13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5852831" y="12865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课程内容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78159D-E544-43DA-9D47-375AD3DD6656}"/>
              </a:ext>
            </a:extLst>
          </p:cNvPr>
          <p:cNvSpPr/>
          <p:nvPr/>
        </p:nvSpPr>
        <p:spPr>
          <a:xfrm>
            <a:off x="5642816" y="3235568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ES6-ES13</a:t>
            </a:r>
          </a:p>
          <a:p>
            <a:pPr algn="ctr"/>
            <a:r>
              <a:rPr lang="zh-CN" altLang="en-US" sz="2000" dirty="0"/>
              <a:t>所有特性</a:t>
            </a:r>
            <a:endParaRPr lang="zh-CN" altLang="en-US" sz="28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95FA376-2687-46AD-8F73-DA2C6E376513}"/>
              </a:ext>
            </a:extLst>
          </p:cNvPr>
          <p:cNvSpPr/>
          <p:nvPr/>
        </p:nvSpPr>
        <p:spPr>
          <a:xfrm>
            <a:off x="9003915" y="3235568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/>
              <a:t>实战</a:t>
            </a:r>
            <a:endParaRPr lang="en-US" altLang="zh-CN" sz="2200" dirty="0"/>
          </a:p>
          <a:p>
            <a:pPr algn="ctr"/>
            <a:r>
              <a:rPr lang="zh-CN" altLang="en-US" sz="2200" dirty="0"/>
              <a:t>应用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B343AA-05E6-4A63-9E39-A6A8A1B90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54" y="2991369"/>
            <a:ext cx="2819545" cy="2260716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EEE4430C-D122-4DCB-A742-D6FB6C4B6A5A}"/>
              </a:ext>
            </a:extLst>
          </p:cNvPr>
          <p:cNvGrpSpPr/>
          <p:nvPr/>
        </p:nvGrpSpPr>
        <p:grpSpPr>
          <a:xfrm>
            <a:off x="-32736" y="-24443"/>
            <a:ext cx="12236462" cy="6689722"/>
            <a:chOff x="-32736" y="-24443"/>
            <a:chExt cx="12236462" cy="6689722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4DB3474-3BEB-4D91-9EBD-5D92FCC16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2736" y="42235"/>
              <a:ext cx="3746693" cy="5112013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ACC80AF-7026-48E6-84B9-78F1653E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7711" y="42235"/>
              <a:ext cx="2457576" cy="5404128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05FBC4F-1E82-4316-BF9D-2472D52A6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8425" y="0"/>
              <a:ext cx="2603634" cy="4311872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5DD56CD-8ECD-41A3-B0CB-027949478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22059" y="131139"/>
              <a:ext cx="2648086" cy="4934204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35A536B-82A6-47CB-BCF7-7B2680C6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39729" y="-24443"/>
              <a:ext cx="2863997" cy="3422826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21D0C75D-BDDA-4DEB-9A25-0A902CE8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6228" y="3465347"/>
              <a:ext cx="2228965" cy="1466925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473145C1-EE3B-4C44-835B-1DCCACC4D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06270" y="4531569"/>
              <a:ext cx="3410125" cy="2133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913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ES6-ES13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课程特点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68936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 知识最新</a:t>
            </a:r>
            <a:r>
              <a:rPr lang="en-US" altLang="zh-CN" sz="2800" dirty="0"/>
              <a:t>+</a:t>
            </a:r>
            <a:r>
              <a:rPr lang="zh-CN" altLang="en-US" sz="2800" dirty="0"/>
              <a:t>最全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 风格通俗</a:t>
            </a:r>
            <a:r>
              <a:rPr lang="en-US" altLang="zh-CN" sz="2800" dirty="0"/>
              <a:t>+</a:t>
            </a:r>
            <a:r>
              <a:rPr lang="zh-CN" altLang="en-US" sz="2800" dirty="0"/>
              <a:t>互动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 </a:t>
            </a:r>
            <a:r>
              <a:rPr lang="zh-CN" altLang="en-US" sz="2800" dirty="0"/>
              <a:t>内容干货</a:t>
            </a:r>
            <a:r>
              <a:rPr lang="en-US" altLang="zh-CN" sz="2800" dirty="0"/>
              <a:t>+</a:t>
            </a:r>
            <a:r>
              <a:rPr lang="zh-CN" altLang="en-US" sz="2800" dirty="0"/>
              <a:t>实战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020085-B420-4768-83C4-05D9E545B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37" y="3068936"/>
            <a:ext cx="2819545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3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ES6-ES13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课程收获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04281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1.提升</a:t>
            </a:r>
            <a:r>
              <a:rPr lang="en-US" altLang="zh-CN" sz="2800" dirty="0"/>
              <a:t>JS </a:t>
            </a:r>
            <a:r>
              <a:rPr lang="zh-CN" altLang="en-US" sz="2800" dirty="0"/>
              <a:t>编程水平与生产效率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2.具备</a:t>
            </a:r>
            <a:r>
              <a:rPr lang="en-US" altLang="zh-CN" sz="2800" dirty="0"/>
              <a:t>ES6-ES13</a:t>
            </a:r>
            <a:r>
              <a:rPr lang="zh-CN" altLang="en-US" sz="2800" dirty="0"/>
              <a:t>的开发实战经验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3.面试进入大厂的底气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9C95CB-8A40-4A8A-B646-2246045E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27" y="2856756"/>
            <a:ext cx="2819545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 ES6-ES13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482619" y="162003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资料获取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59343-64A0-4DE3-A6FC-A927D4B0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62" y="3276272"/>
            <a:ext cx="2042424" cy="19616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DE5A7D-E4E5-4288-A48F-1E1934502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36" y="2977251"/>
            <a:ext cx="2819545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6055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116</Words>
  <Application>Microsoft Office PowerPoint</Application>
  <PresentationFormat>宽屏</PresentationFormat>
  <Paragraphs>44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方正正黑简体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623</cp:revision>
  <dcterms:created xsi:type="dcterms:W3CDTF">2021-09-22T09:14:56Z</dcterms:created>
  <dcterms:modified xsi:type="dcterms:W3CDTF">2022-09-29T01:17:09Z</dcterms:modified>
</cp:coreProperties>
</file>