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7.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8.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9.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1.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2.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3.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940" r:id="rId1"/>
  </p:sldMasterIdLst>
  <p:notesMasterIdLst>
    <p:notesMasterId r:id="rId32"/>
  </p:notesMasterIdLst>
  <p:handoutMasterIdLst>
    <p:handoutMasterId r:id="rId33"/>
  </p:handoutMasterIdLst>
  <p:sldIdLst>
    <p:sldId id="3288" r:id="rId2"/>
    <p:sldId id="3347" r:id="rId3"/>
    <p:sldId id="3318" r:id="rId4"/>
    <p:sldId id="3387" r:id="rId5"/>
    <p:sldId id="3388" r:id="rId6"/>
    <p:sldId id="3389" r:id="rId7"/>
    <p:sldId id="3390" r:id="rId8"/>
    <p:sldId id="3392" r:id="rId9"/>
    <p:sldId id="3391" r:id="rId10"/>
    <p:sldId id="3406" r:id="rId11"/>
    <p:sldId id="3407" r:id="rId12"/>
    <p:sldId id="3405" r:id="rId13"/>
    <p:sldId id="3408" r:id="rId14"/>
    <p:sldId id="3393" r:id="rId15"/>
    <p:sldId id="3394" r:id="rId16"/>
    <p:sldId id="3409" r:id="rId17"/>
    <p:sldId id="3400" r:id="rId18"/>
    <p:sldId id="3395" r:id="rId19"/>
    <p:sldId id="3401" r:id="rId20"/>
    <p:sldId id="3410" r:id="rId21"/>
    <p:sldId id="3396" r:id="rId22"/>
    <p:sldId id="3402" r:id="rId23"/>
    <p:sldId id="3411" r:id="rId24"/>
    <p:sldId id="3403" r:id="rId25"/>
    <p:sldId id="3404" r:id="rId26"/>
    <p:sldId id="3412" r:id="rId27"/>
    <p:sldId id="3397" r:id="rId28"/>
    <p:sldId id="3398" r:id="rId29"/>
    <p:sldId id="3399" r:id="rId30"/>
    <p:sldId id="3366" r:id="rId31"/>
  </p:sldIdLst>
  <p:sldSz cx="9145588" cy="5145088"/>
  <p:notesSz cx="6858000" cy="9144000"/>
  <p:custDataLst>
    <p:tags r:id="rId34"/>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4999" indent="-129839"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256" indent="-2619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514" indent="-394032"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771" indent="-52612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803"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96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612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285"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guide id="9" orient="horz" pos="233">
          <p15:clr>
            <a:srgbClr val="A4A3A4"/>
          </p15:clr>
        </p15:guide>
        <p15:guide id="10" orient="horz" pos="2976">
          <p15:clr>
            <a:srgbClr val="A4A3A4"/>
          </p15:clr>
        </p15:guide>
        <p15:guide id="11" pos="2881">
          <p15:clr>
            <a:srgbClr val="A4A3A4"/>
          </p15:clr>
        </p15:guide>
        <p15:guide id="12" pos="5397">
          <p15:clr>
            <a:srgbClr val="A4A3A4"/>
          </p15:clr>
        </p15:guide>
        <p15:guide id="13" pos="267">
          <p15:clr>
            <a:srgbClr val="A4A3A4"/>
          </p15:clr>
        </p15:guide>
        <p15:guide id="14" pos="9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2FC3"/>
    <a:srgbClr val="AE1233"/>
    <a:srgbClr val="9F7B63"/>
    <a:srgbClr val="F48E77"/>
    <a:srgbClr val="A1BD70"/>
    <a:srgbClr val="889EB6"/>
    <a:srgbClr val="004236"/>
    <a:srgbClr val="169274"/>
    <a:srgbClr val="60AEA9"/>
    <a:srgbClr val="840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2986" autoAdjust="0"/>
  </p:normalViewPr>
  <p:slideViewPr>
    <p:cSldViewPr>
      <p:cViewPr varScale="1">
        <p:scale>
          <a:sx n="114" d="100"/>
          <a:sy n="114" d="100"/>
        </p:scale>
        <p:origin x="562" y="86"/>
      </p:cViewPr>
      <p:guideLst>
        <p:guide orient="horz" pos="328"/>
        <p:guide pos="4050"/>
        <p:guide orient="horz" pos="4183"/>
        <p:guide pos="7588"/>
        <p:guide pos="376"/>
        <p:guide pos="1350"/>
        <p:guide orient="horz" pos="233"/>
        <p:guide orient="horz" pos="2976"/>
        <p:guide pos="2881"/>
        <p:guide pos="5397"/>
        <p:guide pos="267"/>
        <p:guide pos="96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2018/10/13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2018/10/13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4032" algn="l" rtl="0" eaLnBrk="0" fontAlgn="base" hangingPunct="0">
      <a:spcBef>
        <a:spcPct val="30000"/>
      </a:spcBef>
      <a:spcAft>
        <a:spcPct val="0"/>
      </a:spcAft>
      <a:defRPr sz="900" kern="1200">
        <a:solidFill>
          <a:schemeClr val="tx1"/>
        </a:solidFill>
        <a:latin typeface="+mn-lt"/>
        <a:ea typeface="+mn-ea"/>
        <a:cs typeface="+mn-cs"/>
      </a:defRPr>
    </a:lvl2pPr>
    <a:lvl3pPr marL="649193" algn="l" rtl="0" eaLnBrk="0" fontAlgn="base" hangingPunct="0">
      <a:spcBef>
        <a:spcPct val="30000"/>
      </a:spcBef>
      <a:spcAft>
        <a:spcPct val="0"/>
      </a:spcAft>
      <a:defRPr sz="900" kern="1200">
        <a:solidFill>
          <a:schemeClr val="tx1"/>
        </a:solidFill>
        <a:latin typeface="+mn-lt"/>
        <a:ea typeface="+mn-ea"/>
        <a:cs typeface="+mn-cs"/>
      </a:defRPr>
    </a:lvl3pPr>
    <a:lvl4pPr marL="974353" algn="l" rtl="0" eaLnBrk="0" fontAlgn="base" hangingPunct="0">
      <a:spcBef>
        <a:spcPct val="30000"/>
      </a:spcBef>
      <a:spcAft>
        <a:spcPct val="0"/>
      </a:spcAft>
      <a:defRPr sz="900" kern="1200">
        <a:solidFill>
          <a:schemeClr val="tx1"/>
        </a:solidFill>
        <a:latin typeface="+mn-lt"/>
        <a:ea typeface="+mn-ea"/>
        <a:cs typeface="+mn-cs"/>
      </a:defRPr>
    </a:lvl4pPr>
    <a:lvl5pPr marL="1299514" algn="l" rtl="0" eaLnBrk="0" fontAlgn="base" hangingPunct="0">
      <a:spcBef>
        <a:spcPct val="30000"/>
      </a:spcBef>
      <a:spcAft>
        <a:spcPct val="0"/>
      </a:spcAft>
      <a:defRPr sz="900" kern="1200">
        <a:solidFill>
          <a:schemeClr val="tx1"/>
        </a:solidFill>
        <a:latin typeface="+mn-lt"/>
        <a:ea typeface="+mn-ea"/>
        <a:cs typeface="+mn-cs"/>
      </a:defRPr>
    </a:lvl5pPr>
    <a:lvl6pPr marL="1625443" algn="l" defTabSz="650177" rtl="0" eaLnBrk="1" latinLnBrk="0" hangingPunct="1">
      <a:defRPr sz="900" kern="1200">
        <a:solidFill>
          <a:schemeClr val="tx1"/>
        </a:solidFill>
        <a:latin typeface="+mn-lt"/>
        <a:ea typeface="+mn-ea"/>
        <a:cs typeface="+mn-cs"/>
      </a:defRPr>
    </a:lvl6pPr>
    <a:lvl7pPr marL="1950531" algn="l" defTabSz="650177" rtl="0" eaLnBrk="1" latinLnBrk="0" hangingPunct="1">
      <a:defRPr sz="900" kern="1200">
        <a:solidFill>
          <a:schemeClr val="tx1"/>
        </a:solidFill>
        <a:latin typeface="+mn-lt"/>
        <a:ea typeface="+mn-ea"/>
        <a:cs typeface="+mn-cs"/>
      </a:defRPr>
    </a:lvl7pPr>
    <a:lvl8pPr marL="2275621" algn="l" defTabSz="650177" rtl="0" eaLnBrk="1" latinLnBrk="0" hangingPunct="1">
      <a:defRPr sz="900" kern="1200">
        <a:solidFill>
          <a:schemeClr val="tx1"/>
        </a:solidFill>
        <a:latin typeface="+mn-lt"/>
        <a:ea typeface="+mn-ea"/>
        <a:cs typeface="+mn-cs"/>
      </a:defRPr>
    </a:lvl8pPr>
    <a:lvl9pPr marL="2600708" algn="l" defTabSz="65017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211981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21</a:t>
            </a:fld>
            <a:endParaRPr lang="zh-CN" altLang="en-US"/>
          </a:p>
        </p:txBody>
      </p:sp>
    </p:spTree>
    <p:extLst>
      <p:ext uri="{BB962C8B-B14F-4D97-AF65-F5344CB8AC3E}">
        <p14:creationId xmlns:p14="http://schemas.microsoft.com/office/powerpoint/2010/main" val="2844801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24</a:t>
            </a:fld>
            <a:endParaRPr lang="zh-CN" altLang="en-US"/>
          </a:p>
        </p:txBody>
      </p:sp>
    </p:spTree>
    <p:extLst>
      <p:ext uri="{BB962C8B-B14F-4D97-AF65-F5344CB8AC3E}">
        <p14:creationId xmlns:p14="http://schemas.microsoft.com/office/powerpoint/2010/main" val="810678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27</a:t>
            </a:fld>
            <a:endParaRPr lang="zh-CN" altLang="en-US"/>
          </a:p>
        </p:txBody>
      </p:sp>
    </p:spTree>
    <p:extLst>
      <p:ext uri="{BB962C8B-B14F-4D97-AF65-F5344CB8AC3E}">
        <p14:creationId xmlns:p14="http://schemas.microsoft.com/office/powerpoint/2010/main" val="1589813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28</a:t>
            </a:fld>
            <a:endParaRPr lang="zh-CN" altLang="en-US"/>
          </a:p>
        </p:txBody>
      </p:sp>
    </p:spTree>
    <p:extLst>
      <p:ext uri="{BB962C8B-B14F-4D97-AF65-F5344CB8AC3E}">
        <p14:creationId xmlns:p14="http://schemas.microsoft.com/office/powerpoint/2010/main" val="3263579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29</a:t>
            </a:fld>
            <a:endParaRPr lang="zh-CN" altLang="en-US"/>
          </a:p>
        </p:txBody>
      </p:sp>
    </p:spTree>
    <p:extLst>
      <p:ext uri="{BB962C8B-B14F-4D97-AF65-F5344CB8AC3E}">
        <p14:creationId xmlns:p14="http://schemas.microsoft.com/office/powerpoint/2010/main" val="1261049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2552718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853606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3</a:t>
            </a:fld>
            <a:endParaRPr lang="zh-CN" altLang="en-US"/>
          </a:p>
        </p:txBody>
      </p:sp>
    </p:spTree>
    <p:extLst>
      <p:ext uri="{BB962C8B-B14F-4D97-AF65-F5344CB8AC3E}">
        <p14:creationId xmlns:p14="http://schemas.microsoft.com/office/powerpoint/2010/main" val="2088937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4</a:t>
            </a:fld>
            <a:endParaRPr lang="zh-CN" altLang="en-US"/>
          </a:p>
        </p:txBody>
      </p:sp>
    </p:spTree>
    <p:extLst>
      <p:ext uri="{BB962C8B-B14F-4D97-AF65-F5344CB8AC3E}">
        <p14:creationId xmlns:p14="http://schemas.microsoft.com/office/powerpoint/2010/main" val="1135070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5</a:t>
            </a:fld>
            <a:endParaRPr lang="zh-CN" altLang="en-US"/>
          </a:p>
        </p:txBody>
      </p:sp>
    </p:spTree>
    <p:extLst>
      <p:ext uri="{BB962C8B-B14F-4D97-AF65-F5344CB8AC3E}">
        <p14:creationId xmlns:p14="http://schemas.microsoft.com/office/powerpoint/2010/main" val="427869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6</a:t>
            </a:fld>
            <a:endParaRPr lang="zh-CN" altLang="en-US"/>
          </a:p>
        </p:txBody>
      </p:sp>
    </p:spTree>
    <p:extLst>
      <p:ext uri="{BB962C8B-B14F-4D97-AF65-F5344CB8AC3E}">
        <p14:creationId xmlns:p14="http://schemas.microsoft.com/office/powerpoint/2010/main" val="338977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14</a:t>
            </a:fld>
            <a:endParaRPr lang="zh-CN" altLang="en-US"/>
          </a:p>
        </p:txBody>
      </p:sp>
    </p:spTree>
    <p:extLst>
      <p:ext uri="{BB962C8B-B14F-4D97-AF65-F5344CB8AC3E}">
        <p14:creationId xmlns:p14="http://schemas.microsoft.com/office/powerpoint/2010/main" val="3696779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15</a:t>
            </a:fld>
            <a:endParaRPr lang="zh-CN" altLang="en-US"/>
          </a:p>
        </p:txBody>
      </p:sp>
    </p:spTree>
    <p:extLst>
      <p:ext uri="{BB962C8B-B14F-4D97-AF65-F5344CB8AC3E}">
        <p14:creationId xmlns:p14="http://schemas.microsoft.com/office/powerpoint/2010/main" val="2689462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18</a:t>
            </a:fld>
            <a:endParaRPr lang="zh-CN" altLang="en-US"/>
          </a:p>
        </p:txBody>
      </p:sp>
    </p:spTree>
    <p:extLst>
      <p:ext uri="{BB962C8B-B14F-4D97-AF65-F5344CB8AC3E}">
        <p14:creationId xmlns:p14="http://schemas.microsoft.com/office/powerpoint/2010/main" val="2213627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文本框 37"/>
          <p:cNvSpPr txBox="1"/>
          <p:nvPr userDrawn="1"/>
        </p:nvSpPr>
        <p:spPr>
          <a:xfrm>
            <a:off x="324322" y="196280"/>
            <a:ext cx="2503076" cy="374375"/>
          </a:xfrm>
          <a:prstGeom prst="rect">
            <a:avLst/>
          </a:prstGeom>
          <a:noFill/>
        </p:spPr>
        <p:txBody>
          <a:bodyPr wrap="none" lIns="96434" tIns="48217" rIns="96434" bIns="48217" rtlCol="0">
            <a:spAutoFit/>
          </a:bodyPr>
          <a:lstStyle/>
          <a:p>
            <a:pPr defTabSz="964278"/>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8" name="文本框 38"/>
          <p:cNvSpPr txBox="1"/>
          <p:nvPr userDrawn="1"/>
        </p:nvSpPr>
        <p:spPr>
          <a:xfrm>
            <a:off x="324322" y="489012"/>
            <a:ext cx="1939524" cy="282042"/>
          </a:xfrm>
          <a:prstGeom prst="rect">
            <a:avLst/>
          </a:prstGeom>
          <a:noFill/>
        </p:spPr>
        <p:txBody>
          <a:bodyPr wrap="none" lIns="96434" tIns="48217" rIns="96434" bIns="48217" rtlCol="0">
            <a:spAutoFit/>
          </a:bodyPr>
          <a:lstStyle/>
          <a:p>
            <a:pPr defTabSz="964278"/>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2606381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D5F6264-6436-4F62-BBD6-102663E971B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444" y="0"/>
            <a:ext cx="9138700" cy="5145088"/>
          </a:xfrm>
          <a:prstGeom prst="rect">
            <a:avLst/>
          </a:prstGeom>
        </p:spPr>
      </p:pic>
      <p:sp>
        <p:nvSpPr>
          <p:cNvPr id="3" name="文本框 32"/>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教学分析</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2018/10/13</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D4E6DEAE-00B4-4C07-BC10-E63E1F340CA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444" y="0"/>
            <a:ext cx="9138700" cy="5145088"/>
          </a:xfrm>
          <a:prstGeom prst="rect">
            <a:avLst/>
          </a:prstGeom>
        </p:spPr>
      </p:pic>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2018/10/13</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
        <p:nvSpPr>
          <p:cNvPr id="9" name="文本框 32">
            <a:extLst>
              <a:ext uri="{FF2B5EF4-FFF2-40B4-BE49-F238E27FC236}">
                <a16:creationId xmlns:a16="http://schemas.microsoft.com/office/drawing/2014/main" id="{14CA35A9-0357-460E-962B-B94A809590FE}"/>
              </a:ext>
            </a:extLst>
          </p:cNvPr>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教学方案</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CCF2D2CD-475B-47A4-8A4D-FDF7CA7E314F}"/>
              </a:ext>
            </a:extLst>
          </p:cNvPr>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D4538554-67FA-4D2B-BCE8-54D06CAA91E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444" y="0"/>
            <a:ext cx="9138700" cy="5145088"/>
          </a:xfrm>
          <a:prstGeom prst="rect">
            <a:avLst/>
          </a:prstGeom>
        </p:spPr>
      </p:pic>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2018/10/13</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
        <p:nvSpPr>
          <p:cNvPr id="9" name="文本框 32">
            <a:extLst>
              <a:ext uri="{FF2B5EF4-FFF2-40B4-BE49-F238E27FC236}">
                <a16:creationId xmlns:a16="http://schemas.microsoft.com/office/drawing/2014/main" id="{02BCFBA8-9716-4E10-BDF2-87AEDF74943F}"/>
              </a:ext>
            </a:extLst>
          </p:cNvPr>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教学内容</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293E172D-6C2F-475F-9943-F4183A18BB63}"/>
              </a:ext>
            </a:extLst>
          </p:cNvPr>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34C44189-7F30-47C1-8C11-A62F9F948256}"/>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444" y="0"/>
            <a:ext cx="9138700" cy="5145088"/>
          </a:xfrm>
          <a:prstGeom prst="rect">
            <a:avLst/>
          </a:prstGeom>
        </p:spPr>
      </p:pic>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2018/10/13</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
        <p:nvSpPr>
          <p:cNvPr id="9" name="文本框 32">
            <a:extLst>
              <a:ext uri="{FF2B5EF4-FFF2-40B4-BE49-F238E27FC236}">
                <a16:creationId xmlns:a16="http://schemas.microsoft.com/office/drawing/2014/main" id="{6B8A79D5-CB76-4491-BFBB-AF33ECD615CC}"/>
              </a:ext>
            </a:extLst>
          </p:cNvPr>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教学总结</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0D67ABB9-FED6-48E2-80F9-01ECB01363B9}"/>
              </a:ext>
            </a:extLst>
          </p:cNvPr>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6981" y="205683"/>
            <a:ext cx="8231627" cy="85751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6981" y="1200823"/>
            <a:ext cx="8231627" cy="33952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pPr/>
              <a:t>2018/10/13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pPr/>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pPr>
                <a:defRPr/>
              </a:pPr>
              <a:t>2018/10/13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pPr>
                <a:defRPr/>
              </a:pPr>
              <a:t>‹#›</a:t>
            </a:fld>
            <a:endParaRPr lang="zh-CN" altLang="en-US"/>
          </a:p>
        </p:txBody>
      </p:sp>
      <p:pic>
        <p:nvPicPr>
          <p:cNvPr id="5" name="图片 4">
            <a:extLst>
              <a:ext uri="{FF2B5EF4-FFF2-40B4-BE49-F238E27FC236}">
                <a16:creationId xmlns:a16="http://schemas.microsoft.com/office/drawing/2014/main" id="{A655CAEC-A6FC-440C-A6AA-A0EE1153F15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444" y="0"/>
            <a:ext cx="9138700" cy="5145088"/>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1" y="0"/>
            <a:ext cx="9145087" cy="5145088"/>
          </a:xfrm>
          <a:prstGeom prst="rect">
            <a:avLst/>
          </a:prstGeom>
        </p:spPr>
      </p:pic>
      <p:grpSp>
        <p:nvGrpSpPr>
          <p:cNvPr id="2" name="组合 3"/>
          <p:cNvGrpSpPr/>
          <p:nvPr userDrawn="1"/>
        </p:nvGrpSpPr>
        <p:grpSpPr bwMode="auto">
          <a:xfrm flipH="1">
            <a:off x="-1" y="248094"/>
            <a:ext cx="1797478" cy="507363"/>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4">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4">
                <a:cs typeface="+mn-ea"/>
                <a:sym typeface="+mn-lt"/>
              </a:endParaRPr>
            </a:p>
          </p:txBody>
        </p:sp>
      </p:grpSp>
      <p:sp>
        <p:nvSpPr>
          <p:cNvPr id="6" name="文本框 12"/>
          <p:cNvSpPr txBox="1">
            <a:spLocks noChangeArrowheads="1"/>
          </p:cNvSpPr>
          <p:nvPr userDrawn="1"/>
        </p:nvSpPr>
        <p:spPr bwMode="auto">
          <a:xfrm>
            <a:off x="-1" y="370410"/>
            <a:ext cx="17964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dirty="0">
                <a:solidFill>
                  <a:schemeClr val="bg1"/>
                </a:solidFill>
                <a:latin typeface="微软雅黑" panose="020B0503020204020204" pitchFamily="34" charset="-122"/>
                <a:ea typeface="微软雅黑" panose="020B0503020204020204" pitchFamily="34" charset="-122"/>
                <a:cs typeface="+mn-ea"/>
                <a:sym typeface="+mn-lt"/>
              </a:rPr>
              <a:t>点击添加相关标题文字</a:t>
            </a:r>
          </a:p>
        </p:txBody>
      </p:sp>
    </p:spTree>
    <p:extLst>
      <p:ext uri="{BB962C8B-B14F-4D97-AF65-F5344CB8AC3E}">
        <p14:creationId xmlns:p14="http://schemas.microsoft.com/office/powerpoint/2010/main" val="306565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901" y="274420"/>
            <a:ext cx="7887787" cy="993783"/>
          </a:xfrm>
          <a:prstGeom prst="rect">
            <a:avLst/>
          </a:prstGeom>
        </p:spPr>
        <p:txBody>
          <a:bodyPr vert="horz" lIns="65032" tIns="32516" rIns="65032" bIns="32516" rtlCol="0" anchor="ctr">
            <a:normAutofit/>
          </a:bodyPr>
          <a:lstStyle/>
          <a:p>
            <a:r>
              <a:rPr lang="zh-CN" altLang="en-US"/>
              <a:t>单击此处编辑母版标题样式</a:t>
            </a:r>
          </a:p>
        </p:txBody>
      </p:sp>
      <p:sp>
        <p:nvSpPr>
          <p:cNvPr id="3" name="文本占位符 2"/>
          <p:cNvSpPr>
            <a:spLocks noGrp="1"/>
          </p:cNvSpPr>
          <p:nvPr>
            <p:ph type="body" idx="1"/>
          </p:nvPr>
        </p:nvSpPr>
        <p:spPr>
          <a:xfrm>
            <a:off x="628901" y="1369841"/>
            <a:ext cx="7887787" cy="3264804"/>
          </a:xfrm>
          <a:prstGeom prst="rect">
            <a:avLst/>
          </a:prstGeom>
        </p:spPr>
        <p:txBody>
          <a:bodyPr vert="horz" lIns="65032" tIns="32516" rIns="65032" bIns="32516"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901" y="4769032"/>
            <a:ext cx="2057193" cy="273290"/>
          </a:xfrm>
          <a:prstGeom prst="rect">
            <a:avLst/>
          </a:prstGeom>
        </p:spPr>
        <p:txBody>
          <a:bodyPr vert="horz" lIns="65032" tIns="32516" rIns="65032" bIns="32516" rtlCol="0" anchor="ctr"/>
          <a:lstStyle>
            <a:lvl1pPr algn="l">
              <a:defRPr sz="900">
                <a:solidFill>
                  <a:schemeClr val="tx1">
                    <a:tint val="75000"/>
                  </a:schemeClr>
                </a:solidFill>
              </a:defRPr>
            </a:lvl1pPr>
          </a:lstStyle>
          <a:p>
            <a:fld id="{43A93E93-166D-47F5-9EF1-ACEABE24AEEA}" type="datetimeFigureOut">
              <a:rPr lang="zh-CN" altLang="en-US" smtClean="0"/>
              <a:pPr/>
              <a:t>2018/10/13</a:t>
            </a:fld>
            <a:endParaRPr lang="zh-CN" altLang="en-US"/>
          </a:p>
        </p:txBody>
      </p:sp>
      <p:sp>
        <p:nvSpPr>
          <p:cNvPr id="5" name="页脚占位符 4"/>
          <p:cNvSpPr>
            <a:spLocks noGrp="1"/>
          </p:cNvSpPr>
          <p:nvPr>
            <p:ph type="ftr" sz="quarter" idx="3"/>
          </p:nvPr>
        </p:nvSpPr>
        <p:spPr>
          <a:xfrm>
            <a:off x="3029336" y="4769032"/>
            <a:ext cx="3086918" cy="273290"/>
          </a:xfrm>
          <a:prstGeom prst="rect">
            <a:avLst/>
          </a:prstGeom>
        </p:spPr>
        <p:txBody>
          <a:bodyPr vert="horz" lIns="65032" tIns="32516" rIns="65032" bIns="32516"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9496" y="4769032"/>
            <a:ext cx="2057193" cy="273290"/>
          </a:xfrm>
          <a:prstGeom prst="rect">
            <a:avLst/>
          </a:prstGeom>
        </p:spPr>
        <p:txBody>
          <a:bodyPr vert="horz" lIns="65032" tIns="32516" rIns="65032" bIns="32516" rtlCol="0" anchor="ctr"/>
          <a:lstStyle>
            <a:lvl1pPr algn="r">
              <a:defRPr sz="9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78" r:id="rId1"/>
    <p:sldLayoutId id="2147483983" r:id="rId2"/>
    <p:sldLayoutId id="2147483984" r:id="rId3"/>
    <p:sldLayoutId id="2147483985" r:id="rId4"/>
    <p:sldLayoutId id="2147483986" r:id="rId5"/>
    <p:sldLayoutId id="2147483980" r:id="rId6"/>
    <p:sldLayoutId id="2147483981" r:id="rId7"/>
    <p:sldLayoutId id="2147483982" r:id="rId8"/>
    <p:sldLayoutId id="2147483987" r:id="rId9"/>
  </p:sldLayoutIdLst>
  <p:txStyles>
    <p:titleStyle>
      <a:lvl1pPr algn="l" defTabSz="650321"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80" indent="-162580" algn="l" defTabSz="650321" rtl="0" eaLnBrk="1" latinLnBrk="0" hangingPunct="1">
        <a:lnSpc>
          <a:spcPct val="90000"/>
        </a:lnSpc>
        <a:spcBef>
          <a:spcPts val="711"/>
        </a:spcBef>
        <a:buFont typeface="Arial" panose="020B0604020202020204" pitchFamily="34" charset="0"/>
        <a:buChar char="•"/>
        <a:defRPr sz="2000" kern="1200">
          <a:solidFill>
            <a:schemeClr val="tx1"/>
          </a:solidFill>
          <a:latin typeface="+mn-lt"/>
          <a:ea typeface="+mn-ea"/>
          <a:cs typeface="+mn-cs"/>
        </a:defRPr>
      </a:lvl1pPr>
      <a:lvl2pPr marL="487741" indent="-162580" algn="l" defTabSz="650321" rtl="0" eaLnBrk="1" latinLnBrk="0" hangingPunct="1">
        <a:lnSpc>
          <a:spcPct val="90000"/>
        </a:lnSpc>
        <a:spcBef>
          <a:spcPts val="356"/>
        </a:spcBef>
        <a:buFont typeface="Arial" panose="020B0604020202020204" pitchFamily="34" charset="0"/>
        <a:buChar char="•"/>
        <a:defRPr sz="1700" kern="1200">
          <a:solidFill>
            <a:schemeClr val="tx1"/>
          </a:solidFill>
          <a:latin typeface="+mn-lt"/>
          <a:ea typeface="+mn-ea"/>
          <a:cs typeface="+mn-cs"/>
        </a:defRPr>
      </a:lvl2pPr>
      <a:lvl3pPr marL="812902" indent="-162580" algn="l" defTabSz="650321" rtl="0" eaLnBrk="1" latinLnBrk="0" hangingPunct="1">
        <a:lnSpc>
          <a:spcPct val="90000"/>
        </a:lnSpc>
        <a:spcBef>
          <a:spcPts val="356"/>
        </a:spcBef>
        <a:buFont typeface="Arial" panose="020B0604020202020204" pitchFamily="34" charset="0"/>
        <a:buChar char="•"/>
        <a:defRPr sz="1400" kern="1200">
          <a:solidFill>
            <a:schemeClr val="tx1"/>
          </a:solidFill>
          <a:latin typeface="+mn-lt"/>
          <a:ea typeface="+mn-ea"/>
          <a:cs typeface="+mn-cs"/>
        </a:defRPr>
      </a:lvl3pPr>
      <a:lvl4pPr marL="1138062"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4pPr>
      <a:lvl5pPr marL="1463223"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5pPr>
      <a:lvl6pPr marL="178838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6pPr>
      <a:lvl7pPr marL="211354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7pPr>
      <a:lvl8pPr marL="243870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8pPr>
      <a:lvl9pPr marL="276386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321" rtl="0" eaLnBrk="1" latinLnBrk="0" hangingPunct="1">
        <a:defRPr sz="1300" kern="1200">
          <a:solidFill>
            <a:schemeClr val="tx1"/>
          </a:solidFill>
          <a:latin typeface="+mn-lt"/>
          <a:ea typeface="+mn-ea"/>
          <a:cs typeface="+mn-cs"/>
        </a:defRPr>
      </a:lvl1pPr>
      <a:lvl2pPr marL="325161" algn="l" defTabSz="650321" rtl="0" eaLnBrk="1" latinLnBrk="0" hangingPunct="1">
        <a:defRPr sz="1300" kern="1200">
          <a:solidFill>
            <a:schemeClr val="tx1"/>
          </a:solidFill>
          <a:latin typeface="+mn-lt"/>
          <a:ea typeface="+mn-ea"/>
          <a:cs typeface="+mn-cs"/>
        </a:defRPr>
      </a:lvl2pPr>
      <a:lvl3pPr marL="650321" algn="l" defTabSz="650321" rtl="0" eaLnBrk="1" latinLnBrk="0" hangingPunct="1">
        <a:defRPr sz="1300" kern="1200">
          <a:solidFill>
            <a:schemeClr val="tx1"/>
          </a:solidFill>
          <a:latin typeface="+mn-lt"/>
          <a:ea typeface="+mn-ea"/>
          <a:cs typeface="+mn-cs"/>
        </a:defRPr>
      </a:lvl3pPr>
      <a:lvl4pPr marL="975482" algn="l" defTabSz="650321" rtl="0" eaLnBrk="1" latinLnBrk="0" hangingPunct="1">
        <a:defRPr sz="1300" kern="1200">
          <a:solidFill>
            <a:schemeClr val="tx1"/>
          </a:solidFill>
          <a:latin typeface="+mn-lt"/>
          <a:ea typeface="+mn-ea"/>
          <a:cs typeface="+mn-cs"/>
        </a:defRPr>
      </a:lvl4pPr>
      <a:lvl5pPr marL="1300643" algn="l" defTabSz="650321" rtl="0" eaLnBrk="1" latinLnBrk="0" hangingPunct="1">
        <a:defRPr sz="1300" kern="1200">
          <a:solidFill>
            <a:schemeClr val="tx1"/>
          </a:solidFill>
          <a:latin typeface="+mn-lt"/>
          <a:ea typeface="+mn-ea"/>
          <a:cs typeface="+mn-cs"/>
        </a:defRPr>
      </a:lvl5pPr>
      <a:lvl6pPr marL="1625803" algn="l" defTabSz="650321" rtl="0" eaLnBrk="1" latinLnBrk="0" hangingPunct="1">
        <a:defRPr sz="1300" kern="1200">
          <a:solidFill>
            <a:schemeClr val="tx1"/>
          </a:solidFill>
          <a:latin typeface="+mn-lt"/>
          <a:ea typeface="+mn-ea"/>
          <a:cs typeface="+mn-cs"/>
        </a:defRPr>
      </a:lvl6pPr>
      <a:lvl7pPr marL="1950964" algn="l" defTabSz="650321" rtl="0" eaLnBrk="1" latinLnBrk="0" hangingPunct="1">
        <a:defRPr sz="1300" kern="1200">
          <a:solidFill>
            <a:schemeClr val="tx1"/>
          </a:solidFill>
          <a:latin typeface="+mn-lt"/>
          <a:ea typeface="+mn-ea"/>
          <a:cs typeface="+mn-cs"/>
        </a:defRPr>
      </a:lvl7pPr>
      <a:lvl8pPr marL="2276124" algn="l" defTabSz="650321" rtl="0" eaLnBrk="1" latinLnBrk="0" hangingPunct="1">
        <a:defRPr sz="1300" kern="1200">
          <a:solidFill>
            <a:schemeClr val="tx1"/>
          </a:solidFill>
          <a:latin typeface="+mn-lt"/>
          <a:ea typeface="+mn-ea"/>
          <a:cs typeface="+mn-cs"/>
        </a:defRPr>
      </a:lvl8pPr>
      <a:lvl9pPr marL="2601285" algn="l" defTabSz="650321"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8.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notesSlide" Target="../notesSlides/notesSlide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 name="TextBox 22"/>
          <p:cNvSpPr txBox="1"/>
          <p:nvPr/>
        </p:nvSpPr>
        <p:spPr>
          <a:xfrm>
            <a:off x="4121370" y="2787623"/>
            <a:ext cx="902848" cy="307795"/>
          </a:xfrm>
          <a:prstGeom prst="rect">
            <a:avLst/>
          </a:prstGeom>
          <a:noFill/>
        </p:spPr>
        <p:txBody>
          <a:bodyPr wrap="none" lIns="91458" tIns="45729" rIns="91458" bIns="45729" rtlCol="0">
            <a:spAutoFit/>
          </a:bodyPr>
          <a:lstStyle/>
          <a:p>
            <a:r>
              <a:rPr lang="zh-CN" altLang="en-US" sz="1400" dirty="0">
                <a:solidFill>
                  <a:schemeClr val="tx1">
                    <a:lumMod val="75000"/>
                    <a:lumOff val="25000"/>
                  </a:schemeClr>
                </a:solidFill>
                <a:latin typeface="微软雅黑" pitchFamily="34" charset="-122"/>
                <a:ea typeface="微软雅黑" pitchFamily="34" charset="-122"/>
                <a:cs typeface="+mn-ea"/>
                <a:sym typeface="+mn-lt"/>
              </a:rPr>
              <a:t>设计报告</a:t>
            </a:r>
          </a:p>
        </p:txBody>
      </p:sp>
      <p:sp>
        <p:nvSpPr>
          <p:cNvPr id="24" name="矩形 23"/>
          <p:cNvSpPr/>
          <p:nvPr/>
        </p:nvSpPr>
        <p:spPr>
          <a:xfrm>
            <a:off x="3263368" y="2236217"/>
            <a:ext cx="2553902" cy="523238"/>
          </a:xfrm>
          <a:prstGeom prst="rect">
            <a:avLst/>
          </a:prstGeom>
        </p:spPr>
        <p:txBody>
          <a:bodyPr wrap="square" lIns="91458" tIns="45729" rIns="91458" bIns="45729">
            <a:spAutoFit/>
          </a:bodyPr>
          <a:lstStyle/>
          <a:p>
            <a:pPr fontAlgn="auto">
              <a:spcBef>
                <a:spcPts val="0"/>
              </a:spcBef>
              <a:spcAft>
                <a:spcPts val="0"/>
              </a:spcAft>
              <a:defRPr/>
            </a:pPr>
            <a:r>
              <a:rPr lang="zh-CN" altLang="en-US" sz="2800" b="1" spc="300" dirty="0">
                <a:solidFill>
                  <a:schemeClr val="tx1">
                    <a:lumMod val="75000"/>
                    <a:lumOff val="25000"/>
                  </a:schemeClr>
                </a:solidFill>
                <a:latin typeface="微软雅黑" pitchFamily="34" charset="-122"/>
                <a:ea typeface="微软雅黑" pitchFamily="34" charset="-122"/>
                <a:cs typeface="+mn-ea"/>
                <a:sym typeface="+mn-lt"/>
              </a:rPr>
              <a:t>计组课程设计</a:t>
            </a:r>
          </a:p>
        </p:txBody>
      </p:sp>
      <p:sp>
        <p:nvSpPr>
          <p:cNvPr id="25" name="矩形 24">
            <a:extLst>
              <a:ext uri="{FF2B5EF4-FFF2-40B4-BE49-F238E27FC236}">
                <a16:creationId xmlns:a16="http://schemas.microsoft.com/office/drawing/2014/main" id="{F48AB8C1-3A86-40B0-AFB9-60BCA69A122F}"/>
              </a:ext>
            </a:extLst>
          </p:cNvPr>
          <p:cNvSpPr/>
          <p:nvPr/>
        </p:nvSpPr>
        <p:spPr>
          <a:xfrm>
            <a:off x="2016510" y="1559538"/>
            <a:ext cx="5112568" cy="769460"/>
          </a:xfrm>
          <a:prstGeom prst="rect">
            <a:avLst/>
          </a:prstGeom>
        </p:spPr>
        <p:txBody>
          <a:bodyPr wrap="square" lIns="91458" tIns="45729" rIns="91458" bIns="45729">
            <a:spAutoFit/>
          </a:bodyPr>
          <a:lstStyle/>
          <a:p>
            <a:pPr algn="ctr" fontAlgn="auto">
              <a:spcBef>
                <a:spcPts val="0"/>
              </a:spcBef>
              <a:spcAft>
                <a:spcPts val="0"/>
              </a:spcAft>
              <a:defRPr/>
            </a:pPr>
            <a:r>
              <a:rPr lang="en-US" altLang="zh-CN" sz="4400" b="1" spc="300" dirty="0">
                <a:solidFill>
                  <a:schemeClr val="tx1">
                    <a:lumMod val="75000"/>
                    <a:lumOff val="25000"/>
                  </a:schemeClr>
                </a:solidFill>
                <a:latin typeface="微软雅黑" pitchFamily="34" charset="-122"/>
                <a:ea typeface="微软雅黑" pitchFamily="34" charset="-122"/>
                <a:cs typeface="+mn-ea"/>
                <a:sym typeface="+mn-lt"/>
              </a:rPr>
              <a:t>MIPS32</a:t>
            </a:r>
            <a:r>
              <a:rPr lang="zh-CN" altLang="en-US" sz="4400" b="1" spc="300" dirty="0">
                <a:solidFill>
                  <a:schemeClr val="tx1">
                    <a:lumMod val="75000"/>
                    <a:lumOff val="25000"/>
                  </a:schemeClr>
                </a:solidFill>
                <a:latin typeface="微软雅黑" pitchFamily="34" charset="-122"/>
                <a:ea typeface="微软雅黑" pitchFamily="34" charset="-122"/>
                <a:cs typeface="+mn-ea"/>
                <a:sym typeface="+mn-lt"/>
              </a:rPr>
              <a:t>指令系统</a:t>
            </a:r>
          </a:p>
        </p:txBody>
      </p:sp>
      <p:cxnSp>
        <p:nvCxnSpPr>
          <p:cNvPr id="26" name="直接连接符 25">
            <a:extLst>
              <a:ext uri="{FF2B5EF4-FFF2-40B4-BE49-F238E27FC236}">
                <a16:creationId xmlns:a16="http://schemas.microsoft.com/office/drawing/2014/main" id="{F599728D-24B5-4FA0-8D0B-6D961CE162D1}"/>
              </a:ext>
            </a:extLst>
          </p:cNvPr>
          <p:cNvCxnSpPr/>
          <p:nvPr/>
        </p:nvCxnSpPr>
        <p:spPr>
          <a:xfrm>
            <a:off x="2469677" y="2746309"/>
            <a:ext cx="4141284"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TextBox 33">
            <a:extLst>
              <a:ext uri="{FF2B5EF4-FFF2-40B4-BE49-F238E27FC236}">
                <a16:creationId xmlns:a16="http://schemas.microsoft.com/office/drawing/2014/main" id="{AB1F61E1-408D-4142-9C0F-126EAD3B89E8}"/>
              </a:ext>
            </a:extLst>
          </p:cNvPr>
          <p:cNvSpPr txBox="1"/>
          <p:nvPr/>
        </p:nvSpPr>
        <p:spPr>
          <a:xfrm>
            <a:off x="2212783" y="3076600"/>
            <a:ext cx="4720021" cy="276999"/>
          </a:xfrm>
          <a:prstGeom prst="rect">
            <a:avLst/>
          </a:prstGeom>
          <a:noFill/>
        </p:spPr>
        <p:txBody>
          <a:bodyPr wrap="square" rtlCol="0">
            <a:spAutoFit/>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汇报人：陈扬  网络工程</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161</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时间：</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2018</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年</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09</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月</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21</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266612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6B6B826-754D-4C43-B768-A44E955F569A}"/>
              </a:ext>
            </a:extLst>
          </p:cNvPr>
          <p:cNvGrpSpPr/>
          <p:nvPr/>
        </p:nvGrpSpPr>
        <p:grpSpPr>
          <a:xfrm>
            <a:off x="0" y="124272"/>
            <a:ext cx="1836490" cy="441780"/>
            <a:chOff x="-2504" y="141590"/>
            <a:chExt cx="1944216" cy="441780"/>
          </a:xfrm>
        </p:grpSpPr>
        <p:sp>
          <p:nvSpPr>
            <p:cNvPr id="3" name="标题 5">
              <a:extLst>
                <a:ext uri="{FF2B5EF4-FFF2-40B4-BE49-F238E27FC236}">
                  <a16:creationId xmlns:a16="http://schemas.microsoft.com/office/drawing/2014/main" id="{F168B294-69E7-47D6-95C0-0891B30C55F9}"/>
                </a:ext>
              </a:extLst>
            </p:cNvPr>
            <p:cNvSpPr txBox="1">
              <a:spLocks/>
            </p:cNvSpPr>
            <p:nvPr>
              <p:custDataLst>
                <p:tags r:id="rId1"/>
              </p:custDataLst>
            </p:nvPr>
          </p:nvSpPr>
          <p:spPr>
            <a:xfrm>
              <a:off x="141512" y="196280"/>
              <a:ext cx="1800200" cy="332399"/>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zh-CN" alt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流水线生成</a:t>
              </a:r>
              <a:endPar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731C9D07-3A23-498D-9165-4E65147DB2E0}"/>
                </a:ext>
              </a:extLst>
            </p:cNvPr>
            <p:cNvSpPr/>
            <p:nvPr/>
          </p:nvSpPr>
          <p:spPr>
            <a:xfrm>
              <a:off x="-2504" y="141590"/>
              <a:ext cx="144016" cy="4417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a:extLst>
              <a:ext uri="{FF2B5EF4-FFF2-40B4-BE49-F238E27FC236}">
                <a16:creationId xmlns:a16="http://schemas.microsoft.com/office/drawing/2014/main" id="{2FEFFAFC-4465-4B84-B24A-8C5B2F5278DA}"/>
              </a:ext>
            </a:extLst>
          </p:cNvPr>
          <p:cNvGrpSpPr/>
          <p:nvPr/>
        </p:nvGrpSpPr>
        <p:grpSpPr>
          <a:xfrm>
            <a:off x="1836490" y="844352"/>
            <a:ext cx="5035944" cy="3836997"/>
            <a:chOff x="1137347" y="2466363"/>
            <a:chExt cx="5035944" cy="3836997"/>
          </a:xfrm>
        </p:grpSpPr>
        <p:sp>
          <p:nvSpPr>
            <p:cNvPr id="131" name="文本框 130">
              <a:extLst>
                <a:ext uri="{FF2B5EF4-FFF2-40B4-BE49-F238E27FC236}">
                  <a16:creationId xmlns:a16="http://schemas.microsoft.com/office/drawing/2014/main" id="{D0113715-0173-4407-AFEC-E185F79A4026}"/>
                </a:ext>
              </a:extLst>
            </p:cNvPr>
            <p:cNvSpPr txBox="1"/>
            <p:nvPr/>
          </p:nvSpPr>
          <p:spPr>
            <a:xfrm>
              <a:off x="5439008" y="5934028"/>
              <a:ext cx="734283" cy="369332"/>
            </a:xfrm>
            <a:prstGeom prst="rect">
              <a:avLst/>
            </a:prstGeom>
            <a:noFill/>
          </p:spPr>
          <p:txBody>
            <a:bodyPr wrap="square" rtlCol="0">
              <a:spAutoFit/>
            </a:bodyPr>
            <a:lstStyle/>
            <a:p>
              <a:r>
                <a:rPr lang="zh-CN" altLang="en-US" dirty="0"/>
                <a:t>时间</a:t>
              </a:r>
            </a:p>
          </p:txBody>
        </p:sp>
        <p:grpSp>
          <p:nvGrpSpPr>
            <p:cNvPr id="132" name="组合 131">
              <a:extLst>
                <a:ext uri="{FF2B5EF4-FFF2-40B4-BE49-F238E27FC236}">
                  <a16:creationId xmlns:a16="http://schemas.microsoft.com/office/drawing/2014/main" id="{9B5AB244-A00D-4681-9EF1-25556CC1C040}"/>
                </a:ext>
              </a:extLst>
            </p:cNvPr>
            <p:cNvGrpSpPr/>
            <p:nvPr/>
          </p:nvGrpSpPr>
          <p:grpSpPr>
            <a:xfrm>
              <a:off x="1137347" y="2466363"/>
              <a:ext cx="4958653" cy="3467736"/>
              <a:chOff x="1137347" y="2466363"/>
              <a:chExt cx="4958653" cy="3467736"/>
            </a:xfrm>
          </p:grpSpPr>
          <p:cxnSp>
            <p:nvCxnSpPr>
              <p:cNvPr id="133" name="直接箭头连接符 132">
                <a:extLst>
                  <a:ext uri="{FF2B5EF4-FFF2-40B4-BE49-F238E27FC236}">
                    <a16:creationId xmlns:a16="http://schemas.microsoft.com/office/drawing/2014/main" id="{4BFCBFCB-10B8-4E0E-9A06-FB559EFF2E71}"/>
                  </a:ext>
                </a:extLst>
              </p:cNvPr>
              <p:cNvCxnSpPr>
                <a:cxnSpLocks/>
              </p:cNvCxnSpPr>
              <p:nvPr/>
            </p:nvCxnSpPr>
            <p:spPr>
              <a:xfrm>
                <a:off x="1752600" y="5934075"/>
                <a:ext cx="43434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4" name="直接箭头连接符 133">
                <a:extLst>
                  <a:ext uri="{FF2B5EF4-FFF2-40B4-BE49-F238E27FC236}">
                    <a16:creationId xmlns:a16="http://schemas.microsoft.com/office/drawing/2014/main" id="{A72FCEC0-0AC5-4D4C-AD6E-22E88C758CA3}"/>
                  </a:ext>
                </a:extLst>
              </p:cNvPr>
              <p:cNvCxnSpPr>
                <a:cxnSpLocks/>
              </p:cNvCxnSpPr>
              <p:nvPr/>
            </p:nvCxnSpPr>
            <p:spPr>
              <a:xfrm flipH="1" flipV="1">
                <a:off x="1752573" y="2466363"/>
                <a:ext cx="27" cy="34677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5" name="矩形 134">
                <a:extLst>
                  <a:ext uri="{FF2B5EF4-FFF2-40B4-BE49-F238E27FC236}">
                    <a16:creationId xmlns:a16="http://schemas.microsoft.com/office/drawing/2014/main" id="{B5F855AA-6790-43F8-BB1B-CFCAB016795E}"/>
                  </a:ext>
                </a:extLst>
              </p:cNvPr>
              <p:cNvSpPr/>
              <p:nvPr/>
            </p:nvSpPr>
            <p:spPr>
              <a:xfrm>
                <a:off x="1752599" y="5695984"/>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a:t>
                </a:r>
                <a:endParaRPr lang="zh-CN" altLang="en-US" dirty="0">
                  <a:solidFill>
                    <a:schemeClr val="tx1"/>
                  </a:solidFill>
                </a:endParaRPr>
              </a:p>
            </p:txBody>
          </p:sp>
          <p:sp>
            <p:nvSpPr>
              <p:cNvPr id="136" name="矩形 135">
                <a:extLst>
                  <a:ext uri="{FF2B5EF4-FFF2-40B4-BE49-F238E27FC236}">
                    <a16:creationId xmlns:a16="http://schemas.microsoft.com/office/drawing/2014/main" id="{873BE6AC-010A-4AD8-BE8B-850E56C4A35D}"/>
                  </a:ext>
                </a:extLst>
              </p:cNvPr>
              <p:cNvSpPr/>
              <p:nvPr/>
            </p:nvSpPr>
            <p:spPr>
              <a:xfrm>
                <a:off x="1990713" y="5695984"/>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sp>
            <p:nvSpPr>
              <p:cNvPr id="137" name="矩形 136">
                <a:extLst>
                  <a:ext uri="{FF2B5EF4-FFF2-40B4-BE49-F238E27FC236}">
                    <a16:creationId xmlns:a16="http://schemas.microsoft.com/office/drawing/2014/main" id="{ADA06C66-C403-49D4-A3A4-DD309A027E12}"/>
                  </a:ext>
                </a:extLst>
              </p:cNvPr>
              <p:cNvSpPr/>
              <p:nvPr/>
            </p:nvSpPr>
            <p:spPr>
              <a:xfrm>
                <a:off x="2228828" y="5695984"/>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a:t>
                </a:r>
                <a:endParaRPr lang="zh-CN" altLang="en-US" dirty="0">
                  <a:solidFill>
                    <a:schemeClr val="tx1"/>
                  </a:solidFill>
                </a:endParaRPr>
              </a:p>
            </p:txBody>
          </p:sp>
          <p:sp>
            <p:nvSpPr>
              <p:cNvPr id="138" name="矩形 137">
                <a:extLst>
                  <a:ext uri="{FF2B5EF4-FFF2-40B4-BE49-F238E27FC236}">
                    <a16:creationId xmlns:a16="http://schemas.microsoft.com/office/drawing/2014/main" id="{3E2278D5-1EE3-4902-8ABE-3B3CD9245BF2}"/>
                  </a:ext>
                </a:extLst>
              </p:cNvPr>
              <p:cNvSpPr/>
              <p:nvPr/>
            </p:nvSpPr>
            <p:spPr>
              <a:xfrm>
                <a:off x="2466942" y="5695983"/>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a:t>
                </a:r>
                <a:endParaRPr lang="zh-CN" altLang="en-US" dirty="0">
                  <a:solidFill>
                    <a:schemeClr val="tx1"/>
                  </a:solidFill>
                </a:endParaRPr>
              </a:p>
            </p:txBody>
          </p:sp>
          <p:sp>
            <p:nvSpPr>
              <p:cNvPr id="139" name="矩形 138">
                <a:extLst>
                  <a:ext uri="{FF2B5EF4-FFF2-40B4-BE49-F238E27FC236}">
                    <a16:creationId xmlns:a16="http://schemas.microsoft.com/office/drawing/2014/main" id="{FC0AAB75-FC04-4137-A7F8-D1BA83E76DB8}"/>
                  </a:ext>
                </a:extLst>
              </p:cNvPr>
              <p:cNvSpPr/>
              <p:nvPr/>
            </p:nvSpPr>
            <p:spPr>
              <a:xfrm>
                <a:off x="2705054" y="5695982"/>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a:t>
                </a:r>
                <a:endParaRPr lang="zh-CN" altLang="en-US" dirty="0">
                  <a:solidFill>
                    <a:schemeClr val="tx1"/>
                  </a:solidFill>
                </a:endParaRPr>
              </a:p>
            </p:txBody>
          </p:sp>
          <p:sp>
            <p:nvSpPr>
              <p:cNvPr id="140" name="矩形 139">
                <a:extLst>
                  <a:ext uri="{FF2B5EF4-FFF2-40B4-BE49-F238E27FC236}">
                    <a16:creationId xmlns:a16="http://schemas.microsoft.com/office/drawing/2014/main" id="{7B70960B-8651-40D0-A730-F27E6BCACB6F}"/>
                  </a:ext>
                </a:extLst>
              </p:cNvPr>
              <p:cNvSpPr/>
              <p:nvPr/>
            </p:nvSpPr>
            <p:spPr>
              <a:xfrm>
                <a:off x="2943167" y="5695982"/>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id="{526F96FE-042A-4682-BBBA-EB4C1EDC22C6}"/>
                  </a:ext>
                </a:extLst>
              </p:cNvPr>
              <p:cNvSpPr/>
              <p:nvPr/>
            </p:nvSpPr>
            <p:spPr>
              <a:xfrm>
                <a:off x="3181279" y="5695982"/>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a:extLst>
                  <a:ext uri="{FF2B5EF4-FFF2-40B4-BE49-F238E27FC236}">
                    <a16:creationId xmlns:a16="http://schemas.microsoft.com/office/drawing/2014/main" id="{4045FF58-D815-4B79-A99D-53AE136FBC10}"/>
                  </a:ext>
                </a:extLst>
              </p:cNvPr>
              <p:cNvSpPr/>
              <p:nvPr/>
            </p:nvSpPr>
            <p:spPr>
              <a:xfrm>
                <a:off x="3419392" y="569598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a:extLst>
                  <a:ext uri="{FF2B5EF4-FFF2-40B4-BE49-F238E27FC236}">
                    <a16:creationId xmlns:a16="http://schemas.microsoft.com/office/drawing/2014/main" id="{934A9222-750A-4EE1-B951-E4ACA0042B78}"/>
                  </a:ext>
                </a:extLst>
              </p:cNvPr>
              <p:cNvSpPr/>
              <p:nvPr/>
            </p:nvSpPr>
            <p:spPr>
              <a:xfrm>
                <a:off x="3657504" y="5695978"/>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a:extLst>
                  <a:ext uri="{FF2B5EF4-FFF2-40B4-BE49-F238E27FC236}">
                    <a16:creationId xmlns:a16="http://schemas.microsoft.com/office/drawing/2014/main" id="{91C94E2E-B019-4B32-ABB3-010B2F4209C6}"/>
                  </a:ext>
                </a:extLst>
              </p:cNvPr>
              <p:cNvSpPr/>
              <p:nvPr/>
            </p:nvSpPr>
            <p:spPr>
              <a:xfrm>
                <a:off x="3895616" y="5695978"/>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a:extLst>
                  <a:ext uri="{FF2B5EF4-FFF2-40B4-BE49-F238E27FC236}">
                    <a16:creationId xmlns:a16="http://schemas.microsoft.com/office/drawing/2014/main" id="{3CABA0C8-8368-474F-8377-C091B699A50C}"/>
                  </a:ext>
                </a:extLst>
              </p:cNvPr>
              <p:cNvSpPr/>
              <p:nvPr/>
            </p:nvSpPr>
            <p:spPr>
              <a:xfrm>
                <a:off x="4133728" y="5695978"/>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a16="http://schemas.microsoft.com/office/drawing/2014/main" id="{7D60CAE3-16AD-4727-9D4A-6F1E0F922300}"/>
                  </a:ext>
                </a:extLst>
              </p:cNvPr>
              <p:cNvSpPr/>
              <p:nvPr/>
            </p:nvSpPr>
            <p:spPr>
              <a:xfrm>
                <a:off x="4371837" y="5695972"/>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a:extLst>
                  <a:ext uri="{FF2B5EF4-FFF2-40B4-BE49-F238E27FC236}">
                    <a16:creationId xmlns:a16="http://schemas.microsoft.com/office/drawing/2014/main" id="{87869EAB-7A19-4CFE-A2ED-7837EFFB6E75}"/>
                  </a:ext>
                </a:extLst>
              </p:cNvPr>
              <p:cNvSpPr/>
              <p:nvPr/>
            </p:nvSpPr>
            <p:spPr>
              <a:xfrm>
                <a:off x="4609943" y="569596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a:extLst>
                  <a:ext uri="{FF2B5EF4-FFF2-40B4-BE49-F238E27FC236}">
                    <a16:creationId xmlns:a16="http://schemas.microsoft.com/office/drawing/2014/main" id="{F45CE554-01D7-4841-993F-2DCC5AE25608}"/>
                  </a:ext>
                </a:extLst>
              </p:cNvPr>
              <p:cNvSpPr/>
              <p:nvPr/>
            </p:nvSpPr>
            <p:spPr>
              <a:xfrm>
                <a:off x="4843757" y="5695984"/>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a:extLst>
                  <a:ext uri="{FF2B5EF4-FFF2-40B4-BE49-F238E27FC236}">
                    <a16:creationId xmlns:a16="http://schemas.microsoft.com/office/drawing/2014/main" id="{0F63E919-B847-4968-A786-F8657B64535A}"/>
                  </a:ext>
                </a:extLst>
              </p:cNvPr>
              <p:cNvSpPr/>
              <p:nvPr/>
            </p:nvSpPr>
            <p:spPr>
              <a:xfrm>
                <a:off x="5081871" y="5695984"/>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a:extLst>
                  <a:ext uri="{FF2B5EF4-FFF2-40B4-BE49-F238E27FC236}">
                    <a16:creationId xmlns:a16="http://schemas.microsoft.com/office/drawing/2014/main" id="{2AECC4C5-792D-407A-B665-30755318E08E}"/>
                  </a:ext>
                </a:extLst>
              </p:cNvPr>
              <p:cNvSpPr/>
              <p:nvPr/>
            </p:nvSpPr>
            <p:spPr>
              <a:xfrm>
                <a:off x="5319986" y="5695984"/>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a:extLst>
                  <a:ext uri="{FF2B5EF4-FFF2-40B4-BE49-F238E27FC236}">
                    <a16:creationId xmlns:a16="http://schemas.microsoft.com/office/drawing/2014/main" id="{4DFA3187-74E1-417C-B93C-E3BFB80DE737}"/>
                  </a:ext>
                </a:extLst>
              </p:cNvPr>
              <p:cNvSpPr/>
              <p:nvPr/>
            </p:nvSpPr>
            <p:spPr>
              <a:xfrm>
                <a:off x="1990705" y="5457822"/>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a:t>
                </a:r>
                <a:endParaRPr lang="zh-CN" altLang="en-US" dirty="0">
                  <a:solidFill>
                    <a:schemeClr val="tx1"/>
                  </a:solidFill>
                </a:endParaRPr>
              </a:p>
            </p:txBody>
          </p:sp>
          <p:sp>
            <p:nvSpPr>
              <p:cNvPr id="152" name="矩形 151">
                <a:extLst>
                  <a:ext uri="{FF2B5EF4-FFF2-40B4-BE49-F238E27FC236}">
                    <a16:creationId xmlns:a16="http://schemas.microsoft.com/office/drawing/2014/main" id="{1EDD7F24-7186-4BE7-B659-A21D47CECFD0}"/>
                  </a:ext>
                </a:extLst>
              </p:cNvPr>
              <p:cNvSpPr/>
              <p:nvPr/>
            </p:nvSpPr>
            <p:spPr>
              <a:xfrm>
                <a:off x="2228819" y="5457822"/>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sp>
            <p:nvSpPr>
              <p:cNvPr id="153" name="矩形 152">
                <a:extLst>
                  <a:ext uri="{FF2B5EF4-FFF2-40B4-BE49-F238E27FC236}">
                    <a16:creationId xmlns:a16="http://schemas.microsoft.com/office/drawing/2014/main" id="{5338A963-9C66-4B57-8F41-083B50D6D85A}"/>
                  </a:ext>
                </a:extLst>
              </p:cNvPr>
              <p:cNvSpPr/>
              <p:nvPr/>
            </p:nvSpPr>
            <p:spPr>
              <a:xfrm>
                <a:off x="2466934" y="5457822"/>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a:t>
                </a:r>
                <a:endParaRPr lang="zh-CN" altLang="en-US" dirty="0">
                  <a:solidFill>
                    <a:schemeClr val="tx1"/>
                  </a:solidFill>
                </a:endParaRPr>
              </a:p>
            </p:txBody>
          </p:sp>
          <p:sp>
            <p:nvSpPr>
              <p:cNvPr id="154" name="矩形 153">
                <a:extLst>
                  <a:ext uri="{FF2B5EF4-FFF2-40B4-BE49-F238E27FC236}">
                    <a16:creationId xmlns:a16="http://schemas.microsoft.com/office/drawing/2014/main" id="{AECE0793-DD43-4CA7-8A62-9A195B04B087}"/>
                  </a:ext>
                </a:extLst>
              </p:cNvPr>
              <p:cNvSpPr/>
              <p:nvPr/>
            </p:nvSpPr>
            <p:spPr>
              <a:xfrm>
                <a:off x="2705048" y="545782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a:t>
                </a:r>
                <a:endParaRPr lang="zh-CN" altLang="en-US" dirty="0">
                  <a:solidFill>
                    <a:schemeClr val="tx1"/>
                  </a:solidFill>
                </a:endParaRPr>
              </a:p>
            </p:txBody>
          </p:sp>
          <p:sp>
            <p:nvSpPr>
              <p:cNvPr id="155" name="矩形 154">
                <a:extLst>
                  <a:ext uri="{FF2B5EF4-FFF2-40B4-BE49-F238E27FC236}">
                    <a16:creationId xmlns:a16="http://schemas.microsoft.com/office/drawing/2014/main" id="{AAFB49E3-15CA-432D-89EE-5FD02453AF01}"/>
                  </a:ext>
                </a:extLst>
              </p:cNvPr>
              <p:cNvSpPr/>
              <p:nvPr/>
            </p:nvSpPr>
            <p:spPr>
              <a:xfrm>
                <a:off x="2943160" y="545782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a:t>
                </a:r>
                <a:endParaRPr lang="zh-CN" altLang="en-US" dirty="0">
                  <a:solidFill>
                    <a:schemeClr val="tx1"/>
                  </a:solidFill>
                </a:endParaRPr>
              </a:p>
            </p:txBody>
          </p:sp>
          <p:sp>
            <p:nvSpPr>
              <p:cNvPr id="156" name="矩形 155">
                <a:extLst>
                  <a:ext uri="{FF2B5EF4-FFF2-40B4-BE49-F238E27FC236}">
                    <a16:creationId xmlns:a16="http://schemas.microsoft.com/office/drawing/2014/main" id="{AFA17B90-5722-4C68-A6D0-FA5088E21392}"/>
                  </a:ext>
                </a:extLst>
              </p:cNvPr>
              <p:cNvSpPr/>
              <p:nvPr/>
            </p:nvSpPr>
            <p:spPr>
              <a:xfrm>
                <a:off x="3181273" y="545782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a:extLst>
                  <a:ext uri="{FF2B5EF4-FFF2-40B4-BE49-F238E27FC236}">
                    <a16:creationId xmlns:a16="http://schemas.microsoft.com/office/drawing/2014/main" id="{91CDEEF3-4B15-4975-8F29-20329F09CB94}"/>
                  </a:ext>
                </a:extLst>
              </p:cNvPr>
              <p:cNvSpPr/>
              <p:nvPr/>
            </p:nvSpPr>
            <p:spPr>
              <a:xfrm>
                <a:off x="3419385" y="545782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a:extLst>
                  <a:ext uri="{FF2B5EF4-FFF2-40B4-BE49-F238E27FC236}">
                    <a16:creationId xmlns:a16="http://schemas.microsoft.com/office/drawing/2014/main" id="{31248074-1AC9-4F1D-B4B0-12DB3738D405}"/>
                  </a:ext>
                </a:extLst>
              </p:cNvPr>
              <p:cNvSpPr/>
              <p:nvPr/>
            </p:nvSpPr>
            <p:spPr>
              <a:xfrm>
                <a:off x="3657498" y="5457819"/>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a:extLst>
                  <a:ext uri="{FF2B5EF4-FFF2-40B4-BE49-F238E27FC236}">
                    <a16:creationId xmlns:a16="http://schemas.microsoft.com/office/drawing/2014/main" id="{60776E5F-20F6-4CAF-AA74-AB45CC28BFF2}"/>
                  </a:ext>
                </a:extLst>
              </p:cNvPr>
              <p:cNvSpPr/>
              <p:nvPr/>
            </p:nvSpPr>
            <p:spPr>
              <a:xfrm>
                <a:off x="3895610" y="5457816"/>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a:extLst>
                  <a:ext uri="{FF2B5EF4-FFF2-40B4-BE49-F238E27FC236}">
                    <a16:creationId xmlns:a16="http://schemas.microsoft.com/office/drawing/2014/main" id="{155F3B70-11C0-48E8-ACDB-60D6744ED543}"/>
                  </a:ext>
                </a:extLst>
              </p:cNvPr>
              <p:cNvSpPr/>
              <p:nvPr/>
            </p:nvSpPr>
            <p:spPr>
              <a:xfrm>
                <a:off x="4133722" y="5457816"/>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a:extLst>
                  <a:ext uri="{FF2B5EF4-FFF2-40B4-BE49-F238E27FC236}">
                    <a16:creationId xmlns:a16="http://schemas.microsoft.com/office/drawing/2014/main" id="{17740178-14B3-4059-B74B-37BCFECCCB91}"/>
                  </a:ext>
                </a:extLst>
              </p:cNvPr>
              <p:cNvSpPr/>
              <p:nvPr/>
            </p:nvSpPr>
            <p:spPr>
              <a:xfrm>
                <a:off x="4371834" y="5457816"/>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a:extLst>
                  <a:ext uri="{FF2B5EF4-FFF2-40B4-BE49-F238E27FC236}">
                    <a16:creationId xmlns:a16="http://schemas.microsoft.com/office/drawing/2014/main" id="{A383E12F-6241-45D6-AAAF-828BC0027CAA}"/>
                  </a:ext>
                </a:extLst>
              </p:cNvPr>
              <p:cNvSpPr/>
              <p:nvPr/>
            </p:nvSpPr>
            <p:spPr>
              <a:xfrm>
                <a:off x="4609943" y="545781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a:extLst>
                  <a:ext uri="{FF2B5EF4-FFF2-40B4-BE49-F238E27FC236}">
                    <a16:creationId xmlns:a16="http://schemas.microsoft.com/office/drawing/2014/main" id="{BCC2AA8F-C15D-4687-BAF8-224A98D7BD1F}"/>
                  </a:ext>
                </a:extLst>
              </p:cNvPr>
              <p:cNvSpPr/>
              <p:nvPr/>
            </p:nvSpPr>
            <p:spPr>
              <a:xfrm>
                <a:off x="4848049" y="5457798"/>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a:extLst>
                  <a:ext uri="{FF2B5EF4-FFF2-40B4-BE49-F238E27FC236}">
                    <a16:creationId xmlns:a16="http://schemas.microsoft.com/office/drawing/2014/main" id="{31093EB5-BB7C-4A55-B882-0A9282D89A99}"/>
                  </a:ext>
                </a:extLst>
              </p:cNvPr>
              <p:cNvSpPr/>
              <p:nvPr/>
            </p:nvSpPr>
            <p:spPr>
              <a:xfrm>
                <a:off x="5081863" y="5457822"/>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164">
                <a:extLst>
                  <a:ext uri="{FF2B5EF4-FFF2-40B4-BE49-F238E27FC236}">
                    <a16:creationId xmlns:a16="http://schemas.microsoft.com/office/drawing/2014/main" id="{4CD9BB78-0E07-4884-AB87-D26C559BC168}"/>
                  </a:ext>
                </a:extLst>
              </p:cNvPr>
              <p:cNvSpPr/>
              <p:nvPr/>
            </p:nvSpPr>
            <p:spPr>
              <a:xfrm>
                <a:off x="5319977" y="5457822"/>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165">
                <a:extLst>
                  <a:ext uri="{FF2B5EF4-FFF2-40B4-BE49-F238E27FC236}">
                    <a16:creationId xmlns:a16="http://schemas.microsoft.com/office/drawing/2014/main" id="{1769C90D-ED85-45C2-9669-1894C87A4F9E}"/>
                  </a:ext>
                </a:extLst>
              </p:cNvPr>
              <p:cNvSpPr/>
              <p:nvPr/>
            </p:nvSpPr>
            <p:spPr>
              <a:xfrm>
                <a:off x="1753060" y="5457798"/>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166">
                <a:extLst>
                  <a:ext uri="{FF2B5EF4-FFF2-40B4-BE49-F238E27FC236}">
                    <a16:creationId xmlns:a16="http://schemas.microsoft.com/office/drawing/2014/main" id="{B71F3BE4-A1CA-463F-A38C-67886410C4F4}"/>
                  </a:ext>
                </a:extLst>
              </p:cNvPr>
              <p:cNvSpPr/>
              <p:nvPr/>
            </p:nvSpPr>
            <p:spPr>
              <a:xfrm>
                <a:off x="1752590" y="5219612"/>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a:extLst>
                  <a:ext uri="{FF2B5EF4-FFF2-40B4-BE49-F238E27FC236}">
                    <a16:creationId xmlns:a16="http://schemas.microsoft.com/office/drawing/2014/main" id="{2F9E8BA2-0B7B-4B7E-BDEB-87D221B67AE3}"/>
                  </a:ext>
                </a:extLst>
              </p:cNvPr>
              <p:cNvSpPr/>
              <p:nvPr/>
            </p:nvSpPr>
            <p:spPr>
              <a:xfrm>
                <a:off x="1990704" y="5219612"/>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a:extLst>
                  <a:ext uri="{FF2B5EF4-FFF2-40B4-BE49-F238E27FC236}">
                    <a16:creationId xmlns:a16="http://schemas.microsoft.com/office/drawing/2014/main" id="{7125C79F-CA12-4301-A165-BC62C78DD3BF}"/>
                  </a:ext>
                </a:extLst>
              </p:cNvPr>
              <p:cNvSpPr/>
              <p:nvPr/>
            </p:nvSpPr>
            <p:spPr>
              <a:xfrm>
                <a:off x="2228819" y="5219612"/>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a:t>
                </a:r>
                <a:endParaRPr lang="zh-CN" altLang="en-US" dirty="0">
                  <a:solidFill>
                    <a:schemeClr val="tx1"/>
                  </a:solidFill>
                </a:endParaRPr>
              </a:p>
            </p:txBody>
          </p:sp>
          <p:sp>
            <p:nvSpPr>
              <p:cNvPr id="170" name="矩形 169">
                <a:extLst>
                  <a:ext uri="{FF2B5EF4-FFF2-40B4-BE49-F238E27FC236}">
                    <a16:creationId xmlns:a16="http://schemas.microsoft.com/office/drawing/2014/main" id="{E02F79C4-A9C6-4554-825D-D061FC4C9D21}"/>
                  </a:ext>
                </a:extLst>
              </p:cNvPr>
              <p:cNvSpPr/>
              <p:nvPr/>
            </p:nvSpPr>
            <p:spPr>
              <a:xfrm>
                <a:off x="2466933" y="521961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sp>
            <p:nvSpPr>
              <p:cNvPr id="171" name="矩形 170">
                <a:extLst>
                  <a:ext uri="{FF2B5EF4-FFF2-40B4-BE49-F238E27FC236}">
                    <a16:creationId xmlns:a16="http://schemas.microsoft.com/office/drawing/2014/main" id="{3E2BF96C-214A-4032-9EBF-1E3D2085AA05}"/>
                  </a:ext>
                </a:extLst>
              </p:cNvPr>
              <p:cNvSpPr/>
              <p:nvPr/>
            </p:nvSpPr>
            <p:spPr>
              <a:xfrm>
                <a:off x="2705045" y="521961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a:t>
                </a:r>
                <a:endParaRPr lang="zh-CN" altLang="en-US" dirty="0">
                  <a:solidFill>
                    <a:schemeClr val="tx1"/>
                  </a:solidFill>
                </a:endParaRPr>
              </a:p>
            </p:txBody>
          </p:sp>
          <p:sp>
            <p:nvSpPr>
              <p:cNvPr id="172" name="矩形 171">
                <a:extLst>
                  <a:ext uri="{FF2B5EF4-FFF2-40B4-BE49-F238E27FC236}">
                    <a16:creationId xmlns:a16="http://schemas.microsoft.com/office/drawing/2014/main" id="{1685BCC8-51A5-46B7-B9D5-75CD342F9514}"/>
                  </a:ext>
                </a:extLst>
              </p:cNvPr>
              <p:cNvSpPr/>
              <p:nvPr/>
            </p:nvSpPr>
            <p:spPr>
              <a:xfrm>
                <a:off x="2943158" y="521961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a:t>
                </a:r>
                <a:endParaRPr lang="zh-CN" altLang="en-US" dirty="0">
                  <a:solidFill>
                    <a:schemeClr val="tx1"/>
                  </a:solidFill>
                </a:endParaRPr>
              </a:p>
            </p:txBody>
          </p:sp>
          <p:sp>
            <p:nvSpPr>
              <p:cNvPr id="173" name="矩形 172">
                <a:extLst>
                  <a:ext uri="{FF2B5EF4-FFF2-40B4-BE49-F238E27FC236}">
                    <a16:creationId xmlns:a16="http://schemas.microsoft.com/office/drawing/2014/main" id="{EB9A0C9F-A66B-4DA0-A013-76FDB0155E20}"/>
                  </a:ext>
                </a:extLst>
              </p:cNvPr>
              <p:cNvSpPr/>
              <p:nvPr/>
            </p:nvSpPr>
            <p:spPr>
              <a:xfrm>
                <a:off x="3181270" y="521961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a:t>
                </a:r>
                <a:endParaRPr lang="zh-CN" altLang="en-US" dirty="0">
                  <a:solidFill>
                    <a:schemeClr val="tx1"/>
                  </a:solidFill>
                </a:endParaRPr>
              </a:p>
            </p:txBody>
          </p:sp>
          <p:sp>
            <p:nvSpPr>
              <p:cNvPr id="174" name="矩形 173">
                <a:extLst>
                  <a:ext uri="{FF2B5EF4-FFF2-40B4-BE49-F238E27FC236}">
                    <a16:creationId xmlns:a16="http://schemas.microsoft.com/office/drawing/2014/main" id="{2A5F8DCE-8DF6-475C-BC5B-3749B5C3D22B}"/>
                  </a:ext>
                </a:extLst>
              </p:cNvPr>
              <p:cNvSpPr/>
              <p:nvPr/>
            </p:nvSpPr>
            <p:spPr>
              <a:xfrm>
                <a:off x="3419383" y="5219609"/>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174">
                <a:extLst>
                  <a:ext uri="{FF2B5EF4-FFF2-40B4-BE49-F238E27FC236}">
                    <a16:creationId xmlns:a16="http://schemas.microsoft.com/office/drawing/2014/main" id="{014A49C8-8A85-4771-BDDD-DBFBD76D9BD8}"/>
                  </a:ext>
                </a:extLst>
              </p:cNvPr>
              <p:cNvSpPr/>
              <p:nvPr/>
            </p:nvSpPr>
            <p:spPr>
              <a:xfrm>
                <a:off x="3657495" y="5219606"/>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FC8E80B5-D76C-418B-95BE-6800DBEE962B}"/>
                  </a:ext>
                </a:extLst>
              </p:cNvPr>
              <p:cNvSpPr/>
              <p:nvPr/>
            </p:nvSpPr>
            <p:spPr>
              <a:xfrm>
                <a:off x="3895607" y="5219606"/>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a:extLst>
                  <a:ext uri="{FF2B5EF4-FFF2-40B4-BE49-F238E27FC236}">
                    <a16:creationId xmlns:a16="http://schemas.microsoft.com/office/drawing/2014/main" id="{9E17A7EB-5BD8-4794-ABD6-736DA7D31F33}"/>
                  </a:ext>
                </a:extLst>
              </p:cNvPr>
              <p:cNvSpPr/>
              <p:nvPr/>
            </p:nvSpPr>
            <p:spPr>
              <a:xfrm>
                <a:off x="4133719" y="5219606"/>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a:extLst>
                  <a:ext uri="{FF2B5EF4-FFF2-40B4-BE49-F238E27FC236}">
                    <a16:creationId xmlns:a16="http://schemas.microsoft.com/office/drawing/2014/main" id="{68B9B8C0-C46E-4895-8327-CA7713C784CA}"/>
                  </a:ext>
                </a:extLst>
              </p:cNvPr>
              <p:cNvSpPr/>
              <p:nvPr/>
            </p:nvSpPr>
            <p:spPr>
              <a:xfrm>
                <a:off x="4371828" y="521960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a:extLst>
                  <a:ext uri="{FF2B5EF4-FFF2-40B4-BE49-F238E27FC236}">
                    <a16:creationId xmlns:a16="http://schemas.microsoft.com/office/drawing/2014/main" id="{A25143C2-71CF-4C5A-9467-E7B08E0D46B4}"/>
                  </a:ext>
                </a:extLst>
              </p:cNvPr>
              <p:cNvSpPr/>
              <p:nvPr/>
            </p:nvSpPr>
            <p:spPr>
              <a:xfrm>
                <a:off x="4609934" y="5219588"/>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a:extLst>
                  <a:ext uri="{FF2B5EF4-FFF2-40B4-BE49-F238E27FC236}">
                    <a16:creationId xmlns:a16="http://schemas.microsoft.com/office/drawing/2014/main" id="{32A8967F-4C59-4BE3-BB2C-7F84DE182457}"/>
                  </a:ext>
                </a:extLst>
              </p:cNvPr>
              <p:cNvSpPr/>
              <p:nvPr/>
            </p:nvSpPr>
            <p:spPr>
              <a:xfrm>
                <a:off x="4843748" y="5219612"/>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a:extLst>
                  <a:ext uri="{FF2B5EF4-FFF2-40B4-BE49-F238E27FC236}">
                    <a16:creationId xmlns:a16="http://schemas.microsoft.com/office/drawing/2014/main" id="{256117AA-7ADD-4722-B517-1CE664636878}"/>
                  </a:ext>
                </a:extLst>
              </p:cNvPr>
              <p:cNvSpPr/>
              <p:nvPr/>
            </p:nvSpPr>
            <p:spPr>
              <a:xfrm>
                <a:off x="5081862" y="5219612"/>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矩形 181">
                <a:extLst>
                  <a:ext uri="{FF2B5EF4-FFF2-40B4-BE49-F238E27FC236}">
                    <a16:creationId xmlns:a16="http://schemas.microsoft.com/office/drawing/2014/main" id="{DE09A44E-A620-4763-BDEC-3891042D233C}"/>
                  </a:ext>
                </a:extLst>
              </p:cNvPr>
              <p:cNvSpPr/>
              <p:nvPr/>
            </p:nvSpPr>
            <p:spPr>
              <a:xfrm>
                <a:off x="5319977" y="5219612"/>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矩形 182">
                <a:extLst>
                  <a:ext uri="{FF2B5EF4-FFF2-40B4-BE49-F238E27FC236}">
                    <a16:creationId xmlns:a16="http://schemas.microsoft.com/office/drawing/2014/main" id="{D26BFA5F-BC16-4BFE-A177-ED5EF28A3227}"/>
                  </a:ext>
                </a:extLst>
              </p:cNvPr>
              <p:cNvSpPr/>
              <p:nvPr/>
            </p:nvSpPr>
            <p:spPr>
              <a:xfrm>
                <a:off x="1990696" y="498145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矩形 183">
                <a:extLst>
                  <a:ext uri="{FF2B5EF4-FFF2-40B4-BE49-F238E27FC236}">
                    <a16:creationId xmlns:a16="http://schemas.microsoft.com/office/drawing/2014/main" id="{BAE4A1A1-50A0-4179-86FC-338794E18D3D}"/>
                  </a:ext>
                </a:extLst>
              </p:cNvPr>
              <p:cNvSpPr/>
              <p:nvPr/>
            </p:nvSpPr>
            <p:spPr>
              <a:xfrm>
                <a:off x="2228810" y="498145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a:extLst>
                  <a:ext uri="{FF2B5EF4-FFF2-40B4-BE49-F238E27FC236}">
                    <a16:creationId xmlns:a16="http://schemas.microsoft.com/office/drawing/2014/main" id="{EC51B215-F84A-4151-A260-81BB6CF4EDF6}"/>
                  </a:ext>
                </a:extLst>
              </p:cNvPr>
              <p:cNvSpPr/>
              <p:nvPr/>
            </p:nvSpPr>
            <p:spPr>
              <a:xfrm>
                <a:off x="2466925" y="498145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a:t>
                </a:r>
                <a:endParaRPr lang="zh-CN" altLang="en-US" dirty="0">
                  <a:solidFill>
                    <a:schemeClr val="tx1"/>
                  </a:solidFill>
                </a:endParaRPr>
              </a:p>
            </p:txBody>
          </p:sp>
          <p:sp>
            <p:nvSpPr>
              <p:cNvPr id="186" name="矩形 185">
                <a:extLst>
                  <a:ext uri="{FF2B5EF4-FFF2-40B4-BE49-F238E27FC236}">
                    <a16:creationId xmlns:a16="http://schemas.microsoft.com/office/drawing/2014/main" id="{843C3440-5117-4192-8DC4-2697F97E4984}"/>
                  </a:ext>
                </a:extLst>
              </p:cNvPr>
              <p:cNvSpPr/>
              <p:nvPr/>
            </p:nvSpPr>
            <p:spPr>
              <a:xfrm>
                <a:off x="2705039" y="4981449"/>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sp>
            <p:nvSpPr>
              <p:cNvPr id="187" name="矩形 186">
                <a:extLst>
                  <a:ext uri="{FF2B5EF4-FFF2-40B4-BE49-F238E27FC236}">
                    <a16:creationId xmlns:a16="http://schemas.microsoft.com/office/drawing/2014/main" id="{67C2C51A-D6DA-4369-BEF4-31D1E2F65FEB}"/>
                  </a:ext>
                </a:extLst>
              </p:cNvPr>
              <p:cNvSpPr/>
              <p:nvPr/>
            </p:nvSpPr>
            <p:spPr>
              <a:xfrm>
                <a:off x="2943151" y="4981448"/>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a:t>
                </a:r>
                <a:endParaRPr lang="zh-CN" altLang="en-US" dirty="0">
                  <a:solidFill>
                    <a:schemeClr val="tx1"/>
                  </a:solidFill>
                </a:endParaRPr>
              </a:p>
            </p:txBody>
          </p:sp>
          <p:sp>
            <p:nvSpPr>
              <p:cNvPr id="188" name="矩形 187">
                <a:extLst>
                  <a:ext uri="{FF2B5EF4-FFF2-40B4-BE49-F238E27FC236}">
                    <a16:creationId xmlns:a16="http://schemas.microsoft.com/office/drawing/2014/main" id="{DF067509-49EA-4D49-AE56-4D61AA810426}"/>
                  </a:ext>
                </a:extLst>
              </p:cNvPr>
              <p:cNvSpPr/>
              <p:nvPr/>
            </p:nvSpPr>
            <p:spPr>
              <a:xfrm>
                <a:off x="3181264" y="4981448"/>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a:t>
                </a:r>
                <a:endParaRPr lang="zh-CN" altLang="en-US" dirty="0">
                  <a:solidFill>
                    <a:schemeClr val="tx1"/>
                  </a:solidFill>
                </a:endParaRPr>
              </a:p>
            </p:txBody>
          </p:sp>
          <p:sp>
            <p:nvSpPr>
              <p:cNvPr id="189" name="矩形 188">
                <a:extLst>
                  <a:ext uri="{FF2B5EF4-FFF2-40B4-BE49-F238E27FC236}">
                    <a16:creationId xmlns:a16="http://schemas.microsoft.com/office/drawing/2014/main" id="{89D86CB5-6024-4188-9455-80FC7A8FDC77}"/>
                  </a:ext>
                </a:extLst>
              </p:cNvPr>
              <p:cNvSpPr/>
              <p:nvPr/>
            </p:nvSpPr>
            <p:spPr>
              <a:xfrm>
                <a:off x="3419376" y="4981448"/>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a:t>
                </a:r>
                <a:endParaRPr lang="zh-CN" altLang="en-US" dirty="0">
                  <a:solidFill>
                    <a:schemeClr val="tx1"/>
                  </a:solidFill>
                </a:endParaRPr>
              </a:p>
            </p:txBody>
          </p:sp>
          <p:sp>
            <p:nvSpPr>
              <p:cNvPr id="190" name="矩形 189">
                <a:extLst>
                  <a:ext uri="{FF2B5EF4-FFF2-40B4-BE49-F238E27FC236}">
                    <a16:creationId xmlns:a16="http://schemas.microsoft.com/office/drawing/2014/main" id="{246BDCF4-BA08-40A5-97B5-E787CD017457}"/>
                  </a:ext>
                </a:extLst>
              </p:cNvPr>
              <p:cNvSpPr/>
              <p:nvPr/>
            </p:nvSpPr>
            <p:spPr>
              <a:xfrm>
                <a:off x="3657489" y="4981447"/>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矩形 190">
                <a:extLst>
                  <a:ext uri="{FF2B5EF4-FFF2-40B4-BE49-F238E27FC236}">
                    <a16:creationId xmlns:a16="http://schemas.microsoft.com/office/drawing/2014/main" id="{880EFEF7-2A43-435B-93A6-6507CC58DDC7}"/>
                  </a:ext>
                </a:extLst>
              </p:cNvPr>
              <p:cNvSpPr/>
              <p:nvPr/>
            </p:nvSpPr>
            <p:spPr>
              <a:xfrm>
                <a:off x="3895601" y="4981444"/>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矩形 191">
                <a:extLst>
                  <a:ext uri="{FF2B5EF4-FFF2-40B4-BE49-F238E27FC236}">
                    <a16:creationId xmlns:a16="http://schemas.microsoft.com/office/drawing/2014/main" id="{6323904E-1A29-401A-9292-C8A0B7FEC9E8}"/>
                  </a:ext>
                </a:extLst>
              </p:cNvPr>
              <p:cNvSpPr/>
              <p:nvPr/>
            </p:nvSpPr>
            <p:spPr>
              <a:xfrm>
                <a:off x="4133713" y="4981444"/>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矩形 192">
                <a:extLst>
                  <a:ext uri="{FF2B5EF4-FFF2-40B4-BE49-F238E27FC236}">
                    <a16:creationId xmlns:a16="http://schemas.microsoft.com/office/drawing/2014/main" id="{5FB60442-DBC5-47E6-BC44-26FD07B6A535}"/>
                  </a:ext>
                </a:extLst>
              </p:cNvPr>
              <p:cNvSpPr/>
              <p:nvPr/>
            </p:nvSpPr>
            <p:spPr>
              <a:xfrm>
                <a:off x="4371825" y="4981444"/>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矩形 193">
                <a:extLst>
                  <a:ext uri="{FF2B5EF4-FFF2-40B4-BE49-F238E27FC236}">
                    <a16:creationId xmlns:a16="http://schemas.microsoft.com/office/drawing/2014/main" id="{3439012E-E732-48A5-8085-D42F9823D78B}"/>
                  </a:ext>
                </a:extLst>
              </p:cNvPr>
              <p:cNvSpPr/>
              <p:nvPr/>
            </p:nvSpPr>
            <p:spPr>
              <a:xfrm>
                <a:off x="4609934" y="4981438"/>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矩形 194">
                <a:extLst>
                  <a:ext uri="{FF2B5EF4-FFF2-40B4-BE49-F238E27FC236}">
                    <a16:creationId xmlns:a16="http://schemas.microsoft.com/office/drawing/2014/main" id="{F528C2BF-1571-43C6-A1CF-663B50F4FE0F}"/>
                  </a:ext>
                </a:extLst>
              </p:cNvPr>
              <p:cNvSpPr/>
              <p:nvPr/>
            </p:nvSpPr>
            <p:spPr>
              <a:xfrm>
                <a:off x="4848040" y="4981426"/>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矩形 195">
                <a:extLst>
                  <a:ext uri="{FF2B5EF4-FFF2-40B4-BE49-F238E27FC236}">
                    <a16:creationId xmlns:a16="http://schemas.microsoft.com/office/drawing/2014/main" id="{559ACD55-1D34-491A-8064-BE4F54C32A3D}"/>
                  </a:ext>
                </a:extLst>
              </p:cNvPr>
              <p:cNvSpPr/>
              <p:nvPr/>
            </p:nvSpPr>
            <p:spPr>
              <a:xfrm>
                <a:off x="5081854" y="498145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矩形 196">
                <a:extLst>
                  <a:ext uri="{FF2B5EF4-FFF2-40B4-BE49-F238E27FC236}">
                    <a16:creationId xmlns:a16="http://schemas.microsoft.com/office/drawing/2014/main" id="{9E76F0CB-49CC-4936-9D7B-CE6E79D6B4F6}"/>
                  </a:ext>
                </a:extLst>
              </p:cNvPr>
              <p:cNvSpPr/>
              <p:nvPr/>
            </p:nvSpPr>
            <p:spPr>
              <a:xfrm>
                <a:off x="5319968" y="498145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矩形 197">
                <a:extLst>
                  <a:ext uri="{FF2B5EF4-FFF2-40B4-BE49-F238E27FC236}">
                    <a16:creationId xmlns:a16="http://schemas.microsoft.com/office/drawing/2014/main" id="{2B9B94FA-7840-48FD-8FF7-B421E47DFC24}"/>
                  </a:ext>
                </a:extLst>
              </p:cNvPr>
              <p:cNvSpPr/>
              <p:nvPr/>
            </p:nvSpPr>
            <p:spPr>
              <a:xfrm>
                <a:off x="1753051" y="4981426"/>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矩形 198">
                <a:extLst>
                  <a:ext uri="{FF2B5EF4-FFF2-40B4-BE49-F238E27FC236}">
                    <a16:creationId xmlns:a16="http://schemas.microsoft.com/office/drawing/2014/main" id="{B2A70CA5-CC9A-4F1C-B141-F39447499E3E}"/>
                  </a:ext>
                </a:extLst>
              </p:cNvPr>
              <p:cNvSpPr/>
              <p:nvPr/>
            </p:nvSpPr>
            <p:spPr>
              <a:xfrm>
                <a:off x="1752590" y="4743193"/>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矩形 199">
                <a:extLst>
                  <a:ext uri="{FF2B5EF4-FFF2-40B4-BE49-F238E27FC236}">
                    <a16:creationId xmlns:a16="http://schemas.microsoft.com/office/drawing/2014/main" id="{15BA4051-DA4F-45B6-B9B1-F991EC8E0929}"/>
                  </a:ext>
                </a:extLst>
              </p:cNvPr>
              <p:cNvSpPr/>
              <p:nvPr/>
            </p:nvSpPr>
            <p:spPr>
              <a:xfrm>
                <a:off x="1990704" y="4743193"/>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矩形 200">
                <a:extLst>
                  <a:ext uri="{FF2B5EF4-FFF2-40B4-BE49-F238E27FC236}">
                    <a16:creationId xmlns:a16="http://schemas.microsoft.com/office/drawing/2014/main" id="{CCAC42BE-0902-4B29-902A-77B5BA72D526}"/>
                  </a:ext>
                </a:extLst>
              </p:cNvPr>
              <p:cNvSpPr/>
              <p:nvPr/>
            </p:nvSpPr>
            <p:spPr>
              <a:xfrm>
                <a:off x="2228819" y="4743193"/>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矩形 201">
                <a:extLst>
                  <a:ext uri="{FF2B5EF4-FFF2-40B4-BE49-F238E27FC236}">
                    <a16:creationId xmlns:a16="http://schemas.microsoft.com/office/drawing/2014/main" id="{CB2B583C-AE17-44B3-A8D1-6919427F1167}"/>
                  </a:ext>
                </a:extLst>
              </p:cNvPr>
              <p:cNvSpPr/>
              <p:nvPr/>
            </p:nvSpPr>
            <p:spPr>
              <a:xfrm>
                <a:off x="2466933" y="4743192"/>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矩形 202">
                <a:extLst>
                  <a:ext uri="{FF2B5EF4-FFF2-40B4-BE49-F238E27FC236}">
                    <a16:creationId xmlns:a16="http://schemas.microsoft.com/office/drawing/2014/main" id="{A3C10C8C-6A91-4BBD-B488-A7006ACE71B5}"/>
                  </a:ext>
                </a:extLst>
              </p:cNvPr>
              <p:cNvSpPr/>
              <p:nvPr/>
            </p:nvSpPr>
            <p:spPr>
              <a:xfrm>
                <a:off x="2705045" y="474319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a:t>
                </a:r>
                <a:endParaRPr lang="zh-CN" altLang="en-US" dirty="0">
                  <a:solidFill>
                    <a:schemeClr val="tx1"/>
                  </a:solidFill>
                </a:endParaRPr>
              </a:p>
            </p:txBody>
          </p:sp>
          <p:sp>
            <p:nvSpPr>
              <p:cNvPr id="204" name="矩形 203">
                <a:extLst>
                  <a:ext uri="{FF2B5EF4-FFF2-40B4-BE49-F238E27FC236}">
                    <a16:creationId xmlns:a16="http://schemas.microsoft.com/office/drawing/2014/main" id="{922E143E-6D39-44F4-8429-018451EF4C6F}"/>
                  </a:ext>
                </a:extLst>
              </p:cNvPr>
              <p:cNvSpPr/>
              <p:nvPr/>
            </p:nvSpPr>
            <p:spPr>
              <a:xfrm>
                <a:off x="2943158" y="474319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sp>
            <p:nvSpPr>
              <p:cNvPr id="205" name="矩形 204">
                <a:extLst>
                  <a:ext uri="{FF2B5EF4-FFF2-40B4-BE49-F238E27FC236}">
                    <a16:creationId xmlns:a16="http://schemas.microsoft.com/office/drawing/2014/main" id="{0499C5B1-9F7D-4441-B922-97305CCCADA3}"/>
                  </a:ext>
                </a:extLst>
              </p:cNvPr>
              <p:cNvSpPr/>
              <p:nvPr/>
            </p:nvSpPr>
            <p:spPr>
              <a:xfrm>
                <a:off x="3181270" y="474319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a:t>
                </a:r>
                <a:endParaRPr lang="zh-CN" altLang="en-US" dirty="0">
                  <a:solidFill>
                    <a:schemeClr val="tx1"/>
                  </a:solidFill>
                </a:endParaRPr>
              </a:p>
            </p:txBody>
          </p:sp>
          <p:sp>
            <p:nvSpPr>
              <p:cNvPr id="206" name="矩形 205">
                <a:extLst>
                  <a:ext uri="{FF2B5EF4-FFF2-40B4-BE49-F238E27FC236}">
                    <a16:creationId xmlns:a16="http://schemas.microsoft.com/office/drawing/2014/main" id="{24E47F6A-D9BC-49CD-B48D-AEF183AC73AD}"/>
                  </a:ext>
                </a:extLst>
              </p:cNvPr>
              <p:cNvSpPr/>
              <p:nvPr/>
            </p:nvSpPr>
            <p:spPr>
              <a:xfrm>
                <a:off x="3419383" y="474319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a:t>
                </a:r>
                <a:endParaRPr lang="zh-CN" altLang="en-US" dirty="0">
                  <a:solidFill>
                    <a:schemeClr val="tx1"/>
                  </a:solidFill>
                </a:endParaRPr>
              </a:p>
            </p:txBody>
          </p:sp>
          <p:sp>
            <p:nvSpPr>
              <p:cNvPr id="207" name="矩形 206">
                <a:extLst>
                  <a:ext uri="{FF2B5EF4-FFF2-40B4-BE49-F238E27FC236}">
                    <a16:creationId xmlns:a16="http://schemas.microsoft.com/office/drawing/2014/main" id="{802B787C-305C-43E8-B4D8-5015E916710A}"/>
                  </a:ext>
                </a:extLst>
              </p:cNvPr>
              <p:cNvSpPr/>
              <p:nvPr/>
            </p:nvSpPr>
            <p:spPr>
              <a:xfrm>
                <a:off x="3657495" y="4743187"/>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a:t>
                </a:r>
                <a:endParaRPr lang="zh-CN" altLang="en-US" dirty="0">
                  <a:solidFill>
                    <a:schemeClr val="tx1"/>
                  </a:solidFill>
                </a:endParaRPr>
              </a:p>
            </p:txBody>
          </p:sp>
          <p:sp>
            <p:nvSpPr>
              <p:cNvPr id="208" name="矩形 207">
                <a:extLst>
                  <a:ext uri="{FF2B5EF4-FFF2-40B4-BE49-F238E27FC236}">
                    <a16:creationId xmlns:a16="http://schemas.microsoft.com/office/drawing/2014/main" id="{B198C5A3-A9F2-4D6F-944F-80E36C503868}"/>
                  </a:ext>
                </a:extLst>
              </p:cNvPr>
              <p:cNvSpPr/>
              <p:nvPr/>
            </p:nvSpPr>
            <p:spPr>
              <a:xfrm>
                <a:off x="3895607" y="4743187"/>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矩形 208">
                <a:extLst>
                  <a:ext uri="{FF2B5EF4-FFF2-40B4-BE49-F238E27FC236}">
                    <a16:creationId xmlns:a16="http://schemas.microsoft.com/office/drawing/2014/main" id="{661E06E8-5C89-4AC0-8C42-41151AE9E8F7}"/>
                  </a:ext>
                </a:extLst>
              </p:cNvPr>
              <p:cNvSpPr/>
              <p:nvPr/>
            </p:nvSpPr>
            <p:spPr>
              <a:xfrm>
                <a:off x="4133719" y="4743187"/>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矩形 209">
                <a:extLst>
                  <a:ext uri="{FF2B5EF4-FFF2-40B4-BE49-F238E27FC236}">
                    <a16:creationId xmlns:a16="http://schemas.microsoft.com/office/drawing/2014/main" id="{5086E030-C89F-4DCC-862F-8BD0C19B03AF}"/>
                  </a:ext>
                </a:extLst>
              </p:cNvPr>
              <p:cNvSpPr/>
              <p:nvPr/>
            </p:nvSpPr>
            <p:spPr>
              <a:xfrm>
                <a:off x="4371828" y="474318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矩形 210">
                <a:extLst>
                  <a:ext uri="{FF2B5EF4-FFF2-40B4-BE49-F238E27FC236}">
                    <a16:creationId xmlns:a16="http://schemas.microsoft.com/office/drawing/2014/main" id="{E45814C1-9599-4682-B02E-AF36BBCC5289}"/>
                  </a:ext>
                </a:extLst>
              </p:cNvPr>
              <p:cNvSpPr/>
              <p:nvPr/>
            </p:nvSpPr>
            <p:spPr>
              <a:xfrm>
                <a:off x="4609934" y="4743169"/>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矩形 211">
                <a:extLst>
                  <a:ext uri="{FF2B5EF4-FFF2-40B4-BE49-F238E27FC236}">
                    <a16:creationId xmlns:a16="http://schemas.microsoft.com/office/drawing/2014/main" id="{4B39B029-13EB-4650-8C73-EAC868A36695}"/>
                  </a:ext>
                </a:extLst>
              </p:cNvPr>
              <p:cNvSpPr/>
              <p:nvPr/>
            </p:nvSpPr>
            <p:spPr>
              <a:xfrm>
                <a:off x="4843748" y="4743193"/>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矩形 212">
                <a:extLst>
                  <a:ext uri="{FF2B5EF4-FFF2-40B4-BE49-F238E27FC236}">
                    <a16:creationId xmlns:a16="http://schemas.microsoft.com/office/drawing/2014/main" id="{E3BE021A-1F05-48E7-A185-85095081A8B0}"/>
                  </a:ext>
                </a:extLst>
              </p:cNvPr>
              <p:cNvSpPr/>
              <p:nvPr/>
            </p:nvSpPr>
            <p:spPr>
              <a:xfrm>
                <a:off x="5081862" y="4743193"/>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矩形 213">
                <a:extLst>
                  <a:ext uri="{FF2B5EF4-FFF2-40B4-BE49-F238E27FC236}">
                    <a16:creationId xmlns:a16="http://schemas.microsoft.com/office/drawing/2014/main" id="{C74F2C5D-B5F1-4C5C-9FC9-7F0FC2DF05C8}"/>
                  </a:ext>
                </a:extLst>
              </p:cNvPr>
              <p:cNvSpPr/>
              <p:nvPr/>
            </p:nvSpPr>
            <p:spPr>
              <a:xfrm>
                <a:off x="5319977" y="4743193"/>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矩形 214">
                <a:extLst>
                  <a:ext uri="{FF2B5EF4-FFF2-40B4-BE49-F238E27FC236}">
                    <a16:creationId xmlns:a16="http://schemas.microsoft.com/office/drawing/2014/main" id="{818886B3-B8FF-4830-8CA2-3AECB4B35BEE}"/>
                  </a:ext>
                </a:extLst>
              </p:cNvPr>
              <p:cNvSpPr/>
              <p:nvPr/>
            </p:nvSpPr>
            <p:spPr>
              <a:xfrm>
                <a:off x="1990696" y="450503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矩形 215">
                <a:extLst>
                  <a:ext uri="{FF2B5EF4-FFF2-40B4-BE49-F238E27FC236}">
                    <a16:creationId xmlns:a16="http://schemas.microsoft.com/office/drawing/2014/main" id="{13B22148-2EC9-4623-97CE-A27C60067BEF}"/>
                  </a:ext>
                </a:extLst>
              </p:cNvPr>
              <p:cNvSpPr/>
              <p:nvPr/>
            </p:nvSpPr>
            <p:spPr>
              <a:xfrm>
                <a:off x="2228810" y="450503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矩形 216">
                <a:extLst>
                  <a:ext uri="{FF2B5EF4-FFF2-40B4-BE49-F238E27FC236}">
                    <a16:creationId xmlns:a16="http://schemas.microsoft.com/office/drawing/2014/main" id="{D2E0B6EE-5AA6-4D45-9921-B87267FB8522}"/>
                  </a:ext>
                </a:extLst>
              </p:cNvPr>
              <p:cNvSpPr/>
              <p:nvPr/>
            </p:nvSpPr>
            <p:spPr>
              <a:xfrm>
                <a:off x="2466925" y="450503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矩形 217">
                <a:extLst>
                  <a:ext uri="{FF2B5EF4-FFF2-40B4-BE49-F238E27FC236}">
                    <a16:creationId xmlns:a16="http://schemas.microsoft.com/office/drawing/2014/main" id="{C1B8BE6F-999D-4C28-AA57-DA04A3B87ADA}"/>
                  </a:ext>
                </a:extLst>
              </p:cNvPr>
              <p:cNvSpPr/>
              <p:nvPr/>
            </p:nvSpPr>
            <p:spPr>
              <a:xfrm>
                <a:off x="2705039" y="450503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矩形 218">
                <a:extLst>
                  <a:ext uri="{FF2B5EF4-FFF2-40B4-BE49-F238E27FC236}">
                    <a16:creationId xmlns:a16="http://schemas.microsoft.com/office/drawing/2014/main" id="{56C3CC2B-DFA5-4EE4-8BDF-7716F6F5FC83}"/>
                  </a:ext>
                </a:extLst>
              </p:cNvPr>
              <p:cNvSpPr/>
              <p:nvPr/>
            </p:nvSpPr>
            <p:spPr>
              <a:xfrm>
                <a:off x="2943151" y="4505029"/>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a:t>
                </a:r>
                <a:endParaRPr lang="zh-CN" altLang="en-US" dirty="0">
                  <a:solidFill>
                    <a:schemeClr val="tx1"/>
                  </a:solidFill>
                </a:endParaRPr>
              </a:p>
            </p:txBody>
          </p:sp>
          <p:sp>
            <p:nvSpPr>
              <p:cNvPr id="220" name="矩形 219">
                <a:extLst>
                  <a:ext uri="{FF2B5EF4-FFF2-40B4-BE49-F238E27FC236}">
                    <a16:creationId xmlns:a16="http://schemas.microsoft.com/office/drawing/2014/main" id="{088C0ECD-5694-4765-943E-E4480438BDA6}"/>
                  </a:ext>
                </a:extLst>
              </p:cNvPr>
              <p:cNvSpPr/>
              <p:nvPr/>
            </p:nvSpPr>
            <p:spPr>
              <a:xfrm>
                <a:off x="3181264" y="4505029"/>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sp>
            <p:nvSpPr>
              <p:cNvPr id="221" name="矩形 220">
                <a:extLst>
                  <a:ext uri="{FF2B5EF4-FFF2-40B4-BE49-F238E27FC236}">
                    <a16:creationId xmlns:a16="http://schemas.microsoft.com/office/drawing/2014/main" id="{D0A1C6E0-88F4-4964-95E3-6D699735B29D}"/>
                  </a:ext>
                </a:extLst>
              </p:cNvPr>
              <p:cNvSpPr/>
              <p:nvPr/>
            </p:nvSpPr>
            <p:spPr>
              <a:xfrm>
                <a:off x="3419376" y="4505029"/>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a:t>
                </a:r>
                <a:endParaRPr lang="zh-CN" altLang="en-US" dirty="0">
                  <a:solidFill>
                    <a:schemeClr val="tx1"/>
                  </a:solidFill>
                </a:endParaRPr>
              </a:p>
            </p:txBody>
          </p:sp>
          <p:sp>
            <p:nvSpPr>
              <p:cNvPr id="222" name="矩形 221">
                <a:extLst>
                  <a:ext uri="{FF2B5EF4-FFF2-40B4-BE49-F238E27FC236}">
                    <a16:creationId xmlns:a16="http://schemas.microsoft.com/office/drawing/2014/main" id="{24BE4292-7FFC-4D69-942E-BA0377BEA542}"/>
                  </a:ext>
                </a:extLst>
              </p:cNvPr>
              <p:cNvSpPr/>
              <p:nvPr/>
            </p:nvSpPr>
            <p:spPr>
              <a:xfrm>
                <a:off x="3657489" y="4505028"/>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a:t>
                </a:r>
                <a:endParaRPr lang="zh-CN" altLang="en-US" dirty="0">
                  <a:solidFill>
                    <a:schemeClr val="tx1"/>
                  </a:solidFill>
                </a:endParaRPr>
              </a:p>
            </p:txBody>
          </p:sp>
          <p:sp>
            <p:nvSpPr>
              <p:cNvPr id="223" name="矩形 222">
                <a:extLst>
                  <a:ext uri="{FF2B5EF4-FFF2-40B4-BE49-F238E27FC236}">
                    <a16:creationId xmlns:a16="http://schemas.microsoft.com/office/drawing/2014/main" id="{058920FE-B87B-456D-AD2D-690BE2A8212B}"/>
                  </a:ext>
                </a:extLst>
              </p:cNvPr>
              <p:cNvSpPr/>
              <p:nvPr/>
            </p:nvSpPr>
            <p:spPr>
              <a:xfrm>
                <a:off x="3895601" y="4505025"/>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a:t>
                </a:r>
                <a:endParaRPr lang="zh-CN" altLang="en-US" dirty="0">
                  <a:solidFill>
                    <a:schemeClr val="tx1"/>
                  </a:solidFill>
                </a:endParaRPr>
              </a:p>
            </p:txBody>
          </p:sp>
          <p:sp>
            <p:nvSpPr>
              <p:cNvPr id="224" name="矩形 223">
                <a:extLst>
                  <a:ext uri="{FF2B5EF4-FFF2-40B4-BE49-F238E27FC236}">
                    <a16:creationId xmlns:a16="http://schemas.microsoft.com/office/drawing/2014/main" id="{B82B78CB-2387-4D81-8DCF-3AB7F5F9A824}"/>
                  </a:ext>
                </a:extLst>
              </p:cNvPr>
              <p:cNvSpPr/>
              <p:nvPr/>
            </p:nvSpPr>
            <p:spPr>
              <a:xfrm>
                <a:off x="4133713" y="4505025"/>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矩形 224">
                <a:extLst>
                  <a:ext uri="{FF2B5EF4-FFF2-40B4-BE49-F238E27FC236}">
                    <a16:creationId xmlns:a16="http://schemas.microsoft.com/office/drawing/2014/main" id="{2EC462B0-DF96-4C92-ABB9-C7972E0DE945}"/>
                  </a:ext>
                </a:extLst>
              </p:cNvPr>
              <p:cNvSpPr/>
              <p:nvPr/>
            </p:nvSpPr>
            <p:spPr>
              <a:xfrm>
                <a:off x="4371825" y="4505025"/>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矩形 225">
                <a:extLst>
                  <a:ext uri="{FF2B5EF4-FFF2-40B4-BE49-F238E27FC236}">
                    <a16:creationId xmlns:a16="http://schemas.microsoft.com/office/drawing/2014/main" id="{D78D37D5-BD9F-4E73-9918-F061BA47182D}"/>
                  </a:ext>
                </a:extLst>
              </p:cNvPr>
              <p:cNvSpPr/>
              <p:nvPr/>
            </p:nvSpPr>
            <p:spPr>
              <a:xfrm>
                <a:off x="4609934" y="4505019"/>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矩形 226">
                <a:extLst>
                  <a:ext uri="{FF2B5EF4-FFF2-40B4-BE49-F238E27FC236}">
                    <a16:creationId xmlns:a16="http://schemas.microsoft.com/office/drawing/2014/main" id="{F63C79A0-F0D4-4248-9D65-AF86040FE208}"/>
                  </a:ext>
                </a:extLst>
              </p:cNvPr>
              <p:cNvSpPr/>
              <p:nvPr/>
            </p:nvSpPr>
            <p:spPr>
              <a:xfrm>
                <a:off x="4848040" y="4505007"/>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矩形 227">
                <a:extLst>
                  <a:ext uri="{FF2B5EF4-FFF2-40B4-BE49-F238E27FC236}">
                    <a16:creationId xmlns:a16="http://schemas.microsoft.com/office/drawing/2014/main" id="{0C933D52-1B35-4AC6-AC9A-8987E076B258}"/>
                  </a:ext>
                </a:extLst>
              </p:cNvPr>
              <p:cNvSpPr/>
              <p:nvPr/>
            </p:nvSpPr>
            <p:spPr>
              <a:xfrm>
                <a:off x="5081854" y="450503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矩形 228">
                <a:extLst>
                  <a:ext uri="{FF2B5EF4-FFF2-40B4-BE49-F238E27FC236}">
                    <a16:creationId xmlns:a16="http://schemas.microsoft.com/office/drawing/2014/main" id="{8DF7DA5B-52D0-4AA8-AEED-D271F82601FC}"/>
                  </a:ext>
                </a:extLst>
              </p:cNvPr>
              <p:cNvSpPr/>
              <p:nvPr/>
            </p:nvSpPr>
            <p:spPr>
              <a:xfrm>
                <a:off x="5319968" y="450503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矩形 229">
                <a:extLst>
                  <a:ext uri="{FF2B5EF4-FFF2-40B4-BE49-F238E27FC236}">
                    <a16:creationId xmlns:a16="http://schemas.microsoft.com/office/drawing/2014/main" id="{B213B0ED-3FF7-491A-9E7A-3990EEE86535}"/>
                  </a:ext>
                </a:extLst>
              </p:cNvPr>
              <p:cNvSpPr/>
              <p:nvPr/>
            </p:nvSpPr>
            <p:spPr>
              <a:xfrm>
                <a:off x="1753051" y="4505007"/>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矩形 230">
                <a:extLst>
                  <a:ext uri="{FF2B5EF4-FFF2-40B4-BE49-F238E27FC236}">
                    <a16:creationId xmlns:a16="http://schemas.microsoft.com/office/drawing/2014/main" id="{2AFFB46A-72CA-4C49-AF4E-D2E5AD9EDB81}"/>
                  </a:ext>
                </a:extLst>
              </p:cNvPr>
              <p:cNvSpPr/>
              <p:nvPr/>
            </p:nvSpPr>
            <p:spPr>
              <a:xfrm>
                <a:off x="1752582" y="4266703"/>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矩形 231">
                <a:extLst>
                  <a:ext uri="{FF2B5EF4-FFF2-40B4-BE49-F238E27FC236}">
                    <a16:creationId xmlns:a16="http://schemas.microsoft.com/office/drawing/2014/main" id="{EED9C676-1CA3-46A5-9816-4C757391B82E}"/>
                  </a:ext>
                </a:extLst>
              </p:cNvPr>
              <p:cNvSpPr/>
              <p:nvPr/>
            </p:nvSpPr>
            <p:spPr>
              <a:xfrm>
                <a:off x="1990696" y="4266703"/>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矩形 232">
                <a:extLst>
                  <a:ext uri="{FF2B5EF4-FFF2-40B4-BE49-F238E27FC236}">
                    <a16:creationId xmlns:a16="http://schemas.microsoft.com/office/drawing/2014/main" id="{8F8F1982-8BFE-426A-B12A-C07234A21550}"/>
                  </a:ext>
                </a:extLst>
              </p:cNvPr>
              <p:cNvSpPr/>
              <p:nvPr/>
            </p:nvSpPr>
            <p:spPr>
              <a:xfrm>
                <a:off x="2228811" y="4266703"/>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矩形 233">
                <a:extLst>
                  <a:ext uri="{FF2B5EF4-FFF2-40B4-BE49-F238E27FC236}">
                    <a16:creationId xmlns:a16="http://schemas.microsoft.com/office/drawing/2014/main" id="{47DF02E2-AC53-4FBD-8757-AA65B6D0CEDC}"/>
                  </a:ext>
                </a:extLst>
              </p:cNvPr>
              <p:cNvSpPr/>
              <p:nvPr/>
            </p:nvSpPr>
            <p:spPr>
              <a:xfrm>
                <a:off x="2466925" y="4266702"/>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矩形 234">
                <a:extLst>
                  <a:ext uri="{FF2B5EF4-FFF2-40B4-BE49-F238E27FC236}">
                    <a16:creationId xmlns:a16="http://schemas.microsoft.com/office/drawing/2014/main" id="{366F11D7-4D13-4488-A5DE-102B1A07EF9C}"/>
                  </a:ext>
                </a:extLst>
              </p:cNvPr>
              <p:cNvSpPr/>
              <p:nvPr/>
            </p:nvSpPr>
            <p:spPr>
              <a:xfrm>
                <a:off x="2705037" y="426670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矩形 235">
                <a:extLst>
                  <a:ext uri="{FF2B5EF4-FFF2-40B4-BE49-F238E27FC236}">
                    <a16:creationId xmlns:a16="http://schemas.microsoft.com/office/drawing/2014/main" id="{17D1FD39-862E-4494-A657-1576AF422A2D}"/>
                  </a:ext>
                </a:extLst>
              </p:cNvPr>
              <p:cNvSpPr/>
              <p:nvPr/>
            </p:nvSpPr>
            <p:spPr>
              <a:xfrm>
                <a:off x="2943150" y="426670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矩形 236">
                <a:extLst>
                  <a:ext uri="{FF2B5EF4-FFF2-40B4-BE49-F238E27FC236}">
                    <a16:creationId xmlns:a16="http://schemas.microsoft.com/office/drawing/2014/main" id="{371FB4A4-B34A-4B78-BBD9-813DE4336F99}"/>
                  </a:ext>
                </a:extLst>
              </p:cNvPr>
              <p:cNvSpPr/>
              <p:nvPr/>
            </p:nvSpPr>
            <p:spPr>
              <a:xfrm>
                <a:off x="3181262" y="426670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a:t>
                </a:r>
                <a:endParaRPr lang="zh-CN" altLang="en-US" dirty="0">
                  <a:solidFill>
                    <a:schemeClr val="tx1"/>
                  </a:solidFill>
                </a:endParaRPr>
              </a:p>
            </p:txBody>
          </p:sp>
          <p:sp>
            <p:nvSpPr>
              <p:cNvPr id="238" name="矩形 237">
                <a:extLst>
                  <a:ext uri="{FF2B5EF4-FFF2-40B4-BE49-F238E27FC236}">
                    <a16:creationId xmlns:a16="http://schemas.microsoft.com/office/drawing/2014/main" id="{F56D18DF-2F8C-43EC-BE7A-98B67C926E4D}"/>
                  </a:ext>
                </a:extLst>
              </p:cNvPr>
              <p:cNvSpPr/>
              <p:nvPr/>
            </p:nvSpPr>
            <p:spPr>
              <a:xfrm>
                <a:off x="3419375" y="426670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sp>
            <p:nvSpPr>
              <p:cNvPr id="239" name="矩形 238">
                <a:extLst>
                  <a:ext uri="{FF2B5EF4-FFF2-40B4-BE49-F238E27FC236}">
                    <a16:creationId xmlns:a16="http://schemas.microsoft.com/office/drawing/2014/main" id="{88D3E7D8-9250-46D5-A367-7F8B87F5A542}"/>
                  </a:ext>
                </a:extLst>
              </p:cNvPr>
              <p:cNvSpPr/>
              <p:nvPr/>
            </p:nvSpPr>
            <p:spPr>
              <a:xfrm>
                <a:off x="3657487" y="4266697"/>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a:t>
                </a:r>
                <a:endParaRPr lang="zh-CN" altLang="en-US" dirty="0">
                  <a:solidFill>
                    <a:schemeClr val="tx1"/>
                  </a:solidFill>
                </a:endParaRPr>
              </a:p>
            </p:txBody>
          </p:sp>
          <p:sp>
            <p:nvSpPr>
              <p:cNvPr id="240" name="矩形 239">
                <a:extLst>
                  <a:ext uri="{FF2B5EF4-FFF2-40B4-BE49-F238E27FC236}">
                    <a16:creationId xmlns:a16="http://schemas.microsoft.com/office/drawing/2014/main" id="{5E750775-FF6A-4B4D-8242-147B7609B640}"/>
                  </a:ext>
                </a:extLst>
              </p:cNvPr>
              <p:cNvSpPr/>
              <p:nvPr/>
            </p:nvSpPr>
            <p:spPr>
              <a:xfrm>
                <a:off x="3895599" y="4266697"/>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a:t>
                </a:r>
                <a:endParaRPr lang="zh-CN" altLang="en-US" dirty="0">
                  <a:solidFill>
                    <a:schemeClr val="tx1"/>
                  </a:solidFill>
                </a:endParaRPr>
              </a:p>
            </p:txBody>
          </p:sp>
          <p:sp>
            <p:nvSpPr>
              <p:cNvPr id="241" name="矩形 240">
                <a:extLst>
                  <a:ext uri="{FF2B5EF4-FFF2-40B4-BE49-F238E27FC236}">
                    <a16:creationId xmlns:a16="http://schemas.microsoft.com/office/drawing/2014/main" id="{53E881D1-C834-4637-9DBC-F484016CEF37}"/>
                  </a:ext>
                </a:extLst>
              </p:cNvPr>
              <p:cNvSpPr/>
              <p:nvPr/>
            </p:nvSpPr>
            <p:spPr>
              <a:xfrm>
                <a:off x="4133711" y="4266697"/>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a:t>
                </a:r>
                <a:endParaRPr lang="zh-CN" altLang="en-US" dirty="0">
                  <a:solidFill>
                    <a:schemeClr val="tx1"/>
                  </a:solidFill>
                </a:endParaRPr>
              </a:p>
            </p:txBody>
          </p:sp>
          <p:sp>
            <p:nvSpPr>
              <p:cNvPr id="242" name="矩形 241">
                <a:extLst>
                  <a:ext uri="{FF2B5EF4-FFF2-40B4-BE49-F238E27FC236}">
                    <a16:creationId xmlns:a16="http://schemas.microsoft.com/office/drawing/2014/main" id="{D0CC6779-DB96-4338-97C6-3454581321BD}"/>
                  </a:ext>
                </a:extLst>
              </p:cNvPr>
              <p:cNvSpPr/>
              <p:nvPr/>
            </p:nvSpPr>
            <p:spPr>
              <a:xfrm>
                <a:off x="4371820" y="426669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矩形 242">
                <a:extLst>
                  <a:ext uri="{FF2B5EF4-FFF2-40B4-BE49-F238E27FC236}">
                    <a16:creationId xmlns:a16="http://schemas.microsoft.com/office/drawing/2014/main" id="{0DCA46A5-2DF1-452B-9BB1-00DA41992B52}"/>
                  </a:ext>
                </a:extLst>
              </p:cNvPr>
              <p:cNvSpPr/>
              <p:nvPr/>
            </p:nvSpPr>
            <p:spPr>
              <a:xfrm>
                <a:off x="4609926" y="4266679"/>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矩形 243">
                <a:extLst>
                  <a:ext uri="{FF2B5EF4-FFF2-40B4-BE49-F238E27FC236}">
                    <a16:creationId xmlns:a16="http://schemas.microsoft.com/office/drawing/2014/main" id="{20354610-7920-4FA5-8937-79ADA424E4CF}"/>
                  </a:ext>
                </a:extLst>
              </p:cNvPr>
              <p:cNvSpPr/>
              <p:nvPr/>
            </p:nvSpPr>
            <p:spPr>
              <a:xfrm>
                <a:off x="4843740" y="4266703"/>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矩形 244">
                <a:extLst>
                  <a:ext uri="{FF2B5EF4-FFF2-40B4-BE49-F238E27FC236}">
                    <a16:creationId xmlns:a16="http://schemas.microsoft.com/office/drawing/2014/main" id="{CFD0EBF4-694E-40B6-ABBC-6CAC318E0D02}"/>
                  </a:ext>
                </a:extLst>
              </p:cNvPr>
              <p:cNvSpPr/>
              <p:nvPr/>
            </p:nvSpPr>
            <p:spPr>
              <a:xfrm>
                <a:off x="5081854" y="4266703"/>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矩形 245">
                <a:extLst>
                  <a:ext uri="{FF2B5EF4-FFF2-40B4-BE49-F238E27FC236}">
                    <a16:creationId xmlns:a16="http://schemas.microsoft.com/office/drawing/2014/main" id="{FCE883A0-9D7D-4CE9-95F0-D99ED3BA0216}"/>
                  </a:ext>
                </a:extLst>
              </p:cNvPr>
              <p:cNvSpPr/>
              <p:nvPr/>
            </p:nvSpPr>
            <p:spPr>
              <a:xfrm>
                <a:off x="5319969" y="4266703"/>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矩形 246">
                <a:extLst>
                  <a:ext uri="{FF2B5EF4-FFF2-40B4-BE49-F238E27FC236}">
                    <a16:creationId xmlns:a16="http://schemas.microsoft.com/office/drawing/2014/main" id="{6C2F1952-6E4F-4BAD-8033-CBBB3D457C3A}"/>
                  </a:ext>
                </a:extLst>
              </p:cNvPr>
              <p:cNvSpPr/>
              <p:nvPr/>
            </p:nvSpPr>
            <p:spPr>
              <a:xfrm>
                <a:off x="1990688" y="402854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矩形 247">
                <a:extLst>
                  <a:ext uri="{FF2B5EF4-FFF2-40B4-BE49-F238E27FC236}">
                    <a16:creationId xmlns:a16="http://schemas.microsoft.com/office/drawing/2014/main" id="{EEF6A75A-F166-4BED-A6D4-420BF398A08D}"/>
                  </a:ext>
                </a:extLst>
              </p:cNvPr>
              <p:cNvSpPr/>
              <p:nvPr/>
            </p:nvSpPr>
            <p:spPr>
              <a:xfrm>
                <a:off x="2228802" y="402854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矩形 248">
                <a:extLst>
                  <a:ext uri="{FF2B5EF4-FFF2-40B4-BE49-F238E27FC236}">
                    <a16:creationId xmlns:a16="http://schemas.microsoft.com/office/drawing/2014/main" id="{26F1D990-F16D-4CE8-8FFC-55CADB898A47}"/>
                  </a:ext>
                </a:extLst>
              </p:cNvPr>
              <p:cNvSpPr/>
              <p:nvPr/>
            </p:nvSpPr>
            <p:spPr>
              <a:xfrm>
                <a:off x="2466917" y="402854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矩形 249">
                <a:extLst>
                  <a:ext uri="{FF2B5EF4-FFF2-40B4-BE49-F238E27FC236}">
                    <a16:creationId xmlns:a16="http://schemas.microsoft.com/office/drawing/2014/main" id="{3F2E52D0-6B8E-4980-B5C8-59C728AB06AB}"/>
                  </a:ext>
                </a:extLst>
              </p:cNvPr>
              <p:cNvSpPr/>
              <p:nvPr/>
            </p:nvSpPr>
            <p:spPr>
              <a:xfrm>
                <a:off x="2705031" y="402854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矩形 250">
                <a:extLst>
                  <a:ext uri="{FF2B5EF4-FFF2-40B4-BE49-F238E27FC236}">
                    <a16:creationId xmlns:a16="http://schemas.microsoft.com/office/drawing/2014/main" id="{AA6465E7-A429-45C7-9D0D-B0705ABC6379}"/>
                  </a:ext>
                </a:extLst>
              </p:cNvPr>
              <p:cNvSpPr/>
              <p:nvPr/>
            </p:nvSpPr>
            <p:spPr>
              <a:xfrm>
                <a:off x="2943143" y="4028539"/>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矩形 251">
                <a:extLst>
                  <a:ext uri="{FF2B5EF4-FFF2-40B4-BE49-F238E27FC236}">
                    <a16:creationId xmlns:a16="http://schemas.microsoft.com/office/drawing/2014/main" id="{06311D5D-6671-449A-A7D8-0C4E715B993F}"/>
                  </a:ext>
                </a:extLst>
              </p:cNvPr>
              <p:cNvSpPr/>
              <p:nvPr/>
            </p:nvSpPr>
            <p:spPr>
              <a:xfrm>
                <a:off x="3181256" y="4028539"/>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矩形 252">
                <a:extLst>
                  <a:ext uri="{FF2B5EF4-FFF2-40B4-BE49-F238E27FC236}">
                    <a16:creationId xmlns:a16="http://schemas.microsoft.com/office/drawing/2014/main" id="{7F8F3C99-D499-4DC5-B930-302F6B5CABA9}"/>
                  </a:ext>
                </a:extLst>
              </p:cNvPr>
              <p:cNvSpPr/>
              <p:nvPr/>
            </p:nvSpPr>
            <p:spPr>
              <a:xfrm>
                <a:off x="3419368" y="4028539"/>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a:t>
                </a:r>
              </a:p>
            </p:txBody>
          </p:sp>
          <p:sp>
            <p:nvSpPr>
              <p:cNvPr id="254" name="矩形 253">
                <a:extLst>
                  <a:ext uri="{FF2B5EF4-FFF2-40B4-BE49-F238E27FC236}">
                    <a16:creationId xmlns:a16="http://schemas.microsoft.com/office/drawing/2014/main" id="{5149F794-1D12-4B28-A780-E07F372A5DDA}"/>
                  </a:ext>
                </a:extLst>
              </p:cNvPr>
              <p:cNvSpPr/>
              <p:nvPr/>
            </p:nvSpPr>
            <p:spPr>
              <a:xfrm>
                <a:off x="3657481" y="4028538"/>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sp>
            <p:nvSpPr>
              <p:cNvPr id="255" name="矩形 254">
                <a:extLst>
                  <a:ext uri="{FF2B5EF4-FFF2-40B4-BE49-F238E27FC236}">
                    <a16:creationId xmlns:a16="http://schemas.microsoft.com/office/drawing/2014/main" id="{327E674E-752C-4161-BAC9-30AC0E251C7B}"/>
                  </a:ext>
                </a:extLst>
              </p:cNvPr>
              <p:cNvSpPr/>
              <p:nvPr/>
            </p:nvSpPr>
            <p:spPr>
              <a:xfrm>
                <a:off x="3895593" y="4028535"/>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a:t>
                </a:r>
                <a:endParaRPr lang="zh-CN" altLang="en-US" dirty="0">
                  <a:solidFill>
                    <a:schemeClr val="tx1"/>
                  </a:solidFill>
                </a:endParaRPr>
              </a:p>
            </p:txBody>
          </p:sp>
          <p:sp>
            <p:nvSpPr>
              <p:cNvPr id="256" name="矩形 255">
                <a:extLst>
                  <a:ext uri="{FF2B5EF4-FFF2-40B4-BE49-F238E27FC236}">
                    <a16:creationId xmlns:a16="http://schemas.microsoft.com/office/drawing/2014/main" id="{47324DBD-865C-424C-99D5-4FC3A4AF6A62}"/>
                  </a:ext>
                </a:extLst>
              </p:cNvPr>
              <p:cNvSpPr/>
              <p:nvPr/>
            </p:nvSpPr>
            <p:spPr>
              <a:xfrm>
                <a:off x="4133705" y="4028535"/>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a:t>
                </a:r>
                <a:endParaRPr lang="zh-CN" altLang="en-US" dirty="0">
                  <a:solidFill>
                    <a:schemeClr val="tx1"/>
                  </a:solidFill>
                </a:endParaRPr>
              </a:p>
            </p:txBody>
          </p:sp>
          <p:sp>
            <p:nvSpPr>
              <p:cNvPr id="257" name="矩形 256">
                <a:extLst>
                  <a:ext uri="{FF2B5EF4-FFF2-40B4-BE49-F238E27FC236}">
                    <a16:creationId xmlns:a16="http://schemas.microsoft.com/office/drawing/2014/main" id="{6CC01F99-088F-4A75-B445-177856621A15}"/>
                  </a:ext>
                </a:extLst>
              </p:cNvPr>
              <p:cNvSpPr/>
              <p:nvPr/>
            </p:nvSpPr>
            <p:spPr>
              <a:xfrm>
                <a:off x="4371817" y="4028535"/>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a:t>
                </a:r>
                <a:endParaRPr lang="zh-CN" altLang="en-US" dirty="0">
                  <a:solidFill>
                    <a:schemeClr val="tx1"/>
                  </a:solidFill>
                </a:endParaRPr>
              </a:p>
            </p:txBody>
          </p:sp>
          <p:sp>
            <p:nvSpPr>
              <p:cNvPr id="258" name="矩形 257">
                <a:extLst>
                  <a:ext uri="{FF2B5EF4-FFF2-40B4-BE49-F238E27FC236}">
                    <a16:creationId xmlns:a16="http://schemas.microsoft.com/office/drawing/2014/main" id="{7F0EFCD3-D7BC-496D-8C20-909AB772E3C9}"/>
                  </a:ext>
                </a:extLst>
              </p:cNvPr>
              <p:cNvSpPr/>
              <p:nvPr/>
            </p:nvSpPr>
            <p:spPr>
              <a:xfrm>
                <a:off x="4609926" y="4028529"/>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矩形 258">
                <a:extLst>
                  <a:ext uri="{FF2B5EF4-FFF2-40B4-BE49-F238E27FC236}">
                    <a16:creationId xmlns:a16="http://schemas.microsoft.com/office/drawing/2014/main" id="{E9780B09-EE7F-4F80-B53C-DC02EAA168AC}"/>
                  </a:ext>
                </a:extLst>
              </p:cNvPr>
              <p:cNvSpPr/>
              <p:nvPr/>
            </p:nvSpPr>
            <p:spPr>
              <a:xfrm>
                <a:off x="4848032" y="4028517"/>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矩形 259">
                <a:extLst>
                  <a:ext uri="{FF2B5EF4-FFF2-40B4-BE49-F238E27FC236}">
                    <a16:creationId xmlns:a16="http://schemas.microsoft.com/office/drawing/2014/main" id="{EDBCEFCD-93B7-4901-96E5-149C10F9825F}"/>
                  </a:ext>
                </a:extLst>
              </p:cNvPr>
              <p:cNvSpPr/>
              <p:nvPr/>
            </p:nvSpPr>
            <p:spPr>
              <a:xfrm>
                <a:off x="5081846" y="402854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矩形 260">
                <a:extLst>
                  <a:ext uri="{FF2B5EF4-FFF2-40B4-BE49-F238E27FC236}">
                    <a16:creationId xmlns:a16="http://schemas.microsoft.com/office/drawing/2014/main" id="{24ACBDD9-8A90-48D5-9F42-F93E4F0A6A56}"/>
                  </a:ext>
                </a:extLst>
              </p:cNvPr>
              <p:cNvSpPr/>
              <p:nvPr/>
            </p:nvSpPr>
            <p:spPr>
              <a:xfrm>
                <a:off x="5319960" y="402854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矩形 261">
                <a:extLst>
                  <a:ext uri="{FF2B5EF4-FFF2-40B4-BE49-F238E27FC236}">
                    <a16:creationId xmlns:a16="http://schemas.microsoft.com/office/drawing/2014/main" id="{980856E9-10FF-4F5D-A6B0-0C104E16ADB9}"/>
                  </a:ext>
                </a:extLst>
              </p:cNvPr>
              <p:cNvSpPr/>
              <p:nvPr/>
            </p:nvSpPr>
            <p:spPr>
              <a:xfrm>
                <a:off x="1753043" y="4028517"/>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矩形 262">
                <a:extLst>
                  <a:ext uri="{FF2B5EF4-FFF2-40B4-BE49-F238E27FC236}">
                    <a16:creationId xmlns:a16="http://schemas.microsoft.com/office/drawing/2014/main" id="{6EDC3CB3-B719-4AE8-83DB-5AE1E6B6939C}"/>
                  </a:ext>
                </a:extLst>
              </p:cNvPr>
              <p:cNvSpPr/>
              <p:nvPr/>
            </p:nvSpPr>
            <p:spPr>
              <a:xfrm>
                <a:off x="1752573" y="379033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矩形 263">
                <a:extLst>
                  <a:ext uri="{FF2B5EF4-FFF2-40B4-BE49-F238E27FC236}">
                    <a16:creationId xmlns:a16="http://schemas.microsoft.com/office/drawing/2014/main" id="{645A9FF9-E228-41D7-B142-95D56D61A1E2}"/>
                  </a:ext>
                </a:extLst>
              </p:cNvPr>
              <p:cNvSpPr/>
              <p:nvPr/>
            </p:nvSpPr>
            <p:spPr>
              <a:xfrm>
                <a:off x="1990687" y="379033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矩形 264">
                <a:extLst>
                  <a:ext uri="{FF2B5EF4-FFF2-40B4-BE49-F238E27FC236}">
                    <a16:creationId xmlns:a16="http://schemas.microsoft.com/office/drawing/2014/main" id="{EC4899B3-4682-4248-BC34-7CE875B0CB37}"/>
                  </a:ext>
                </a:extLst>
              </p:cNvPr>
              <p:cNvSpPr/>
              <p:nvPr/>
            </p:nvSpPr>
            <p:spPr>
              <a:xfrm>
                <a:off x="2228802" y="379033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矩形 265">
                <a:extLst>
                  <a:ext uri="{FF2B5EF4-FFF2-40B4-BE49-F238E27FC236}">
                    <a16:creationId xmlns:a16="http://schemas.microsoft.com/office/drawing/2014/main" id="{97DE9BE6-1CF0-4474-B8C5-560326B2D90D}"/>
                  </a:ext>
                </a:extLst>
              </p:cNvPr>
              <p:cNvSpPr/>
              <p:nvPr/>
            </p:nvSpPr>
            <p:spPr>
              <a:xfrm>
                <a:off x="2466916" y="379033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矩形 266">
                <a:extLst>
                  <a:ext uri="{FF2B5EF4-FFF2-40B4-BE49-F238E27FC236}">
                    <a16:creationId xmlns:a16="http://schemas.microsoft.com/office/drawing/2014/main" id="{668DF63D-D561-4A0D-BCB1-ADDACCBBBC26}"/>
                  </a:ext>
                </a:extLst>
              </p:cNvPr>
              <p:cNvSpPr/>
              <p:nvPr/>
            </p:nvSpPr>
            <p:spPr>
              <a:xfrm>
                <a:off x="2705028" y="3790329"/>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矩形 267">
                <a:extLst>
                  <a:ext uri="{FF2B5EF4-FFF2-40B4-BE49-F238E27FC236}">
                    <a16:creationId xmlns:a16="http://schemas.microsoft.com/office/drawing/2014/main" id="{58099198-11C1-4B8D-AF5D-F7B317A1B8D1}"/>
                  </a:ext>
                </a:extLst>
              </p:cNvPr>
              <p:cNvSpPr/>
              <p:nvPr/>
            </p:nvSpPr>
            <p:spPr>
              <a:xfrm>
                <a:off x="2943141" y="3790329"/>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268">
                <a:extLst>
                  <a:ext uri="{FF2B5EF4-FFF2-40B4-BE49-F238E27FC236}">
                    <a16:creationId xmlns:a16="http://schemas.microsoft.com/office/drawing/2014/main" id="{80D5DCF4-8FB1-40F8-862E-17AC9EFCB93A}"/>
                  </a:ext>
                </a:extLst>
              </p:cNvPr>
              <p:cNvSpPr/>
              <p:nvPr/>
            </p:nvSpPr>
            <p:spPr>
              <a:xfrm>
                <a:off x="3181253" y="3790329"/>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269">
                <a:extLst>
                  <a:ext uri="{FF2B5EF4-FFF2-40B4-BE49-F238E27FC236}">
                    <a16:creationId xmlns:a16="http://schemas.microsoft.com/office/drawing/2014/main" id="{BA4E5EA1-10AA-44E9-A946-2BF315B899D7}"/>
                  </a:ext>
                </a:extLst>
              </p:cNvPr>
              <p:cNvSpPr/>
              <p:nvPr/>
            </p:nvSpPr>
            <p:spPr>
              <a:xfrm>
                <a:off x="3419366" y="3790328"/>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270">
                <a:extLst>
                  <a:ext uri="{FF2B5EF4-FFF2-40B4-BE49-F238E27FC236}">
                    <a16:creationId xmlns:a16="http://schemas.microsoft.com/office/drawing/2014/main" id="{11BC1060-9875-43A1-9733-0B2CEAE84325}"/>
                  </a:ext>
                </a:extLst>
              </p:cNvPr>
              <p:cNvSpPr/>
              <p:nvPr/>
            </p:nvSpPr>
            <p:spPr>
              <a:xfrm>
                <a:off x="3657478" y="3790325"/>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271">
                <a:extLst>
                  <a:ext uri="{FF2B5EF4-FFF2-40B4-BE49-F238E27FC236}">
                    <a16:creationId xmlns:a16="http://schemas.microsoft.com/office/drawing/2014/main" id="{5358A698-6CC8-461B-9D99-C8B98EA4C566}"/>
                  </a:ext>
                </a:extLst>
              </p:cNvPr>
              <p:cNvSpPr/>
              <p:nvPr/>
            </p:nvSpPr>
            <p:spPr>
              <a:xfrm>
                <a:off x="3895590" y="3790325"/>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272">
                <a:extLst>
                  <a:ext uri="{FF2B5EF4-FFF2-40B4-BE49-F238E27FC236}">
                    <a16:creationId xmlns:a16="http://schemas.microsoft.com/office/drawing/2014/main" id="{A266683E-A2E7-4203-9B21-F518E7DB5A6F}"/>
                  </a:ext>
                </a:extLst>
              </p:cNvPr>
              <p:cNvSpPr/>
              <p:nvPr/>
            </p:nvSpPr>
            <p:spPr>
              <a:xfrm>
                <a:off x="4133702" y="3790325"/>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273">
                <a:extLst>
                  <a:ext uri="{FF2B5EF4-FFF2-40B4-BE49-F238E27FC236}">
                    <a16:creationId xmlns:a16="http://schemas.microsoft.com/office/drawing/2014/main" id="{29EC078B-11D9-4224-87FD-344C1361189E}"/>
                  </a:ext>
                </a:extLst>
              </p:cNvPr>
              <p:cNvSpPr/>
              <p:nvPr/>
            </p:nvSpPr>
            <p:spPr>
              <a:xfrm>
                <a:off x="4371811" y="3790319"/>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矩形 274">
                <a:extLst>
                  <a:ext uri="{FF2B5EF4-FFF2-40B4-BE49-F238E27FC236}">
                    <a16:creationId xmlns:a16="http://schemas.microsoft.com/office/drawing/2014/main" id="{FE47FFF9-C3D5-4758-93AC-8EF86EFE9395}"/>
                  </a:ext>
                </a:extLst>
              </p:cNvPr>
              <p:cNvSpPr/>
              <p:nvPr/>
            </p:nvSpPr>
            <p:spPr>
              <a:xfrm>
                <a:off x="4609917" y="3790307"/>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矩形 275">
                <a:extLst>
                  <a:ext uri="{FF2B5EF4-FFF2-40B4-BE49-F238E27FC236}">
                    <a16:creationId xmlns:a16="http://schemas.microsoft.com/office/drawing/2014/main" id="{399C2672-E96C-498F-B001-517138E90817}"/>
                  </a:ext>
                </a:extLst>
              </p:cNvPr>
              <p:cNvSpPr/>
              <p:nvPr/>
            </p:nvSpPr>
            <p:spPr>
              <a:xfrm>
                <a:off x="4843731" y="379033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矩形 276">
                <a:extLst>
                  <a:ext uri="{FF2B5EF4-FFF2-40B4-BE49-F238E27FC236}">
                    <a16:creationId xmlns:a16="http://schemas.microsoft.com/office/drawing/2014/main" id="{C1D4A148-3ABF-4B5E-927C-5504DCB630E6}"/>
                  </a:ext>
                </a:extLst>
              </p:cNvPr>
              <p:cNvSpPr/>
              <p:nvPr/>
            </p:nvSpPr>
            <p:spPr>
              <a:xfrm>
                <a:off x="5081845" y="379033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矩形 277">
                <a:extLst>
                  <a:ext uri="{FF2B5EF4-FFF2-40B4-BE49-F238E27FC236}">
                    <a16:creationId xmlns:a16="http://schemas.microsoft.com/office/drawing/2014/main" id="{4BDE7AC6-0D65-41AE-80DF-B817E54F6016}"/>
                  </a:ext>
                </a:extLst>
              </p:cNvPr>
              <p:cNvSpPr/>
              <p:nvPr/>
            </p:nvSpPr>
            <p:spPr>
              <a:xfrm>
                <a:off x="5319960" y="379033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矩形 278">
                <a:extLst>
                  <a:ext uri="{FF2B5EF4-FFF2-40B4-BE49-F238E27FC236}">
                    <a16:creationId xmlns:a16="http://schemas.microsoft.com/office/drawing/2014/main" id="{BE96FAD8-70F0-4FD0-B88F-660DC744D8F3}"/>
                  </a:ext>
                </a:extLst>
              </p:cNvPr>
              <p:cNvSpPr/>
              <p:nvPr/>
            </p:nvSpPr>
            <p:spPr>
              <a:xfrm>
                <a:off x="1990679" y="3552169"/>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矩形 279">
                <a:extLst>
                  <a:ext uri="{FF2B5EF4-FFF2-40B4-BE49-F238E27FC236}">
                    <a16:creationId xmlns:a16="http://schemas.microsoft.com/office/drawing/2014/main" id="{1E3390F9-3D8F-4388-9847-FAD3670F2CB2}"/>
                  </a:ext>
                </a:extLst>
              </p:cNvPr>
              <p:cNvSpPr/>
              <p:nvPr/>
            </p:nvSpPr>
            <p:spPr>
              <a:xfrm>
                <a:off x="2228793" y="3552169"/>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矩形 280">
                <a:extLst>
                  <a:ext uri="{FF2B5EF4-FFF2-40B4-BE49-F238E27FC236}">
                    <a16:creationId xmlns:a16="http://schemas.microsoft.com/office/drawing/2014/main" id="{6376FF8D-471A-4644-B314-C99E1637C884}"/>
                  </a:ext>
                </a:extLst>
              </p:cNvPr>
              <p:cNvSpPr/>
              <p:nvPr/>
            </p:nvSpPr>
            <p:spPr>
              <a:xfrm>
                <a:off x="2466908" y="3552169"/>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矩形 281">
                <a:extLst>
                  <a:ext uri="{FF2B5EF4-FFF2-40B4-BE49-F238E27FC236}">
                    <a16:creationId xmlns:a16="http://schemas.microsoft.com/office/drawing/2014/main" id="{F2A6EEBA-EEBB-41CC-87AD-74FA15CDA80C}"/>
                  </a:ext>
                </a:extLst>
              </p:cNvPr>
              <p:cNvSpPr/>
              <p:nvPr/>
            </p:nvSpPr>
            <p:spPr>
              <a:xfrm>
                <a:off x="2705022" y="3552168"/>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矩形 282">
                <a:extLst>
                  <a:ext uri="{FF2B5EF4-FFF2-40B4-BE49-F238E27FC236}">
                    <a16:creationId xmlns:a16="http://schemas.microsoft.com/office/drawing/2014/main" id="{1F1380A4-D48D-45C8-BE84-431A1C9950D7}"/>
                  </a:ext>
                </a:extLst>
              </p:cNvPr>
              <p:cNvSpPr/>
              <p:nvPr/>
            </p:nvSpPr>
            <p:spPr>
              <a:xfrm>
                <a:off x="2943134" y="3552167"/>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矩形 283">
                <a:extLst>
                  <a:ext uri="{FF2B5EF4-FFF2-40B4-BE49-F238E27FC236}">
                    <a16:creationId xmlns:a16="http://schemas.microsoft.com/office/drawing/2014/main" id="{F201E708-8C04-4660-8DC5-74C5A6552A12}"/>
                  </a:ext>
                </a:extLst>
              </p:cNvPr>
              <p:cNvSpPr/>
              <p:nvPr/>
            </p:nvSpPr>
            <p:spPr>
              <a:xfrm>
                <a:off x="3181247" y="3552167"/>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矩形 284">
                <a:extLst>
                  <a:ext uri="{FF2B5EF4-FFF2-40B4-BE49-F238E27FC236}">
                    <a16:creationId xmlns:a16="http://schemas.microsoft.com/office/drawing/2014/main" id="{B9D301F2-E8DB-4163-A47A-3CA0D9F2FEB6}"/>
                  </a:ext>
                </a:extLst>
              </p:cNvPr>
              <p:cNvSpPr/>
              <p:nvPr/>
            </p:nvSpPr>
            <p:spPr>
              <a:xfrm>
                <a:off x="3419359" y="3552167"/>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矩形 285">
                <a:extLst>
                  <a:ext uri="{FF2B5EF4-FFF2-40B4-BE49-F238E27FC236}">
                    <a16:creationId xmlns:a16="http://schemas.microsoft.com/office/drawing/2014/main" id="{69BBD796-BEF7-42C7-B4F9-25BF4964BB0A}"/>
                  </a:ext>
                </a:extLst>
              </p:cNvPr>
              <p:cNvSpPr/>
              <p:nvPr/>
            </p:nvSpPr>
            <p:spPr>
              <a:xfrm>
                <a:off x="3657472" y="3552166"/>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矩形 286">
                <a:extLst>
                  <a:ext uri="{FF2B5EF4-FFF2-40B4-BE49-F238E27FC236}">
                    <a16:creationId xmlns:a16="http://schemas.microsoft.com/office/drawing/2014/main" id="{3930F613-3DD4-49C8-BB6F-EF8B735E74E5}"/>
                  </a:ext>
                </a:extLst>
              </p:cNvPr>
              <p:cNvSpPr/>
              <p:nvPr/>
            </p:nvSpPr>
            <p:spPr>
              <a:xfrm>
                <a:off x="3895584" y="3552163"/>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矩形 287">
                <a:extLst>
                  <a:ext uri="{FF2B5EF4-FFF2-40B4-BE49-F238E27FC236}">
                    <a16:creationId xmlns:a16="http://schemas.microsoft.com/office/drawing/2014/main" id="{E7CC48DF-92F5-4655-BA46-E9DB30876497}"/>
                  </a:ext>
                </a:extLst>
              </p:cNvPr>
              <p:cNvSpPr/>
              <p:nvPr/>
            </p:nvSpPr>
            <p:spPr>
              <a:xfrm>
                <a:off x="4133696" y="3552163"/>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矩形 288">
                <a:extLst>
                  <a:ext uri="{FF2B5EF4-FFF2-40B4-BE49-F238E27FC236}">
                    <a16:creationId xmlns:a16="http://schemas.microsoft.com/office/drawing/2014/main" id="{2CD37EBB-BD29-473B-A55B-DE85D252E84F}"/>
                  </a:ext>
                </a:extLst>
              </p:cNvPr>
              <p:cNvSpPr/>
              <p:nvPr/>
            </p:nvSpPr>
            <p:spPr>
              <a:xfrm>
                <a:off x="4371808" y="3552163"/>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矩形 289">
                <a:extLst>
                  <a:ext uri="{FF2B5EF4-FFF2-40B4-BE49-F238E27FC236}">
                    <a16:creationId xmlns:a16="http://schemas.microsoft.com/office/drawing/2014/main" id="{43B7D69A-23B7-434E-A80F-01D04A0AB9D5}"/>
                  </a:ext>
                </a:extLst>
              </p:cNvPr>
              <p:cNvSpPr/>
              <p:nvPr/>
            </p:nvSpPr>
            <p:spPr>
              <a:xfrm>
                <a:off x="4609917" y="3552157"/>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矩形 290">
                <a:extLst>
                  <a:ext uri="{FF2B5EF4-FFF2-40B4-BE49-F238E27FC236}">
                    <a16:creationId xmlns:a16="http://schemas.microsoft.com/office/drawing/2014/main" id="{50FBCBF2-06E7-4371-9EB9-D3782CD37A45}"/>
                  </a:ext>
                </a:extLst>
              </p:cNvPr>
              <p:cNvSpPr/>
              <p:nvPr/>
            </p:nvSpPr>
            <p:spPr>
              <a:xfrm>
                <a:off x="4848023" y="3552145"/>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矩形 291">
                <a:extLst>
                  <a:ext uri="{FF2B5EF4-FFF2-40B4-BE49-F238E27FC236}">
                    <a16:creationId xmlns:a16="http://schemas.microsoft.com/office/drawing/2014/main" id="{1798C37D-DA9D-403C-A499-DEAFBA7DF552}"/>
                  </a:ext>
                </a:extLst>
              </p:cNvPr>
              <p:cNvSpPr/>
              <p:nvPr/>
            </p:nvSpPr>
            <p:spPr>
              <a:xfrm>
                <a:off x="5081837" y="3552169"/>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矩形 292">
                <a:extLst>
                  <a:ext uri="{FF2B5EF4-FFF2-40B4-BE49-F238E27FC236}">
                    <a16:creationId xmlns:a16="http://schemas.microsoft.com/office/drawing/2014/main" id="{D0DFD1E9-9252-401A-8F86-B58763413024}"/>
                  </a:ext>
                </a:extLst>
              </p:cNvPr>
              <p:cNvSpPr/>
              <p:nvPr/>
            </p:nvSpPr>
            <p:spPr>
              <a:xfrm>
                <a:off x="5319951" y="3552169"/>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矩形 293">
                <a:extLst>
                  <a:ext uri="{FF2B5EF4-FFF2-40B4-BE49-F238E27FC236}">
                    <a16:creationId xmlns:a16="http://schemas.microsoft.com/office/drawing/2014/main" id="{4D19F4A7-555B-4E89-BAF0-6C33DFA73F50}"/>
                  </a:ext>
                </a:extLst>
              </p:cNvPr>
              <p:cNvSpPr/>
              <p:nvPr/>
            </p:nvSpPr>
            <p:spPr>
              <a:xfrm>
                <a:off x="1753034" y="3552145"/>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矩形 294">
                <a:extLst>
                  <a:ext uri="{FF2B5EF4-FFF2-40B4-BE49-F238E27FC236}">
                    <a16:creationId xmlns:a16="http://schemas.microsoft.com/office/drawing/2014/main" id="{70FE1ED1-45AA-47F7-AA8A-BF97DD95A751}"/>
                  </a:ext>
                </a:extLst>
              </p:cNvPr>
              <p:cNvSpPr/>
              <p:nvPr/>
            </p:nvSpPr>
            <p:spPr>
              <a:xfrm>
                <a:off x="1752573" y="3313912"/>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矩形 295">
                <a:extLst>
                  <a:ext uri="{FF2B5EF4-FFF2-40B4-BE49-F238E27FC236}">
                    <a16:creationId xmlns:a16="http://schemas.microsoft.com/office/drawing/2014/main" id="{4EA78ED8-4F6F-4323-9340-01F8907F5FA4}"/>
                  </a:ext>
                </a:extLst>
              </p:cNvPr>
              <p:cNvSpPr/>
              <p:nvPr/>
            </p:nvSpPr>
            <p:spPr>
              <a:xfrm>
                <a:off x="1990687" y="3313912"/>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矩形 296">
                <a:extLst>
                  <a:ext uri="{FF2B5EF4-FFF2-40B4-BE49-F238E27FC236}">
                    <a16:creationId xmlns:a16="http://schemas.microsoft.com/office/drawing/2014/main" id="{0E1B3DBC-C927-4E88-90B7-378E5E6E1B3F}"/>
                  </a:ext>
                </a:extLst>
              </p:cNvPr>
              <p:cNvSpPr/>
              <p:nvPr/>
            </p:nvSpPr>
            <p:spPr>
              <a:xfrm>
                <a:off x="2228802" y="3313912"/>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矩形 297">
                <a:extLst>
                  <a:ext uri="{FF2B5EF4-FFF2-40B4-BE49-F238E27FC236}">
                    <a16:creationId xmlns:a16="http://schemas.microsoft.com/office/drawing/2014/main" id="{D18232D0-57E2-4598-BAA9-15EE8C2C067F}"/>
                  </a:ext>
                </a:extLst>
              </p:cNvPr>
              <p:cNvSpPr/>
              <p:nvPr/>
            </p:nvSpPr>
            <p:spPr>
              <a:xfrm>
                <a:off x="2466916" y="3313911"/>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矩形 298">
                <a:extLst>
                  <a:ext uri="{FF2B5EF4-FFF2-40B4-BE49-F238E27FC236}">
                    <a16:creationId xmlns:a16="http://schemas.microsoft.com/office/drawing/2014/main" id="{8F6AF3FB-25A4-4C2C-BEC8-D8BC879FF525}"/>
                  </a:ext>
                </a:extLst>
              </p:cNvPr>
              <p:cNvSpPr/>
              <p:nvPr/>
            </p:nvSpPr>
            <p:spPr>
              <a:xfrm>
                <a:off x="2705028" y="331391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矩形 299">
                <a:extLst>
                  <a:ext uri="{FF2B5EF4-FFF2-40B4-BE49-F238E27FC236}">
                    <a16:creationId xmlns:a16="http://schemas.microsoft.com/office/drawing/2014/main" id="{7AA75EC3-01D1-4002-B27A-CF90FEE234DE}"/>
                  </a:ext>
                </a:extLst>
              </p:cNvPr>
              <p:cNvSpPr/>
              <p:nvPr/>
            </p:nvSpPr>
            <p:spPr>
              <a:xfrm>
                <a:off x="2943141" y="331391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矩形 300">
                <a:extLst>
                  <a:ext uri="{FF2B5EF4-FFF2-40B4-BE49-F238E27FC236}">
                    <a16:creationId xmlns:a16="http://schemas.microsoft.com/office/drawing/2014/main" id="{E92A17A8-D8E3-42EB-9BD7-1A84937C213F}"/>
                  </a:ext>
                </a:extLst>
              </p:cNvPr>
              <p:cNvSpPr/>
              <p:nvPr/>
            </p:nvSpPr>
            <p:spPr>
              <a:xfrm>
                <a:off x="3181253" y="331391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矩形 301">
                <a:extLst>
                  <a:ext uri="{FF2B5EF4-FFF2-40B4-BE49-F238E27FC236}">
                    <a16:creationId xmlns:a16="http://schemas.microsoft.com/office/drawing/2014/main" id="{63BB0901-D4F8-4443-8870-298A01F9614C}"/>
                  </a:ext>
                </a:extLst>
              </p:cNvPr>
              <p:cNvSpPr/>
              <p:nvPr/>
            </p:nvSpPr>
            <p:spPr>
              <a:xfrm>
                <a:off x="3419366" y="3313909"/>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矩形 302">
                <a:extLst>
                  <a:ext uri="{FF2B5EF4-FFF2-40B4-BE49-F238E27FC236}">
                    <a16:creationId xmlns:a16="http://schemas.microsoft.com/office/drawing/2014/main" id="{3FDBB449-2195-4392-A699-F968CEB1CA74}"/>
                  </a:ext>
                </a:extLst>
              </p:cNvPr>
              <p:cNvSpPr/>
              <p:nvPr/>
            </p:nvSpPr>
            <p:spPr>
              <a:xfrm>
                <a:off x="3657478" y="3313906"/>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矩形 303">
                <a:extLst>
                  <a:ext uri="{FF2B5EF4-FFF2-40B4-BE49-F238E27FC236}">
                    <a16:creationId xmlns:a16="http://schemas.microsoft.com/office/drawing/2014/main" id="{7A7E7021-B0E0-4EEF-9C8F-E7FC258BDB90}"/>
                  </a:ext>
                </a:extLst>
              </p:cNvPr>
              <p:cNvSpPr/>
              <p:nvPr/>
            </p:nvSpPr>
            <p:spPr>
              <a:xfrm>
                <a:off x="3895590" y="3313906"/>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矩形 304">
                <a:extLst>
                  <a:ext uri="{FF2B5EF4-FFF2-40B4-BE49-F238E27FC236}">
                    <a16:creationId xmlns:a16="http://schemas.microsoft.com/office/drawing/2014/main" id="{E5DF9712-4668-466F-B37E-C32E8DEA55A0}"/>
                  </a:ext>
                </a:extLst>
              </p:cNvPr>
              <p:cNvSpPr/>
              <p:nvPr/>
            </p:nvSpPr>
            <p:spPr>
              <a:xfrm>
                <a:off x="4133702" y="3313906"/>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矩形 305">
                <a:extLst>
                  <a:ext uri="{FF2B5EF4-FFF2-40B4-BE49-F238E27FC236}">
                    <a16:creationId xmlns:a16="http://schemas.microsoft.com/office/drawing/2014/main" id="{7E3786CC-7405-4B19-9D63-5EF2E1943F7F}"/>
                  </a:ext>
                </a:extLst>
              </p:cNvPr>
              <p:cNvSpPr/>
              <p:nvPr/>
            </p:nvSpPr>
            <p:spPr>
              <a:xfrm>
                <a:off x="4371811" y="331390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矩形 306">
                <a:extLst>
                  <a:ext uri="{FF2B5EF4-FFF2-40B4-BE49-F238E27FC236}">
                    <a16:creationId xmlns:a16="http://schemas.microsoft.com/office/drawing/2014/main" id="{03CFD046-5E2C-4D8B-B968-25344A1498C6}"/>
                  </a:ext>
                </a:extLst>
              </p:cNvPr>
              <p:cNvSpPr/>
              <p:nvPr/>
            </p:nvSpPr>
            <p:spPr>
              <a:xfrm>
                <a:off x="4609917" y="3313888"/>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矩形 307">
                <a:extLst>
                  <a:ext uri="{FF2B5EF4-FFF2-40B4-BE49-F238E27FC236}">
                    <a16:creationId xmlns:a16="http://schemas.microsoft.com/office/drawing/2014/main" id="{4F0E81F6-CF43-4BFD-A29A-2290A88553CF}"/>
                  </a:ext>
                </a:extLst>
              </p:cNvPr>
              <p:cNvSpPr/>
              <p:nvPr/>
            </p:nvSpPr>
            <p:spPr>
              <a:xfrm>
                <a:off x="4843731" y="3313912"/>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矩形 308">
                <a:extLst>
                  <a:ext uri="{FF2B5EF4-FFF2-40B4-BE49-F238E27FC236}">
                    <a16:creationId xmlns:a16="http://schemas.microsoft.com/office/drawing/2014/main" id="{8356F21D-0D3E-4D0A-8FDB-24C5A8CE7791}"/>
                  </a:ext>
                </a:extLst>
              </p:cNvPr>
              <p:cNvSpPr/>
              <p:nvPr/>
            </p:nvSpPr>
            <p:spPr>
              <a:xfrm>
                <a:off x="5081845" y="3313912"/>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矩形 309">
                <a:extLst>
                  <a:ext uri="{FF2B5EF4-FFF2-40B4-BE49-F238E27FC236}">
                    <a16:creationId xmlns:a16="http://schemas.microsoft.com/office/drawing/2014/main" id="{E75139E5-7D02-438F-A217-B66A6051597C}"/>
                  </a:ext>
                </a:extLst>
              </p:cNvPr>
              <p:cNvSpPr/>
              <p:nvPr/>
            </p:nvSpPr>
            <p:spPr>
              <a:xfrm>
                <a:off x="5319960" y="3313912"/>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矩形 310">
                <a:extLst>
                  <a:ext uri="{FF2B5EF4-FFF2-40B4-BE49-F238E27FC236}">
                    <a16:creationId xmlns:a16="http://schemas.microsoft.com/office/drawing/2014/main" id="{4BAD389F-4FB9-4B74-B6C9-B06B796FE872}"/>
                  </a:ext>
                </a:extLst>
              </p:cNvPr>
              <p:cNvSpPr/>
              <p:nvPr/>
            </p:nvSpPr>
            <p:spPr>
              <a:xfrm>
                <a:off x="1990679" y="307575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矩形 311">
                <a:extLst>
                  <a:ext uri="{FF2B5EF4-FFF2-40B4-BE49-F238E27FC236}">
                    <a16:creationId xmlns:a16="http://schemas.microsoft.com/office/drawing/2014/main" id="{F6DBC397-5EC7-4594-83EE-9B40DE3DB1BE}"/>
                  </a:ext>
                </a:extLst>
              </p:cNvPr>
              <p:cNvSpPr/>
              <p:nvPr/>
            </p:nvSpPr>
            <p:spPr>
              <a:xfrm>
                <a:off x="2228793" y="307575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矩形 312">
                <a:extLst>
                  <a:ext uri="{FF2B5EF4-FFF2-40B4-BE49-F238E27FC236}">
                    <a16:creationId xmlns:a16="http://schemas.microsoft.com/office/drawing/2014/main" id="{E2A36BDE-DB6B-4BA7-B3C0-58345BECD365}"/>
                  </a:ext>
                </a:extLst>
              </p:cNvPr>
              <p:cNvSpPr/>
              <p:nvPr/>
            </p:nvSpPr>
            <p:spPr>
              <a:xfrm>
                <a:off x="2466908" y="307575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矩形 313">
                <a:extLst>
                  <a:ext uri="{FF2B5EF4-FFF2-40B4-BE49-F238E27FC236}">
                    <a16:creationId xmlns:a16="http://schemas.microsoft.com/office/drawing/2014/main" id="{B6E088CD-E9B3-4729-9384-A49C2B41DE5E}"/>
                  </a:ext>
                </a:extLst>
              </p:cNvPr>
              <p:cNvSpPr/>
              <p:nvPr/>
            </p:nvSpPr>
            <p:spPr>
              <a:xfrm>
                <a:off x="2705022" y="3075749"/>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矩形 314">
                <a:extLst>
                  <a:ext uri="{FF2B5EF4-FFF2-40B4-BE49-F238E27FC236}">
                    <a16:creationId xmlns:a16="http://schemas.microsoft.com/office/drawing/2014/main" id="{89F1939C-6F97-47B7-8150-BA479DC648E6}"/>
                  </a:ext>
                </a:extLst>
              </p:cNvPr>
              <p:cNvSpPr/>
              <p:nvPr/>
            </p:nvSpPr>
            <p:spPr>
              <a:xfrm>
                <a:off x="2943134" y="3075748"/>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矩形 315">
                <a:extLst>
                  <a:ext uri="{FF2B5EF4-FFF2-40B4-BE49-F238E27FC236}">
                    <a16:creationId xmlns:a16="http://schemas.microsoft.com/office/drawing/2014/main" id="{E1B3ABB0-0833-420D-A86C-E5DFB12255B5}"/>
                  </a:ext>
                </a:extLst>
              </p:cNvPr>
              <p:cNvSpPr/>
              <p:nvPr/>
            </p:nvSpPr>
            <p:spPr>
              <a:xfrm>
                <a:off x="3181247" y="3075748"/>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矩形 316">
                <a:extLst>
                  <a:ext uri="{FF2B5EF4-FFF2-40B4-BE49-F238E27FC236}">
                    <a16:creationId xmlns:a16="http://schemas.microsoft.com/office/drawing/2014/main" id="{8CEF14A0-3B43-422B-907F-B5E3545987B3}"/>
                  </a:ext>
                </a:extLst>
              </p:cNvPr>
              <p:cNvSpPr/>
              <p:nvPr/>
            </p:nvSpPr>
            <p:spPr>
              <a:xfrm>
                <a:off x="3419359" y="3075748"/>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矩形 317">
                <a:extLst>
                  <a:ext uri="{FF2B5EF4-FFF2-40B4-BE49-F238E27FC236}">
                    <a16:creationId xmlns:a16="http://schemas.microsoft.com/office/drawing/2014/main" id="{66C3EF6A-5DA4-41B5-96A1-FA6B20093A44}"/>
                  </a:ext>
                </a:extLst>
              </p:cNvPr>
              <p:cNvSpPr/>
              <p:nvPr/>
            </p:nvSpPr>
            <p:spPr>
              <a:xfrm>
                <a:off x="3657472" y="3075747"/>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矩形 318">
                <a:extLst>
                  <a:ext uri="{FF2B5EF4-FFF2-40B4-BE49-F238E27FC236}">
                    <a16:creationId xmlns:a16="http://schemas.microsoft.com/office/drawing/2014/main" id="{3023D017-E90B-4EB8-B429-D8248F4A0607}"/>
                  </a:ext>
                </a:extLst>
              </p:cNvPr>
              <p:cNvSpPr/>
              <p:nvPr/>
            </p:nvSpPr>
            <p:spPr>
              <a:xfrm>
                <a:off x="3895584" y="3075744"/>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矩形 319">
                <a:extLst>
                  <a:ext uri="{FF2B5EF4-FFF2-40B4-BE49-F238E27FC236}">
                    <a16:creationId xmlns:a16="http://schemas.microsoft.com/office/drawing/2014/main" id="{10A57846-7917-43B8-AB27-2BA0F6FC5B5A}"/>
                  </a:ext>
                </a:extLst>
              </p:cNvPr>
              <p:cNvSpPr/>
              <p:nvPr/>
            </p:nvSpPr>
            <p:spPr>
              <a:xfrm>
                <a:off x="4133696" y="3075744"/>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矩形 320">
                <a:extLst>
                  <a:ext uri="{FF2B5EF4-FFF2-40B4-BE49-F238E27FC236}">
                    <a16:creationId xmlns:a16="http://schemas.microsoft.com/office/drawing/2014/main" id="{B4B2EEC6-A36D-4696-9CA4-EC21BB935B7D}"/>
                  </a:ext>
                </a:extLst>
              </p:cNvPr>
              <p:cNvSpPr/>
              <p:nvPr/>
            </p:nvSpPr>
            <p:spPr>
              <a:xfrm>
                <a:off x="4371808" y="3075744"/>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矩形 321">
                <a:extLst>
                  <a:ext uri="{FF2B5EF4-FFF2-40B4-BE49-F238E27FC236}">
                    <a16:creationId xmlns:a16="http://schemas.microsoft.com/office/drawing/2014/main" id="{F4B813DF-9FA9-4661-A2BC-88081BD492A6}"/>
                  </a:ext>
                </a:extLst>
              </p:cNvPr>
              <p:cNvSpPr/>
              <p:nvPr/>
            </p:nvSpPr>
            <p:spPr>
              <a:xfrm>
                <a:off x="4609917" y="3075738"/>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3" name="矩形 322">
                <a:extLst>
                  <a:ext uri="{FF2B5EF4-FFF2-40B4-BE49-F238E27FC236}">
                    <a16:creationId xmlns:a16="http://schemas.microsoft.com/office/drawing/2014/main" id="{244D959B-169C-45A9-8894-288724D3ABF8}"/>
                  </a:ext>
                </a:extLst>
              </p:cNvPr>
              <p:cNvSpPr/>
              <p:nvPr/>
            </p:nvSpPr>
            <p:spPr>
              <a:xfrm>
                <a:off x="4848023" y="3075726"/>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4" name="矩形 323">
                <a:extLst>
                  <a:ext uri="{FF2B5EF4-FFF2-40B4-BE49-F238E27FC236}">
                    <a16:creationId xmlns:a16="http://schemas.microsoft.com/office/drawing/2014/main" id="{9591678E-AEB7-4B3B-8578-AC55915F0D51}"/>
                  </a:ext>
                </a:extLst>
              </p:cNvPr>
              <p:cNvSpPr/>
              <p:nvPr/>
            </p:nvSpPr>
            <p:spPr>
              <a:xfrm>
                <a:off x="5081837" y="307575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矩形 324">
                <a:extLst>
                  <a:ext uri="{FF2B5EF4-FFF2-40B4-BE49-F238E27FC236}">
                    <a16:creationId xmlns:a16="http://schemas.microsoft.com/office/drawing/2014/main" id="{A790CDF9-A814-441B-8BA4-CF19392434A0}"/>
                  </a:ext>
                </a:extLst>
              </p:cNvPr>
              <p:cNvSpPr/>
              <p:nvPr/>
            </p:nvSpPr>
            <p:spPr>
              <a:xfrm>
                <a:off x="5319951" y="3075750"/>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矩形 325">
                <a:extLst>
                  <a:ext uri="{FF2B5EF4-FFF2-40B4-BE49-F238E27FC236}">
                    <a16:creationId xmlns:a16="http://schemas.microsoft.com/office/drawing/2014/main" id="{343730A4-A319-40CE-B608-23025BE82D77}"/>
                  </a:ext>
                </a:extLst>
              </p:cNvPr>
              <p:cNvSpPr/>
              <p:nvPr/>
            </p:nvSpPr>
            <p:spPr>
              <a:xfrm>
                <a:off x="1753034" y="3075726"/>
                <a:ext cx="238115" cy="238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文本框 326">
                <a:extLst>
                  <a:ext uri="{FF2B5EF4-FFF2-40B4-BE49-F238E27FC236}">
                    <a16:creationId xmlns:a16="http://schemas.microsoft.com/office/drawing/2014/main" id="{7AB8D6A1-BCF5-465E-8A8B-8DCB0A21BFF8}"/>
                  </a:ext>
                </a:extLst>
              </p:cNvPr>
              <p:cNvSpPr txBox="1"/>
              <p:nvPr/>
            </p:nvSpPr>
            <p:spPr>
              <a:xfrm>
                <a:off x="1137347" y="2520806"/>
                <a:ext cx="734283" cy="369332"/>
              </a:xfrm>
              <a:prstGeom prst="rect">
                <a:avLst/>
              </a:prstGeom>
              <a:noFill/>
            </p:spPr>
            <p:txBody>
              <a:bodyPr wrap="square" rtlCol="0">
                <a:spAutoFit/>
              </a:bodyPr>
              <a:lstStyle/>
              <a:p>
                <a:r>
                  <a:rPr lang="zh-CN" altLang="en-US" dirty="0"/>
                  <a:t>指令</a:t>
                </a:r>
              </a:p>
            </p:txBody>
          </p:sp>
        </p:grpSp>
      </p:grpSp>
    </p:spTree>
    <p:extLst>
      <p:ext uri="{BB962C8B-B14F-4D97-AF65-F5344CB8AC3E}">
        <p14:creationId xmlns:p14="http://schemas.microsoft.com/office/powerpoint/2010/main" val="4119512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6B6B826-754D-4C43-B768-A44E955F569A}"/>
              </a:ext>
            </a:extLst>
          </p:cNvPr>
          <p:cNvGrpSpPr/>
          <p:nvPr/>
        </p:nvGrpSpPr>
        <p:grpSpPr>
          <a:xfrm>
            <a:off x="0" y="124272"/>
            <a:ext cx="1836490" cy="441780"/>
            <a:chOff x="-2504" y="141590"/>
            <a:chExt cx="1944216" cy="441780"/>
          </a:xfrm>
        </p:grpSpPr>
        <p:sp>
          <p:nvSpPr>
            <p:cNvPr id="3" name="标题 5">
              <a:extLst>
                <a:ext uri="{FF2B5EF4-FFF2-40B4-BE49-F238E27FC236}">
                  <a16:creationId xmlns:a16="http://schemas.microsoft.com/office/drawing/2014/main" id="{F168B294-69E7-47D6-95C0-0891B30C55F9}"/>
                </a:ext>
              </a:extLst>
            </p:cNvPr>
            <p:cNvSpPr txBox="1">
              <a:spLocks/>
            </p:cNvSpPr>
            <p:nvPr>
              <p:custDataLst>
                <p:tags r:id="rId1"/>
              </p:custDataLst>
            </p:nvPr>
          </p:nvSpPr>
          <p:spPr>
            <a:xfrm>
              <a:off x="141512" y="196280"/>
              <a:ext cx="1800200" cy="332399"/>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zh-CN" alt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流水线生成</a:t>
              </a:r>
              <a:endPar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731C9D07-3A23-498D-9165-4E65147DB2E0}"/>
                </a:ext>
              </a:extLst>
            </p:cNvPr>
            <p:cNvSpPr/>
            <p:nvPr/>
          </p:nvSpPr>
          <p:spPr>
            <a:xfrm>
              <a:off x="-2504" y="141590"/>
              <a:ext cx="144016" cy="4417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a:extLst>
              <a:ext uri="{FF2B5EF4-FFF2-40B4-BE49-F238E27FC236}">
                <a16:creationId xmlns:a16="http://schemas.microsoft.com/office/drawing/2014/main" id="{1B5D5B15-F432-43B6-8771-CBD64AD78C44}"/>
              </a:ext>
            </a:extLst>
          </p:cNvPr>
          <p:cNvGrpSpPr/>
          <p:nvPr/>
        </p:nvGrpSpPr>
        <p:grpSpPr>
          <a:xfrm>
            <a:off x="-35718" y="1060376"/>
            <a:ext cx="9217024" cy="1206357"/>
            <a:chOff x="1544534" y="1805094"/>
            <a:chExt cx="9217024" cy="1206357"/>
          </a:xfrm>
        </p:grpSpPr>
        <p:grpSp>
          <p:nvGrpSpPr>
            <p:cNvPr id="131" name="组合 130">
              <a:extLst>
                <a:ext uri="{FF2B5EF4-FFF2-40B4-BE49-F238E27FC236}">
                  <a16:creationId xmlns:a16="http://schemas.microsoft.com/office/drawing/2014/main" id="{79D175C4-BDE2-4C80-B225-085D5F509FDD}"/>
                </a:ext>
              </a:extLst>
            </p:cNvPr>
            <p:cNvGrpSpPr/>
            <p:nvPr/>
          </p:nvGrpSpPr>
          <p:grpSpPr>
            <a:xfrm>
              <a:off x="1544534" y="2316534"/>
              <a:ext cx="9217024" cy="288032"/>
              <a:chOff x="396330" y="1636440"/>
              <a:chExt cx="9217024" cy="288032"/>
            </a:xfrm>
          </p:grpSpPr>
          <p:sp>
            <p:nvSpPr>
              <p:cNvPr id="136" name="矩形 135">
                <a:extLst>
                  <a:ext uri="{FF2B5EF4-FFF2-40B4-BE49-F238E27FC236}">
                    <a16:creationId xmlns:a16="http://schemas.microsoft.com/office/drawing/2014/main" id="{0573A826-4488-4F20-878B-D1864EC83CC0}"/>
                  </a:ext>
                </a:extLst>
              </p:cNvPr>
              <p:cNvSpPr/>
              <p:nvPr/>
            </p:nvSpPr>
            <p:spPr>
              <a:xfrm flipH="1">
                <a:off x="39633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37" name="矩形 136">
                <a:extLst>
                  <a:ext uri="{FF2B5EF4-FFF2-40B4-BE49-F238E27FC236}">
                    <a16:creationId xmlns:a16="http://schemas.microsoft.com/office/drawing/2014/main" id="{9E1693EB-FA44-4940-91C6-FCFE79224F1A}"/>
                  </a:ext>
                </a:extLst>
              </p:cNvPr>
              <p:cNvSpPr/>
              <p:nvPr/>
            </p:nvSpPr>
            <p:spPr>
              <a:xfrm flipH="1">
                <a:off x="68436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38" name="矩形 137">
                <a:extLst>
                  <a:ext uri="{FF2B5EF4-FFF2-40B4-BE49-F238E27FC236}">
                    <a16:creationId xmlns:a16="http://schemas.microsoft.com/office/drawing/2014/main" id="{69DBEA8F-4E6B-4805-9518-60FFBAA6F5DA}"/>
                  </a:ext>
                </a:extLst>
              </p:cNvPr>
              <p:cNvSpPr/>
              <p:nvPr/>
            </p:nvSpPr>
            <p:spPr>
              <a:xfrm flipH="1">
                <a:off x="972394"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39" name="矩形 138">
                <a:extLst>
                  <a:ext uri="{FF2B5EF4-FFF2-40B4-BE49-F238E27FC236}">
                    <a16:creationId xmlns:a16="http://schemas.microsoft.com/office/drawing/2014/main" id="{124B05B1-66CE-41BF-B660-E2AFAFBFFF71}"/>
                  </a:ext>
                </a:extLst>
              </p:cNvPr>
              <p:cNvSpPr/>
              <p:nvPr/>
            </p:nvSpPr>
            <p:spPr>
              <a:xfrm flipH="1">
                <a:off x="1260426"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40" name="矩形 139">
                <a:extLst>
                  <a:ext uri="{FF2B5EF4-FFF2-40B4-BE49-F238E27FC236}">
                    <a16:creationId xmlns:a16="http://schemas.microsoft.com/office/drawing/2014/main" id="{51785C8F-A916-4A0F-B996-F6FD8AC81759}"/>
                  </a:ext>
                </a:extLst>
              </p:cNvPr>
              <p:cNvSpPr/>
              <p:nvPr/>
            </p:nvSpPr>
            <p:spPr>
              <a:xfrm flipH="1">
                <a:off x="1548458"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41" name="矩形 140">
                <a:extLst>
                  <a:ext uri="{FF2B5EF4-FFF2-40B4-BE49-F238E27FC236}">
                    <a16:creationId xmlns:a16="http://schemas.microsoft.com/office/drawing/2014/main" id="{CF052EF1-85B6-473F-AFD1-59CE2038E872}"/>
                  </a:ext>
                </a:extLst>
              </p:cNvPr>
              <p:cNvSpPr/>
              <p:nvPr/>
            </p:nvSpPr>
            <p:spPr>
              <a:xfrm flipH="1">
                <a:off x="183649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42" name="矩形 141">
                <a:extLst>
                  <a:ext uri="{FF2B5EF4-FFF2-40B4-BE49-F238E27FC236}">
                    <a16:creationId xmlns:a16="http://schemas.microsoft.com/office/drawing/2014/main" id="{37E5C9AD-C3F6-417B-B511-CBB60E4982D2}"/>
                  </a:ext>
                </a:extLst>
              </p:cNvPr>
              <p:cNvSpPr/>
              <p:nvPr/>
            </p:nvSpPr>
            <p:spPr>
              <a:xfrm flipH="1">
                <a:off x="212452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43" name="矩形 142">
                <a:extLst>
                  <a:ext uri="{FF2B5EF4-FFF2-40B4-BE49-F238E27FC236}">
                    <a16:creationId xmlns:a16="http://schemas.microsoft.com/office/drawing/2014/main" id="{9F1E2D57-0FEE-4BF4-8474-122648984055}"/>
                  </a:ext>
                </a:extLst>
              </p:cNvPr>
              <p:cNvSpPr/>
              <p:nvPr/>
            </p:nvSpPr>
            <p:spPr>
              <a:xfrm flipH="1">
                <a:off x="2412554"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44" name="矩形 143">
                <a:extLst>
                  <a:ext uri="{FF2B5EF4-FFF2-40B4-BE49-F238E27FC236}">
                    <a16:creationId xmlns:a16="http://schemas.microsoft.com/office/drawing/2014/main" id="{D8418513-C8D8-4D96-AAD1-278B6E96CA8D}"/>
                  </a:ext>
                </a:extLst>
              </p:cNvPr>
              <p:cNvSpPr/>
              <p:nvPr/>
            </p:nvSpPr>
            <p:spPr>
              <a:xfrm flipH="1">
                <a:off x="2700586"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45" name="矩形 144">
                <a:extLst>
                  <a:ext uri="{FF2B5EF4-FFF2-40B4-BE49-F238E27FC236}">
                    <a16:creationId xmlns:a16="http://schemas.microsoft.com/office/drawing/2014/main" id="{99DA78D5-3EE7-42E9-BAC5-E5554B29BE92}"/>
                  </a:ext>
                </a:extLst>
              </p:cNvPr>
              <p:cNvSpPr/>
              <p:nvPr/>
            </p:nvSpPr>
            <p:spPr>
              <a:xfrm flipH="1">
                <a:off x="2988618"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46" name="矩形 145">
                <a:extLst>
                  <a:ext uri="{FF2B5EF4-FFF2-40B4-BE49-F238E27FC236}">
                    <a16:creationId xmlns:a16="http://schemas.microsoft.com/office/drawing/2014/main" id="{AAA5DB37-0913-4E4F-9DA7-62B545B7DF63}"/>
                  </a:ext>
                </a:extLst>
              </p:cNvPr>
              <p:cNvSpPr/>
              <p:nvPr/>
            </p:nvSpPr>
            <p:spPr>
              <a:xfrm flipH="1">
                <a:off x="327665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47" name="矩形 146">
                <a:extLst>
                  <a:ext uri="{FF2B5EF4-FFF2-40B4-BE49-F238E27FC236}">
                    <a16:creationId xmlns:a16="http://schemas.microsoft.com/office/drawing/2014/main" id="{3EFDB567-D49A-41C3-B40F-1879FD641451}"/>
                  </a:ext>
                </a:extLst>
              </p:cNvPr>
              <p:cNvSpPr/>
              <p:nvPr/>
            </p:nvSpPr>
            <p:spPr>
              <a:xfrm flipH="1">
                <a:off x="356468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48" name="矩形 147">
                <a:extLst>
                  <a:ext uri="{FF2B5EF4-FFF2-40B4-BE49-F238E27FC236}">
                    <a16:creationId xmlns:a16="http://schemas.microsoft.com/office/drawing/2014/main" id="{D058E4DA-2BA9-46BA-8D87-684E25E78A05}"/>
                  </a:ext>
                </a:extLst>
              </p:cNvPr>
              <p:cNvSpPr/>
              <p:nvPr/>
            </p:nvSpPr>
            <p:spPr>
              <a:xfrm flipH="1">
                <a:off x="3852714"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49" name="矩形 148">
                <a:extLst>
                  <a:ext uri="{FF2B5EF4-FFF2-40B4-BE49-F238E27FC236}">
                    <a16:creationId xmlns:a16="http://schemas.microsoft.com/office/drawing/2014/main" id="{349C36A3-E0BF-4461-81C5-CB8DA3CFAB11}"/>
                  </a:ext>
                </a:extLst>
              </p:cNvPr>
              <p:cNvSpPr/>
              <p:nvPr/>
            </p:nvSpPr>
            <p:spPr>
              <a:xfrm flipH="1">
                <a:off x="4140746"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150" name="矩形 149">
                <a:extLst>
                  <a:ext uri="{FF2B5EF4-FFF2-40B4-BE49-F238E27FC236}">
                    <a16:creationId xmlns:a16="http://schemas.microsoft.com/office/drawing/2014/main" id="{424E1E2D-49AA-4A6F-9B7B-D97D475AC10D}"/>
                  </a:ext>
                </a:extLst>
              </p:cNvPr>
              <p:cNvSpPr/>
              <p:nvPr/>
            </p:nvSpPr>
            <p:spPr>
              <a:xfrm flipH="1">
                <a:off x="4428778"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51" name="矩形 150">
                <a:extLst>
                  <a:ext uri="{FF2B5EF4-FFF2-40B4-BE49-F238E27FC236}">
                    <a16:creationId xmlns:a16="http://schemas.microsoft.com/office/drawing/2014/main" id="{0F3E9E66-CF8C-4B2B-944A-74D5F8C77D2B}"/>
                  </a:ext>
                </a:extLst>
              </p:cNvPr>
              <p:cNvSpPr/>
              <p:nvPr/>
            </p:nvSpPr>
            <p:spPr>
              <a:xfrm flipH="1">
                <a:off x="471681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52" name="矩形 151">
                <a:extLst>
                  <a:ext uri="{FF2B5EF4-FFF2-40B4-BE49-F238E27FC236}">
                    <a16:creationId xmlns:a16="http://schemas.microsoft.com/office/drawing/2014/main" id="{6159D2F8-6DB6-4B22-8265-2EE69B5CC101}"/>
                  </a:ext>
                </a:extLst>
              </p:cNvPr>
              <p:cNvSpPr/>
              <p:nvPr/>
            </p:nvSpPr>
            <p:spPr>
              <a:xfrm flipH="1">
                <a:off x="500484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53" name="矩形 152">
                <a:extLst>
                  <a:ext uri="{FF2B5EF4-FFF2-40B4-BE49-F238E27FC236}">
                    <a16:creationId xmlns:a16="http://schemas.microsoft.com/office/drawing/2014/main" id="{2CE4BCFF-8FDF-47C3-8397-E5296415D7D8}"/>
                  </a:ext>
                </a:extLst>
              </p:cNvPr>
              <p:cNvSpPr/>
              <p:nvPr/>
            </p:nvSpPr>
            <p:spPr>
              <a:xfrm flipH="1">
                <a:off x="5292874"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54" name="矩形 153">
                <a:extLst>
                  <a:ext uri="{FF2B5EF4-FFF2-40B4-BE49-F238E27FC236}">
                    <a16:creationId xmlns:a16="http://schemas.microsoft.com/office/drawing/2014/main" id="{DE7F1858-9E07-41AB-ACB9-478D556ECE0C}"/>
                  </a:ext>
                </a:extLst>
              </p:cNvPr>
              <p:cNvSpPr/>
              <p:nvPr/>
            </p:nvSpPr>
            <p:spPr>
              <a:xfrm flipH="1">
                <a:off x="5580906"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55" name="矩形 154">
                <a:extLst>
                  <a:ext uri="{FF2B5EF4-FFF2-40B4-BE49-F238E27FC236}">
                    <a16:creationId xmlns:a16="http://schemas.microsoft.com/office/drawing/2014/main" id="{917274AD-9742-4FEE-B0E9-D51ECD5931E2}"/>
                  </a:ext>
                </a:extLst>
              </p:cNvPr>
              <p:cNvSpPr/>
              <p:nvPr/>
            </p:nvSpPr>
            <p:spPr>
              <a:xfrm flipH="1">
                <a:off x="5868938"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156" name="矩形 155">
                <a:extLst>
                  <a:ext uri="{FF2B5EF4-FFF2-40B4-BE49-F238E27FC236}">
                    <a16:creationId xmlns:a16="http://schemas.microsoft.com/office/drawing/2014/main" id="{CD1E6E12-13B4-43ED-9A24-C0FF83E2883B}"/>
                  </a:ext>
                </a:extLst>
              </p:cNvPr>
              <p:cNvSpPr/>
              <p:nvPr/>
            </p:nvSpPr>
            <p:spPr>
              <a:xfrm flipH="1">
                <a:off x="615697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57" name="矩形 156">
                <a:extLst>
                  <a:ext uri="{FF2B5EF4-FFF2-40B4-BE49-F238E27FC236}">
                    <a16:creationId xmlns:a16="http://schemas.microsoft.com/office/drawing/2014/main" id="{1C0488AE-8CB0-4E87-B82B-01799DA3C1CF}"/>
                  </a:ext>
                </a:extLst>
              </p:cNvPr>
              <p:cNvSpPr/>
              <p:nvPr/>
            </p:nvSpPr>
            <p:spPr>
              <a:xfrm flipH="1">
                <a:off x="644500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58" name="矩形 157">
                <a:extLst>
                  <a:ext uri="{FF2B5EF4-FFF2-40B4-BE49-F238E27FC236}">
                    <a16:creationId xmlns:a16="http://schemas.microsoft.com/office/drawing/2014/main" id="{80240BF3-F56B-4F39-9A7B-8FFF5D8594AE}"/>
                  </a:ext>
                </a:extLst>
              </p:cNvPr>
              <p:cNvSpPr/>
              <p:nvPr/>
            </p:nvSpPr>
            <p:spPr>
              <a:xfrm flipH="1">
                <a:off x="6733034"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59" name="矩形 158">
                <a:extLst>
                  <a:ext uri="{FF2B5EF4-FFF2-40B4-BE49-F238E27FC236}">
                    <a16:creationId xmlns:a16="http://schemas.microsoft.com/office/drawing/2014/main" id="{E74EFF3F-CE7E-4C81-A3E7-578A48A38512}"/>
                  </a:ext>
                </a:extLst>
              </p:cNvPr>
              <p:cNvSpPr/>
              <p:nvPr/>
            </p:nvSpPr>
            <p:spPr>
              <a:xfrm flipH="1">
                <a:off x="7021066"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60" name="矩形 159">
                <a:extLst>
                  <a:ext uri="{FF2B5EF4-FFF2-40B4-BE49-F238E27FC236}">
                    <a16:creationId xmlns:a16="http://schemas.microsoft.com/office/drawing/2014/main" id="{01313D35-9C90-49D8-8CBB-85E6AAFAF750}"/>
                  </a:ext>
                </a:extLst>
              </p:cNvPr>
              <p:cNvSpPr/>
              <p:nvPr/>
            </p:nvSpPr>
            <p:spPr>
              <a:xfrm flipH="1">
                <a:off x="7309098"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61" name="矩形 160">
                <a:extLst>
                  <a:ext uri="{FF2B5EF4-FFF2-40B4-BE49-F238E27FC236}">
                    <a16:creationId xmlns:a16="http://schemas.microsoft.com/office/drawing/2014/main" id="{AD2A3C3D-2684-41A8-8691-C88D4A6B7ED8}"/>
                  </a:ext>
                </a:extLst>
              </p:cNvPr>
              <p:cNvSpPr/>
              <p:nvPr/>
            </p:nvSpPr>
            <p:spPr>
              <a:xfrm flipH="1">
                <a:off x="759713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62" name="矩形 161">
                <a:extLst>
                  <a:ext uri="{FF2B5EF4-FFF2-40B4-BE49-F238E27FC236}">
                    <a16:creationId xmlns:a16="http://schemas.microsoft.com/office/drawing/2014/main" id="{5E4805E4-55AF-4019-9EED-703AD4C12660}"/>
                  </a:ext>
                </a:extLst>
              </p:cNvPr>
              <p:cNvSpPr/>
              <p:nvPr/>
            </p:nvSpPr>
            <p:spPr>
              <a:xfrm flipH="1">
                <a:off x="788516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63" name="矩形 162">
                <a:extLst>
                  <a:ext uri="{FF2B5EF4-FFF2-40B4-BE49-F238E27FC236}">
                    <a16:creationId xmlns:a16="http://schemas.microsoft.com/office/drawing/2014/main" id="{02238D19-B7A4-4DCF-ABB3-3B99F194CFA5}"/>
                  </a:ext>
                </a:extLst>
              </p:cNvPr>
              <p:cNvSpPr/>
              <p:nvPr/>
            </p:nvSpPr>
            <p:spPr>
              <a:xfrm flipH="1">
                <a:off x="8173194"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64" name="矩形 163">
                <a:extLst>
                  <a:ext uri="{FF2B5EF4-FFF2-40B4-BE49-F238E27FC236}">
                    <a16:creationId xmlns:a16="http://schemas.microsoft.com/office/drawing/2014/main" id="{E2674B1A-B3A0-421F-9A68-0635BD88349F}"/>
                  </a:ext>
                </a:extLst>
              </p:cNvPr>
              <p:cNvSpPr/>
              <p:nvPr/>
            </p:nvSpPr>
            <p:spPr>
              <a:xfrm flipH="1">
                <a:off x="8461226"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65" name="矩形 164">
                <a:extLst>
                  <a:ext uri="{FF2B5EF4-FFF2-40B4-BE49-F238E27FC236}">
                    <a16:creationId xmlns:a16="http://schemas.microsoft.com/office/drawing/2014/main" id="{E3109C85-0B55-48D3-AC45-FB2D8B92CA5A}"/>
                  </a:ext>
                </a:extLst>
              </p:cNvPr>
              <p:cNvSpPr/>
              <p:nvPr/>
            </p:nvSpPr>
            <p:spPr>
              <a:xfrm flipH="1">
                <a:off x="8749258"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66" name="矩形 165">
                <a:extLst>
                  <a:ext uri="{FF2B5EF4-FFF2-40B4-BE49-F238E27FC236}">
                    <a16:creationId xmlns:a16="http://schemas.microsoft.com/office/drawing/2014/main" id="{30C6F67E-1FB1-41EE-85B7-80BE793F29CA}"/>
                  </a:ext>
                </a:extLst>
              </p:cNvPr>
              <p:cNvSpPr/>
              <p:nvPr/>
            </p:nvSpPr>
            <p:spPr>
              <a:xfrm flipH="1">
                <a:off x="903729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67" name="矩形 166">
                <a:extLst>
                  <a:ext uri="{FF2B5EF4-FFF2-40B4-BE49-F238E27FC236}">
                    <a16:creationId xmlns:a16="http://schemas.microsoft.com/office/drawing/2014/main" id="{55EA668E-7A0C-4F6D-A538-5C601D470579}"/>
                  </a:ext>
                </a:extLst>
              </p:cNvPr>
              <p:cNvSpPr/>
              <p:nvPr/>
            </p:nvSpPr>
            <p:spPr>
              <a:xfrm flipH="1">
                <a:off x="932532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grpSp>
        <p:cxnSp>
          <p:nvCxnSpPr>
            <p:cNvPr id="132" name="直接箭头连接符 131">
              <a:extLst>
                <a:ext uri="{FF2B5EF4-FFF2-40B4-BE49-F238E27FC236}">
                  <a16:creationId xmlns:a16="http://schemas.microsoft.com/office/drawing/2014/main" id="{960F9586-3017-4096-892D-049321B2985F}"/>
                </a:ext>
              </a:extLst>
            </p:cNvPr>
            <p:cNvCxnSpPr>
              <a:cxnSpLocks/>
            </p:cNvCxnSpPr>
            <p:nvPr/>
          </p:nvCxnSpPr>
          <p:spPr>
            <a:xfrm flipH="1">
              <a:off x="5431732" y="1987907"/>
              <a:ext cx="216024" cy="2499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3" name="文本框 132">
              <a:extLst>
                <a:ext uri="{FF2B5EF4-FFF2-40B4-BE49-F238E27FC236}">
                  <a16:creationId xmlns:a16="http://schemas.microsoft.com/office/drawing/2014/main" id="{46A5741A-D55F-40DC-9052-8D7ACDF7D8E6}"/>
                </a:ext>
              </a:extLst>
            </p:cNvPr>
            <p:cNvSpPr txBox="1"/>
            <p:nvPr/>
          </p:nvSpPr>
          <p:spPr>
            <a:xfrm>
              <a:off x="5605555" y="1805094"/>
              <a:ext cx="1848902" cy="307777"/>
            </a:xfrm>
            <a:prstGeom prst="rect">
              <a:avLst/>
            </a:prstGeom>
            <a:noFill/>
          </p:spPr>
          <p:txBody>
            <a:bodyPr wrap="square" rtlCol="0">
              <a:spAutoFit/>
            </a:bodyPr>
            <a:lstStyle/>
            <a:p>
              <a:r>
                <a:rPr lang="en-US" altLang="zh-CN" sz="1400" dirty="0"/>
                <a:t>18</a:t>
              </a:r>
              <a:r>
                <a:rPr lang="zh-CN" altLang="en-US" sz="1400" dirty="0"/>
                <a:t>号寄存器要被写入</a:t>
              </a:r>
            </a:p>
          </p:txBody>
        </p:sp>
        <p:cxnSp>
          <p:nvCxnSpPr>
            <p:cNvPr id="134" name="直接箭头连接符 133">
              <a:extLst>
                <a:ext uri="{FF2B5EF4-FFF2-40B4-BE49-F238E27FC236}">
                  <a16:creationId xmlns:a16="http://schemas.microsoft.com/office/drawing/2014/main" id="{A39AADF8-732C-440A-B61B-45E23DBAEC8A}"/>
                </a:ext>
              </a:extLst>
            </p:cNvPr>
            <p:cNvCxnSpPr>
              <a:cxnSpLocks/>
              <a:stCxn id="135" idx="1"/>
            </p:cNvCxnSpPr>
            <p:nvPr/>
          </p:nvCxnSpPr>
          <p:spPr>
            <a:xfrm flipH="1" flipV="1">
              <a:off x="7166426" y="2669719"/>
              <a:ext cx="162054" cy="1878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5" name="文本框 134">
              <a:extLst>
                <a:ext uri="{FF2B5EF4-FFF2-40B4-BE49-F238E27FC236}">
                  <a16:creationId xmlns:a16="http://schemas.microsoft.com/office/drawing/2014/main" id="{7CAC6637-677D-44F3-A118-4631B24774D6}"/>
                </a:ext>
              </a:extLst>
            </p:cNvPr>
            <p:cNvSpPr txBox="1"/>
            <p:nvPr/>
          </p:nvSpPr>
          <p:spPr>
            <a:xfrm>
              <a:off x="7328480" y="2703674"/>
              <a:ext cx="1848902" cy="307777"/>
            </a:xfrm>
            <a:prstGeom prst="rect">
              <a:avLst/>
            </a:prstGeom>
            <a:noFill/>
          </p:spPr>
          <p:txBody>
            <a:bodyPr wrap="square" rtlCol="0">
              <a:spAutoFit/>
            </a:bodyPr>
            <a:lstStyle/>
            <a:p>
              <a:r>
                <a:rPr lang="en-US" altLang="zh-CN" sz="1400" dirty="0"/>
                <a:t>12</a:t>
              </a:r>
              <a:r>
                <a:rPr lang="zh-CN" altLang="en-US" sz="1400" dirty="0"/>
                <a:t>号寄存器要被写入</a:t>
              </a:r>
            </a:p>
          </p:txBody>
        </p:sp>
      </p:grpSp>
      <p:grpSp>
        <p:nvGrpSpPr>
          <p:cNvPr id="168" name="组合 167">
            <a:extLst>
              <a:ext uri="{FF2B5EF4-FFF2-40B4-BE49-F238E27FC236}">
                <a16:creationId xmlns:a16="http://schemas.microsoft.com/office/drawing/2014/main" id="{8E12B36B-FCDE-4CB7-95AD-BF05E7FF4647}"/>
              </a:ext>
            </a:extLst>
          </p:cNvPr>
          <p:cNvGrpSpPr/>
          <p:nvPr/>
        </p:nvGrpSpPr>
        <p:grpSpPr>
          <a:xfrm>
            <a:off x="3299956" y="2871387"/>
            <a:ext cx="2833708" cy="1476382"/>
            <a:chOff x="8048560" y="1722359"/>
            <a:chExt cx="2833708" cy="1476382"/>
          </a:xfrm>
        </p:grpSpPr>
        <p:sp>
          <p:nvSpPr>
            <p:cNvPr id="169" name="矩形 168">
              <a:extLst>
                <a:ext uri="{FF2B5EF4-FFF2-40B4-BE49-F238E27FC236}">
                  <a16:creationId xmlns:a16="http://schemas.microsoft.com/office/drawing/2014/main" id="{5E92642A-2A2B-4662-8CFC-866BD5BA776F}"/>
                </a:ext>
              </a:extLst>
            </p:cNvPr>
            <p:cNvSpPr/>
            <p:nvPr/>
          </p:nvSpPr>
          <p:spPr>
            <a:xfrm flipH="1">
              <a:off x="8745334" y="2316534"/>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70" name="矩形 169">
              <a:extLst>
                <a:ext uri="{FF2B5EF4-FFF2-40B4-BE49-F238E27FC236}">
                  <a16:creationId xmlns:a16="http://schemas.microsoft.com/office/drawing/2014/main" id="{CE99CBB7-1E2D-48E5-83AF-0ADF1E933168}"/>
                </a:ext>
              </a:extLst>
            </p:cNvPr>
            <p:cNvSpPr/>
            <p:nvPr/>
          </p:nvSpPr>
          <p:spPr>
            <a:xfrm flipH="1">
              <a:off x="9033366" y="2316534"/>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71" name="矩形 170">
              <a:extLst>
                <a:ext uri="{FF2B5EF4-FFF2-40B4-BE49-F238E27FC236}">
                  <a16:creationId xmlns:a16="http://schemas.microsoft.com/office/drawing/2014/main" id="{0C31BA47-91B6-4F32-8626-34AD376ADEA7}"/>
                </a:ext>
              </a:extLst>
            </p:cNvPr>
            <p:cNvSpPr/>
            <p:nvPr/>
          </p:nvSpPr>
          <p:spPr>
            <a:xfrm flipH="1">
              <a:off x="9321398" y="2316534"/>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72" name="矩形 171">
              <a:extLst>
                <a:ext uri="{FF2B5EF4-FFF2-40B4-BE49-F238E27FC236}">
                  <a16:creationId xmlns:a16="http://schemas.microsoft.com/office/drawing/2014/main" id="{FB09281E-5685-4CFC-BEF2-6711BB382FC7}"/>
                </a:ext>
              </a:extLst>
            </p:cNvPr>
            <p:cNvSpPr/>
            <p:nvPr/>
          </p:nvSpPr>
          <p:spPr>
            <a:xfrm flipH="1">
              <a:off x="9609430" y="2316534"/>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173" name="矩形 172">
              <a:extLst>
                <a:ext uri="{FF2B5EF4-FFF2-40B4-BE49-F238E27FC236}">
                  <a16:creationId xmlns:a16="http://schemas.microsoft.com/office/drawing/2014/main" id="{B43085EB-8F03-4F66-AAB0-AE5BEBDB39C4}"/>
                </a:ext>
              </a:extLst>
            </p:cNvPr>
            <p:cNvSpPr/>
            <p:nvPr/>
          </p:nvSpPr>
          <p:spPr>
            <a:xfrm flipH="1">
              <a:off x="9897462" y="2316534"/>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74" name="矩形 173">
              <a:extLst>
                <a:ext uri="{FF2B5EF4-FFF2-40B4-BE49-F238E27FC236}">
                  <a16:creationId xmlns:a16="http://schemas.microsoft.com/office/drawing/2014/main" id="{7F833A2E-6CDF-4E07-A2A7-805540F96F8E}"/>
                </a:ext>
              </a:extLst>
            </p:cNvPr>
            <p:cNvSpPr/>
            <p:nvPr/>
          </p:nvSpPr>
          <p:spPr>
            <a:xfrm flipH="1">
              <a:off x="10185494" y="2316534"/>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75" name="矩形 174">
              <a:extLst>
                <a:ext uri="{FF2B5EF4-FFF2-40B4-BE49-F238E27FC236}">
                  <a16:creationId xmlns:a16="http://schemas.microsoft.com/office/drawing/2014/main" id="{1C9568A6-FA8F-47D7-A9CD-18AEB36A6E7A}"/>
                </a:ext>
              </a:extLst>
            </p:cNvPr>
            <p:cNvSpPr/>
            <p:nvPr/>
          </p:nvSpPr>
          <p:spPr>
            <a:xfrm flipH="1">
              <a:off x="10473526" y="2316534"/>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cxnSp>
          <p:nvCxnSpPr>
            <p:cNvPr id="176" name="直接箭头连接符 175">
              <a:extLst>
                <a:ext uri="{FF2B5EF4-FFF2-40B4-BE49-F238E27FC236}">
                  <a16:creationId xmlns:a16="http://schemas.microsoft.com/office/drawing/2014/main" id="{0C7A337B-28AB-4B14-B85E-8F1DA68E301C}"/>
                </a:ext>
              </a:extLst>
            </p:cNvPr>
            <p:cNvCxnSpPr>
              <a:cxnSpLocks/>
            </p:cNvCxnSpPr>
            <p:nvPr/>
          </p:nvCxnSpPr>
          <p:spPr>
            <a:xfrm>
              <a:off x="10473526" y="2030136"/>
              <a:ext cx="144016" cy="2453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a:extLst>
                <a:ext uri="{FF2B5EF4-FFF2-40B4-BE49-F238E27FC236}">
                  <a16:creationId xmlns:a16="http://schemas.microsoft.com/office/drawing/2014/main" id="{DF60FD54-3742-48CC-AE47-2387BCA3BB66}"/>
                </a:ext>
              </a:extLst>
            </p:cNvPr>
            <p:cNvSpPr txBox="1"/>
            <p:nvPr/>
          </p:nvSpPr>
          <p:spPr>
            <a:xfrm>
              <a:off x="9033366" y="1722359"/>
              <a:ext cx="1848902" cy="307777"/>
            </a:xfrm>
            <a:prstGeom prst="rect">
              <a:avLst/>
            </a:prstGeom>
            <a:noFill/>
          </p:spPr>
          <p:txBody>
            <a:bodyPr wrap="square" rtlCol="0">
              <a:spAutoFit/>
            </a:bodyPr>
            <a:lstStyle/>
            <a:p>
              <a:r>
                <a:rPr lang="zh-CN" altLang="en-US" sz="1400" dirty="0"/>
                <a:t>取指</a:t>
              </a:r>
              <a:r>
                <a:rPr lang="en-US" altLang="zh-CN" sz="1400" dirty="0"/>
                <a:t>Fetch</a:t>
              </a:r>
              <a:r>
                <a:rPr lang="zh-CN" altLang="en-US" sz="1400" dirty="0"/>
                <a:t>被占用</a:t>
              </a:r>
            </a:p>
          </p:txBody>
        </p:sp>
        <p:cxnSp>
          <p:nvCxnSpPr>
            <p:cNvPr id="178" name="直接箭头连接符 177">
              <a:extLst>
                <a:ext uri="{FF2B5EF4-FFF2-40B4-BE49-F238E27FC236}">
                  <a16:creationId xmlns:a16="http://schemas.microsoft.com/office/drawing/2014/main" id="{C23B87E1-02BB-409A-8B0A-8398D57972D8}"/>
                </a:ext>
              </a:extLst>
            </p:cNvPr>
            <p:cNvCxnSpPr>
              <a:cxnSpLocks/>
            </p:cNvCxnSpPr>
            <p:nvPr/>
          </p:nvCxnSpPr>
          <p:spPr>
            <a:xfrm flipV="1">
              <a:off x="9609430" y="2658856"/>
              <a:ext cx="144016" cy="2321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9" name="文本框 178">
              <a:extLst>
                <a:ext uri="{FF2B5EF4-FFF2-40B4-BE49-F238E27FC236}">
                  <a16:creationId xmlns:a16="http://schemas.microsoft.com/office/drawing/2014/main" id="{150AAE96-5DC1-46F2-B370-5DCE9EF21060}"/>
                </a:ext>
              </a:extLst>
            </p:cNvPr>
            <p:cNvSpPr txBox="1"/>
            <p:nvPr/>
          </p:nvSpPr>
          <p:spPr>
            <a:xfrm>
              <a:off x="8048560" y="2890964"/>
              <a:ext cx="1848902" cy="307777"/>
            </a:xfrm>
            <a:prstGeom prst="rect">
              <a:avLst/>
            </a:prstGeom>
            <a:noFill/>
          </p:spPr>
          <p:txBody>
            <a:bodyPr wrap="square" rtlCol="0">
              <a:spAutoFit/>
            </a:bodyPr>
            <a:lstStyle/>
            <a:p>
              <a:r>
                <a:rPr lang="zh-CN" altLang="en-US" sz="1400" dirty="0"/>
                <a:t>访存</a:t>
              </a:r>
              <a:r>
                <a:rPr lang="en-US" altLang="zh-CN" sz="1400" dirty="0"/>
                <a:t>Memory</a:t>
              </a:r>
              <a:r>
                <a:rPr lang="zh-CN" altLang="en-US" sz="1400" dirty="0"/>
                <a:t>被占用</a:t>
              </a:r>
            </a:p>
          </p:txBody>
        </p:sp>
      </p:grpSp>
    </p:spTree>
    <p:extLst>
      <p:ext uri="{BB962C8B-B14F-4D97-AF65-F5344CB8AC3E}">
        <p14:creationId xmlns:p14="http://schemas.microsoft.com/office/powerpoint/2010/main" val="277229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6B6B826-754D-4C43-B768-A44E955F569A}"/>
              </a:ext>
            </a:extLst>
          </p:cNvPr>
          <p:cNvGrpSpPr/>
          <p:nvPr/>
        </p:nvGrpSpPr>
        <p:grpSpPr>
          <a:xfrm>
            <a:off x="0" y="124272"/>
            <a:ext cx="1836490" cy="441780"/>
            <a:chOff x="-2504" y="141590"/>
            <a:chExt cx="1944216" cy="441780"/>
          </a:xfrm>
        </p:grpSpPr>
        <p:sp>
          <p:nvSpPr>
            <p:cNvPr id="3" name="标题 5">
              <a:extLst>
                <a:ext uri="{FF2B5EF4-FFF2-40B4-BE49-F238E27FC236}">
                  <a16:creationId xmlns:a16="http://schemas.microsoft.com/office/drawing/2014/main" id="{F168B294-69E7-47D6-95C0-0891B30C55F9}"/>
                </a:ext>
              </a:extLst>
            </p:cNvPr>
            <p:cNvSpPr txBox="1">
              <a:spLocks/>
            </p:cNvSpPr>
            <p:nvPr>
              <p:custDataLst>
                <p:tags r:id="rId1"/>
              </p:custDataLst>
            </p:nvPr>
          </p:nvSpPr>
          <p:spPr>
            <a:xfrm>
              <a:off x="141512" y="196280"/>
              <a:ext cx="1800200" cy="332399"/>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zh-CN" alt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流水线生成</a:t>
              </a:r>
              <a:endPar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731C9D07-3A23-498D-9165-4E65147DB2E0}"/>
                </a:ext>
              </a:extLst>
            </p:cNvPr>
            <p:cNvSpPr/>
            <p:nvPr/>
          </p:nvSpPr>
          <p:spPr>
            <a:xfrm>
              <a:off x="-2504" y="141590"/>
              <a:ext cx="144016" cy="4417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a:extLst>
              <a:ext uri="{FF2B5EF4-FFF2-40B4-BE49-F238E27FC236}">
                <a16:creationId xmlns:a16="http://schemas.microsoft.com/office/drawing/2014/main" id="{AF8080EB-9C2E-42C3-8581-93898D505431}"/>
              </a:ext>
            </a:extLst>
          </p:cNvPr>
          <p:cNvSpPr txBox="1"/>
          <p:nvPr/>
        </p:nvSpPr>
        <p:spPr>
          <a:xfrm>
            <a:off x="252314" y="844352"/>
            <a:ext cx="4536504" cy="369332"/>
          </a:xfrm>
          <a:prstGeom prst="rect">
            <a:avLst/>
          </a:prstGeom>
          <a:noFill/>
        </p:spPr>
        <p:txBody>
          <a:bodyPr wrap="square" rtlCol="0">
            <a:spAutoFit/>
          </a:bodyPr>
          <a:lstStyle/>
          <a:p>
            <a:r>
              <a:rPr lang="zh-CN" altLang="en-US" dirty="0"/>
              <a:t>某时间点的寄存器状态标识（</a:t>
            </a:r>
            <a:r>
              <a:rPr lang="en-US" altLang="zh-CN" dirty="0"/>
              <a:t>int</a:t>
            </a:r>
            <a:r>
              <a:rPr lang="zh-CN" altLang="en-US" dirty="0"/>
              <a:t>）</a:t>
            </a:r>
          </a:p>
        </p:txBody>
      </p:sp>
      <p:grpSp>
        <p:nvGrpSpPr>
          <p:cNvPr id="45" name="组合 44">
            <a:extLst>
              <a:ext uri="{FF2B5EF4-FFF2-40B4-BE49-F238E27FC236}">
                <a16:creationId xmlns:a16="http://schemas.microsoft.com/office/drawing/2014/main" id="{EE1C5C82-F8DD-42B0-8843-638C10B6FC42}"/>
              </a:ext>
            </a:extLst>
          </p:cNvPr>
          <p:cNvGrpSpPr/>
          <p:nvPr/>
        </p:nvGrpSpPr>
        <p:grpSpPr>
          <a:xfrm>
            <a:off x="-35718" y="1258643"/>
            <a:ext cx="9217024" cy="288032"/>
            <a:chOff x="396330" y="1636440"/>
            <a:chExt cx="9217024" cy="288032"/>
          </a:xfrm>
        </p:grpSpPr>
        <p:sp>
          <p:nvSpPr>
            <p:cNvPr id="6" name="矩形 5">
              <a:extLst>
                <a:ext uri="{FF2B5EF4-FFF2-40B4-BE49-F238E27FC236}">
                  <a16:creationId xmlns:a16="http://schemas.microsoft.com/office/drawing/2014/main" id="{BA98F9D0-BAB3-4475-A291-7A2C21FB65DA}"/>
                </a:ext>
              </a:extLst>
            </p:cNvPr>
            <p:cNvSpPr/>
            <p:nvPr/>
          </p:nvSpPr>
          <p:spPr>
            <a:xfrm flipH="1">
              <a:off x="39633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0" name="矩形 9">
              <a:extLst>
                <a:ext uri="{FF2B5EF4-FFF2-40B4-BE49-F238E27FC236}">
                  <a16:creationId xmlns:a16="http://schemas.microsoft.com/office/drawing/2014/main" id="{17C971E7-E75C-4443-BCF1-A2B39C4CEDDC}"/>
                </a:ext>
              </a:extLst>
            </p:cNvPr>
            <p:cNvSpPr/>
            <p:nvPr/>
          </p:nvSpPr>
          <p:spPr>
            <a:xfrm flipH="1">
              <a:off x="68436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1" name="矩形 10">
              <a:extLst>
                <a:ext uri="{FF2B5EF4-FFF2-40B4-BE49-F238E27FC236}">
                  <a16:creationId xmlns:a16="http://schemas.microsoft.com/office/drawing/2014/main" id="{1732DA31-2162-4CF8-9566-F149DA397CDD}"/>
                </a:ext>
              </a:extLst>
            </p:cNvPr>
            <p:cNvSpPr/>
            <p:nvPr/>
          </p:nvSpPr>
          <p:spPr>
            <a:xfrm flipH="1">
              <a:off x="972394"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2" name="矩形 11">
              <a:extLst>
                <a:ext uri="{FF2B5EF4-FFF2-40B4-BE49-F238E27FC236}">
                  <a16:creationId xmlns:a16="http://schemas.microsoft.com/office/drawing/2014/main" id="{8891B8AF-1837-41F4-BA91-C6AE93445B73}"/>
                </a:ext>
              </a:extLst>
            </p:cNvPr>
            <p:cNvSpPr/>
            <p:nvPr/>
          </p:nvSpPr>
          <p:spPr>
            <a:xfrm flipH="1">
              <a:off x="1260426"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3" name="矩形 12">
              <a:extLst>
                <a:ext uri="{FF2B5EF4-FFF2-40B4-BE49-F238E27FC236}">
                  <a16:creationId xmlns:a16="http://schemas.microsoft.com/office/drawing/2014/main" id="{B04B20D9-4568-4C56-9BF7-F13A2C815DCA}"/>
                </a:ext>
              </a:extLst>
            </p:cNvPr>
            <p:cNvSpPr/>
            <p:nvPr/>
          </p:nvSpPr>
          <p:spPr>
            <a:xfrm flipH="1">
              <a:off x="1548458"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4" name="矩形 13">
              <a:extLst>
                <a:ext uri="{FF2B5EF4-FFF2-40B4-BE49-F238E27FC236}">
                  <a16:creationId xmlns:a16="http://schemas.microsoft.com/office/drawing/2014/main" id="{2B227748-BA55-48A6-A8F1-D195CA26BBE6}"/>
                </a:ext>
              </a:extLst>
            </p:cNvPr>
            <p:cNvSpPr/>
            <p:nvPr/>
          </p:nvSpPr>
          <p:spPr>
            <a:xfrm flipH="1">
              <a:off x="183649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5" name="矩形 14">
              <a:extLst>
                <a:ext uri="{FF2B5EF4-FFF2-40B4-BE49-F238E27FC236}">
                  <a16:creationId xmlns:a16="http://schemas.microsoft.com/office/drawing/2014/main" id="{04194AB2-0A5A-44B5-AB6E-E343088810BF}"/>
                </a:ext>
              </a:extLst>
            </p:cNvPr>
            <p:cNvSpPr/>
            <p:nvPr/>
          </p:nvSpPr>
          <p:spPr>
            <a:xfrm flipH="1">
              <a:off x="212452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6" name="矩形 15">
              <a:extLst>
                <a:ext uri="{FF2B5EF4-FFF2-40B4-BE49-F238E27FC236}">
                  <a16:creationId xmlns:a16="http://schemas.microsoft.com/office/drawing/2014/main" id="{57F46B82-FCF9-4B42-AEFD-7BB729B80CC3}"/>
                </a:ext>
              </a:extLst>
            </p:cNvPr>
            <p:cNvSpPr/>
            <p:nvPr/>
          </p:nvSpPr>
          <p:spPr>
            <a:xfrm flipH="1">
              <a:off x="2412554"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21" name="矩形 20">
              <a:extLst>
                <a:ext uri="{FF2B5EF4-FFF2-40B4-BE49-F238E27FC236}">
                  <a16:creationId xmlns:a16="http://schemas.microsoft.com/office/drawing/2014/main" id="{485E4D2E-0DD6-4DBD-B4E3-702E56AABB85}"/>
                </a:ext>
              </a:extLst>
            </p:cNvPr>
            <p:cNvSpPr/>
            <p:nvPr/>
          </p:nvSpPr>
          <p:spPr>
            <a:xfrm flipH="1">
              <a:off x="2700586"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22" name="矩形 21">
              <a:extLst>
                <a:ext uri="{FF2B5EF4-FFF2-40B4-BE49-F238E27FC236}">
                  <a16:creationId xmlns:a16="http://schemas.microsoft.com/office/drawing/2014/main" id="{1CF79CEF-2A7F-4851-8189-38DFAC2E8FA1}"/>
                </a:ext>
              </a:extLst>
            </p:cNvPr>
            <p:cNvSpPr/>
            <p:nvPr/>
          </p:nvSpPr>
          <p:spPr>
            <a:xfrm flipH="1">
              <a:off x="2988618"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23" name="矩形 22">
              <a:extLst>
                <a:ext uri="{FF2B5EF4-FFF2-40B4-BE49-F238E27FC236}">
                  <a16:creationId xmlns:a16="http://schemas.microsoft.com/office/drawing/2014/main" id="{974B2168-60F3-4472-8017-41CEC3514502}"/>
                </a:ext>
              </a:extLst>
            </p:cNvPr>
            <p:cNvSpPr/>
            <p:nvPr/>
          </p:nvSpPr>
          <p:spPr>
            <a:xfrm flipH="1">
              <a:off x="327665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24" name="矩形 23">
              <a:extLst>
                <a:ext uri="{FF2B5EF4-FFF2-40B4-BE49-F238E27FC236}">
                  <a16:creationId xmlns:a16="http://schemas.microsoft.com/office/drawing/2014/main" id="{51646E6C-D8A5-4382-8F0A-64446D509793}"/>
                </a:ext>
              </a:extLst>
            </p:cNvPr>
            <p:cNvSpPr/>
            <p:nvPr/>
          </p:nvSpPr>
          <p:spPr>
            <a:xfrm flipH="1">
              <a:off x="356468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25" name="矩形 24">
              <a:extLst>
                <a:ext uri="{FF2B5EF4-FFF2-40B4-BE49-F238E27FC236}">
                  <a16:creationId xmlns:a16="http://schemas.microsoft.com/office/drawing/2014/main" id="{FF853F60-3260-4D54-AC29-9BFDA76741B3}"/>
                </a:ext>
              </a:extLst>
            </p:cNvPr>
            <p:cNvSpPr/>
            <p:nvPr/>
          </p:nvSpPr>
          <p:spPr>
            <a:xfrm flipH="1">
              <a:off x="3852714"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26" name="矩形 25">
              <a:extLst>
                <a:ext uri="{FF2B5EF4-FFF2-40B4-BE49-F238E27FC236}">
                  <a16:creationId xmlns:a16="http://schemas.microsoft.com/office/drawing/2014/main" id="{32B30449-EB64-4E69-962F-78815FE15230}"/>
                </a:ext>
              </a:extLst>
            </p:cNvPr>
            <p:cNvSpPr/>
            <p:nvPr/>
          </p:nvSpPr>
          <p:spPr>
            <a:xfrm flipH="1">
              <a:off x="4140746"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27" name="矩形 26">
              <a:extLst>
                <a:ext uri="{FF2B5EF4-FFF2-40B4-BE49-F238E27FC236}">
                  <a16:creationId xmlns:a16="http://schemas.microsoft.com/office/drawing/2014/main" id="{6F30F876-1FCD-4580-8AC7-5E81949372C6}"/>
                </a:ext>
              </a:extLst>
            </p:cNvPr>
            <p:cNvSpPr/>
            <p:nvPr/>
          </p:nvSpPr>
          <p:spPr>
            <a:xfrm flipH="1">
              <a:off x="4428778"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28" name="矩形 27">
              <a:extLst>
                <a:ext uri="{FF2B5EF4-FFF2-40B4-BE49-F238E27FC236}">
                  <a16:creationId xmlns:a16="http://schemas.microsoft.com/office/drawing/2014/main" id="{EDE57AF1-7C32-484C-8F63-307A8ED3C18B}"/>
                </a:ext>
              </a:extLst>
            </p:cNvPr>
            <p:cNvSpPr/>
            <p:nvPr/>
          </p:nvSpPr>
          <p:spPr>
            <a:xfrm flipH="1">
              <a:off x="471681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29" name="矩形 28">
              <a:extLst>
                <a:ext uri="{FF2B5EF4-FFF2-40B4-BE49-F238E27FC236}">
                  <a16:creationId xmlns:a16="http://schemas.microsoft.com/office/drawing/2014/main" id="{4D8A1EAF-DCF7-4D4E-B882-E4D195376990}"/>
                </a:ext>
              </a:extLst>
            </p:cNvPr>
            <p:cNvSpPr/>
            <p:nvPr/>
          </p:nvSpPr>
          <p:spPr>
            <a:xfrm flipH="1">
              <a:off x="500484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30" name="矩形 29">
              <a:extLst>
                <a:ext uri="{FF2B5EF4-FFF2-40B4-BE49-F238E27FC236}">
                  <a16:creationId xmlns:a16="http://schemas.microsoft.com/office/drawing/2014/main" id="{E84474D6-B5C9-4317-8E2B-4E8714277895}"/>
                </a:ext>
              </a:extLst>
            </p:cNvPr>
            <p:cNvSpPr/>
            <p:nvPr/>
          </p:nvSpPr>
          <p:spPr>
            <a:xfrm flipH="1">
              <a:off x="5292874"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31" name="矩形 30">
              <a:extLst>
                <a:ext uri="{FF2B5EF4-FFF2-40B4-BE49-F238E27FC236}">
                  <a16:creationId xmlns:a16="http://schemas.microsoft.com/office/drawing/2014/main" id="{71F4EC1E-C12A-4C70-9069-BD777F13B0F6}"/>
                </a:ext>
              </a:extLst>
            </p:cNvPr>
            <p:cNvSpPr/>
            <p:nvPr/>
          </p:nvSpPr>
          <p:spPr>
            <a:xfrm flipH="1">
              <a:off x="5580906"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32" name="矩形 31">
              <a:extLst>
                <a:ext uri="{FF2B5EF4-FFF2-40B4-BE49-F238E27FC236}">
                  <a16:creationId xmlns:a16="http://schemas.microsoft.com/office/drawing/2014/main" id="{AD62BBB6-E7C9-4EA1-94EF-C1F054EC7A46}"/>
                </a:ext>
              </a:extLst>
            </p:cNvPr>
            <p:cNvSpPr/>
            <p:nvPr/>
          </p:nvSpPr>
          <p:spPr>
            <a:xfrm flipH="1">
              <a:off x="5868938"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33" name="矩形 32">
              <a:extLst>
                <a:ext uri="{FF2B5EF4-FFF2-40B4-BE49-F238E27FC236}">
                  <a16:creationId xmlns:a16="http://schemas.microsoft.com/office/drawing/2014/main" id="{676F7D7A-2FBB-4A49-ABE6-8C5AC59F4576}"/>
                </a:ext>
              </a:extLst>
            </p:cNvPr>
            <p:cNvSpPr/>
            <p:nvPr/>
          </p:nvSpPr>
          <p:spPr>
            <a:xfrm flipH="1">
              <a:off x="615697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34" name="矩形 33">
              <a:extLst>
                <a:ext uri="{FF2B5EF4-FFF2-40B4-BE49-F238E27FC236}">
                  <a16:creationId xmlns:a16="http://schemas.microsoft.com/office/drawing/2014/main" id="{210274EF-EE9A-4A49-94F1-F516B3356FE7}"/>
                </a:ext>
              </a:extLst>
            </p:cNvPr>
            <p:cNvSpPr/>
            <p:nvPr/>
          </p:nvSpPr>
          <p:spPr>
            <a:xfrm flipH="1">
              <a:off x="644500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35" name="矩形 34">
              <a:extLst>
                <a:ext uri="{FF2B5EF4-FFF2-40B4-BE49-F238E27FC236}">
                  <a16:creationId xmlns:a16="http://schemas.microsoft.com/office/drawing/2014/main" id="{CA6542D2-32DA-4BEB-B7D8-79ED94F0BFE9}"/>
                </a:ext>
              </a:extLst>
            </p:cNvPr>
            <p:cNvSpPr/>
            <p:nvPr/>
          </p:nvSpPr>
          <p:spPr>
            <a:xfrm flipH="1">
              <a:off x="6733034"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36" name="矩形 35">
              <a:extLst>
                <a:ext uri="{FF2B5EF4-FFF2-40B4-BE49-F238E27FC236}">
                  <a16:creationId xmlns:a16="http://schemas.microsoft.com/office/drawing/2014/main" id="{D4C61681-CAA2-4A18-B8BD-69B6C61CE7E2}"/>
                </a:ext>
              </a:extLst>
            </p:cNvPr>
            <p:cNvSpPr/>
            <p:nvPr/>
          </p:nvSpPr>
          <p:spPr>
            <a:xfrm flipH="1">
              <a:off x="7021066"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37" name="矩形 36">
              <a:extLst>
                <a:ext uri="{FF2B5EF4-FFF2-40B4-BE49-F238E27FC236}">
                  <a16:creationId xmlns:a16="http://schemas.microsoft.com/office/drawing/2014/main" id="{A6162495-E52A-4F28-958B-BF5644FBBDCE}"/>
                </a:ext>
              </a:extLst>
            </p:cNvPr>
            <p:cNvSpPr/>
            <p:nvPr/>
          </p:nvSpPr>
          <p:spPr>
            <a:xfrm flipH="1">
              <a:off x="7309098"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38" name="矩形 37">
              <a:extLst>
                <a:ext uri="{FF2B5EF4-FFF2-40B4-BE49-F238E27FC236}">
                  <a16:creationId xmlns:a16="http://schemas.microsoft.com/office/drawing/2014/main" id="{B7D456A2-2E0B-4113-A6EE-AB1D8CCC57F6}"/>
                </a:ext>
              </a:extLst>
            </p:cNvPr>
            <p:cNvSpPr/>
            <p:nvPr/>
          </p:nvSpPr>
          <p:spPr>
            <a:xfrm flipH="1">
              <a:off x="759713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39" name="矩形 38">
              <a:extLst>
                <a:ext uri="{FF2B5EF4-FFF2-40B4-BE49-F238E27FC236}">
                  <a16:creationId xmlns:a16="http://schemas.microsoft.com/office/drawing/2014/main" id="{D045F32C-F81E-4E87-ACCB-C1E3C3DAEF0E}"/>
                </a:ext>
              </a:extLst>
            </p:cNvPr>
            <p:cNvSpPr/>
            <p:nvPr/>
          </p:nvSpPr>
          <p:spPr>
            <a:xfrm flipH="1">
              <a:off x="788516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40" name="矩形 39">
              <a:extLst>
                <a:ext uri="{FF2B5EF4-FFF2-40B4-BE49-F238E27FC236}">
                  <a16:creationId xmlns:a16="http://schemas.microsoft.com/office/drawing/2014/main" id="{EE48EEA9-55CA-4E01-83A0-EFF1B2CCD55A}"/>
                </a:ext>
              </a:extLst>
            </p:cNvPr>
            <p:cNvSpPr/>
            <p:nvPr/>
          </p:nvSpPr>
          <p:spPr>
            <a:xfrm flipH="1">
              <a:off x="8173194"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41" name="矩形 40">
              <a:extLst>
                <a:ext uri="{FF2B5EF4-FFF2-40B4-BE49-F238E27FC236}">
                  <a16:creationId xmlns:a16="http://schemas.microsoft.com/office/drawing/2014/main" id="{0315BBC1-F5A4-4A42-948B-F518CABB5A92}"/>
                </a:ext>
              </a:extLst>
            </p:cNvPr>
            <p:cNvSpPr/>
            <p:nvPr/>
          </p:nvSpPr>
          <p:spPr>
            <a:xfrm flipH="1">
              <a:off x="8461226"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42" name="矩形 41">
              <a:extLst>
                <a:ext uri="{FF2B5EF4-FFF2-40B4-BE49-F238E27FC236}">
                  <a16:creationId xmlns:a16="http://schemas.microsoft.com/office/drawing/2014/main" id="{27960396-8540-407C-B325-FF348D7B9306}"/>
                </a:ext>
              </a:extLst>
            </p:cNvPr>
            <p:cNvSpPr/>
            <p:nvPr/>
          </p:nvSpPr>
          <p:spPr>
            <a:xfrm flipH="1">
              <a:off x="8749258"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43" name="矩形 42">
              <a:extLst>
                <a:ext uri="{FF2B5EF4-FFF2-40B4-BE49-F238E27FC236}">
                  <a16:creationId xmlns:a16="http://schemas.microsoft.com/office/drawing/2014/main" id="{F9252D80-FD83-46F3-A5C7-D3E5BBE7D4AC}"/>
                </a:ext>
              </a:extLst>
            </p:cNvPr>
            <p:cNvSpPr/>
            <p:nvPr/>
          </p:nvSpPr>
          <p:spPr>
            <a:xfrm flipH="1">
              <a:off x="903729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44" name="矩形 43">
              <a:extLst>
                <a:ext uri="{FF2B5EF4-FFF2-40B4-BE49-F238E27FC236}">
                  <a16:creationId xmlns:a16="http://schemas.microsoft.com/office/drawing/2014/main" id="{D50C2C0E-95E4-4F29-AE3B-AA44A7F728CC}"/>
                </a:ext>
              </a:extLst>
            </p:cNvPr>
            <p:cNvSpPr/>
            <p:nvPr/>
          </p:nvSpPr>
          <p:spPr>
            <a:xfrm flipH="1">
              <a:off x="932532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grpSp>
      <p:sp>
        <p:nvSpPr>
          <p:cNvPr id="46" name="文本框 45">
            <a:extLst>
              <a:ext uri="{FF2B5EF4-FFF2-40B4-BE49-F238E27FC236}">
                <a16:creationId xmlns:a16="http://schemas.microsoft.com/office/drawing/2014/main" id="{E766A79A-68B4-446A-826B-75059FC344E2}"/>
              </a:ext>
            </a:extLst>
          </p:cNvPr>
          <p:cNvSpPr txBox="1"/>
          <p:nvPr/>
        </p:nvSpPr>
        <p:spPr>
          <a:xfrm>
            <a:off x="247047" y="1877076"/>
            <a:ext cx="3317635" cy="369332"/>
          </a:xfrm>
          <a:prstGeom prst="rect">
            <a:avLst/>
          </a:prstGeom>
          <a:noFill/>
        </p:spPr>
        <p:txBody>
          <a:bodyPr wrap="square" rtlCol="0">
            <a:spAutoFit/>
          </a:bodyPr>
          <a:lstStyle/>
          <a:p>
            <a:r>
              <a:rPr lang="zh-CN" altLang="en-US" dirty="0"/>
              <a:t>该指令需要的寄存器标识（</a:t>
            </a:r>
            <a:r>
              <a:rPr lang="en-US" altLang="zh-CN" dirty="0"/>
              <a:t>int</a:t>
            </a:r>
            <a:r>
              <a:rPr lang="zh-CN" altLang="en-US" dirty="0"/>
              <a:t>）</a:t>
            </a:r>
          </a:p>
        </p:txBody>
      </p:sp>
      <p:grpSp>
        <p:nvGrpSpPr>
          <p:cNvPr id="47" name="组合 46">
            <a:extLst>
              <a:ext uri="{FF2B5EF4-FFF2-40B4-BE49-F238E27FC236}">
                <a16:creationId xmlns:a16="http://schemas.microsoft.com/office/drawing/2014/main" id="{2C5F4B89-BA95-4766-AE72-9239BF5D04E0}"/>
              </a:ext>
            </a:extLst>
          </p:cNvPr>
          <p:cNvGrpSpPr/>
          <p:nvPr/>
        </p:nvGrpSpPr>
        <p:grpSpPr>
          <a:xfrm>
            <a:off x="-40985" y="2291367"/>
            <a:ext cx="9217024" cy="288032"/>
            <a:chOff x="396330" y="1636440"/>
            <a:chExt cx="9217024" cy="288032"/>
          </a:xfrm>
        </p:grpSpPr>
        <p:sp>
          <p:nvSpPr>
            <p:cNvPr id="48" name="矩形 47">
              <a:extLst>
                <a:ext uri="{FF2B5EF4-FFF2-40B4-BE49-F238E27FC236}">
                  <a16:creationId xmlns:a16="http://schemas.microsoft.com/office/drawing/2014/main" id="{18BC4842-D441-4832-BDE7-DC31210BCC16}"/>
                </a:ext>
              </a:extLst>
            </p:cNvPr>
            <p:cNvSpPr/>
            <p:nvPr/>
          </p:nvSpPr>
          <p:spPr>
            <a:xfrm flipH="1">
              <a:off x="39633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49" name="矩形 48">
              <a:extLst>
                <a:ext uri="{FF2B5EF4-FFF2-40B4-BE49-F238E27FC236}">
                  <a16:creationId xmlns:a16="http://schemas.microsoft.com/office/drawing/2014/main" id="{18767544-E106-4A7E-84DE-E7A29A415D04}"/>
                </a:ext>
              </a:extLst>
            </p:cNvPr>
            <p:cNvSpPr/>
            <p:nvPr/>
          </p:nvSpPr>
          <p:spPr>
            <a:xfrm flipH="1">
              <a:off x="68436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50" name="矩形 49">
              <a:extLst>
                <a:ext uri="{FF2B5EF4-FFF2-40B4-BE49-F238E27FC236}">
                  <a16:creationId xmlns:a16="http://schemas.microsoft.com/office/drawing/2014/main" id="{A8FFD6CE-77D7-41E9-B72F-C6555B7E2345}"/>
                </a:ext>
              </a:extLst>
            </p:cNvPr>
            <p:cNvSpPr/>
            <p:nvPr/>
          </p:nvSpPr>
          <p:spPr>
            <a:xfrm flipH="1">
              <a:off x="972394"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51" name="矩形 50">
              <a:extLst>
                <a:ext uri="{FF2B5EF4-FFF2-40B4-BE49-F238E27FC236}">
                  <a16:creationId xmlns:a16="http://schemas.microsoft.com/office/drawing/2014/main" id="{03200361-BB4D-42B1-9597-F43DA59EE25D}"/>
                </a:ext>
              </a:extLst>
            </p:cNvPr>
            <p:cNvSpPr/>
            <p:nvPr/>
          </p:nvSpPr>
          <p:spPr>
            <a:xfrm flipH="1">
              <a:off x="1260426"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52" name="矩形 51">
              <a:extLst>
                <a:ext uri="{FF2B5EF4-FFF2-40B4-BE49-F238E27FC236}">
                  <a16:creationId xmlns:a16="http://schemas.microsoft.com/office/drawing/2014/main" id="{19455889-AB87-4D1B-92FF-98E2D8F1E684}"/>
                </a:ext>
              </a:extLst>
            </p:cNvPr>
            <p:cNvSpPr/>
            <p:nvPr/>
          </p:nvSpPr>
          <p:spPr>
            <a:xfrm flipH="1">
              <a:off x="1548458"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53" name="矩形 52">
              <a:extLst>
                <a:ext uri="{FF2B5EF4-FFF2-40B4-BE49-F238E27FC236}">
                  <a16:creationId xmlns:a16="http://schemas.microsoft.com/office/drawing/2014/main" id="{47C9838F-3870-41C1-B91C-CA9A9C737B4D}"/>
                </a:ext>
              </a:extLst>
            </p:cNvPr>
            <p:cNvSpPr/>
            <p:nvPr/>
          </p:nvSpPr>
          <p:spPr>
            <a:xfrm flipH="1">
              <a:off x="183649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54" name="矩形 53">
              <a:extLst>
                <a:ext uri="{FF2B5EF4-FFF2-40B4-BE49-F238E27FC236}">
                  <a16:creationId xmlns:a16="http://schemas.microsoft.com/office/drawing/2014/main" id="{D621C077-2104-4434-A36F-B4674120101B}"/>
                </a:ext>
              </a:extLst>
            </p:cNvPr>
            <p:cNvSpPr/>
            <p:nvPr/>
          </p:nvSpPr>
          <p:spPr>
            <a:xfrm flipH="1">
              <a:off x="212452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55" name="矩形 54">
              <a:extLst>
                <a:ext uri="{FF2B5EF4-FFF2-40B4-BE49-F238E27FC236}">
                  <a16:creationId xmlns:a16="http://schemas.microsoft.com/office/drawing/2014/main" id="{96AA9109-03C2-4C0D-BAB4-1B4FA098B26C}"/>
                </a:ext>
              </a:extLst>
            </p:cNvPr>
            <p:cNvSpPr/>
            <p:nvPr/>
          </p:nvSpPr>
          <p:spPr>
            <a:xfrm flipH="1">
              <a:off x="2412554"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56" name="矩形 55">
              <a:extLst>
                <a:ext uri="{FF2B5EF4-FFF2-40B4-BE49-F238E27FC236}">
                  <a16:creationId xmlns:a16="http://schemas.microsoft.com/office/drawing/2014/main" id="{E7CE71B5-9073-429D-85F2-1F50F627612A}"/>
                </a:ext>
              </a:extLst>
            </p:cNvPr>
            <p:cNvSpPr/>
            <p:nvPr/>
          </p:nvSpPr>
          <p:spPr>
            <a:xfrm flipH="1">
              <a:off x="2700586"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57" name="矩形 56">
              <a:extLst>
                <a:ext uri="{FF2B5EF4-FFF2-40B4-BE49-F238E27FC236}">
                  <a16:creationId xmlns:a16="http://schemas.microsoft.com/office/drawing/2014/main" id="{6B4E1229-62B1-487F-B5EC-8C6ABF918C76}"/>
                </a:ext>
              </a:extLst>
            </p:cNvPr>
            <p:cNvSpPr/>
            <p:nvPr/>
          </p:nvSpPr>
          <p:spPr>
            <a:xfrm flipH="1">
              <a:off x="2988618"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58" name="矩形 57">
              <a:extLst>
                <a:ext uri="{FF2B5EF4-FFF2-40B4-BE49-F238E27FC236}">
                  <a16:creationId xmlns:a16="http://schemas.microsoft.com/office/drawing/2014/main" id="{093A7B76-7C25-47D4-A421-A607F79D7AF9}"/>
                </a:ext>
              </a:extLst>
            </p:cNvPr>
            <p:cNvSpPr/>
            <p:nvPr/>
          </p:nvSpPr>
          <p:spPr>
            <a:xfrm flipH="1">
              <a:off x="327665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59" name="矩形 58">
              <a:extLst>
                <a:ext uri="{FF2B5EF4-FFF2-40B4-BE49-F238E27FC236}">
                  <a16:creationId xmlns:a16="http://schemas.microsoft.com/office/drawing/2014/main" id="{A75DE47B-E812-44C2-89CC-1A6D08EBE042}"/>
                </a:ext>
              </a:extLst>
            </p:cNvPr>
            <p:cNvSpPr/>
            <p:nvPr/>
          </p:nvSpPr>
          <p:spPr>
            <a:xfrm flipH="1">
              <a:off x="356468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60" name="矩形 59">
              <a:extLst>
                <a:ext uri="{FF2B5EF4-FFF2-40B4-BE49-F238E27FC236}">
                  <a16:creationId xmlns:a16="http://schemas.microsoft.com/office/drawing/2014/main" id="{327C2492-34B2-4CE0-88CD-A12943D2BF73}"/>
                </a:ext>
              </a:extLst>
            </p:cNvPr>
            <p:cNvSpPr/>
            <p:nvPr/>
          </p:nvSpPr>
          <p:spPr>
            <a:xfrm flipH="1">
              <a:off x="3852714"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61" name="矩形 60">
              <a:extLst>
                <a:ext uri="{FF2B5EF4-FFF2-40B4-BE49-F238E27FC236}">
                  <a16:creationId xmlns:a16="http://schemas.microsoft.com/office/drawing/2014/main" id="{4F5F4E6A-911D-43E2-A77B-ADE10E88B5E5}"/>
                </a:ext>
              </a:extLst>
            </p:cNvPr>
            <p:cNvSpPr/>
            <p:nvPr/>
          </p:nvSpPr>
          <p:spPr>
            <a:xfrm flipH="1">
              <a:off x="4140746"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62" name="矩形 61">
              <a:extLst>
                <a:ext uri="{FF2B5EF4-FFF2-40B4-BE49-F238E27FC236}">
                  <a16:creationId xmlns:a16="http://schemas.microsoft.com/office/drawing/2014/main" id="{C50135B3-38DE-4A4F-A248-92E1152165D5}"/>
                </a:ext>
              </a:extLst>
            </p:cNvPr>
            <p:cNvSpPr/>
            <p:nvPr/>
          </p:nvSpPr>
          <p:spPr>
            <a:xfrm flipH="1">
              <a:off x="4428778"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63" name="矩形 62">
              <a:extLst>
                <a:ext uri="{FF2B5EF4-FFF2-40B4-BE49-F238E27FC236}">
                  <a16:creationId xmlns:a16="http://schemas.microsoft.com/office/drawing/2014/main" id="{EF200E41-07B8-4F0F-9989-D152046BA0CF}"/>
                </a:ext>
              </a:extLst>
            </p:cNvPr>
            <p:cNvSpPr/>
            <p:nvPr/>
          </p:nvSpPr>
          <p:spPr>
            <a:xfrm flipH="1">
              <a:off x="471681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64" name="矩形 63">
              <a:extLst>
                <a:ext uri="{FF2B5EF4-FFF2-40B4-BE49-F238E27FC236}">
                  <a16:creationId xmlns:a16="http://schemas.microsoft.com/office/drawing/2014/main" id="{AE69A100-EFBF-4AB9-95A1-8CBD44F86675}"/>
                </a:ext>
              </a:extLst>
            </p:cNvPr>
            <p:cNvSpPr/>
            <p:nvPr/>
          </p:nvSpPr>
          <p:spPr>
            <a:xfrm flipH="1">
              <a:off x="500484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65" name="矩形 64">
              <a:extLst>
                <a:ext uri="{FF2B5EF4-FFF2-40B4-BE49-F238E27FC236}">
                  <a16:creationId xmlns:a16="http://schemas.microsoft.com/office/drawing/2014/main" id="{6E053205-ACED-467B-83CC-C15ECAB95B19}"/>
                </a:ext>
              </a:extLst>
            </p:cNvPr>
            <p:cNvSpPr/>
            <p:nvPr/>
          </p:nvSpPr>
          <p:spPr>
            <a:xfrm flipH="1">
              <a:off x="5292874"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66" name="矩形 65">
              <a:extLst>
                <a:ext uri="{FF2B5EF4-FFF2-40B4-BE49-F238E27FC236}">
                  <a16:creationId xmlns:a16="http://schemas.microsoft.com/office/drawing/2014/main" id="{C47FF46E-9E47-435E-9A4D-B520DD440D94}"/>
                </a:ext>
              </a:extLst>
            </p:cNvPr>
            <p:cNvSpPr/>
            <p:nvPr/>
          </p:nvSpPr>
          <p:spPr>
            <a:xfrm flipH="1">
              <a:off x="5580906"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67" name="矩形 66">
              <a:extLst>
                <a:ext uri="{FF2B5EF4-FFF2-40B4-BE49-F238E27FC236}">
                  <a16:creationId xmlns:a16="http://schemas.microsoft.com/office/drawing/2014/main" id="{45771B4C-C59C-4464-A6D3-BF2AEAF97004}"/>
                </a:ext>
              </a:extLst>
            </p:cNvPr>
            <p:cNvSpPr/>
            <p:nvPr/>
          </p:nvSpPr>
          <p:spPr>
            <a:xfrm flipH="1">
              <a:off x="5868938"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68" name="矩形 67">
              <a:extLst>
                <a:ext uri="{FF2B5EF4-FFF2-40B4-BE49-F238E27FC236}">
                  <a16:creationId xmlns:a16="http://schemas.microsoft.com/office/drawing/2014/main" id="{462AFBAB-797D-4C31-B3D8-C34E6E0F0AF1}"/>
                </a:ext>
              </a:extLst>
            </p:cNvPr>
            <p:cNvSpPr/>
            <p:nvPr/>
          </p:nvSpPr>
          <p:spPr>
            <a:xfrm flipH="1">
              <a:off x="615697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69" name="矩形 68">
              <a:extLst>
                <a:ext uri="{FF2B5EF4-FFF2-40B4-BE49-F238E27FC236}">
                  <a16:creationId xmlns:a16="http://schemas.microsoft.com/office/drawing/2014/main" id="{C126A2BB-205A-4402-B91A-9C716B159FB2}"/>
                </a:ext>
              </a:extLst>
            </p:cNvPr>
            <p:cNvSpPr/>
            <p:nvPr/>
          </p:nvSpPr>
          <p:spPr>
            <a:xfrm flipH="1">
              <a:off x="644500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70" name="矩形 69">
              <a:extLst>
                <a:ext uri="{FF2B5EF4-FFF2-40B4-BE49-F238E27FC236}">
                  <a16:creationId xmlns:a16="http://schemas.microsoft.com/office/drawing/2014/main" id="{44122997-1C53-4148-81BB-61EEDA41CF69}"/>
                </a:ext>
              </a:extLst>
            </p:cNvPr>
            <p:cNvSpPr/>
            <p:nvPr/>
          </p:nvSpPr>
          <p:spPr>
            <a:xfrm flipH="1">
              <a:off x="6733034"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71" name="矩形 70">
              <a:extLst>
                <a:ext uri="{FF2B5EF4-FFF2-40B4-BE49-F238E27FC236}">
                  <a16:creationId xmlns:a16="http://schemas.microsoft.com/office/drawing/2014/main" id="{536D307C-B900-4839-B29F-9C8E747ED117}"/>
                </a:ext>
              </a:extLst>
            </p:cNvPr>
            <p:cNvSpPr/>
            <p:nvPr/>
          </p:nvSpPr>
          <p:spPr>
            <a:xfrm flipH="1">
              <a:off x="7021066"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72" name="矩形 71">
              <a:extLst>
                <a:ext uri="{FF2B5EF4-FFF2-40B4-BE49-F238E27FC236}">
                  <a16:creationId xmlns:a16="http://schemas.microsoft.com/office/drawing/2014/main" id="{B69F3925-FA49-4EC5-BFFD-B963D20367BD}"/>
                </a:ext>
              </a:extLst>
            </p:cNvPr>
            <p:cNvSpPr/>
            <p:nvPr/>
          </p:nvSpPr>
          <p:spPr>
            <a:xfrm flipH="1">
              <a:off x="7309098"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73" name="矩形 72">
              <a:extLst>
                <a:ext uri="{FF2B5EF4-FFF2-40B4-BE49-F238E27FC236}">
                  <a16:creationId xmlns:a16="http://schemas.microsoft.com/office/drawing/2014/main" id="{4DE4F2A0-E6B7-4F83-ABFF-69B325E7DA5B}"/>
                </a:ext>
              </a:extLst>
            </p:cNvPr>
            <p:cNvSpPr/>
            <p:nvPr/>
          </p:nvSpPr>
          <p:spPr>
            <a:xfrm flipH="1">
              <a:off x="759713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74" name="矩形 73">
              <a:extLst>
                <a:ext uri="{FF2B5EF4-FFF2-40B4-BE49-F238E27FC236}">
                  <a16:creationId xmlns:a16="http://schemas.microsoft.com/office/drawing/2014/main" id="{954D0744-F8D2-42A7-A1CE-CAFEEC04013A}"/>
                </a:ext>
              </a:extLst>
            </p:cNvPr>
            <p:cNvSpPr/>
            <p:nvPr/>
          </p:nvSpPr>
          <p:spPr>
            <a:xfrm flipH="1">
              <a:off x="788516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75" name="矩形 74">
              <a:extLst>
                <a:ext uri="{FF2B5EF4-FFF2-40B4-BE49-F238E27FC236}">
                  <a16:creationId xmlns:a16="http://schemas.microsoft.com/office/drawing/2014/main" id="{8304B486-BF04-4E30-A409-0C71BD34F978}"/>
                </a:ext>
              </a:extLst>
            </p:cNvPr>
            <p:cNvSpPr/>
            <p:nvPr/>
          </p:nvSpPr>
          <p:spPr>
            <a:xfrm flipH="1">
              <a:off x="8173194"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76" name="矩形 75">
              <a:extLst>
                <a:ext uri="{FF2B5EF4-FFF2-40B4-BE49-F238E27FC236}">
                  <a16:creationId xmlns:a16="http://schemas.microsoft.com/office/drawing/2014/main" id="{FF8FC4F3-3338-463D-B833-E777D051DCE7}"/>
                </a:ext>
              </a:extLst>
            </p:cNvPr>
            <p:cNvSpPr/>
            <p:nvPr/>
          </p:nvSpPr>
          <p:spPr>
            <a:xfrm flipH="1">
              <a:off x="8461226"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77" name="矩形 76">
              <a:extLst>
                <a:ext uri="{FF2B5EF4-FFF2-40B4-BE49-F238E27FC236}">
                  <a16:creationId xmlns:a16="http://schemas.microsoft.com/office/drawing/2014/main" id="{78008915-00CE-47DB-9837-9586EE988C73}"/>
                </a:ext>
              </a:extLst>
            </p:cNvPr>
            <p:cNvSpPr/>
            <p:nvPr/>
          </p:nvSpPr>
          <p:spPr>
            <a:xfrm flipH="1">
              <a:off x="8749258"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78" name="矩形 77">
              <a:extLst>
                <a:ext uri="{FF2B5EF4-FFF2-40B4-BE49-F238E27FC236}">
                  <a16:creationId xmlns:a16="http://schemas.microsoft.com/office/drawing/2014/main" id="{85F4FD37-D58A-4183-84D2-6D285123B30C}"/>
                </a:ext>
              </a:extLst>
            </p:cNvPr>
            <p:cNvSpPr/>
            <p:nvPr/>
          </p:nvSpPr>
          <p:spPr>
            <a:xfrm flipH="1">
              <a:off x="903729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79" name="矩形 78">
              <a:extLst>
                <a:ext uri="{FF2B5EF4-FFF2-40B4-BE49-F238E27FC236}">
                  <a16:creationId xmlns:a16="http://schemas.microsoft.com/office/drawing/2014/main" id="{E3FEBF8A-722B-4F0B-98F8-AE3A9D1CD987}"/>
                </a:ext>
              </a:extLst>
            </p:cNvPr>
            <p:cNvSpPr/>
            <p:nvPr/>
          </p:nvSpPr>
          <p:spPr>
            <a:xfrm flipH="1">
              <a:off x="932532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grpSp>
      <p:cxnSp>
        <p:nvCxnSpPr>
          <p:cNvPr id="83" name="直接箭头连接符 82">
            <a:extLst>
              <a:ext uri="{FF2B5EF4-FFF2-40B4-BE49-F238E27FC236}">
                <a16:creationId xmlns:a16="http://schemas.microsoft.com/office/drawing/2014/main" id="{A0F3A4CB-1A5C-4D5E-BB98-068F83F70AD3}"/>
              </a:ext>
            </a:extLst>
          </p:cNvPr>
          <p:cNvCxnSpPr>
            <a:cxnSpLocks/>
          </p:cNvCxnSpPr>
          <p:nvPr/>
        </p:nvCxnSpPr>
        <p:spPr>
          <a:xfrm flipH="1">
            <a:off x="3846213" y="1962740"/>
            <a:ext cx="216024" cy="2499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5" name="文本框 84">
            <a:extLst>
              <a:ext uri="{FF2B5EF4-FFF2-40B4-BE49-F238E27FC236}">
                <a16:creationId xmlns:a16="http://schemas.microsoft.com/office/drawing/2014/main" id="{642EE7E5-1C27-4BE2-BD2F-C098D72100FF}"/>
              </a:ext>
            </a:extLst>
          </p:cNvPr>
          <p:cNvSpPr txBox="1"/>
          <p:nvPr/>
        </p:nvSpPr>
        <p:spPr>
          <a:xfrm>
            <a:off x="4020036" y="1779927"/>
            <a:ext cx="1848902" cy="307777"/>
          </a:xfrm>
          <a:prstGeom prst="rect">
            <a:avLst/>
          </a:prstGeom>
          <a:noFill/>
        </p:spPr>
        <p:txBody>
          <a:bodyPr wrap="square" rtlCol="0">
            <a:spAutoFit/>
          </a:bodyPr>
          <a:lstStyle/>
          <a:p>
            <a:r>
              <a:rPr lang="en-US" altLang="zh-CN" sz="1400" dirty="0"/>
              <a:t>18</a:t>
            </a:r>
            <a:r>
              <a:rPr lang="zh-CN" altLang="en-US" sz="1400" dirty="0"/>
              <a:t>号寄存器要被写入</a:t>
            </a:r>
          </a:p>
        </p:txBody>
      </p:sp>
      <p:cxnSp>
        <p:nvCxnSpPr>
          <p:cNvPr id="86" name="直接箭头连接符 85">
            <a:extLst>
              <a:ext uri="{FF2B5EF4-FFF2-40B4-BE49-F238E27FC236}">
                <a16:creationId xmlns:a16="http://schemas.microsoft.com/office/drawing/2014/main" id="{102B396E-5E17-4AA0-A201-192A0094F4B7}"/>
              </a:ext>
            </a:extLst>
          </p:cNvPr>
          <p:cNvCxnSpPr>
            <a:cxnSpLocks/>
            <a:stCxn id="87" idx="1"/>
          </p:cNvCxnSpPr>
          <p:nvPr/>
        </p:nvCxnSpPr>
        <p:spPr>
          <a:xfrm flipH="1" flipV="1">
            <a:off x="5580907" y="2644552"/>
            <a:ext cx="162054" cy="1878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7" name="文本框 86">
            <a:extLst>
              <a:ext uri="{FF2B5EF4-FFF2-40B4-BE49-F238E27FC236}">
                <a16:creationId xmlns:a16="http://schemas.microsoft.com/office/drawing/2014/main" id="{F649AC71-D2EB-40AD-A315-1752DFDE5FF1}"/>
              </a:ext>
            </a:extLst>
          </p:cNvPr>
          <p:cNvSpPr txBox="1"/>
          <p:nvPr/>
        </p:nvSpPr>
        <p:spPr>
          <a:xfrm>
            <a:off x="5742961" y="2678507"/>
            <a:ext cx="1848902" cy="307777"/>
          </a:xfrm>
          <a:prstGeom prst="rect">
            <a:avLst/>
          </a:prstGeom>
          <a:noFill/>
        </p:spPr>
        <p:txBody>
          <a:bodyPr wrap="square" rtlCol="0">
            <a:spAutoFit/>
          </a:bodyPr>
          <a:lstStyle/>
          <a:p>
            <a:r>
              <a:rPr lang="en-US" altLang="zh-CN" sz="1400" dirty="0"/>
              <a:t>12</a:t>
            </a:r>
            <a:r>
              <a:rPr lang="zh-CN" altLang="en-US" sz="1400" dirty="0"/>
              <a:t>号寄存器要被写入</a:t>
            </a:r>
          </a:p>
        </p:txBody>
      </p:sp>
      <p:sp>
        <p:nvSpPr>
          <p:cNvPr id="90" name="文本框 89">
            <a:extLst>
              <a:ext uri="{FF2B5EF4-FFF2-40B4-BE49-F238E27FC236}">
                <a16:creationId xmlns:a16="http://schemas.microsoft.com/office/drawing/2014/main" id="{B6752F7F-2F5D-4235-8019-94811CF6BFDA}"/>
              </a:ext>
            </a:extLst>
          </p:cNvPr>
          <p:cNvSpPr txBox="1"/>
          <p:nvPr/>
        </p:nvSpPr>
        <p:spPr>
          <a:xfrm>
            <a:off x="247047" y="3362051"/>
            <a:ext cx="3317635" cy="369332"/>
          </a:xfrm>
          <a:prstGeom prst="rect">
            <a:avLst/>
          </a:prstGeom>
          <a:noFill/>
        </p:spPr>
        <p:txBody>
          <a:bodyPr wrap="square" rtlCol="0">
            <a:spAutoFit/>
          </a:bodyPr>
          <a:lstStyle/>
          <a:p>
            <a:r>
              <a:rPr lang="zh-CN" altLang="en-US" dirty="0"/>
              <a:t>两数据进行或运算，得：</a:t>
            </a:r>
          </a:p>
        </p:txBody>
      </p:sp>
      <p:grpSp>
        <p:nvGrpSpPr>
          <p:cNvPr id="91" name="组合 90">
            <a:extLst>
              <a:ext uri="{FF2B5EF4-FFF2-40B4-BE49-F238E27FC236}">
                <a16:creationId xmlns:a16="http://schemas.microsoft.com/office/drawing/2014/main" id="{B9B0FC73-EB6B-45CA-872A-44033CBF54A9}"/>
              </a:ext>
            </a:extLst>
          </p:cNvPr>
          <p:cNvGrpSpPr/>
          <p:nvPr/>
        </p:nvGrpSpPr>
        <p:grpSpPr>
          <a:xfrm>
            <a:off x="-40985" y="3768936"/>
            <a:ext cx="9217024" cy="288032"/>
            <a:chOff x="396330" y="1636440"/>
            <a:chExt cx="9217024" cy="288032"/>
          </a:xfrm>
        </p:grpSpPr>
        <p:sp>
          <p:nvSpPr>
            <p:cNvPr id="92" name="矩形 91">
              <a:extLst>
                <a:ext uri="{FF2B5EF4-FFF2-40B4-BE49-F238E27FC236}">
                  <a16:creationId xmlns:a16="http://schemas.microsoft.com/office/drawing/2014/main" id="{E9CA7E0A-728D-4D20-8DAF-5F1D1D08ADF0}"/>
                </a:ext>
              </a:extLst>
            </p:cNvPr>
            <p:cNvSpPr/>
            <p:nvPr/>
          </p:nvSpPr>
          <p:spPr>
            <a:xfrm flipH="1">
              <a:off x="39633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93" name="矩形 92">
              <a:extLst>
                <a:ext uri="{FF2B5EF4-FFF2-40B4-BE49-F238E27FC236}">
                  <a16:creationId xmlns:a16="http://schemas.microsoft.com/office/drawing/2014/main" id="{999A9245-D234-43B1-AA9D-1FD70B19125C}"/>
                </a:ext>
              </a:extLst>
            </p:cNvPr>
            <p:cNvSpPr/>
            <p:nvPr/>
          </p:nvSpPr>
          <p:spPr>
            <a:xfrm flipH="1">
              <a:off x="68436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94" name="矩形 93">
              <a:extLst>
                <a:ext uri="{FF2B5EF4-FFF2-40B4-BE49-F238E27FC236}">
                  <a16:creationId xmlns:a16="http://schemas.microsoft.com/office/drawing/2014/main" id="{2778F664-8B95-44D5-9750-8C800D0F1F56}"/>
                </a:ext>
              </a:extLst>
            </p:cNvPr>
            <p:cNvSpPr/>
            <p:nvPr/>
          </p:nvSpPr>
          <p:spPr>
            <a:xfrm flipH="1">
              <a:off x="972394"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95" name="矩形 94">
              <a:extLst>
                <a:ext uri="{FF2B5EF4-FFF2-40B4-BE49-F238E27FC236}">
                  <a16:creationId xmlns:a16="http://schemas.microsoft.com/office/drawing/2014/main" id="{71ED09F9-F447-4CAB-A961-B63F28BF48AD}"/>
                </a:ext>
              </a:extLst>
            </p:cNvPr>
            <p:cNvSpPr/>
            <p:nvPr/>
          </p:nvSpPr>
          <p:spPr>
            <a:xfrm flipH="1">
              <a:off x="1260426"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96" name="矩形 95">
              <a:extLst>
                <a:ext uri="{FF2B5EF4-FFF2-40B4-BE49-F238E27FC236}">
                  <a16:creationId xmlns:a16="http://schemas.microsoft.com/office/drawing/2014/main" id="{B4E3325D-713E-433C-9DDD-2C748CA0C73A}"/>
                </a:ext>
              </a:extLst>
            </p:cNvPr>
            <p:cNvSpPr/>
            <p:nvPr/>
          </p:nvSpPr>
          <p:spPr>
            <a:xfrm flipH="1">
              <a:off x="1548458"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97" name="矩形 96">
              <a:extLst>
                <a:ext uri="{FF2B5EF4-FFF2-40B4-BE49-F238E27FC236}">
                  <a16:creationId xmlns:a16="http://schemas.microsoft.com/office/drawing/2014/main" id="{F5713070-6543-4CAD-B3D2-7828A4FFBC34}"/>
                </a:ext>
              </a:extLst>
            </p:cNvPr>
            <p:cNvSpPr/>
            <p:nvPr/>
          </p:nvSpPr>
          <p:spPr>
            <a:xfrm flipH="1">
              <a:off x="183649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98" name="矩形 97">
              <a:extLst>
                <a:ext uri="{FF2B5EF4-FFF2-40B4-BE49-F238E27FC236}">
                  <a16:creationId xmlns:a16="http://schemas.microsoft.com/office/drawing/2014/main" id="{B8E4E6CF-1BC7-4E1D-BD01-298BD4684919}"/>
                </a:ext>
              </a:extLst>
            </p:cNvPr>
            <p:cNvSpPr/>
            <p:nvPr/>
          </p:nvSpPr>
          <p:spPr>
            <a:xfrm flipH="1">
              <a:off x="212452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99" name="矩形 98">
              <a:extLst>
                <a:ext uri="{FF2B5EF4-FFF2-40B4-BE49-F238E27FC236}">
                  <a16:creationId xmlns:a16="http://schemas.microsoft.com/office/drawing/2014/main" id="{B6F93488-0FF1-4A53-AFE9-8680A3716612}"/>
                </a:ext>
              </a:extLst>
            </p:cNvPr>
            <p:cNvSpPr/>
            <p:nvPr/>
          </p:nvSpPr>
          <p:spPr>
            <a:xfrm flipH="1">
              <a:off x="2412554"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00" name="矩形 99">
              <a:extLst>
                <a:ext uri="{FF2B5EF4-FFF2-40B4-BE49-F238E27FC236}">
                  <a16:creationId xmlns:a16="http://schemas.microsoft.com/office/drawing/2014/main" id="{08BF3DFB-3A7D-44E8-B8C5-262ADB9577E7}"/>
                </a:ext>
              </a:extLst>
            </p:cNvPr>
            <p:cNvSpPr/>
            <p:nvPr/>
          </p:nvSpPr>
          <p:spPr>
            <a:xfrm flipH="1">
              <a:off x="2700586"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01" name="矩形 100">
              <a:extLst>
                <a:ext uri="{FF2B5EF4-FFF2-40B4-BE49-F238E27FC236}">
                  <a16:creationId xmlns:a16="http://schemas.microsoft.com/office/drawing/2014/main" id="{71631A8F-386E-4B96-A5E5-592B9BF284D1}"/>
                </a:ext>
              </a:extLst>
            </p:cNvPr>
            <p:cNvSpPr/>
            <p:nvPr/>
          </p:nvSpPr>
          <p:spPr>
            <a:xfrm flipH="1">
              <a:off x="2988618"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02" name="矩形 101">
              <a:extLst>
                <a:ext uri="{FF2B5EF4-FFF2-40B4-BE49-F238E27FC236}">
                  <a16:creationId xmlns:a16="http://schemas.microsoft.com/office/drawing/2014/main" id="{01813323-8972-40F4-B657-D009242769E5}"/>
                </a:ext>
              </a:extLst>
            </p:cNvPr>
            <p:cNvSpPr/>
            <p:nvPr/>
          </p:nvSpPr>
          <p:spPr>
            <a:xfrm flipH="1">
              <a:off x="327665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03" name="矩形 102">
              <a:extLst>
                <a:ext uri="{FF2B5EF4-FFF2-40B4-BE49-F238E27FC236}">
                  <a16:creationId xmlns:a16="http://schemas.microsoft.com/office/drawing/2014/main" id="{0AAF41F2-AB90-461E-8C47-09ECC5F8F9B8}"/>
                </a:ext>
              </a:extLst>
            </p:cNvPr>
            <p:cNvSpPr/>
            <p:nvPr/>
          </p:nvSpPr>
          <p:spPr>
            <a:xfrm flipH="1">
              <a:off x="356468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04" name="矩形 103">
              <a:extLst>
                <a:ext uri="{FF2B5EF4-FFF2-40B4-BE49-F238E27FC236}">
                  <a16:creationId xmlns:a16="http://schemas.microsoft.com/office/drawing/2014/main" id="{B63A750E-2BF8-419B-9D4B-2B0E0164CD1F}"/>
                </a:ext>
              </a:extLst>
            </p:cNvPr>
            <p:cNvSpPr/>
            <p:nvPr/>
          </p:nvSpPr>
          <p:spPr>
            <a:xfrm flipH="1">
              <a:off x="3852714"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05" name="矩形 104">
              <a:extLst>
                <a:ext uri="{FF2B5EF4-FFF2-40B4-BE49-F238E27FC236}">
                  <a16:creationId xmlns:a16="http://schemas.microsoft.com/office/drawing/2014/main" id="{9C4FF231-9649-4894-B346-52B08D2F18B8}"/>
                </a:ext>
              </a:extLst>
            </p:cNvPr>
            <p:cNvSpPr/>
            <p:nvPr/>
          </p:nvSpPr>
          <p:spPr>
            <a:xfrm flipH="1">
              <a:off x="4140746"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106" name="矩形 105">
              <a:extLst>
                <a:ext uri="{FF2B5EF4-FFF2-40B4-BE49-F238E27FC236}">
                  <a16:creationId xmlns:a16="http://schemas.microsoft.com/office/drawing/2014/main" id="{45DD732E-7F55-4C33-BCA1-E1575103737D}"/>
                </a:ext>
              </a:extLst>
            </p:cNvPr>
            <p:cNvSpPr/>
            <p:nvPr/>
          </p:nvSpPr>
          <p:spPr>
            <a:xfrm flipH="1">
              <a:off x="4428778"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07" name="矩形 106">
              <a:extLst>
                <a:ext uri="{FF2B5EF4-FFF2-40B4-BE49-F238E27FC236}">
                  <a16:creationId xmlns:a16="http://schemas.microsoft.com/office/drawing/2014/main" id="{25AB5B0D-0E5F-4A13-AD56-BBB6ACDA4D5A}"/>
                </a:ext>
              </a:extLst>
            </p:cNvPr>
            <p:cNvSpPr/>
            <p:nvPr/>
          </p:nvSpPr>
          <p:spPr>
            <a:xfrm flipH="1">
              <a:off x="471681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08" name="矩形 107">
              <a:extLst>
                <a:ext uri="{FF2B5EF4-FFF2-40B4-BE49-F238E27FC236}">
                  <a16:creationId xmlns:a16="http://schemas.microsoft.com/office/drawing/2014/main" id="{D60C61A3-6B82-403C-8458-679B81F45B87}"/>
                </a:ext>
              </a:extLst>
            </p:cNvPr>
            <p:cNvSpPr/>
            <p:nvPr/>
          </p:nvSpPr>
          <p:spPr>
            <a:xfrm flipH="1">
              <a:off x="500484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09" name="矩形 108">
              <a:extLst>
                <a:ext uri="{FF2B5EF4-FFF2-40B4-BE49-F238E27FC236}">
                  <a16:creationId xmlns:a16="http://schemas.microsoft.com/office/drawing/2014/main" id="{698F287F-9A8E-4C0C-B4AD-D56DAE39CA26}"/>
                </a:ext>
              </a:extLst>
            </p:cNvPr>
            <p:cNvSpPr/>
            <p:nvPr/>
          </p:nvSpPr>
          <p:spPr>
            <a:xfrm flipH="1">
              <a:off x="5292874"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10" name="矩形 109">
              <a:extLst>
                <a:ext uri="{FF2B5EF4-FFF2-40B4-BE49-F238E27FC236}">
                  <a16:creationId xmlns:a16="http://schemas.microsoft.com/office/drawing/2014/main" id="{8E91A2B8-8E0F-4DE4-9099-0ECF6E8F276D}"/>
                </a:ext>
              </a:extLst>
            </p:cNvPr>
            <p:cNvSpPr/>
            <p:nvPr/>
          </p:nvSpPr>
          <p:spPr>
            <a:xfrm flipH="1">
              <a:off x="5580906"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11" name="矩形 110">
              <a:extLst>
                <a:ext uri="{FF2B5EF4-FFF2-40B4-BE49-F238E27FC236}">
                  <a16:creationId xmlns:a16="http://schemas.microsoft.com/office/drawing/2014/main" id="{EE779C5E-A3F5-4144-86E6-8FAF2356A5DE}"/>
                </a:ext>
              </a:extLst>
            </p:cNvPr>
            <p:cNvSpPr/>
            <p:nvPr/>
          </p:nvSpPr>
          <p:spPr>
            <a:xfrm flipH="1">
              <a:off x="5868938"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112" name="矩形 111">
              <a:extLst>
                <a:ext uri="{FF2B5EF4-FFF2-40B4-BE49-F238E27FC236}">
                  <a16:creationId xmlns:a16="http://schemas.microsoft.com/office/drawing/2014/main" id="{07A3F596-FA4C-45FD-879F-A1A7800EF01D}"/>
                </a:ext>
              </a:extLst>
            </p:cNvPr>
            <p:cNvSpPr/>
            <p:nvPr/>
          </p:nvSpPr>
          <p:spPr>
            <a:xfrm flipH="1">
              <a:off x="615697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13" name="矩形 112">
              <a:extLst>
                <a:ext uri="{FF2B5EF4-FFF2-40B4-BE49-F238E27FC236}">
                  <a16:creationId xmlns:a16="http://schemas.microsoft.com/office/drawing/2014/main" id="{4ADBFD73-E45C-44BF-88FD-D65679F3856E}"/>
                </a:ext>
              </a:extLst>
            </p:cNvPr>
            <p:cNvSpPr/>
            <p:nvPr/>
          </p:nvSpPr>
          <p:spPr>
            <a:xfrm flipH="1">
              <a:off x="644500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14" name="矩形 113">
              <a:extLst>
                <a:ext uri="{FF2B5EF4-FFF2-40B4-BE49-F238E27FC236}">
                  <a16:creationId xmlns:a16="http://schemas.microsoft.com/office/drawing/2014/main" id="{8D29CBBD-F044-44FE-AF7F-3B4305ED8BD3}"/>
                </a:ext>
              </a:extLst>
            </p:cNvPr>
            <p:cNvSpPr/>
            <p:nvPr/>
          </p:nvSpPr>
          <p:spPr>
            <a:xfrm flipH="1">
              <a:off x="6733034"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15" name="矩形 114">
              <a:extLst>
                <a:ext uri="{FF2B5EF4-FFF2-40B4-BE49-F238E27FC236}">
                  <a16:creationId xmlns:a16="http://schemas.microsoft.com/office/drawing/2014/main" id="{558786C1-E95B-4149-8373-D034BC2EA5B3}"/>
                </a:ext>
              </a:extLst>
            </p:cNvPr>
            <p:cNvSpPr/>
            <p:nvPr/>
          </p:nvSpPr>
          <p:spPr>
            <a:xfrm flipH="1">
              <a:off x="7021066"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16" name="矩形 115">
              <a:extLst>
                <a:ext uri="{FF2B5EF4-FFF2-40B4-BE49-F238E27FC236}">
                  <a16:creationId xmlns:a16="http://schemas.microsoft.com/office/drawing/2014/main" id="{80627D80-7D0A-4B18-94B7-3F68428C83F9}"/>
                </a:ext>
              </a:extLst>
            </p:cNvPr>
            <p:cNvSpPr/>
            <p:nvPr/>
          </p:nvSpPr>
          <p:spPr>
            <a:xfrm flipH="1">
              <a:off x="7309098"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17" name="矩形 116">
              <a:extLst>
                <a:ext uri="{FF2B5EF4-FFF2-40B4-BE49-F238E27FC236}">
                  <a16:creationId xmlns:a16="http://schemas.microsoft.com/office/drawing/2014/main" id="{18929D2E-5883-40AD-8D9E-0A6EECD0B084}"/>
                </a:ext>
              </a:extLst>
            </p:cNvPr>
            <p:cNvSpPr/>
            <p:nvPr/>
          </p:nvSpPr>
          <p:spPr>
            <a:xfrm flipH="1">
              <a:off x="759713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18" name="矩形 117">
              <a:extLst>
                <a:ext uri="{FF2B5EF4-FFF2-40B4-BE49-F238E27FC236}">
                  <a16:creationId xmlns:a16="http://schemas.microsoft.com/office/drawing/2014/main" id="{70E5A949-1118-45F4-B519-3B4911DAB9D8}"/>
                </a:ext>
              </a:extLst>
            </p:cNvPr>
            <p:cNvSpPr/>
            <p:nvPr/>
          </p:nvSpPr>
          <p:spPr>
            <a:xfrm flipH="1">
              <a:off x="788516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19" name="矩形 118">
              <a:extLst>
                <a:ext uri="{FF2B5EF4-FFF2-40B4-BE49-F238E27FC236}">
                  <a16:creationId xmlns:a16="http://schemas.microsoft.com/office/drawing/2014/main" id="{906F40BA-29A6-4D9A-B41D-4DE164C8F064}"/>
                </a:ext>
              </a:extLst>
            </p:cNvPr>
            <p:cNvSpPr/>
            <p:nvPr/>
          </p:nvSpPr>
          <p:spPr>
            <a:xfrm flipH="1">
              <a:off x="8173194"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20" name="矩形 119">
              <a:extLst>
                <a:ext uri="{FF2B5EF4-FFF2-40B4-BE49-F238E27FC236}">
                  <a16:creationId xmlns:a16="http://schemas.microsoft.com/office/drawing/2014/main" id="{1BAEE7B6-7BBF-4F0F-A795-654B470C4BF4}"/>
                </a:ext>
              </a:extLst>
            </p:cNvPr>
            <p:cNvSpPr/>
            <p:nvPr/>
          </p:nvSpPr>
          <p:spPr>
            <a:xfrm flipH="1">
              <a:off x="8461226"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21" name="矩形 120">
              <a:extLst>
                <a:ext uri="{FF2B5EF4-FFF2-40B4-BE49-F238E27FC236}">
                  <a16:creationId xmlns:a16="http://schemas.microsoft.com/office/drawing/2014/main" id="{850BE020-F3FF-48FA-86B2-86E2F8D337D3}"/>
                </a:ext>
              </a:extLst>
            </p:cNvPr>
            <p:cNvSpPr/>
            <p:nvPr/>
          </p:nvSpPr>
          <p:spPr>
            <a:xfrm flipH="1">
              <a:off x="8749258"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22" name="矩形 121">
              <a:extLst>
                <a:ext uri="{FF2B5EF4-FFF2-40B4-BE49-F238E27FC236}">
                  <a16:creationId xmlns:a16="http://schemas.microsoft.com/office/drawing/2014/main" id="{2A3977DB-3B8C-494C-96DF-0077C6CC9C04}"/>
                </a:ext>
              </a:extLst>
            </p:cNvPr>
            <p:cNvSpPr/>
            <p:nvPr/>
          </p:nvSpPr>
          <p:spPr>
            <a:xfrm flipH="1">
              <a:off x="9037290"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23" name="矩形 122">
              <a:extLst>
                <a:ext uri="{FF2B5EF4-FFF2-40B4-BE49-F238E27FC236}">
                  <a16:creationId xmlns:a16="http://schemas.microsoft.com/office/drawing/2014/main" id="{8321C51D-284A-4423-BA25-569DEC538D4C}"/>
                </a:ext>
              </a:extLst>
            </p:cNvPr>
            <p:cNvSpPr/>
            <p:nvPr/>
          </p:nvSpPr>
          <p:spPr>
            <a:xfrm flipH="1">
              <a:off x="9325322" y="1636440"/>
              <a:ext cx="28803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grpSp>
      <p:cxnSp>
        <p:nvCxnSpPr>
          <p:cNvPr id="124" name="直接箭头连接符 123">
            <a:extLst>
              <a:ext uri="{FF2B5EF4-FFF2-40B4-BE49-F238E27FC236}">
                <a16:creationId xmlns:a16="http://schemas.microsoft.com/office/drawing/2014/main" id="{A2A1E7E2-6C70-45E6-91AB-1C9DAC50C563}"/>
              </a:ext>
            </a:extLst>
          </p:cNvPr>
          <p:cNvCxnSpPr>
            <a:cxnSpLocks/>
          </p:cNvCxnSpPr>
          <p:nvPr/>
        </p:nvCxnSpPr>
        <p:spPr>
          <a:xfrm flipH="1">
            <a:off x="3846213" y="3460054"/>
            <a:ext cx="216024" cy="2499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5" name="文本框 124">
            <a:extLst>
              <a:ext uri="{FF2B5EF4-FFF2-40B4-BE49-F238E27FC236}">
                <a16:creationId xmlns:a16="http://schemas.microsoft.com/office/drawing/2014/main" id="{4D3F0CA9-6A38-4786-B430-07DC1F5961AC}"/>
              </a:ext>
            </a:extLst>
          </p:cNvPr>
          <p:cNvSpPr txBox="1"/>
          <p:nvPr/>
        </p:nvSpPr>
        <p:spPr>
          <a:xfrm>
            <a:off x="4020036" y="3277241"/>
            <a:ext cx="2640990" cy="307777"/>
          </a:xfrm>
          <a:prstGeom prst="rect">
            <a:avLst/>
          </a:prstGeom>
          <a:noFill/>
        </p:spPr>
        <p:txBody>
          <a:bodyPr wrap="square" rtlCol="0">
            <a:spAutoFit/>
          </a:bodyPr>
          <a:lstStyle/>
          <a:p>
            <a:r>
              <a:rPr lang="en-US" altLang="zh-CN" sz="1400" dirty="0"/>
              <a:t>18</a:t>
            </a:r>
            <a:r>
              <a:rPr lang="zh-CN" altLang="en-US" sz="1400" dirty="0"/>
              <a:t>号寄存器在该时间点被占用</a:t>
            </a:r>
          </a:p>
        </p:txBody>
      </p:sp>
      <p:cxnSp>
        <p:nvCxnSpPr>
          <p:cNvPr id="126" name="直接箭头连接符 125">
            <a:extLst>
              <a:ext uri="{FF2B5EF4-FFF2-40B4-BE49-F238E27FC236}">
                <a16:creationId xmlns:a16="http://schemas.microsoft.com/office/drawing/2014/main" id="{76850875-7243-4BA9-937C-97A366A8F998}"/>
              </a:ext>
            </a:extLst>
          </p:cNvPr>
          <p:cNvCxnSpPr>
            <a:cxnSpLocks/>
            <a:stCxn id="127" idx="1"/>
          </p:cNvCxnSpPr>
          <p:nvPr/>
        </p:nvCxnSpPr>
        <p:spPr>
          <a:xfrm flipH="1" flipV="1">
            <a:off x="5580907" y="4095018"/>
            <a:ext cx="162054" cy="1878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7" name="文本框 126">
            <a:extLst>
              <a:ext uri="{FF2B5EF4-FFF2-40B4-BE49-F238E27FC236}">
                <a16:creationId xmlns:a16="http://schemas.microsoft.com/office/drawing/2014/main" id="{C2B70BC1-D1B6-4601-A1CA-E47BC7DD7751}"/>
              </a:ext>
            </a:extLst>
          </p:cNvPr>
          <p:cNvSpPr txBox="1"/>
          <p:nvPr/>
        </p:nvSpPr>
        <p:spPr>
          <a:xfrm>
            <a:off x="5742961" y="4128971"/>
            <a:ext cx="2568982" cy="307777"/>
          </a:xfrm>
          <a:prstGeom prst="rect">
            <a:avLst/>
          </a:prstGeom>
          <a:noFill/>
        </p:spPr>
        <p:txBody>
          <a:bodyPr wrap="square" rtlCol="0">
            <a:spAutoFit/>
          </a:bodyPr>
          <a:lstStyle/>
          <a:p>
            <a:r>
              <a:rPr lang="en-US" altLang="zh-CN" sz="1400" dirty="0"/>
              <a:t>12</a:t>
            </a:r>
            <a:r>
              <a:rPr lang="zh-CN" altLang="en-US" sz="1400" dirty="0"/>
              <a:t>号寄存器在该时间点被占用</a:t>
            </a:r>
          </a:p>
        </p:txBody>
      </p:sp>
      <p:sp>
        <p:nvSpPr>
          <p:cNvPr id="129" name="文本框 128">
            <a:extLst>
              <a:ext uri="{FF2B5EF4-FFF2-40B4-BE49-F238E27FC236}">
                <a16:creationId xmlns:a16="http://schemas.microsoft.com/office/drawing/2014/main" id="{5D8CDA46-E9B1-4937-A69B-E7D68AADF65E}"/>
              </a:ext>
            </a:extLst>
          </p:cNvPr>
          <p:cNvSpPr txBox="1"/>
          <p:nvPr/>
        </p:nvSpPr>
        <p:spPr>
          <a:xfrm>
            <a:off x="1471183" y="4612038"/>
            <a:ext cx="4037715" cy="369332"/>
          </a:xfrm>
          <a:prstGeom prst="rect">
            <a:avLst/>
          </a:prstGeom>
          <a:noFill/>
        </p:spPr>
        <p:txBody>
          <a:bodyPr wrap="square" rtlCol="0">
            <a:spAutoFit/>
          </a:bodyPr>
          <a:lstStyle/>
          <a:p>
            <a:r>
              <a:rPr lang="zh-CN" altLang="en-US" dirty="0"/>
              <a:t>在该时间点所有被占用的寄存器标识</a:t>
            </a:r>
          </a:p>
        </p:txBody>
      </p:sp>
      <p:cxnSp>
        <p:nvCxnSpPr>
          <p:cNvPr id="130" name="直接箭头连接符 129">
            <a:extLst>
              <a:ext uri="{FF2B5EF4-FFF2-40B4-BE49-F238E27FC236}">
                <a16:creationId xmlns:a16="http://schemas.microsoft.com/office/drawing/2014/main" id="{05E7153F-E2AA-4062-AAF3-6964C4467088}"/>
              </a:ext>
            </a:extLst>
          </p:cNvPr>
          <p:cNvCxnSpPr>
            <a:cxnSpLocks/>
            <a:stCxn id="129" idx="0"/>
          </p:cNvCxnSpPr>
          <p:nvPr/>
        </p:nvCxnSpPr>
        <p:spPr>
          <a:xfrm flipV="1">
            <a:off x="3490041" y="4128971"/>
            <a:ext cx="146649" cy="483067"/>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35035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6B6B826-754D-4C43-B768-A44E955F569A}"/>
              </a:ext>
            </a:extLst>
          </p:cNvPr>
          <p:cNvGrpSpPr/>
          <p:nvPr/>
        </p:nvGrpSpPr>
        <p:grpSpPr>
          <a:xfrm>
            <a:off x="0" y="124272"/>
            <a:ext cx="1836490" cy="441780"/>
            <a:chOff x="-2504" y="141590"/>
            <a:chExt cx="1944216" cy="441780"/>
          </a:xfrm>
        </p:grpSpPr>
        <p:sp>
          <p:nvSpPr>
            <p:cNvPr id="3" name="标题 5">
              <a:extLst>
                <a:ext uri="{FF2B5EF4-FFF2-40B4-BE49-F238E27FC236}">
                  <a16:creationId xmlns:a16="http://schemas.microsoft.com/office/drawing/2014/main" id="{F168B294-69E7-47D6-95C0-0891B30C55F9}"/>
                </a:ext>
              </a:extLst>
            </p:cNvPr>
            <p:cNvSpPr txBox="1">
              <a:spLocks/>
            </p:cNvSpPr>
            <p:nvPr>
              <p:custDataLst>
                <p:tags r:id="rId1"/>
              </p:custDataLst>
            </p:nvPr>
          </p:nvSpPr>
          <p:spPr>
            <a:xfrm>
              <a:off x="141512" y="196280"/>
              <a:ext cx="1800200" cy="332399"/>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zh-CN" alt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流水线生成</a:t>
              </a:r>
              <a:endPar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731C9D07-3A23-498D-9165-4E65147DB2E0}"/>
                </a:ext>
              </a:extLst>
            </p:cNvPr>
            <p:cNvSpPr/>
            <p:nvPr/>
          </p:nvSpPr>
          <p:spPr>
            <a:xfrm>
              <a:off x="-2504" y="141590"/>
              <a:ext cx="144016" cy="4417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3" name="组合 352">
            <a:extLst>
              <a:ext uri="{FF2B5EF4-FFF2-40B4-BE49-F238E27FC236}">
                <a16:creationId xmlns:a16="http://schemas.microsoft.com/office/drawing/2014/main" id="{41327C6F-A83C-44F0-BE72-6C330CB5B6BA}"/>
              </a:ext>
            </a:extLst>
          </p:cNvPr>
          <p:cNvGrpSpPr/>
          <p:nvPr/>
        </p:nvGrpSpPr>
        <p:grpSpPr>
          <a:xfrm>
            <a:off x="1188418" y="345161"/>
            <a:ext cx="6195090" cy="4424866"/>
            <a:chOff x="684429" y="566051"/>
            <a:chExt cx="6195090" cy="4424866"/>
          </a:xfrm>
        </p:grpSpPr>
        <p:sp>
          <p:nvSpPr>
            <p:cNvPr id="103" name="文本框 102">
              <a:extLst>
                <a:ext uri="{FF2B5EF4-FFF2-40B4-BE49-F238E27FC236}">
                  <a16:creationId xmlns:a16="http://schemas.microsoft.com/office/drawing/2014/main" id="{C8C89E8E-107D-4168-9185-762B75A9E861}"/>
                </a:ext>
              </a:extLst>
            </p:cNvPr>
            <p:cNvSpPr txBox="1"/>
            <p:nvPr/>
          </p:nvSpPr>
          <p:spPr>
            <a:xfrm>
              <a:off x="6065167" y="3350417"/>
              <a:ext cx="814352" cy="369332"/>
            </a:xfrm>
            <a:prstGeom prst="rect">
              <a:avLst/>
            </a:prstGeom>
            <a:noFill/>
          </p:spPr>
          <p:txBody>
            <a:bodyPr wrap="square" rtlCol="0">
              <a:spAutoFit/>
            </a:bodyPr>
            <a:lstStyle/>
            <a:p>
              <a:r>
                <a:rPr lang="zh-CN" altLang="en-US" dirty="0"/>
                <a:t>时间</a:t>
              </a:r>
            </a:p>
          </p:txBody>
        </p:sp>
        <p:cxnSp>
          <p:nvCxnSpPr>
            <p:cNvPr id="104" name="直接箭头连接符 103">
              <a:extLst>
                <a:ext uri="{FF2B5EF4-FFF2-40B4-BE49-F238E27FC236}">
                  <a16:creationId xmlns:a16="http://schemas.microsoft.com/office/drawing/2014/main" id="{31E19B11-49F4-4CD5-9354-EC683DFA9012}"/>
                </a:ext>
              </a:extLst>
            </p:cNvPr>
            <p:cNvCxnSpPr>
              <a:cxnSpLocks/>
            </p:cNvCxnSpPr>
            <p:nvPr/>
          </p:nvCxnSpPr>
          <p:spPr>
            <a:xfrm>
              <a:off x="3105161" y="3350455"/>
              <a:ext cx="348753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5" name="直接箭头连接符 104">
              <a:extLst>
                <a:ext uri="{FF2B5EF4-FFF2-40B4-BE49-F238E27FC236}">
                  <a16:creationId xmlns:a16="http://schemas.microsoft.com/office/drawing/2014/main" id="{29270B5B-8645-4DF3-99EF-9532A65ACB06}"/>
                </a:ext>
              </a:extLst>
            </p:cNvPr>
            <p:cNvCxnSpPr>
              <a:cxnSpLocks/>
            </p:cNvCxnSpPr>
            <p:nvPr/>
          </p:nvCxnSpPr>
          <p:spPr>
            <a:xfrm flipH="1" flipV="1">
              <a:off x="3105139" y="566051"/>
              <a:ext cx="22" cy="27844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6" name="矩形 105">
              <a:extLst>
                <a:ext uri="{FF2B5EF4-FFF2-40B4-BE49-F238E27FC236}">
                  <a16:creationId xmlns:a16="http://schemas.microsoft.com/office/drawing/2014/main" id="{36891D8B-9303-421D-93D1-24E12CE192AF}"/>
                </a:ext>
              </a:extLst>
            </p:cNvPr>
            <p:cNvSpPr/>
            <p:nvPr/>
          </p:nvSpPr>
          <p:spPr>
            <a:xfrm>
              <a:off x="3105160" y="315928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7" name="矩形 106">
              <a:extLst>
                <a:ext uri="{FF2B5EF4-FFF2-40B4-BE49-F238E27FC236}">
                  <a16:creationId xmlns:a16="http://schemas.microsoft.com/office/drawing/2014/main" id="{C4E37D07-AC09-4998-9A83-55923A0F47C8}"/>
                </a:ext>
              </a:extLst>
            </p:cNvPr>
            <p:cNvSpPr/>
            <p:nvPr/>
          </p:nvSpPr>
          <p:spPr>
            <a:xfrm>
              <a:off x="3296354" y="315928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8" name="矩形 107">
              <a:extLst>
                <a:ext uri="{FF2B5EF4-FFF2-40B4-BE49-F238E27FC236}">
                  <a16:creationId xmlns:a16="http://schemas.microsoft.com/office/drawing/2014/main" id="{7B477205-4ACA-478A-A2D7-EB67F4DC934C}"/>
                </a:ext>
              </a:extLst>
            </p:cNvPr>
            <p:cNvSpPr/>
            <p:nvPr/>
          </p:nvSpPr>
          <p:spPr>
            <a:xfrm>
              <a:off x="3487549" y="315928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9" name="矩形 108">
              <a:extLst>
                <a:ext uri="{FF2B5EF4-FFF2-40B4-BE49-F238E27FC236}">
                  <a16:creationId xmlns:a16="http://schemas.microsoft.com/office/drawing/2014/main" id="{94B6D291-9733-4523-BA2D-0BEDF086E090}"/>
                </a:ext>
              </a:extLst>
            </p:cNvPr>
            <p:cNvSpPr/>
            <p:nvPr/>
          </p:nvSpPr>
          <p:spPr>
            <a:xfrm>
              <a:off x="3678743" y="3159279"/>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0" name="矩形 109">
              <a:extLst>
                <a:ext uri="{FF2B5EF4-FFF2-40B4-BE49-F238E27FC236}">
                  <a16:creationId xmlns:a16="http://schemas.microsoft.com/office/drawing/2014/main" id="{42EDD8DA-7B87-4CCD-A544-451E7323DB29}"/>
                </a:ext>
              </a:extLst>
            </p:cNvPr>
            <p:cNvSpPr/>
            <p:nvPr/>
          </p:nvSpPr>
          <p:spPr>
            <a:xfrm>
              <a:off x="3869935" y="3159278"/>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1" name="矩形 110">
              <a:extLst>
                <a:ext uri="{FF2B5EF4-FFF2-40B4-BE49-F238E27FC236}">
                  <a16:creationId xmlns:a16="http://schemas.microsoft.com/office/drawing/2014/main" id="{417A789A-6C41-4FBE-867F-9BB9511AEE65}"/>
                </a:ext>
              </a:extLst>
            </p:cNvPr>
            <p:cNvSpPr/>
            <p:nvPr/>
          </p:nvSpPr>
          <p:spPr>
            <a:xfrm>
              <a:off x="4061128" y="3159278"/>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a:extLst>
                <a:ext uri="{FF2B5EF4-FFF2-40B4-BE49-F238E27FC236}">
                  <a16:creationId xmlns:a16="http://schemas.microsoft.com/office/drawing/2014/main" id="{4F64854D-AC61-4220-8D21-A8007AFC6EFA}"/>
                </a:ext>
              </a:extLst>
            </p:cNvPr>
            <p:cNvSpPr/>
            <p:nvPr/>
          </p:nvSpPr>
          <p:spPr>
            <a:xfrm>
              <a:off x="4252321" y="3159278"/>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a:extLst>
                <a:ext uri="{FF2B5EF4-FFF2-40B4-BE49-F238E27FC236}">
                  <a16:creationId xmlns:a16="http://schemas.microsoft.com/office/drawing/2014/main" id="{177CA0B5-4FCB-47CA-BD17-DA88AE8CE923}"/>
                </a:ext>
              </a:extLst>
            </p:cNvPr>
            <p:cNvSpPr/>
            <p:nvPr/>
          </p:nvSpPr>
          <p:spPr>
            <a:xfrm>
              <a:off x="4443514" y="3159277"/>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8266B34C-6FE9-43A1-A6BA-201836B5B011}"/>
                </a:ext>
              </a:extLst>
            </p:cNvPr>
            <p:cNvSpPr/>
            <p:nvPr/>
          </p:nvSpPr>
          <p:spPr>
            <a:xfrm>
              <a:off x="4634706" y="3159275"/>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a:extLst>
                <a:ext uri="{FF2B5EF4-FFF2-40B4-BE49-F238E27FC236}">
                  <a16:creationId xmlns:a16="http://schemas.microsoft.com/office/drawing/2014/main" id="{52B26E61-BC08-4A44-B099-B398C0EDE0FA}"/>
                </a:ext>
              </a:extLst>
            </p:cNvPr>
            <p:cNvSpPr/>
            <p:nvPr/>
          </p:nvSpPr>
          <p:spPr>
            <a:xfrm>
              <a:off x="4825899" y="3159275"/>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a:extLst>
                <a:ext uri="{FF2B5EF4-FFF2-40B4-BE49-F238E27FC236}">
                  <a16:creationId xmlns:a16="http://schemas.microsoft.com/office/drawing/2014/main" id="{202DE91E-2244-4253-818C-48911E9EF10E}"/>
                </a:ext>
              </a:extLst>
            </p:cNvPr>
            <p:cNvSpPr/>
            <p:nvPr/>
          </p:nvSpPr>
          <p:spPr>
            <a:xfrm>
              <a:off x="5017091" y="3159275"/>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a:extLst>
                <a:ext uri="{FF2B5EF4-FFF2-40B4-BE49-F238E27FC236}">
                  <a16:creationId xmlns:a16="http://schemas.microsoft.com/office/drawing/2014/main" id="{9B080272-E40D-4E41-B900-88EFA79719EC}"/>
                </a:ext>
              </a:extLst>
            </p:cNvPr>
            <p:cNvSpPr/>
            <p:nvPr/>
          </p:nvSpPr>
          <p:spPr>
            <a:xfrm>
              <a:off x="5208281" y="315927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id="{D0C89FC4-09B9-4127-8F58-8C6A050EECF6}"/>
                </a:ext>
              </a:extLst>
            </p:cNvPr>
            <p:cNvSpPr/>
            <p:nvPr/>
          </p:nvSpPr>
          <p:spPr>
            <a:xfrm>
              <a:off x="5399469" y="315926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a:extLst>
                <a:ext uri="{FF2B5EF4-FFF2-40B4-BE49-F238E27FC236}">
                  <a16:creationId xmlns:a16="http://schemas.microsoft.com/office/drawing/2014/main" id="{EEF6D720-83C0-4CEC-B41C-4936273476C2}"/>
                </a:ext>
              </a:extLst>
            </p:cNvPr>
            <p:cNvSpPr/>
            <p:nvPr/>
          </p:nvSpPr>
          <p:spPr>
            <a:xfrm>
              <a:off x="5587210" y="315928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a:extLst>
                <a:ext uri="{FF2B5EF4-FFF2-40B4-BE49-F238E27FC236}">
                  <a16:creationId xmlns:a16="http://schemas.microsoft.com/office/drawing/2014/main" id="{AF9A16DF-5D56-4B2A-9348-1C9080D62CA3}"/>
                </a:ext>
              </a:extLst>
            </p:cNvPr>
            <p:cNvSpPr/>
            <p:nvPr/>
          </p:nvSpPr>
          <p:spPr>
            <a:xfrm>
              <a:off x="5778404" y="315928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id="{47D7D25F-36B4-4C0A-84D0-8F8CA1DCFE62}"/>
                </a:ext>
              </a:extLst>
            </p:cNvPr>
            <p:cNvSpPr/>
            <p:nvPr/>
          </p:nvSpPr>
          <p:spPr>
            <a:xfrm>
              <a:off x="5969599" y="315928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a:extLst>
                <a:ext uri="{FF2B5EF4-FFF2-40B4-BE49-F238E27FC236}">
                  <a16:creationId xmlns:a16="http://schemas.microsoft.com/office/drawing/2014/main" id="{90E74106-9328-4586-8C40-DBE211D89EEF}"/>
                </a:ext>
              </a:extLst>
            </p:cNvPr>
            <p:cNvSpPr/>
            <p:nvPr/>
          </p:nvSpPr>
          <p:spPr>
            <a:xfrm>
              <a:off x="3296348" y="2968047"/>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23" name="矩形 122">
              <a:extLst>
                <a:ext uri="{FF2B5EF4-FFF2-40B4-BE49-F238E27FC236}">
                  <a16:creationId xmlns:a16="http://schemas.microsoft.com/office/drawing/2014/main" id="{D94FBEDD-8871-476D-8A22-1B161720E9B1}"/>
                </a:ext>
              </a:extLst>
            </p:cNvPr>
            <p:cNvSpPr/>
            <p:nvPr/>
          </p:nvSpPr>
          <p:spPr>
            <a:xfrm>
              <a:off x="3487542" y="2968047"/>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24" name="矩形 123">
              <a:extLst>
                <a:ext uri="{FF2B5EF4-FFF2-40B4-BE49-F238E27FC236}">
                  <a16:creationId xmlns:a16="http://schemas.microsoft.com/office/drawing/2014/main" id="{278E4E6D-2CF8-4C44-8863-36F73A212EF3}"/>
                </a:ext>
              </a:extLst>
            </p:cNvPr>
            <p:cNvSpPr/>
            <p:nvPr/>
          </p:nvSpPr>
          <p:spPr>
            <a:xfrm>
              <a:off x="3678736" y="2968047"/>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25" name="矩形 124">
              <a:extLst>
                <a:ext uri="{FF2B5EF4-FFF2-40B4-BE49-F238E27FC236}">
                  <a16:creationId xmlns:a16="http://schemas.microsoft.com/office/drawing/2014/main" id="{C8CB1CD0-F5BE-4F96-B4A8-66C9038D361E}"/>
                </a:ext>
              </a:extLst>
            </p:cNvPr>
            <p:cNvSpPr/>
            <p:nvPr/>
          </p:nvSpPr>
          <p:spPr>
            <a:xfrm>
              <a:off x="3869930" y="2968046"/>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26" name="矩形 125">
              <a:extLst>
                <a:ext uri="{FF2B5EF4-FFF2-40B4-BE49-F238E27FC236}">
                  <a16:creationId xmlns:a16="http://schemas.microsoft.com/office/drawing/2014/main" id="{5DFAE5FC-8CCC-4E2B-A7D1-463882DA10E6}"/>
                </a:ext>
              </a:extLst>
            </p:cNvPr>
            <p:cNvSpPr/>
            <p:nvPr/>
          </p:nvSpPr>
          <p:spPr>
            <a:xfrm>
              <a:off x="4061123" y="2968045"/>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27" name="矩形 126">
              <a:extLst>
                <a:ext uri="{FF2B5EF4-FFF2-40B4-BE49-F238E27FC236}">
                  <a16:creationId xmlns:a16="http://schemas.microsoft.com/office/drawing/2014/main" id="{56B80FB8-4A04-4B1C-A1B1-BAB05E16B833}"/>
                </a:ext>
              </a:extLst>
            </p:cNvPr>
            <p:cNvSpPr/>
            <p:nvPr/>
          </p:nvSpPr>
          <p:spPr>
            <a:xfrm>
              <a:off x="4252316" y="2968045"/>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a:extLst>
                <a:ext uri="{FF2B5EF4-FFF2-40B4-BE49-F238E27FC236}">
                  <a16:creationId xmlns:a16="http://schemas.microsoft.com/office/drawing/2014/main" id="{9A08737A-D40C-4E17-8FCC-3A4109F47917}"/>
                </a:ext>
              </a:extLst>
            </p:cNvPr>
            <p:cNvSpPr/>
            <p:nvPr/>
          </p:nvSpPr>
          <p:spPr>
            <a:xfrm>
              <a:off x="4443508" y="2968045"/>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a:extLst>
                <a:ext uri="{FF2B5EF4-FFF2-40B4-BE49-F238E27FC236}">
                  <a16:creationId xmlns:a16="http://schemas.microsoft.com/office/drawing/2014/main" id="{EDF643BA-DD3A-4EDC-AC7A-F7717021DBA2}"/>
                </a:ext>
              </a:extLst>
            </p:cNvPr>
            <p:cNvSpPr/>
            <p:nvPr/>
          </p:nvSpPr>
          <p:spPr>
            <a:xfrm>
              <a:off x="4634702" y="2968045"/>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a:extLst>
                <a:ext uri="{FF2B5EF4-FFF2-40B4-BE49-F238E27FC236}">
                  <a16:creationId xmlns:a16="http://schemas.microsoft.com/office/drawing/2014/main" id="{A4E2FAF6-9E3F-4C43-B79F-928B0C3A2A05}"/>
                </a:ext>
              </a:extLst>
            </p:cNvPr>
            <p:cNvSpPr/>
            <p:nvPr/>
          </p:nvSpPr>
          <p:spPr>
            <a:xfrm>
              <a:off x="4825894" y="296804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a:extLst>
                <a:ext uri="{FF2B5EF4-FFF2-40B4-BE49-F238E27FC236}">
                  <a16:creationId xmlns:a16="http://schemas.microsoft.com/office/drawing/2014/main" id="{D795652E-2339-4FA6-ACB9-E43924E33B20}"/>
                </a:ext>
              </a:extLst>
            </p:cNvPr>
            <p:cNvSpPr/>
            <p:nvPr/>
          </p:nvSpPr>
          <p:spPr>
            <a:xfrm>
              <a:off x="5017086" y="296804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a:extLst>
                <a:ext uri="{FF2B5EF4-FFF2-40B4-BE49-F238E27FC236}">
                  <a16:creationId xmlns:a16="http://schemas.microsoft.com/office/drawing/2014/main" id="{F9CFAA06-D15D-4F03-ADD4-E9839F6321A1}"/>
                </a:ext>
              </a:extLst>
            </p:cNvPr>
            <p:cNvSpPr/>
            <p:nvPr/>
          </p:nvSpPr>
          <p:spPr>
            <a:xfrm>
              <a:off x="5208279" y="296804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a:extLst>
                <a:ext uri="{FF2B5EF4-FFF2-40B4-BE49-F238E27FC236}">
                  <a16:creationId xmlns:a16="http://schemas.microsoft.com/office/drawing/2014/main" id="{B9BEA12F-21CD-4975-99BF-F49CEAD63906}"/>
                </a:ext>
              </a:extLst>
            </p:cNvPr>
            <p:cNvSpPr/>
            <p:nvPr/>
          </p:nvSpPr>
          <p:spPr>
            <a:xfrm>
              <a:off x="5399469" y="2968037"/>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a:extLst>
                <a:ext uri="{FF2B5EF4-FFF2-40B4-BE49-F238E27FC236}">
                  <a16:creationId xmlns:a16="http://schemas.microsoft.com/office/drawing/2014/main" id="{E1BAF232-19F3-4443-883A-DF5AD974242C}"/>
                </a:ext>
              </a:extLst>
            </p:cNvPr>
            <p:cNvSpPr/>
            <p:nvPr/>
          </p:nvSpPr>
          <p:spPr>
            <a:xfrm>
              <a:off x="5590656" y="2968028"/>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a:extLst>
                <a:ext uri="{FF2B5EF4-FFF2-40B4-BE49-F238E27FC236}">
                  <a16:creationId xmlns:a16="http://schemas.microsoft.com/office/drawing/2014/main" id="{7717D343-6CCB-4CC3-B839-3A23A039E6E5}"/>
                </a:ext>
              </a:extLst>
            </p:cNvPr>
            <p:cNvSpPr/>
            <p:nvPr/>
          </p:nvSpPr>
          <p:spPr>
            <a:xfrm>
              <a:off x="5778397" y="2968047"/>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a:extLst>
                <a:ext uri="{FF2B5EF4-FFF2-40B4-BE49-F238E27FC236}">
                  <a16:creationId xmlns:a16="http://schemas.microsoft.com/office/drawing/2014/main" id="{6494243B-47F8-4AAA-9BC5-DB3AB9CECA86}"/>
                </a:ext>
              </a:extLst>
            </p:cNvPr>
            <p:cNvSpPr/>
            <p:nvPr/>
          </p:nvSpPr>
          <p:spPr>
            <a:xfrm>
              <a:off x="5969591" y="2968047"/>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a:extLst>
                <a:ext uri="{FF2B5EF4-FFF2-40B4-BE49-F238E27FC236}">
                  <a16:creationId xmlns:a16="http://schemas.microsoft.com/office/drawing/2014/main" id="{DB425F2D-1F05-4EC7-AD2C-C1947BD6435D}"/>
                </a:ext>
              </a:extLst>
            </p:cNvPr>
            <p:cNvSpPr/>
            <p:nvPr/>
          </p:nvSpPr>
          <p:spPr>
            <a:xfrm>
              <a:off x="3105530" y="2968028"/>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id="{215FB10E-BADF-496F-8311-6EF17BE44308}"/>
                </a:ext>
              </a:extLst>
            </p:cNvPr>
            <p:cNvSpPr/>
            <p:nvPr/>
          </p:nvSpPr>
          <p:spPr>
            <a:xfrm>
              <a:off x="3105153" y="2776776"/>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a:extLst>
                <a:ext uri="{FF2B5EF4-FFF2-40B4-BE49-F238E27FC236}">
                  <a16:creationId xmlns:a16="http://schemas.microsoft.com/office/drawing/2014/main" id="{280BEDE1-E673-4014-BFEC-5DBF7B11238A}"/>
                </a:ext>
              </a:extLst>
            </p:cNvPr>
            <p:cNvSpPr/>
            <p:nvPr/>
          </p:nvSpPr>
          <p:spPr>
            <a:xfrm>
              <a:off x="3296347" y="2776776"/>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a:extLst>
                <a:ext uri="{FF2B5EF4-FFF2-40B4-BE49-F238E27FC236}">
                  <a16:creationId xmlns:a16="http://schemas.microsoft.com/office/drawing/2014/main" id="{978AC5CD-BD4B-4A26-A5F5-E4992FBB7E5B}"/>
                </a:ext>
              </a:extLst>
            </p:cNvPr>
            <p:cNvSpPr/>
            <p:nvPr/>
          </p:nvSpPr>
          <p:spPr>
            <a:xfrm>
              <a:off x="3487542" y="2776776"/>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1" name="矩形 140">
              <a:extLst>
                <a:ext uri="{FF2B5EF4-FFF2-40B4-BE49-F238E27FC236}">
                  <a16:creationId xmlns:a16="http://schemas.microsoft.com/office/drawing/2014/main" id="{5F37C872-F6BF-4806-84F9-7DF050D5C29F}"/>
                </a:ext>
              </a:extLst>
            </p:cNvPr>
            <p:cNvSpPr/>
            <p:nvPr/>
          </p:nvSpPr>
          <p:spPr>
            <a:xfrm>
              <a:off x="3678736" y="2776775"/>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2" name="矩形 141">
              <a:extLst>
                <a:ext uri="{FF2B5EF4-FFF2-40B4-BE49-F238E27FC236}">
                  <a16:creationId xmlns:a16="http://schemas.microsoft.com/office/drawing/2014/main" id="{A1D9D1A9-E756-4D9A-A962-5D51CBE8527F}"/>
                </a:ext>
              </a:extLst>
            </p:cNvPr>
            <p:cNvSpPr/>
            <p:nvPr/>
          </p:nvSpPr>
          <p:spPr>
            <a:xfrm>
              <a:off x="3869928" y="2776774"/>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3" name="矩形 142">
              <a:extLst>
                <a:ext uri="{FF2B5EF4-FFF2-40B4-BE49-F238E27FC236}">
                  <a16:creationId xmlns:a16="http://schemas.microsoft.com/office/drawing/2014/main" id="{A62510BB-24C3-415F-8DD9-F27CBC9E09FA}"/>
                </a:ext>
              </a:extLst>
            </p:cNvPr>
            <p:cNvSpPr/>
            <p:nvPr/>
          </p:nvSpPr>
          <p:spPr>
            <a:xfrm>
              <a:off x="4061121" y="2776774"/>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4" name="矩形 143">
              <a:extLst>
                <a:ext uri="{FF2B5EF4-FFF2-40B4-BE49-F238E27FC236}">
                  <a16:creationId xmlns:a16="http://schemas.microsoft.com/office/drawing/2014/main" id="{BBB3D6A8-0BC0-4249-A373-981C47183AD7}"/>
                </a:ext>
              </a:extLst>
            </p:cNvPr>
            <p:cNvSpPr/>
            <p:nvPr/>
          </p:nvSpPr>
          <p:spPr>
            <a:xfrm>
              <a:off x="4252314" y="2776774"/>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5" name="矩形 144">
              <a:extLst>
                <a:ext uri="{FF2B5EF4-FFF2-40B4-BE49-F238E27FC236}">
                  <a16:creationId xmlns:a16="http://schemas.microsoft.com/office/drawing/2014/main" id="{D197C3C1-1639-4489-8AAF-FA8AC2BA0712}"/>
                </a:ext>
              </a:extLst>
            </p:cNvPr>
            <p:cNvSpPr/>
            <p:nvPr/>
          </p:nvSpPr>
          <p:spPr>
            <a:xfrm>
              <a:off x="4443507" y="2776774"/>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a16="http://schemas.microsoft.com/office/drawing/2014/main" id="{847B99EA-27A4-43A3-A665-044084805FBD}"/>
                </a:ext>
              </a:extLst>
            </p:cNvPr>
            <p:cNvSpPr/>
            <p:nvPr/>
          </p:nvSpPr>
          <p:spPr>
            <a:xfrm>
              <a:off x="4634699" y="277677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a:extLst>
                <a:ext uri="{FF2B5EF4-FFF2-40B4-BE49-F238E27FC236}">
                  <a16:creationId xmlns:a16="http://schemas.microsoft.com/office/drawing/2014/main" id="{52EBAE76-0049-4135-BFCD-3950C0F829FD}"/>
                </a:ext>
              </a:extLst>
            </p:cNvPr>
            <p:cNvSpPr/>
            <p:nvPr/>
          </p:nvSpPr>
          <p:spPr>
            <a:xfrm>
              <a:off x="4825891" y="277677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a:extLst>
                <a:ext uri="{FF2B5EF4-FFF2-40B4-BE49-F238E27FC236}">
                  <a16:creationId xmlns:a16="http://schemas.microsoft.com/office/drawing/2014/main" id="{9BAA5F7F-8E74-447A-9E14-45769BEEAE11}"/>
                </a:ext>
              </a:extLst>
            </p:cNvPr>
            <p:cNvSpPr/>
            <p:nvPr/>
          </p:nvSpPr>
          <p:spPr>
            <a:xfrm>
              <a:off x="5017084" y="277677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a:extLst>
                <a:ext uri="{FF2B5EF4-FFF2-40B4-BE49-F238E27FC236}">
                  <a16:creationId xmlns:a16="http://schemas.microsoft.com/office/drawing/2014/main" id="{8CAD22D1-B35C-4A25-B320-A4C2C1CB3019}"/>
                </a:ext>
              </a:extLst>
            </p:cNvPr>
            <p:cNvSpPr/>
            <p:nvPr/>
          </p:nvSpPr>
          <p:spPr>
            <a:xfrm>
              <a:off x="5208274" y="2776766"/>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a:extLst>
                <a:ext uri="{FF2B5EF4-FFF2-40B4-BE49-F238E27FC236}">
                  <a16:creationId xmlns:a16="http://schemas.microsoft.com/office/drawing/2014/main" id="{918933F3-6F75-446F-8CA2-A76B20B873A5}"/>
                </a:ext>
              </a:extLst>
            </p:cNvPr>
            <p:cNvSpPr/>
            <p:nvPr/>
          </p:nvSpPr>
          <p:spPr>
            <a:xfrm>
              <a:off x="5399461" y="2776757"/>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a:extLst>
                <a:ext uri="{FF2B5EF4-FFF2-40B4-BE49-F238E27FC236}">
                  <a16:creationId xmlns:a16="http://schemas.microsoft.com/office/drawing/2014/main" id="{10950608-F6CC-4414-9C9D-5957C9D28210}"/>
                </a:ext>
              </a:extLst>
            </p:cNvPr>
            <p:cNvSpPr/>
            <p:nvPr/>
          </p:nvSpPr>
          <p:spPr>
            <a:xfrm>
              <a:off x="5587203" y="2776776"/>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a:extLst>
                <a:ext uri="{FF2B5EF4-FFF2-40B4-BE49-F238E27FC236}">
                  <a16:creationId xmlns:a16="http://schemas.microsoft.com/office/drawing/2014/main" id="{27041101-5E08-4C8D-A988-1D6E2C7C54DE}"/>
                </a:ext>
              </a:extLst>
            </p:cNvPr>
            <p:cNvSpPr/>
            <p:nvPr/>
          </p:nvSpPr>
          <p:spPr>
            <a:xfrm>
              <a:off x="5778397" y="2776776"/>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152">
              <a:extLst>
                <a:ext uri="{FF2B5EF4-FFF2-40B4-BE49-F238E27FC236}">
                  <a16:creationId xmlns:a16="http://schemas.microsoft.com/office/drawing/2014/main" id="{AB4DCD93-C87E-4C65-9654-6D002C846B82}"/>
                </a:ext>
              </a:extLst>
            </p:cNvPr>
            <p:cNvSpPr/>
            <p:nvPr/>
          </p:nvSpPr>
          <p:spPr>
            <a:xfrm>
              <a:off x="5969591" y="2776776"/>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a:extLst>
                <a:ext uri="{FF2B5EF4-FFF2-40B4-BE49-F238E27FC236}">
                  <a16:creationId xmlns:a16="http://schemas.microsoft.com/office/drawing/2014/main" id="{B3155898-0700-4532-B7E3-9F40D35FC1A6}"/>
                </a:ext>
              </a:extLst>
            </p:cNvPr>
            <p:cNvSpPr/>
            <p:nvPr/>
          </p:nvSpPr>
          <p:spPr>
            <a:xfrm>
              <a:off x="3296341" y="2585544"/>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a:extLst>
                <a:ext uri="{FF2B5EF4-FFF2-40B4-BE49-F238E27FC236}">
                  <a16:creationId xmlns:a16="http://schemas.microsoft.com/office/drawing/2014/main" id="{7C6019D1-2497-4991-9996-AA246B521D68}"/>
                </a:ext>
              </a:extLst>
            </p:cNvPr>
            <p:cNvSpPr/>
            <p:nvPr/>
          </p:nvSpPr>
          <p:spPr>
            <a:xfrm>
              <a:off x="3487534" y="2585544"/>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a:extLst>
                <a:ext uri="{FF2B5EF4-FFF2-40B4-BE49-F238E27FC236}">
                  <a16:creationId xmlns:a16="http://schemas.microsoft.com/office/drawing/2014/main" id="{61E3041F-6120-4E95-B1FA-D386BA88AD00}"/>
                </a:ext>
              </a:extLst>
            </p:cNvPr>
            <p:cNvSpPr/>
            <p:nvPr/>
          </p:nvSpPr>
          <p:spPr>
            <a:xfrm>
              <a:off x="3678729" y="2585544"/>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57" name="矩形 156">
              <a:extLst>
                <a:ext uri="{FF2B5EF4-FFF2-40B4-BE49-F238E27FC236}">
                  <a16:creationId xmlns:a16="http://schemas.microsoft.com/office/drawing/2014/main" id="{9FF9133A-9FDB-4204-93E5-23641624E551}"/>
                </a:ext>
              </a:extLst>
            </p:cNvPr>
            <p:cNvSpPr/>
            <p:nvPr/>
          </p:nvSpPr>
          <p:spPr>
            <a:xfrm>
              <a:off x="3869923" y="2585543"/>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58" name="矩形 157">
              <a:extLst>
                <a:ext uri="{FF2B5EF4-FFF2-40B4-BE49-F238E27FC236}">
                  <a16:creationId xmlns:a16="http://schemas.microsoft.com/office/drawing/2014/main" id="{2114F771-BF70-410D-BD83-214D4B08BA7C}"/>
                </a:ext>
              </a:extLst>
            </p:cNvPr>
            <p:cNvSpPr/>
            <p:nvPr/>
          </p:nvSpPr>
          <p:spPr>
            <a:xfrm>
              <a:off x="4061116" y="258554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59" name="矩形 158">
              <a:extLst>
                <a:ext uri="{FF2B5EF4-FFF2-40B4-BE49-F238E27FC236}">
                  <a16:creationId xmlns:a16="http://schemas.microsoft.com/office/drawing/2014/main" id="{996ACE09-5AFF-4B97-9E89-2A036CBDA388}"/>
                </a:ext>
              </a:extLst>
            </p:cNvPr>
            <p:cNvSpPr/>
            <p:nvPr/>
          </p:nvSpPr>
          <p:spPr>
            <a:xfrm>
              <a:off x="4252309" y="258554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60" name="矩形 159">
              <a:extLst>
                <a:ext uri="{FF2B5EF4-FFF2-40B4-BE49-F238E27FC236}">
                  <a16:creationId xmlns:a16="http://schemas.microsoft.com/office/drawing/2014/main" id="{D1222B73-54DB-41E0-BC67-BA828568527C}"/>
                </a:ext>
              </a:extLst>
            </p:cNvPr>
            <p:cNvSpPr/>
            <p:nvPr/>
          </p:nvSpPr>
          <p:spPr>
            <a:xfrm>
              <a:off x="4443501" y="258554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61" name="矩形 160">
              <a:extLst>
                <a:ext uri="{FF2B5EF4-FFF2-40B4-BE49-F238E27FC236}">
                  <a16:creationId xmlns:a16="http://schemas.microsoft.com/office/drawing/2014/main" id="{9CA1420D-95E9-4F50-8322-D2828CEAAA31}"/>
                </a:ext>
              </a:extLst>
            </p:cNvPr>
            <p:cNvSpPr/>
            <p:nvPr/>
          </p:nvSpPr>
          <p:spPr>
            <a:xfrm>
              <a:off x="4634694" y="258554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a:extLst>
                <a:ext uri="{FF2B5EF4-FFF2-40B4-BE49-F238E27FC236}">
                  <a16:creationId xmlns:a16="http://schemas.microsoft.com/office/drawing/2014/main" id="{E3A2A4F4-EF90-459F-9CA1-8E51FF6D4037}"/>
                </a:ext>
              </a:extLst>
            </p:cNvPr>
            <p:cNvSpPr/>
            <p:nvPr/>
          </p:nvSpPr>
          <p:spPr>
            <a:xfrm>
              <a:off x="4825887" y="2585539"/>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a:extLst>
                <a:ext uri="{FF2B5EF4-FFF2-40B4-BE49-F238E27FC236}">
                  <a16:creationId xmlns:a16="http://schemas.microsoft.com/office/drawing/2014/main" id="{8E0C4E1B-E1C8-4587-B5FD-1851627DC29E}"/>
                </a:ext>
              </a:extLst>
            </p:cNvPr>
            <p:cNvSpPr/>
            <p:nvPr/>
          </p:nvSpPr>
          <p:spPr>
            <a:xfrm>
              <a:off x="5017079" y="2585539"/>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a:extLst>
                <a:ext uri="{FF2B5EF4-FFF2-40B4-BE49-F238E27FC236}">
                  <a16:creationId xmlns:a16="http://schemas.microsoft.com/office/drawing/2014/main" id="{03292306-C0E0-4A99-AAC4-E42DF258B4B9}"/>
                </a:ext>
              </a:extLst>
            </p:cNvPr>
            <p:cNvSpPr/>
            <p:nvPr/>
          </p:nvSpPr>
          <p:spPr>
            <a:xfrm>
              <a:off x="5208271" y="2585539"/>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164">
              <a:extLst>
                <a:ext uri="{FF2B5EF4-FFF2-40B4-BE49-F238E27FC236}">
                  <a16:creationId xmlns:a16="http://schemas.microsoft.com/office/drawing/2014/main" id="{77DEC1B0-2D44-4EBF-B4A4-0CE9FEC0BA4E}"/>
                </a:ext>
              </a:extLst>
            </p:cNvPr>
            <p:cNvSpPr/>
            <p:nvPr/>
          </p:nvSpPr>
          <p:spPr>
            <a:xfrm>
              <a:off x="5399461" y="2585534"/>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165">
              <a:extLst>
                <a:ext uri="{FF2B5EF4-FFF2-40B4-BE49-F238E27FC236}">
                  <a16:creationId xmlns:a16="http://schemas.microsoft.com/office/drawing/2014/main" id="{13C7EB1A-D8F7-4C2D-AC3B-7ACDAC4BE8A5}"/>
                </a:ext>
              </a:extLst>
            </p:cNvPr>
            <p:cNvSpPr/>
            <p:nvPr/>
          </p:nvSpPr>
          <p:spPr>
            <a:xfrm>
              <a:off x="5590649" y="2585524"/>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166">
              <a:extLst>
                <a:ext uri="{FF2B5EF4-FFF2-40B4-BE49-F238E27FC236}">
                  <a16:creationId xmlns:a16="http://schemas.microsoft.com/office/drawing/2014/main" id="{FADD7277-0A02-4D36-82DD-630D3E5D9C38}"/>
                </a:ext>
              </a:extLst>
            </p:cNvPr>
            <p:cNvSpPr/>
            <p:nvPr/>
          </p:nvSpPr>
          <p:spPr>
            <a:xfrm>
              <a:off x="5778390" y="2585544"/>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a:extLst>
                <a:ext uri="{FF2B5EF4-FFF2-40B4-BE49-F238E27FC236}">
                  <a16:creationId xmlns:a16="http://schemas.microsoft.com/office/drawing/2014/main" id="{62CFC114-2389-4E53-AB3B-643060FA7E92}"/>
                </a:ext>
              </a:extLst>
            </p:cNvPr>
            <p:cNvSpPr/>
            <p:nvPr/>
          </p:nvSpPr>
          <p:spPr>
            <a:xfrm>
              <a:off x="5969584" y="2585544"/>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a:extLst>
                <a:ext uri="{FF2B5EF4-FFF2-40B4-BE49-F238E27FC236}">
                  <a16:creationId xmlns:a16="http://schemas.microsoft.com/office/drawing/2014/main" id="{38D15AD0-F62D-4B4D-8018-41EDCA9F8197}"/>
                </a:ext>
              </a:extLst>
            </p:cNvPr>
            <p:cNvSpPr/>
            <p:nvPr/>
          </p:nvSpPr>
          <p:spPr>
            <a:xfrm>
              <a:off x="3105523" y="2585524"/>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a:extLst>
                <a:ext uri="{FF2B5EF4-FFF2-40B4-BE49-F238E27FC236}">
                  <a16:creationId xmlns:a16="http://schemas.microsoft.com/office/drawing/2014/main" id="{19D09BFF-4ED1-475B-AC87-E1ECDB714A47}"/>
                </a:ext>
              </a:extLst>
            </p:cNvPr>
            <p:cNvSpPr/>
            <p:nvPr/>
          </p:nvSpPr>
          <p:spPr>
            <a:xfrm>
              <a:off x="3105153" y="2394235"/>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170">
              <a:extLst>
                <a:ext uri="{FF2B5EF4-FFF2-40B4-BE49-F238E27FC236}">
                  <a16:creationId xmlns:a16="http://schemas.microsoft.com/office/drawing/2014/main" id="{B850CF4E-57CF-4FEC-AC84-9B72F8BB5EC6}"/>
                </a:ext>
              </a:extLst>
            </p:cNvPr>
            <p:cNvSpPr/>
            <p:nvPr/>
          </p:nvSpPr>
          <p:spPr>
            <a:xfrm>
              <a:off x="3296347" y="2394235"/>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矩形 171">
              <a:extLst>
                <a:ext uri="{FF2B5EF4-FFF2-40B4-BE49-F238E27FC236}">
                  <a16:creationId xmlns:a16="http://schemas.microsoft.com/office/drawing/2014/main" id="{E93C8B63-6CE2-4D97-8F99-B668AB500C0F}"/>
                </a:ext>
              </a:extLst>
            </p:cNvPr>
            <p:cNvSpPr/>
            <p:nvPr/>
          </p:nvSpPr>
          <p:spPr>
            <a:xfrm>
              <a:off x="3487542" y="2394235"/>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a:extLst>
                <a:ext uri="{FF2B5EF4-FFF2-40B4-BE49-F238E27FC236}">
                  <a16:creationId xmlns:a16="http://schemas.microsoft.com/office/drawing/2014/main" id="{AC5EEC28-AB2A-42A9-A860-91BC56A36CF6}"/>
                </a:ext>
              </a:extLst>
            </p:cNvPr>
            <p:cNvSpPr/>
            <p:nvPr/>
          </p:nvSpPr>
          <p:spPr>
            <a:xfrm>
              <a:off x="3678736" y="2394234"/>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173">
              <a:extLst>
                <a:ext uri="{FF2B5EF4-FFF2-40B4-BE49-F238E27FC236}">
                  <a16:creationId xmlns:a16="http://schemas.microsoft.com/office/drawing/2014/main" id="{6ABE0AE3-8C47-44F0-94F0-67EF5EB7942E}"/>
                </a:ext>
              </a:extLst>
            </p:cNvPr>
            <p:cNvSpPr/>
            <p:nvPr/>
          </p:nvSpPr>
          <p:spPr>
            <a:xfrm>
              <a:off x="3869928" y="2394233"/>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75" name="矩形 174">
              <a:extLst>
                <a:ext uri="{FF2B5EF4-FFF2-40B4-BE49-F238E27FC236}">
                  <a16:creationId xmlns:a16="http://schemas.microsoft.com/office/drawing/2014/main" id="{E651005E-7227-4611-8CB7-576EFD4E8CDC}"/>
                </a:ext>
              </a:extLst>
            </p:cNvPr>
            <p:cNvSpPr/>
            <p:nvPr/>
          </p:nvSpPr>
          <p:spPr>
            <a:xfrm>
              <a:off x="4061121" y="2394233"/>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76" name="矩形 175">
              <a:extLst>
                <a:ext uri="{FF2B5EF4-FFF2-40B4-BE49-F238E27FC236}">
                  <a16:creationId xmlns:a16="http://schemas.microsoft.com/office/drawing/2014/main" id="{68499029-42DC-4A82-BA8D-AB1EBA689640}"/>
                </a:ext>
              </a:extLst>
            </p:cNvPr>
            <p:cNvSpPr/>
            <p:nvPr/>
          </p:nvSpPr>
          <p:spPr>
            <a:xfrm>
              <a:off x="4252314" y="2394233"/>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77" name="矩形 176">
              <a:extLst>
                <a:ext uri="{FF2B5EF4-FFF2-40B4-BE49-F238E27FC236}">
                  <a16:creationId xmlns:a16="http://schemas.microsoft.com/office/drawing/2014/main" id="{D6A928E3-3C3C-4E71-BEBB-7FD1D8307A3B}"/>
                </a:ext>
              </a:extLst>
            </p:cNvPr>
            <p:cNvSpPr/>
            <p:nvPr/>
          </p:nvSpPr>
          <p:spPr>
            <a:xfrm>
              <a:off x="4634699" y="239423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78" name="矩形 177">
              <a:extLst>
                <a:ext uri="{FF2B5EF4-FFF2-40B4-BE49-F238E27FC236}">
                  <a16:creationId xmlns:a16="http://schemas.microsoft.com/office/drawing/2014/main" id="{864C0746-B1FD-4F1C-9219-4F2C881F2F68}"/>
                </a:ext>
              </a:extLst>
            </p:cNvPr>
            <p:cNvSpPr/>
            <p:nvPr/>
          </p:nvSpPr>
          <p:spPr>
            <a:xfrm>
              <a:off x="4825891" y="239423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a:extLst>
                <a:ext uri="{FF2B5EF4-FFF2-40B4-BE49-F238E27FC236}">
                  <a16:creationId xmlns:a16="http://schemas.microsoft.com/office/drawing/2014/main" id="{E6D94886-F54B-46F5-8AA1-4CFD19891FE1}"/>
                </a:ext>
              </a:extLst>
            </p:cNvPr>
            <p:cNvSpPr/>
            <p:nvPr/>
          </p:nvSpPr>
          <p:spPr>
            <a:xfrm>
              <a:off x="5017084" y="239423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a:extLst>
                <a:ext uri="{FF2B5EF4-FFF2-40B4-BE49-F238E27FC236}">
                  <a16:creationId xmlns:a16="http://schemas.microsoft.com/office/drawing/2014/main" id="{80EA0794-659F-48E2-8510-EEF3360AE73A}"/>
                </a:ext>
              </a:extLst>
            </p:cNvPr>
            <p:cNvSpPr/>
            <p:nvPr/>
          </p:nvSpPr>
          <p:spPr>
            <a:xfrm>
              <a:off x="5208274" y="2394225"/>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a:extLst>
                <a:ext uri="{FF2B5EF4-FFF2-40B4-BE49-F238E27FC236}">
                  <a16:creationId xmlns:a16="http://schemas.microsoft.com/office/drawing/2014/main" id="{66E79524-D503-4C54-8943-C54735A11D00}"/>
                </a:ext>
              </a:extLst>
            </p:cNvPr>
            <p:cNvSpPr/>
            <p:nvPr/>
          </p:nvSpPr>
          <p:spPr>
            <a:xfrm>
              <a:off x="5399461" y="2394215"/>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矩形 181">
              <a:extLst>
                <a:ext uri="{FF2B5EF4-FFF2-40B4-BE49-F238E27FC236}">
                  <a16:creationId xmlns:a16="http://schemas.microsoft.com/office/drawing/2014/main" id="{9E360DDF-1E1A-4508-81D3-7CCED5F82276}"/>
                </a:ext>
              </a:extLst>
            </p:cNvPr>
            <p:cNvSpPr/>
            <p:nvPr/>
          </p:nvSpPr>
          <p:spPr>
            <a:xfrm>
              <a:off x="5587203" y="2394235"/>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矩形 182">
              <a:extLst>
                <a:ext uri="{FF2B5EF4-FFF2-40B4-BE49-F238E27FC236}">
                  <a16:creationId xmlns:a16="http://schemas.microsoft.com/office/drawing/2014/main" id="{BDFE92F9-ACDC-4669-8F9C-2DB5856CB5B7}"/>
                </a:ext>
              </a:extLst>
            </p:cNvPr>
            <p:cNvSpPr/>
            <p:nvPr/>
          </p:nvSpPr>
          <p:spPr>
            <a:xfrm>
              <a:off x="5778397" y="2394235"/>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矩形 183">
              <a:extLst>
                <a:ext uri="{FF2B5EF4-FFF2-40B4-BE49-F238E27FC236}">
                  <a16:creationId xmlns:a16="http://schemas.microsoft.com/office/drawing/2014/main" id="{2F2E2AFD-871E-4D45-8C51-4C69B4DB00DA}"/>
                </a:ext>
              </a:extLst>
            </p:cNvPr>
            <p:cNvSpPr/>
            <p:nvPr/>
          </p:nvSpPr>
          <p:spPr>
            <a:xfrm>
              <a:off x="5969591" y="2394235"/>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a:extLst>
                <a:ext uri="{FF2B5EF4-FFF2-40B4-BE49-F238E27FC236}">
                  <a16:creationId xmlns:a16="http://schemas.microsoft.com/office/drawing/2014/main" id="{2EE054FE-E0E7-400D-9F15-FECF948BBE0D}"/>
                </a:ext>
              </a:extLst>
            </p:cNvPr>
            <p:cNvSpPr/>
            <p:nvPr/>
          </p:nvSpPr>
          <p:spPr>
            <a:xfrm>
              <a:off x="3296341" y="220300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185">
              <a:extLst>
                <a:ext uri="{FF2B5EF4-FFF2-40B4-BE49-F238E27FC236}">
                  <a16:creationId xmlns:a16="http://schemas.microsoft.com/office/drawing/2014/main" id="{85640EF2-ED74-497E-BBD9-F0A96591246E}"/>
                </a:ext>
              </a:extLst>
            </p:cNvPr>
            <p:cNvSpPr/>
            <p:nvPr/>
          </p:nvSpPr>
          <p:spPr>
            <a:xfrm>
              <a:off x="3487534" y="220300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矩形 186">
              <a:extLst>
                <a:ext uri="{FF2B5EF4-FFF2-40B4-BE49-F238E27FC236}">
                  <a16:creationId xmlns:a16="http://schemas.microsoft.com/office/drawing/2014/main" id="{85ED2228-E323-46B7-AB2D-024F55FE1656}"/>
                </a:ext>
              </a:extLst>
            </p:cNvPr>
            <p:cNvSpPr/>
            <p:nvPr/>
          </p:nvSpPr>
          <p:spPr>
            <a:xfrm>
              <a:off x="3678729" y="220300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矩形 187">
              <a:extLst>
                <a:ext uri="{FF2B5EF4-FFF2-40B4-BE49-F238E27FC236}">
                  <a16:creationId xmlns:a16="http://schemas.microsoft.com/office/drawing/2014/main" id="{37A9B9DC-0634-47F1-87D7-DF22BDE0F018}"/>
                </a:ext>
              </a:extLst>
            </p:cNvPr>
            <p:cNvSpPr/>
            <p:nvPr/>
          </p:nvSpPr>
          <p:spPr>
            <a:xfrm>
              <a:off x="3869923" y="220300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矩形 188">
              <a:extLst>
                <a:ext uri="{FF2B5EF4-FFF2-40B4-BE49-F238E27FC236}">
                  <a16:creationId xmlns:a16="http://schemas.microsoft.com/office/drawing/2014/main" id="{F82B202F-9263-4513-BD9E-909BC2DA5FBF}"/>
                </a:ext>
              </a:extLst>
            </p:cNvPr>
            <p:cNvSpPr/>
            <p:nvPr/>
          </p:nvSpPr>
          <p:spPr>
            <a:xfrm>
              <a:off x="4061116" y="220300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90" name="矩形 189">
              <a:extLst>
                <a:ext uri="{FF2B5EF4-FFF2-40B4-BE49-F238E27FC236}">
                  <a16:creationId xmlns:a16="http://schemas.microsoft.com/office/drawing/2014/main" id="{F7D27D22-94DB-4177-B6CC-72C8FF3E2FB0}"/>
                </a:ext>
              </a:extLst>
            </p:cNvPr>
            <p:cNvSpPr/>
            <p:nvPr/>
          </p:nvSpPr>
          <p:spPr>
            <a:xfrm>
              <a:off x="4252309" y="220300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91" name="矩形 190">
              <a:extLst>
                <a:ext uri="{FF2B5EF4-FFF2-40B4-BE49-F238E27FC236}">
                  <a16:creationId xmlns:a16="http://schemas.microsoft.com/office/drawing/2014/main" id="{1F71F6D9-FF35-4BAC-9633-4D26078DFA79}"/>
                </a:ext>
              </a:extLst>
            </p:cNvPr>
            <p:cNvSpPr/>
            <p:nvPr/>
          </p:nvSpPr>
          <p:spPr>
            <a:xfrm>
              <a:off x="4443501" y="220300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92" name="矩形 191">
              <a:extLst>
                <a:ext uri="{FF2B5EF4-FFF2-40B4-BE49-F238E27FC236}">
                  <a16:creationId xmlns:a16="http://schemas.microsoft.com/office/drawing/2014/main" id="{24CAD993-1E65-4BBE-982A-6FF1012BB0C7}"/>
                </a:ext>
              </a:extLst>
            </p:cNvPr>
            <p:cNvSpPr/>
            <p:nvPr/>
          </p:nvSpPr>
          <p:spPr>
            <a:xfrm>
              <a:off x="4634694" y="220300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93" name="矩形 192">
              <a:extLst>
                <a:ext uri="{FF2B5EF4-FFF2-40B4-BE49-F238E27FC236}">
                  <a16:creationId xmlns:a16="http://schemas.microsoft.com/office/drawing/2014/main" id="{A5BADD77-5B97-4033-ACA6-1BD5C3FBF5ED}"/>
                </a:ext>
              </a:extLst>
            </p:cNvPr>
            <p:cNvSpPr/>
            <p:nvPr/>
          </p:nvSpPr>
          <p:spPr>
            <a:xfrm>
              <a:off x="4825887" y="2202997"/>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94" name="矩形 193">
              <a:extLst>
                <a:ext uri="{FF2B5EF4-FFF2-40B4-BE49-F238E27FC236}">
                  <a16:creationId xmlns:a16="http://schemas.microsoft.com/office/drawing/2014/main" id="{02CFB03D-66AF-4982-B591-828AE3D69C5B}"/>
                </a:ext>
              </a:extLst>
            </p:cNvPr>
            <p:cNvSpPr/>
            <p:nvPr/>
          </p:nvSpPr>
          <p:spPr>
            <a:xfrm>
              <a:off x="5017079" y="2202997"/>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矩形 194">
              <a:extLst>
                <a:ext uri="{FF2B5EF4-FFF2-40B4-BE49-F238E27FC236}">
                  <a16:creationId xmlns:a16="http://schemas.microsoft.com/office/drawing/2014/main" id="{9432B24C-CDB6-4CDC-82A3-CAF88B569CCF}"/>
                </a:ext>
              </a:extLst>
            </p:cNvPr>
            <p:cNvSpPr/>
            <p:nvPr/>
          </p:nvSpPr>
          <p:spPr>
            <a:xfrm>
              <a:off x="5208271" y="2202997"/>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矩形 195">
              <a:extLst>
                <a:ext uri="{FF2B5EF4-FFF2-40B4-BE49-F238E27FC236}">
                  <a16:creationId xmlns:a16="http://schemas.microsoft.com/office/drawing/2014/main" id="{B980A80A-E535-4310-8A83-FCB2FE5AF1F3}"/>
                </a:ext>
              </a:extLst>
            </p:cNvPr>
            <p:cNvSpPr/>
            <p:nvPr/>
          </p:nvSpPr>
          <p:spPr>
            <a:xfrm>
              <a:off x="5399461" y="2202993"/>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矩形 196">
              <a:extLst>
                <a:ext uri="{FF2B5EF4-FFF2-40B4-BE49-F238E27FC236}">
                  <a16:creationId xmlns:a16="http://schemas.microsoft.com/office/drawing/2014/main" id="{D76EC1CF-05B4-4FCF-A1B0-6B66103F38F4}"/>
                </a:ext>
              </a:extLst>
            </p:cNvPr>
            <p:cNvSpPr/>
            <p:nvPr/>
          </p:nvSpPr>
          <p:spPr>
            <a:xfrm>
              <a:off x="5590649" y="2202983"/>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矩形 197">
              <a:extLst>
                <a:ext uri="{FF2B5EF4-FFF2-40B4-BE49-F238E27FC236}">
                  <a16:creationId xmlns:a16="http://schemas.microsoft.com/office/drawing/2014/main" id="{BBB78260-82B1-43CB-B2D4-4FFA1842D5CE}"/>
                </a:ext>
              </a:extLst>
            </p:cNvPr>
            <p:cNvSpPr/>
            <p:nvPr/>
          </p:nvSpPr>
          <p:spPr>
            <a:xfrm>
              <a:off x="5778390" y="220300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矩形 198">
              <a:extLst>
                <a:ext uri="{FF2B5EF4-FFF2-40B4-BE49-F238E27FC236}">
                  <a16:creationId xmlns:a16="http://schemas.microsoft.com/office/drawing/2014/main" id="{51F14594-CC3F-49CB-86C1-3AF34FB020C9}"/>
                </a:ext>
              </a:extLst>
            </p:cNvPr>
            <p:cNvSpPr/>
            <p:nvPr/>
          </p:nvSpPr>
          <p:spPr>
            <a:xfrm>
              <a:off x="5969584" y="220300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矩形 199">
              <a:extLst>
                <a:ext uri="{FF2B5EF4-FFF2-40B4-BE49-F238E27FC236}">
                  <a16:creationId xmlns:a16="http://schemas.microsoft.com/office/drawing/2014/main" id="{767BD778-E173-46EF-ADD4-1DC6864B1FFD}"/>
                </a:ext>
              </a:extLst>
            </p:cNvPr>
            <p:cNvSpPr/>
            <p:nvPr/>
          </p:nvSpPr>
          <p:spPr>
            <a:xfrm>
              <a:off x="3105523" y="2202983"/>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矩形 200">
              <a:extLst>
                <a:ext uri="{FF2B5EF4-FFF2-40B4-BE49-F238E27FC236}">
                  <a16:creationId xmlns:a16="http://schemas.microsoft.com/office/drawing/2014/main" id="{ADDA9D98-972F-474E-B064-C26845D37B82}"/>
                </a:ext>
              </a:extLst>
            </p:cNvPr>
            <p:cNvSpPr/>
            <p:nvPr/>
          </p:nvSpPr>
          <p:spPr>
            <a:xfrm>
              <a:off x="3105147" y="2011636"/>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矩形 201">
              <a:extLst>
                <a:ext uri="{FF2B5EF4-FFF2-40B4-BE49-F238E27FC236}">
                  <a16:creationId xmlns:a16="http://schemas.microsoft.com/office/drawing/2014/main" id="{A5E6791E-6F1C-4497-AEFB-16C8A64AE782}"/>
                </a:ext>
              </a:extLst>
            </p:cNvPr>
            <p:cNvSpPr/>
            <p:nvPr/>
          </p:nvSpPr>
          <p:spPr>
            <a:xfrm>
              <a:off x="3296341" y="2011636"/>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矩形 202">
              <a:extLst>
                <a:ext uri="{FF2B5EF4-FFF2-40B4-BE49-F238E27FC236}">
                  <a16:creationId xmlns:a16="http://schemas.microsoft.com/office/drawing/2014/main" id="{AB789021-CECC-49F3-9F4B-EDC194808FF4}"/>
                </a:ext>
              </a:extLst>
            </p:cNvPr>
            <p:cNvSpPr/>
            <p:nvPr/>
          </p:nvSpPr>
          <p:spPr>
            <a:xfrm>
              <a:off x="3487535" y="2011636"/>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矩形 203">
              <a:extLst>
                <a:ext uri="{FF2B5EF4-FFF2-40B4-BE49-F238E27FC236}">
                  <a16:creationId xmlns:a16="http://schemas.microsoft.com/office/drawing/2014/main" id="{6213B9B1-D6D5-43DE-88A4-BC6334BDEDA0}"/>
                </a:ext>
              </a:extLst>
            </p:cNvPr>
            <p:cNvSpPr/>
            <p:nvPr/>
          </p:nvSpPr>
          <p:spPr>
            <a:xfrm>
              <a:off x="3678729" y="2011636"/>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矩形 204">
              <a:extLst>
                <a:ext uri="{FF2B5EF4-FFF2-40B4-BE49-F238E27FC236}">
                  <a16:creationId xmlns:a16="http://schemas.microsoft.com/office/drawing/2014/main" id="{9003447E-A6A6-4B66-B765-02A9A155AD50}"/>
                </a:ext>
              </a:extLst>
            </p:cNvPr>
            <p:cNvSpPr/>
            <p:nvPr/>
          </p:nvSpPr>
          <p:spPr>
            <a:xfrm>
              <a:off x="3869922" y="2011635"/>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矩形 205">
              <a:extLst>
                <a:ext uri="{FF2B5EF4-FFF2-40B4-BE49-F238E27FC236}">
                  <a16:creationId xmlns:a16="http://schemas.microsoft.com/office/drawing/2014/main" id="{70861F29-6385-4572-83BD-F3B89D278E3C}"/>
                </a:ext>
              </a:extLst>
            </p:cNvPr>
            <p:cNvSpPr/>
            <p:nvPr/>
          </p:nvSpPr>
          <p:spPr>
            <a:xfrm>
              <a:off x="4061115" y="2011635"/>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矩形 206">
              <a:extLst>
                <a:ext uri="{FF2B5EF4-FFF2-40B4-BE49-F238E27FC236}">
                  <a16:creationId xmlns:a16="http://schemas.microsoft.com/office/drawing/2014/main" id="{D4ACE703-8F72-4B20-831F-624388B0409A}"/>
                </a:ext>
              </a:extLst>
            </p:cNvPr>
            <p:cNvSpPr/>
            <p:nvPr/>
          </p:nvSpPr>
          <p:spPr>
            <a:xfrm>
              <a:off x="4252307" y="2011635"/>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08" name="矩形 207">
              <a:extLst>
                <a:ext uri="{FF2B5EF4-FFF2-40B4-BE49-F238E27FC236}">
                  <a16:creationId xmlns:a16="http://schemas.microsoft.com/office/drawing/2014/main" id="{69EA249E-FD3E-4538-89CC-5F18EA788310}"/>
                </a:ext>
              </a:extLst>
            </p:cNvPr>
            <p:cNvSpPr/>
            <p:nvPr/>
          </p:nvSpPr>
          <p:spPr>
            <a:xfrm>
              <a:off x="4443500" y="2011634"/>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09" name="矩形 208">
              <a:extLst>
                <a:ext uri="{FF2B5EF4-FFF2-40B4-BE49-F238E27FC236}">
                  <a16:creationId xmlns:a16="http://schemas.microsoft.com/office/drawing/2014/main" id="{B039CC54-6361-4B01-8C92-49A3058EAA5E}"/>
                </a:ext>
              </a:extLst>
            </p:cNvPr>
            <p:cNvSpPr/>
            <p:nvPr/>
          </p:nvSpPr>
          <p:spPr>
            <a:xfrm>
              <a:off x="4634693" y="201163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         </a:t>
              </a:r>
              <a:endParaRPr lang="zh-CN" altLang="en-US" dirty="0">
                <a:solidFill>
                  <a:schemeClr val="tx1"/>
                </a:solidFill>
              </a:endParaRPr>
            </a:p>
          </p:txBody>
        </p:sp>
        <p:sp>
          <p:nvSpPr>
            <p:cNvPr id="210" name="矩形 209">
              <a:extLst>
                <a:ext uri="{FF2B5EF4-FFF2-40B4-BE49-F238E27FC236}">
                  <a16:creationId xmlns:a16="http://schemas.microsoft.com/office/drawing/2014/main" id="{13B671D1-DD1F-4A7B-8643-A99016E110E2}"/>
                </a:ext>
              </a:extLst>
            </p:cNvPr>
            <p:cNvSpPr/>
            <p:nvPr/>
          </p:nvSpPr>
          <p:spPr>
            <a:xfrm>
              <a:off x="4825885" y="201163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1" name="矩形 210">
              <a:extLst>
                <a:ext uri="{FF2B5EF4-FFF2-40B4-BE49-F238E27FC236}">
                  <a16:creationId xmlns:a16="http://schemas.microsoft.com/office/drawing/2014/main" id="{ADF99E62-BFE8-4EDD-9A11-9BE0FF9D00A2}"/>
                </a:ext>
              </a:extLst>
            </p:cNvPr>
            <p:cNvSpPr/>
            <p:nvPr/>
          </p:nvSpPr>
          <p:spPr>
            <a:xfrm>
              <a:off x="5017077" y="201163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2" name="矩形 211">
              <a:extLst>
                <a:ext uri="{FF2B5EF4-FFF2-40B4-BE49-F238E27FC236}">
                  <a16:creationId xmlns:a16="http://schemas.microsoft.com/office/drawing/2014/main" id="{2B09A769-9017-405D-BD81-8F6B1B7F6912}"/>
                </a:ext>
              </a:extLst>
            </p:cNvPr>
            <p:cNvSpPr/>
            <p:nvPr/>
          </p:nvSpPr>
          <p:spPr>
            <a:xfrm>
              <a:off x="5208267" y="2011627"/>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矩形 212">
              <a:extLst>
                <a:ext uri="{FF2B5EF4-FFF2-40B4-BE49-F238E27FC236}">
                  <a16:creationId xmlns:a16="http://schemas.microsoft.com/office/drawing/2014/main" id="{6E883754-41F2-4253-80A6-164CDA684A3F}"/>
                </a:ext>
              </a:extLst>
            </p:cNvPr>
            <p:cNvSpPr/>
            <p:nvPr/>
          </p:nvSpPr>
          <p:spPr>
            <a:xfrm>
              <a:off x="5399455" y="2011617"/>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矩形 213">
              <a:extLst>
                <a:ext uri="{FF2B5EF4-FFF2-40B4-BE49-F238E27FC236}">
                  <a16:creationId xmlns:a16="http://schemas.microsoft.com/office/drawing/2014/main" id="{9EEA7FBD-97E4-4C33-BF0E-B836FC8D86EE}"/>
                </a:ext>
              </a:extLst>
            </p:cNvPr>
            <p:cNvSpPr/>
            <p:nvPr/>
          </p:nvSpPr>
          <p:spPr>
            <a:xfrm>
              <a:off x="5587196" y="2011636"/>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矩形 214">
              <a:extLst>
                <a:ext uri="{FF2B5EF4-FFF2-40B4-BE49-F238E27FC236}">
                  <a16:creationId xmlns:a16="http://schemas.microsoft.com/office/drawing/2014/main" id="{E86C702B-6254-4670-99D6-0A54E91D638D}"/>
                </a:ext>
              </a:extLst>
            </p:cNvPr>
            <p:cNvSpPr/>
            <p:nvPr/>
          </p:nvSpPr>
          <p:spPr>
            <a:xfrm>
              <a:off x="5778390" y="2011636"/>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矩形 215">
              <a:extLst>
                <a:ext uri="{FF2B5EF4-FFF2-40B4-BE49-F238E27FC236}">
                  <a16:creationId xmlns:a16="http://schemas.microsoft.com/office/drawing/2014/main" id="{C0B2FD89-5364-4EF1-B07F-4A635E5A50E0}"/>
                </a:ext>
              </a:extLst>
            </p:cNvPr>
            <p:cNvSpPr/>
            <p:nvPr/>
          </p:nvSpPr>
          <p:spPr>
            <a:xfrm>
              <a:off x="5969585" y="2011636"/>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矩形 216">
              <a:extLst>
                <a:ext uri="{FF2B5EF4-FFF2-40B4-BE49-F238E27FC236}">
                  <a16:creationId xmlns:a16="http://schemas.microsoft.com/office/drawing/2014/main" id="{859140A3-310C-488E-B29E-5BD1098479ED}"/>
                </a:ext>
              </a:extLst>
            </p:cNvPr>
            <p:cNvSpPr/>
            <p:nvPr/>
          </p:nvSpPr>
          <p:spPr>
            <a:xfrm>
              <a:off x="3296334" y="1820404"/>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矩形 217">
              <a:extLst>
                <a:ext uri="{FF2B5EF4-FFF2-40B4-BE49-F238E27FC236}">
                  <a16:creationId xmlns:a16="http://schemas.microsoft.com/office/drawing/2014/main" id="{695243D6-33E4-424F-A5CD-BE5679329C7D}"/>
                </a:ext>
              </a:extLst>
            </p:cNvPr>
            <p:cNvSpPr/>
            <p:nvPr/>
          </p:nvSpPr>
          <p:spPr>
            <a:xfrm>
              <a:off x="3487528" y="1820404"/>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矩形 218">
              <a:extLst>
                <a:ext uri="{FF2B5EF4-FFF2-40B4-BE49-F238E27FC236}">
                  <a16:creationId xmlns:a16="http://schemas.microsoft.com/office/drawing/2014/main" id="{0CAD2270-87D9-41F5-B9A0-6F8118FED0A4}"/>
                </a:ext>
              </a:extLst>
            </p:cNvPr>
            <p:cNvSpPr/>
            <p:nvPr/>
          </p:nvSpPr>
          <p:spPr>
            <a:xfrm>
              <a:off x="3678723" y="1820404"/>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矩形 219">
              <a:extLst>
                <a:ext uri="{FF2B5EF4-FFF2-40B4-BE49-F238E27FC236}">
                  <a16:creationId xmlns:a16="http://schemas.microsoft.com/office/drawing/2014/main" id="{C89F7AAB-627B-45FC-BEB8-FA119A66771B}"/>
                </a:ext>
              </a:extLst>
            </p:cNvPr>
            <p:cNvSpPr/>
            <p:nvPr/>
          </p:nvSpPr>
          <p:spPr>
            <a:xfrm>
              <a:off x="3869917" y="1820403"/>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矩形 220">
              <a:extLst>
                <a:ext uri="{FF2B5EF4-FFF2-40B4-BE49-F238E27FC236}">
                  <a16:creationId xmlns:a16="http://schemas.microsoft.com/office/drawing/2014/main" id="{536F2135-612F-45E0-99EB-1BF055F19471}"/>
                </a:ext>
              </a:extLst>
            </p:cNvPr>
            <p:cNvSpPr/>
            <p:nvPr/>
          </p:nvSpPr>
          <p:spPr>
            <a:xfrm>
              <a:off x="4061109" y="182040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矩形 221">
              <a:extLst>
                <a:ext uri="{FF2B5EF4-FFF2-40B4-BE49-F238E27FC236}">
                  <a16:creationId xmlns:a16="http://schemas.microsoft.com/office/drawing/2014/main" id="{FAED833B-E77A-4DB4-80AB-8CE5685C6133}"/>
                </a:ext>
              </a:extLst>
            </p:cNvPr>
            <p:cNvSpPr/>
            <p:nvPr/>
          </p:nvSpPr>
          <p:spPr>
            <a:xfrm>
              <a:off x="4252302" y="182040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矩形 222">
              <a:extLst>
                <a:ext uri="{FF2B5EF4-FFF2-40B4-BE49-F238E27FC236}">
                  <a16:creationId xmlns:a16="http://schemas.microsoft.com/office/drawing/2014/main" id="{8FCBDA4B-9C6C-4531-A010-9C892B39EA67}"/>
                </a:ext>
              </a:extLst>
            </p:cNvPr>
            <p:cNvSpPr/>
            <p:nvPr/>
          </p:nvSpPr>
          <p:spPr>
            <a:xfrm>
              <a:off x="4443495" y="182040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p:txBody>
        </p:sp>
        <p:sp>
          <p:nvSpPr>
            <p:cNvPr id="224" name="矩形 223">
              <a:extLst>
                <a:ext uri="{FF2B5EF4-FFF2-40B4-BE49-F238E27FC236}">
                  <a16:creationId xmlns:a16="http://schemas.microsoft.com/office/drawing/2014/main" id="{02BDF19A-8050-4DB2-BD94-64E7D9138000}"/>
                </a:ext>
              </a:extLst>
            </p:cNvPr>
            <p:cNvSpPr/>
            <p:nvPr/>
          </p:nvSpPr>
          <p:spPr>
            <a:xfrm>
              <a:off x="4634688" y="182040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25" name="矩形 224">
              <a:extLst>
                <a:ext uri="{FF2B5EF4-FFF2-40B4-BE49-F238E27FC236}">
                  <a16:creationId xmlns:a16="http://schemas.microsoft.com/office/drawing/2014/main" id="{E97F263E-7F0F-47B3-BDE4-4DD6615A6986}"/>
                </a:ext>
              </a:extLst>
            </p:cNvPr>
            <p:cNvSpPr/>
            <p:nvPr/>
          </p:nvSpPr>
          <p:spPr>
            <a:xfrm>
              <a:off x="4825880" y="1820399"/>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26" name="矩形 225">
              <a:extLst>
                <a:ext uri="{FF2B5EF4-FFF2-40B4-BE49-F238E27FC236}">
                  <a16:creationId xmlns:a16="http://schemas.microsoft.com/office/drawing/2014/main" id="{FDA922AB-1B2E-4CEC-97BA-B8BAF891FC0B}"/>
                </a:ext>
              </a:extLst>
            </p:cNvPr>
            <p:cNvSpPr/>
            <p:nvPr/>
          </p:nvSpPr>
          <p:spPr>
            <a:xfrm>
              <a:off x="5017073" y="1820399"/>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27" name="矩形 226">
              <a:extLst>
                <a:ext uri="{FF2B5EF4-FFF2-40B4-BE49-F238E27FC236}">
                  <a16:creationId xmlns:a16="http://schemas.microsoft.com/office/drawing/2014/main" id="{73E23CE9-1F42-40BA-8D7B-5FF3A50C6F81}"/>
                </a:ext>
              </a:extLst>
            </p:cNvPr>
            <p:cNvSpPr/>
            <p:nvPr/>
          </p:nvSpPr>
          <p:spPr>
            <a:xfrm>
              <a:off x="5208265" y="1820399"/>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28" name="矩形 227">
              <a:extLst>
                <a:ext uri="{FF2B5EF4-FFF2-40B4-BE49-F238E27FC236}">
                  <a16:creationId xmlns:a16="http://schemas.microsoft.com/office/drawing/2014/main" id="{E8D115B3-19D7-4516-BC99-E9BE4F7838D7}"/>
                </a:ext>
              </a:extLst>
            </p:cNvPr>
            <p:cNvSpPr/>
            <p:nvPr/>
          </p:nvSpPr>
          <p:spPr>
            <a:xfrm>
              <a:off x="5399455" y="1820394"/>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矩形 228">
              <a:extLst>
                <a:ext uri="{FF2B5EF4-FFF2-40B4-BE49-F238E27FC236}">
                  <a16:creationId xmlns:a16="http://schemas.microsoft.com/office/drawing/2014/main" id="{ACF3402B-014B-4550-AE1E-BA976101BC7F}"/>
                </a:ext>
              </a:extLst>
            </p:cNvPr>
            <p:cNvSpPr/>
            <p:nvPr/>
          </p:nvSpPr>
          <p:spPr>
            <a:xfrm>
              <a:off x="5590642" y="1820385"/>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矩形 229">
              <a:extLst>
                <a:ext uri="{FF2B5EF4-FFF2-40B4-BE49-F238E27FC236}">
                  <a16:creationId xmlns:a16="http://schemas.microsoft.com/office/drawing/2014/main" id="{671B9999-C027-4FE7-81C8-A446EC8B5FB1}"/>
                </a:ext>
              </a:extLst>
            </p:cNvPr>
            <p:cNvSpPr/>
            <p:nvPr/>
          </p:nvSpPr>
          <p:spPr>
            <a:xfrm>
              <a:off x="5778384" y="1820404"/>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矩形 230">
              <a:extLst>
                <a:ext uri="{FF2B5EF4-FFF2-40B4-BE49-F238E27FC236}">
                  <a16:creationId xmlns:a16="http://schemas.microsoft.com/office/drawing/2014/main" id="{7CBF8FFF-8289-43BF-93FE-67B47AEECC0F}"/>
                </a:ext>
              </a:extLst>
            </p:cNvPr>
            <p:cNvSpPr/>
            <p:nvPr/>
          </p:nvSpPr>
          <p:spPr>
            <a:xfrm>
              <a:off x="5969578" y="1820404"/>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矩形 231">
              <a:extLst>
                <a:ext uri="{FF2B5EF4-FFF2-40B4-BE49-F238E27FC236}">
                  <a16:creationId xmlns:a16="http://schemas.microsoft.com/office/drawing/2014/main" id="{C39924C8-6A06-42D3-8FBD-68EBF06AC2D7}"/>
                </a:ext>
              </a:extLst>
            </p:cNvPr>
            <p:cNvSpPr/>
            <p:nvPr/>
          </p:nvSpPr>
          <p:spPr>
            <a:xfrm>
              <a:off x="3105517" y="1820385"/>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矩形 232">
              <a:extLst>
                <a:ext uri="{FF2B5EF4-FFF2-40B4-BE49-F238E27FC236}">
                  <a16:creationId xmlns:a16="http://schemas.microsoft.com/office/drawing/2014/main" id="{AF064A42-6074-46A0-B132-85492EDA1A7E}"/>
                </a:ext>
              </a:extLst>
            </p:cNvPr>
            <p:cNvSpPr/>
            <p:nvPr/>
          </p:nvSpPr>
          <p:spPr>
            <a:xfrm>
              <a:off x="3105139" y="1629133"/>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矩形 233">
              <a:extLst>
                <a:ext uri="{FF2B5EF4-FFF2-40B4-BE49-F238E27FC236}">
                  <a16:creationId xmlns:a16="http://schemas.microsoft.com/office/drawing/2014/main" id="{8A9085B0-3908-4624-96AA-31CBA5626ACA}"/>
                </a:ext>
              </a:extLst>
            </p:cNvPr>
            <p:cNvSpPr/>
            <p:nvPr/>
          </p:nvSpPr>
          <p:spPr>
            <a:xfrm>
              <a:off x="3296333" y="1629133"/>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矩形 234">
              <a:extLst>
                <a:ext uri="{FF2B5EF4-FFF2-40B4-BE49-F238E27FC236}">
                  <a16:creationId xmlns:a16="http://schemas.microsoft.com/office/drawing/2014/main" id="{EADED98F-45D0-4401-BF86-5483665AAA70}"/>
                </a:ext>
              </a:extLst>
            </p:cNvPr>
            <p:cNvSpPr/>
            <p:nvPr/>
          </p:nvSpPr>
          <p:spPr>
            <a:xfrm>
              <a:off x="3487528" y="1629133"/>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矩形 235">
              <a:extLst>
                <a:ext uri="{FF2B5EF4-FFF2-40B4-BE49-F238E27FC236}">
                  <a16:creationId xmlns:a16="http://schemas.microsoft.com/office/drawing/2014/main" id="{83170C2D-63FE-402A-AD71-DE6D0749E0C9}"/>
                </a:ext>
              </a:extLst>
            </p:cNvPr>
            <p:cNvSpPr/>
            <p:nvPr/>
          </p:nvSpPr>
          <p:spPr>
            <a:xfrm>
              <a:off x="3678722" y="162913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矩形 236">
              <a:extLst>
                <a:ext uri="{FF2B5EF4-FFF2-40B4-BE49-F238E27FC236}">
                  <a16:creationId xmlns:a16="http://schemas.microsoft.com/office/drawing/2014/main" id="{53A5C8A2-DEE7-4F4E-9F02-F088068A845E}"/>
                </a:ext>
              </a:extLst>
            </p:cNvPr>
            <p:cNvSpPr/>
            <p:nvPr/>
          </p:nvSpPr>
          <p:spPr>
            <a:xfrm>
              <a:off x="3869914" y="162913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矩形 237">
              <a:extLst>
                <a:ext uri="{FF2B5EF4-FFF2-40B4-BE49-F238E27FC236}">
                  <a16:creationId xmlns:a16="http://schemas.microsoft.com/office/drawing/2014/main" id="{47C7EC64-88AC-45AD-A550-87A3F3ECB627}"/>
                </a:ext>
              </a:extLst>
            </p:cNvPr>
            <p:cNvSpPr/>
            <p:nvPr/>
          </p:nvSpPr>
          <p:spPr>
            <a:xfrm>
              <a:off x="4061108" y="162913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矩形 238">
              <a:extLst>
                <a:ext uri="{FF2B5EF4-FFF2-40B4-BE49-F238E27FC236}">
                  <a16:creationId xmlns:a16="http://schemas.microsoft.com/office/drawing/2014/main" id="{1F23CD80-73AA-4235-BEB1-34098AF2368C}"/>
                </a:ext>
              </a:extLst>
            </p:cNvPr>
            <p:cNvSpPr/>
            <p:nvPr/>
          </p:nvSpPr>
          <p:spPr>
            <a:xfrm>
              <a:off x="4252300" y="162913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矩形 239">
              <a:extLst>
                <a:ext uri="{FF2B5EF4-FFF2-40B4-BE49-F238E27FC236}">
                  <a16:creationId xmlns:a16="http://schemas.microsoft.com/office/drawing/2014/main" id="{0190D95F-0E38-4786-8FF8-2B9D61C2D1E4}"/>
                </a:ext>
              </a:extLst>
            </p:cNvPr>
            <p:cNvSpPr/>
            <p:nvPr/>
          </p:nvSpPr>
          <p:spPr>
            <a:xfrm>
              <a:off x="4443493" y="162913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矩形 240">
              <a:extLst>
                <a:ext uri="{FF2B5EF4-FFF2-40B4-BE49-F238E27FC236}">
                  <a16:creationId xmlns:a16="http://schemas.microsoft.com/office/drawing/2014/main" id="{0FCF4567-5C0E-48B1-9C4E-2CE3A40A571E}"/>
                </a:ext>
              </a:extLst>
            </p:cNvPr>
            <p:cNvSpPr/>
            <p:nvPr/>
          </p:nvSpPr>
          <p:spPr>
            <a:xfrm>
              <a:off x="4634685" y="1629128"/>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矩形 241">
              <a:extLst>
                <a:ext uri="{FF2B5EF4-FFF2-40B4-BE49-F238E27FC236}">
                  <a16:creationId xmlns:a16="http://schemas.microsoft.com/office/drawing/2014/main" id="{11F24B9F-728B-4E44-BE7B-3A4757785585}"/>
                </a:ext>
              </a:extLst>
            </p:cNvPr>
            <p:cNvSpPr/>
            <p:nvPr/>
          </p:nvSpPr>
          <p:spPr>
            <a:xfrm>
              <a:off x="4825878" y="1629128"/>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矩形 242">
              <a:extLst>
                <a:ext uri="{FF2B5EF4-FFF2-40B4-BE49-F238E27FC236}">
                  <a16:creationId xmlns:a16="http://schemas.microsoft.com/office/drawing/2014/main" id="{DD5F6EC3-FE06-4DAE-A233-C36682A91259}"/>
                </a:ext>
              </a:extLst>
            </p:cNvPr>
            <p:cNvSpPr/>
            <p:nvPr/>
          </p:nvSpPr>
          <p:spPr>
            <a:xfrm>
              <a:off x="5017070" y="1629128"/>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矩形 243">
              <a:extLst>
                <a:ext uri="{FF2B5EF4-FFF2-40B4-BE49-F238E27FC236}">
                  <a16:creationId xmlns:a16="http://schemas.microsoft.com/office/drawing/2014/main" id="{CFA5A3C3-0983-4D7A-BCE8-43265F6030D4}"/>
                </a:ext>
              </a:extLst>
            </p:cNvPr>
            <p:cNvSpPr/>
            <p:nvPr/>
          </p:nvSpPr>
          <p:spPr>
            <a:xfrm>
              <a:off x="5208260" y="1629123"/>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矩形 244">
              <a:extLst>
                <a:ext uri="{FF2B5EF4-FFF2-40B4-BE49-F238E27FC236}">
                  <a16:creationId xmlns:a16="http://schemas.microsoft.com/office/drawing/2014/main" id="{D7F88161-2F9A-4BD8-8D17-221B28DB62BF}"/>
                </a:ext>
              </a:extLst>
            </p:cNvPr>
            <p:cNvSpPr/>
            <p:nvPr/>
          </p:nvSpPr>
          <p:spPr>
            <a:xfrm>
              <a:off x="5399448" y="1629114"/>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矩形 245">
              <a:extLst>
                <a:ext uri="{FF2B5EF4-FFF2-40B4-BE49-F238E27FC236}">
                  <a16:creationId xmlns:a16="http://schemas.microsoft.com/office/drawing/2014/main" id="{0A09400A-B0D1-4F2C-B293-B441743473BD}"/>
                </a:ext>
              </a:extLst>
            </p:cNvPr>
            <p:cNvSpPr/>
            <p:nvPr/>
          </p:nvSpPr>
          <p:spPr>
            <a:xfrm>
              <a:off x="5587189" y="1629133"/>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矩形 246">
              <a:extLst>
                <a:ext uri="{FF2B5EF4-FFF2-40B4-BE49-F238E27FC236}">
                  <a16:creationId xmlns:a16="http://schemas.microsoft.com/office/drawing/2014/main" id="{0E7C9826-3D7C-45E1-B150-A6C56249A46E}"/>
                </a:ext>
              </a:extLst>
            </p:cNvPr>
            <p:cNvSpPr/>
            <p:nvPr/>
          </p:nvSpPr>
          <p:spPr>
            <a:xfrm>
              <a:off x="5778383" y="1629133"/>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矩形 247">
              <a:extLst>
                <a:ext uri="{FF2B5EF4-FFF2-40B4-BE49-F238E27FC236}">
                  <a16:creationId xmlns:a16="http://schemas.microsoft.com/office/drawing/2014/main" id="{D831E5E9-B813-4720-A89D-1471522BECC6}"/>
                </a:ext>
              </a:extLst>
            </p:cNvPr>
            <p:cNvSpPr/>
            <p:nvPr/>
          </p:nvSpPr>
          <p:spPr>
            <a:xfrm>
              <a:off x="5969578" y="1629133"/>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矩形 248">
              <a:extLst>
                <a:ext uri="{FF2B5EF4-FFF2-40B4-BE49-F238E27FC236}">
                  <a16:creationId xmlns:a16="http://schemas.microsoft.com/office/drawing/2014/main" id="{285C101A-1BF7-48A1-BFAB-28BDA025682A}"/>
                </a:ext>
              </a:extLst>
            </p:cNvPr>
            <p:cNvSpPr/>
            <p:nvPr/>
          </p:nvSpPr>
          <p:spPr>
            <a:xfrm>
              <a:off x="3296327" y="143790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矩形 249">
              <a:extLst>
                <a:ext uri="{FF2B5EF4-FFF2-40B4-BE49-F238E27FC236}">
                  <a16:creationId xmlns:a16="http://schemas.microsoft.com/office/drawing/2014/main" id="{EC30093D-F2B5-4AFC-9696-3C003CA97A9B}"/>
                </a:ext>
              </a:extLst>
            </p:cNvPr>
            <p:cNvSpPr/>
            <p:nvPr/>
          </p:nvSpPr>
          <p:spPr>
            <a:xfrm>
              <a:off x="3487521" y="143790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矩形 250">
              <a:extLst>
                <a:ext uri="{FF2B5EF4-FFF2-40B4-BE49-F238E27FC236}">
                  <a16:creationId xmlns:a16="http://schemas.microsoft.com/office/drawing/2014/main" id="{FCB4ACBF-5113-4DC5-9327-8D7EA6B8F23B}"/>
                </a:ext>
              </a:extLst>
            </p:cNvPr>
            <p:cNvSpPr/>
            <p:nvPr/>
          </p:nvSpPr>
          <p:spPr>
            <a:xfrm>
              <a:off x="3678716" y="143790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矩形 251">
              <a:extLst>
                <a:ext uri="{FF2B5EF4-FFF2-40B4-BE49-F238E27FC236}">
                  <a16:creationId xmlns:a16="http://schemas.microsoft.com/office/drawing/2014/main" id="{5A350636-7EA1-4358-A5DF-11FC6469A820}"/>
                </a:ext>
              </a:extLst>
            </p:cNvPr>
            <p:cNvSpPr/>
            <p:nvPr/>
          </p:nvSpPr>
          <p:spPr>
            <a:xfrm>
              <a:off x="3869910" y="143790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矩形 252">
              <a:extLst>
                <a:ext uri="{FF2B5EF4-FFF2-40B4-BE49-F238E27FC236}">
                  <a16:creationId xmlns:a16="http://schemas.microsoft.com/office/drawing/2014/main" id="{2EAE7DC2-DC0A-4BF3-8773-A461246A8E6A}"/>
                </a:ext>
              </a:extLst>
            </p:cNvPr>
            <p:cNvSpPr/>
            <p:nvPr/>
          </p:nvSpPr>
          <p:spPr>
            <a:xfrm>
              <a:off x="4061102" y="1437899"/>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矩形 253">
              <a:extLst>
                <a:ext uri="{FF2B5EF4-FFF2-40B4-BE49-F238E27FC236}">
                  <a16:creationId xmlns:a16="http://schemas.microsoft.com/office/drawing/2014/main" id="{ED30831D-00BF-4359-96CD-0624A7274D37}"/>
                </a:ext>
              </a:extLst>
            </p:cNvPr>
            <p:cNvSpPr/>
            <p:nvPr/>
          </p:nvSpPr>
          <p:spPr>
            <a:xfrm>
              <a:off x="4252295" y="1437899"/>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矩形 254">
              <a:extLst>
                <a:ext uri="{FF2B5EF4-FFF2-40B4-BE49-F238E27FC236}">
                  <a16:creationId xmlns:a16="http://schemas.microsoft.com/office/drawing/2014/main" id="{E589E0C7-A17E-4034-B54A-98030BF08500}"/>
                </a:ext>
              </a:extLst>
            </p:cNvPr>
            <p:cNvSpPr/>
            <p:nvPr/>
          </p:nvSpPr>
          <p:spPr>
            <a:xfrm>
              <a:off x="4443487" y="1437899"/>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矩形 255">
              <a:extLst>
                <a:ext uri="{FF2B5EF4-FFF2-40B4-BE49-F238E27FC236}">
                  <a16:creationId xmlns:a16="http://schemas.microsoft.com/office/drawing/2014/main" id="{C9E135B6-C47C-413E-BCD1-E96444270BAF}"/>
                </a:ext>
              </a:extLst>
            </p:cNvPr>
            <p:cNvSpPr/>
            <p:nvPr/>
          </p:nvSpPr>
          <p:spPr>
            <a:xfrm>
              <a:off x="4634681" y="1437898"/>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矩形 256">
              <a:extLst>
                <a:ext uri="{FF2B5EF4-FFF2-40B4-BE49-F238E27FC236}">
                  <a16:creationId xmlns:a16="http://schemas.microsoft.com/office/drawing/2014/main" id="{EA81834C-991D-46B2-A9ED-A450F908AEF3}"/>
                </a:ext>
              </a:extLst>
            </p:cNvPr>
            <p:cNvSpPr/>
            <p:nvPr/>
          </p:nvSpPr>
          <p:spPr>
            <a:xfrm>
              <a:off x="4825873" y="1437896"/>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矩形 257">
              <a:extLst>
                <a:ext uri="{FF2B5EF4-FFF2-40B4-BE49-F238E27FC236}">
                  <a16:creationId xmlns:a16="http://schemas.microsoft.com/office/drawing/2014/main" id="{56C22063-46E8-4E50-B7A1-7608AFAD0B92}"/>
                </a:ext>
              </a:extLst>
            </p:cNvPr>
            <p:cNvSpPr/>
            <p:nvPr/>
          </p:nvSpPr>
          <p:spPr>
            <a:xfrm>
              <a:off x="5017065" y="1437896"/>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矩形 258">
              <a:extLst>
                <a:ext uri="{FF2B5EF4-FFF2-40B4-BE49-F238E27FC236}">
                  <a16:creationId xmlns:a16="http://schemas.microsoft.com/office/drawing/2014/main" id="{F708C085-A0A9-45B0-9351-27C5C9A0896B}"/>
                </a:ext>
              </a:extLst>
            </p:cNvPr>
            <p:cNvSpPr/>
            <p:nvPr/>
          </p:nvSpPr>
          <p:spPr>
            <a:xfrm>
              <a:off x="5208258" y="1437896"/>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矩形 259">
              <a:extLst>
                <a:ext uri="{FF2B5EF4-FFF2-40B4-BE49-F238E27FC236}">
                  <a16:creationId xmlns:a16="http://schemas.microsoft.com/office/drawing/2014/main" id="{72A44783-D98F-45A9-9FE2-0A6D4B3252BE}"/>
                </a:ext>
              </a:extLst>
            </p:cNvPr>
            <p:cNvSpPr/>
            <p:nvPr/>
          </p:nvSpPr>
          <p:spPr>
            <a:xfrm>
              <a:off x="5399448" y="143789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矩形 260">
              <a:extLst>
                <a:ext uri="{FF2B5EF4-FFF2-40B4-BE49-F238E27FC236}">
                  <a16:creationId xmlns:a16="http://schemas.microsoft.com/office/drawing/2014/main" id="{7C408F5E-5716-4FDC-AFF4-953D6BF2AC40}"/>
                </a:ext>
              </a:extLst>
            </p:cNvPr>
            <p:cNvSpPr/>
            <p:nvPr/>
          </p:nvSpPr>
          <p:spPr>
            <a:xfrm>
              <a:off x="5590635" y="143788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矩形 261">
              <a:extLst>
                <a:ext uri="{FF2B5EF4-FFF2-40B4-BE49-F238E27FC236}">
                  <a16:creationId xmlns:a16="http://schemas.microsoft.com/office/drawing/2014/main" id="{5B1FEB1B-522A-432D-B221-30FA00333988}"/>
                </a:ext>
              </a:extLst>
            </p:cNvPr>
            <p:cNvSpPr/>
            <p:nvPr/>
          </p:nvSpPr>
          <p:spPr>
            <a:xfrm>
              <a:off x="5778376" y="143790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矩形 262">
              <a:extLst>
                <a:ext uri="{FF2B5EF4-FFF2-40B4-BE49-F238E27FC236}">
                  <a16:creationId xmlns:a16="http://schemas.microsoft.com/office/drawing/2014/main" id="{29686191-3F37-4F13-90BF-87E85FED4613}"/>
                </a:ext>
              </a:extLst>
            </p:cNvPr>
            <p:cNvSpPr/>
            <p:nvPr/>
          </p:nvSpPr>
          <p:spPr>
            <a:xfrm>
              <a:off x="5969570" y="143790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矩形 263">
              <a:extLst>
                <a:ext uri="{FF2B5EF4-FFF2-40B4-BE49-F238E27FC236}">
                  <a16:creationId xmlns:a16="http://schemas.microsoft.com/office/drawing/2014/main" id="{64D96141-CA87-4672-872D-B8979CB53AE1}"/>
                </a:ext>
              </a:extLst>
            </p:cNvPr>
            <p:cNvSpPr/>
            <p:nvPr/>
          </p:nvSpPr>
          <p:spPr>
            <a:xfrm>
              <a:off x="3105509" y="143788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矩形 264">
              <a:extLst>
                <a:ext uri="{FF2B5EF4-FFF2-40B4-BE49-F238E27FC236}">
                  <a16:creationId xmlns:a16="http://schemas.microsoft.com/office/drawing/2014/main" id="{6E6ACE37-C410-4E10-808D-6FBFD399BFB5}"/>
                </a:ext>
              </a:extLst>
            </p:cNvPr>
            <p:cNvSpPr/>
            <p:nvPr/>
          </p:nvSpPr>
          <p:spPr>
            <a:xfrm>
              <a:off x="3105139" y="124659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矩形 265">
              <a:extLst>
                <a:ext uri="{FF2B5EF4-FFF2-40B4-BE49-F238E27FC236}">
                  <a16:creationId xmlns:a16="http://schemas.microsoft.com/office/drawing/2014/main" id="{DEB5E336-4C2C-439E-99C5-6C5CE0DA5364}"/>
                </a:ext>
              </a:extLst>
            </p:cNvPr>
            <p:cNvSpPr/>
            <p:nvPr/>
          </p:nvSpPr>
          <p:spPr>
            <a:xfrm>
              <a:off x="3296333" y="124659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矩形 266">
              <a:extLst>
                <a:ext uri="{FF2B5EF4-FFF2-40B4-BE49-F238E27FC236}">
                  <a16:creationId xmlns:a16="http://schemas.microsoft.com/office/drawing/2014/main" id="{50176934-0AD1-46CA-8FA4-D0BABC8BB8D8}"/>
                </a:ext>
              </a:extLst>
            </p:cNvPr>
            <p:cNvSpPr/>
            <p:nvPr/>
          </p:nvSpPr>
          <p:spPr>
            <a:xfrm>
              <a:off x="3487528" y="124659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矩形 267">
              <a:extLst>
                <a:ext uri="{FF2B5EF4-FFF2-40B4-BE49-F238E27FC236}">
                  <a16:creationId xmlns:a16="http://schemas.microsoft.com/office/drawing/2014/main" id="{862E7D90-ED1F-44D2-8C1C-B43D320ADB91}"/>
                </a:ext>
              </a:extLst>
            </p:cNvPr>
            <p:cNvSpPr/>
            <p:nvPr/>
          </p:nvSpPr>
          <p:spPr>
            <a:xfrm>
              <a:off x="3678722" y="124659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268">
              <a:extLst>
                <a:ext uri="{FF2B5EF4-FFF2-40B4-BE49-F238E27FC236}">
                  <a16:creationId xmlns:a16="http://schemas.microsoft.com/office/drawing/2014/main" id="{2BAB8993-EAA5-4F1E-A19C-9C031B410627}"/>
                </a:ext>
              </a:extLst>
            </p:cNvPr>
            <p:cNvSpPr/>
            <p:nvPr/>
          </p:nvSpPr>
          <p:spPr>
            <a:xfrm>
              <a:off x="3869914" y="124659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269">
              <a:extLst>
                <a:ext uri="{FF2B5EF4-FFF2-40B4-BE49-F238E27FC236}">
                  <a16:creationId xmlns:a16="http://schemas.microsoft.com/office/drawing/2014/main" id="{0B7FAE34-DD85-4AE5-809B-1183712AFDD1}"/>
                </a:ext>
              </a:extLst>
            </p:cNvPr>
            <p:cNvSpPr/>
            <p:nvPr/>
          </p:nvSpPr>
          <p:spPr>
            <a:xfrm>
              <a:off x="4061108" y="124659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270">
              <a:extLst>
                <a:ext uri="{FF2B5EF4-FFF2-40B4-BE49-F238E27FC236}">
                  <a16:creationId xmlns:a16="http://schemas.microsoft.com/office/drawing/2014/main" id="{F9CA67EE-588A-489A-A905-1734E5D3E790}"/>
                </a:ext>
              </a:extLst>
            </p:cNvPr>
            <p:cNvSpPr/>
            <p:nvPr/>
          </p:nvSpPr>
          <p:spPr>
            <a:xfrm>
              <a:off x="4252300" y="124659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271">
              <a:extLst>
                <a:ext uri="{FF2B5EF4-FFF2-40B4-BE49-F238E27FC236}">
                  <a16:creationId xmlns:a16="http://schemas.microsoft.com/office/drawing/2014/main" id="{D8377B67-A1F9-40C4-8431-FBF2ED143F96}"/>
                </a:ext>
              </a:extLst>
            </p:cNvPr>
            <p:cNvSpPr/>
            <p:nvPr/>
          </p:nvSpPr>
          <p:spPr>
            <a:xfrm>
              <a:off x="4443493" y="1246589"/>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272">
              <a:extLst>
                <a:ext uri="{FF2B5EF4-FFF2-40B4-BE49-F238E27FC236}">
                  <a16:creationId xmlns:a16="http://schemas.microsoft.com/office/drawing/2014/main" id="{BA0AC35B-7A9B-4484-AC73-576796102A74}"/>
                </a:ext>
              </a:extLst>
            </p:cNvPr>
            <p:cNvSpPr/>
            <p:nvPr/>
          </p:nvSpPr>
          <p:spPr>
            <a:xfrm>
              <a:off x="4634685" y="1246587"/>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273">
              <a:extLst>
                <a:ext uri="{FF2B5EF4-FFF2-40B4-BE49-F238E27FC236}">
                  <a16:creationId xmlns:a16="http://schemas.microsoft.com/office/drawing/2014/main" id="{3100C217-5F15-45B2-8C10-C92D436C8E45}"/>
                </a:ext>
              </a:extLst>
            </p:cNvPr>
            <p:cNvSpPr/>
            <p:nvPr/>
          </p:nvSpPr>
          <p:spPr>
            <a:xfrm>
              <a:off x="4825878" y="1246587"/>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矩形 274">
              <a:extLst>
                <a:ext uri="{FF2B5EF4-FFF2-40B4-BE49-F238E27FC236}">
                  <a16:creationId xmlns:a16="http://schemas.microsoft.com/office/drawing/2014/main" id="{65F0338F-985E-41FD-82DA-D82B366B7539}"/>
                </a:ext>
              </a:extLst>
            </p:cNvPr>
            <p:cNvSpPr/>
            <p:nvPr/>
          </p:nvSpPr>
          <p:spPr>
            <a:xfrm>
              <a:off x="5017070" y="1246587"/>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矩形 275">
              <a:extLst>
                <a:ext uri="{FF2B5EF4-FFF2-40B4-BE49-F238E27FC236}">
                  <a16:creationId xmlns:a16="http://schemas.microsoft.com/office/drawing/2014/main" id="{06092A17-BF05-472D-B5F7-7A35A26FBCA2}"/>
                </a:ext>
              </a:extLst>
            </p:cNvPr>
            <p:cNvSpPr/>
            <p:nvPr/>
          </p:nvSpPr>
          <p:spPr>
            <a:xfrm>
              <a:off x="5208260" y="124658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矩形 276">
              <a:extLst>
                <a:ext uri="{FF2B5EF4-FFF2-40B4-BE49-F238E27FC236}">
                  <a16:creationId xmlns:a16="http://schemas.microsoft.com/office/drawing/2014/main" id="{8467E701-9CFB-470B-A726-097E22DCA400}"/>
                </a:ext>
              </a:extLst>
            </p:cNvPr>
            <p:cNvSpPr/>
            <p:nvPr/>
          </p:nvSpPr>
          <p:spPr>
            <a:xfrm>
              <a:off x="5399448" y="124657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矩形 277">
              <a:extLst>
                <a:ext uri="{FF2B5EF4-FFF2-40B4-BE49-F238E27FC236}">
                  <a16:creationId xmlns:a16="http://schemas.microsoft.com/office/drawing/2014/main" id="{D7E32275-2ED1-4FE0-868D-E351772BC63A}"/>
                </a:ext>
              </a:extLst>
            </p:cNvPr>
            <p:cNvSpPr/>
            <p:nvPr/>
          </p:nvSpPr>
          <p:spPr>
            <a:xfrm>
              <a:off x="5587189" y="124659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矩形 278">
              <a:extLst>
                <a:ext uri="{FF2B5EF4-FFF2-40B4-BE49-F238E27FC236}">
                  <a16:creationId xmlns:a16="http://schemas.microsoft.com/office/drawing/2014/main" id="{EB0DF884-48EC-4660-9EF3-022528EF4B5E}"/>
                </a:ext>
              </a:extLst>
            </p:cNvPr>
            <p:cNvSpPr/>
            <p:nvPr/>
          </p:nvSpPr>
          <p:spPr>
            <a:xfrm>
              <a:off x="5778383" y="124659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矩形 279">
              <a:extLst>
                <a:ext uri="{FF2B5EF4-FFF2-40B4-BE49-F238E27FC236}">
                  <a16:creationId xmlns:a16="http://schemas.microsoft.com/office/drawing/2014/main" id="{23D69BC9-1FE7-4CEC-A35D-1DAF6B1FD0C9}"/>
                </a:ext>
              </a:extLst>
            </p:cNvPr>
            <p:cNvSpPr/>
            <p:nvPr/>
          </p:nvSpPr>
          <p:spPr>
            <a:xfrm>
              <a:off x="5969578" y="124659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矩形 280">
              <a:extLst>
                <a:ext uri="{FF2B5EF4-FFF2-40B4-BE49-F238E27FC236}">
                  <a16:creationId xmlns:a16="http://schemas.microsoft.com/office/drawing/2014/main" id="{C284F522-6D74-476C-A469-4FBE0718FDB5}"/>
                </a:ext>
              </a:extLst>
            </p:cNvPr>
            <p:cNvSpPr/>
            <p:nvPr/>
          </p:nvSpPr>
          <p:spPr>
            <a:xfrm>
              <a:off x="3296327" y="1055359"/>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矩形 281">
              <a:extLst>
                <a:ext uri="{FF2B5EF4-FFF2-40B4-BE49-F238E27FC236}">
                  <a16:creationId xmlns:a16="http://schemas.microsoft.com/office/drawing/2014/main" id="{739D99F8-DE44-499D-A05B-9DF8E855AC5D}"/>
                </a:ext>
              </a:extLst>
            </p:cNvPr>
            <p:cNvSpPr/>
            <p:nvPr/>
          </p:nvSpPr>
          <p:spPr>
            <a:xfrm>
              <a:off x="3487521" y="1055359"/>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矩形 282">
              <a:extLst>
                <a:ext uri="{FF2B5EF4-FFF2-40B4-BE49-F238E27FC236}">
                  <a16:creationId xmlns:a16="http://schemas.microsoft.com/office/drawing/2014/main" id="{D89BCBDA-0D33-49CB-BE2D-2C9522EE0092}"/>
                </a:ext>
              </a:extLst>
            </p:cNvPr>
            <p:cNvSpPr/>
            <p:nvPr/>
          </p:nvSpPr>
          <p:spPr>
            <a:xfrm>
              <a:off x="3678716" y="1055359"/>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矩形 283">
              <a:extLst>
                <a:ext uri="{FF2B5EF4-FFF2-40B4-BE49-F238E27FC236}">
                  <a16:creationId xmlns:a16="http://schemas.microsoft.com/office/drawing/2014/main" id="{D0F1415C-0BE1-4C13-AAD7-F88BC3C823B1}"/>
                </a:ext>
              </a:extLst>
            </p:cNvPr>
            <p:cNvSpPr/>
            <p:nvPr/>
          </p:nvSpPr>
          <p:spPr>
            <a:xfrm>
              <a:off x="3869910" y="1055358"/>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矩形 284">
              <a:extLst>
                <a:ext uri="{FF2B5EF4-FFF2-40B4-BE49-F238E27FC236}">
                  <a16:creationId xmlns:a16="http://schemas.microsoft.com/office/drawing/2014/main" id="{7E23965C-5730-4AFD-A6B1-B6188C17B23F}"/>
                </a:ext>
              </a:extLst>
            </p:cNvPr>
            <p:cNvSpPr/>
            <p:nvPr/>
          </p:nvSpPr>
          <p:spPr>
            <a:xfrm>
              <a:off x="4061102" y="1055358"/>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矩形 285">
              <a:extLst>
                <a:ext uri="{FF2B5EF4-FFF2-40B4-BE49-F238E27FC236}">
                  <a16:creationId xmlns:a16="http://schemas.microsoft.com/office/drawing/2014/main" id="{F543A4F7-0564-4463-9E0C-7B53883E8901}"/>
                </a:ext>
              </a:extLst>
            </p:cNvPr>
            <p:cNvSpPr/>
            <p:nvPr/>
          </p:nvSpPr>
          <p:spPr>
            <a:xfrm>
              <a:off x="4252295" y="1055358"/>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矩形 286">
              <a:extLst>
                <a:ext uri="{FF2B5EF4-FFF2-40B4-BE49-F238E27FC236}">
                  <a16:creationId xmlns:a16="http://schemas.microsoft.com/office/drawing/2014/main" id="{8316A8B4-8CD4-4712-980F-1DB838D55976}"/>
                </a:ext>
              </a:extLst>
            </p:cNvPr>
            <p:cNvSpPr/>
            <p:nvPr/>
          </p:nvSpPr>
          <p:spPr>
            <a:xfrm>
              <a:off x="4443487" y="1055358"/>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矩形 287">
              <a:extLst>
                <a:ext uri="{FF2B5EF4-FFF2-40B4-BE49-F238E27FC236}">
                  <a16:creationId xmlns:a16="http://schemas.microsoft.com/office/drawing/2014/main" id="{5F9E4918-5F38-4626-BE6F-20875E510FA4}"/>
                </a:ext>
              </a:extLst>
            </p:cNvPr>
            <p:cNvSpPr/>
            <p:nvPr/>
          </p:nvSpPr>
          <p:spPr>
            <a:xfrm>
              <a:off x="4634681" y="1055357"/>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矩形 288">
              <a:extLst>
                <a:ext uri="{FF2B5EF4-FFF2-40B4-BE49-F238E27FC236}">
                  <a16:creationId xmlns:a16="http://schemas.microsoft.com/office/drawing/2014/main" id="{8D55431B-3B98-4F30-8D4D-89F9F085E4A3}"/>
                </a:ext>
              </a:extLst>
            </p:cNvPr>
            <p:cNvSpPr/>
            <p:nvPr/>
          </p:nvSpPr>
          <p:spPr>
            <a:xfrm>
              <a:off x="4825873" y="1055354"/>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矩形 289">
              <a:extLst>
                <a:ext uri="{FF2B5EF4-FFF2-40B4-BE49-F238E27FC236}">
                  <a16:creationId xmlns:a16="http://schemas.microsoft.com/office/drawing/2014/main" id="{199496DE-1C56-49B1-9739-F684650A651A}"/>
                </a:ext>
              </a:extLst>
            </p:cNvPr>
            <p:cNvSpPr/>
            <p:nvPr/>
          </p:nvSpPr>
          <p:spPr>
            <a:xfrm>
              <a:off x="5017065" y="1055354"/>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矩形 290">
              <a:extLst>
                <a:ext uri="{FF2B5EF4-FFF2-40B4-BE49-F238E27FC236}">
                  <a16:creationId xmlns:a16="http://schemas.microsoft.com/office/drawing/2014/main" id="{959B49AA-049D-440E-AEFA-FE013CF49FFC}"/>
                </a:ext>
              </a:extLst>
            </p:cNvPr>
            <p:cNvSpPr/>
            <p:nvPr/>
          </p:nvSpPr>
          <p:spPr>
            <a:xfrm>
              <a:off x="5208258" y="1055354"/>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矩形 291">
              <a:extLst>
                <a:ext uri="{FF2B5EF4-FFF2-40B4-BE49-F238E27FC236}">
                  <a16:creationId xmlns:a16="http://schemas.microsoft.com/office/drawing/2014/main" id="{D40331C2-D6B3-4597-98E9-CCB9E35C3EE0}"/>
                </a:ext>
              </a:extLst>
            </p:cNvPr>
            <p:cNvSpPr/>
            <p:nvPr/>
          </p:nvSpPr>
          <p:spPr>
            <a:xfrm>
              <a:off x="5399448" y="1055349"/>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矩形 292">
              <a:extLst>
                <a:ext uri="{FF2B5EF4-FFF2-40B4-BE49-F238E27FC236}">
                  <a16:creationId xmlns:a16="http://schemas.microsoft.com/office/drawing/2014/main" id="{49B421F1-B19E-45DE-95FD-90AACE890BD4}"/>
                </a:ext>
              </a:extLst>
            </p:cNvPr>
            <p:cNvSpPr/>
            <p:nvPr/>
          </p:nvSpPr>
          <p:spPr>
            <a:xfrm>
              <a:off x="5590635" y="105534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矩形 293">
              <a:extLst>
                <a:ext uri="{FF2B5EF4-FFF2-40B4-BE49-F238E27FC236}">
                  <a16:creationId xmlns:a16="http://schemas.microsoft.com/office/drawing/2014/main" id="{15A0B9FF-03DC-4F97-82D8-89AD74D0BE98}"/>
                </a:ext>
              </a:extLst>
            </p:cNvPr>
            <p:cNvSpPr/>
            <p:nvPr/>
          </p:nvSpPr>
          <p:spPr>
            <a:xfrm>
              <a:off x="5778376" y="1055359"/>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矩形 294">
              <a:extLst>
                <a:ext uri="{FF2B5EF4-FFF2-40B4-BE49-F238E27FC236}">
                  <a16:creationId xmlns:a16="http://schemas.microsoft.com/office/drawing/2014/main" id="{4F1270A5-7795-4746-9FE0-9CE9C6CA4874}"/>
                </a:ext>
              </a:extLst>
            </p:cNvPr>
            <p:cNvSpPr/>
            <p:nvPr/>
          </p:nvSpPr>
          <p:spPr>
            <a:xfrm>
              <a:off x="5969570" y="1055359"/>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矩形 295">
              <a:extLst>
                <a:ext uri="{FF2B5EF4-FFF2-40B4-BE49-F238E27FC236}">
                  <a16:creationId xmlns:a16="http://schemas.microsoft.com/office/drawing/2014/main" id="{E1075F4C-403A-4CBC-A50F-4B8099B209BF}"/>
                </a:ext>
              </a:extLst>
            </p:cNvPr>
            <p:cNvSpPr/>
            <p:nvPr/>
          </p:nvSpPr>
          <p:spPr>
            <a:xfrm>
              <a:off x="3105509" y="105534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文本框 296">
              <a:extLst>
                <a:ext uri="{FF2B5EF4-FFF2-40B4-BE49-F238E27FC236}">
                  <a16:creationId xmlns:a16="http://schemas.microsoft.com/office/drawing/2014/main" id="{CD8EFD1C-10EC-43F9-88E4-60799A7E7096}"/>
                </a:ext>
              </a:extLst>
            </p:cNvPr>
            <p:cNvSpPr txBox="1"/>
            <p:nvPr/>
          </p:nvSpPr>
          <p:spPr>
            <a:xfrm>
              <a:off x="2611143" y="609766"/>
              <a:ext cx="589594" cy="646331"/>
            </a:xfrm>
            <a:prstGeom prst="rect">
              <a:avLst/>
            </a:prstGeom>
            <a:noFill/>
          </p:spPr>
          <p:txBody>
            <a:bodyPr wrap="square" rtlCol="0">
              <a:spAutoFit/>
            </a:bodyPr>
            <a:lstStyle/>
            <a:p>
              <a:r>
                <a:rPr lang="zh-CN" altLang="en-US" dirty="0"/>
                <a:t>指令</a:t>
              </a:r>
            </a:p>
          </p:txBody>
        </p:sp>
        <p:sp>
          <p:nvSpPr>
            <p:cNvPr id="298" name="文本框 297">
              <a:extLst>
                <a:ext uri="{FF2B5EF4-FFF2-40B4-BE49-F238E27FC236}">
                  <a16:creationId xmlns:a16="http://schemas.microsoft.com/office/drawing/2014/main" id="{5705F067-6F56-4551-B37E-AAB3C34D5B52}"/>
                </a:ext>
              </a:extLst>
            </p:cNvPr>
            <p:cNvSpPr txBox="1"/>
            <p:nvPr/>
          </p:nvSpPr>
          <p:spPr>
            <a:xfrm>
              <a:off x="684429" y="1915982"/>
              <a:ext cx="2159383"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pipeline_coordinates</a:t>
              </a:r>
              <a:endParaRPr lang="zh-CN" altLang="en-US" dirty="0">
                <a:latin typeface="Times New Roman" panose="02020603050405020304" pitchFamily="18" charset="0"/>
                <a:cs typeface="Times New Roman" panose="02020603050405020304" pitchFamily="18" charset="0"/>
              </a:endParaRPr>
            </a:p>
          </p:txBody>
        </p:sp>
        <p:sp>
          <p:nvSpPr>
            <p:cNvPr id="86" name="矩形 85">
              <a:extLst>
                <a:ext uri="{FF2B5EF4-FFF2-40B4-BE49-F238E27FC236}">
                  <a16:creationId xmlns:a16="http://schemas.microsoft.com/office/drawing/2014/main" id="{10D679D2-EA7B-4EAD-A846-1EF8A682AA10}"/>
                </a:ext>
              </a:extLst>
            </p:cNvPr>
            <p:cNvSpPr/>
            <p:nvPr/>
          </p:nvSpPr>
          <p:spPr>
            <a:xfrm>
              <a:off x="3105135" y="374748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7" name="矩形 86">
              <a:extLst>
                <a:ext uri="{FF2B5EF4-FFF2-40B4-BE49-F238E27FC236}">
                  <a16:creationId xmlns:a16="http://schemas.microsoft.com/office/drawing/2014/main" id="{1EB88B46-8A17-499E-9F16-A109B7F5B9B9}"/>
                </a:ext>
              </a:extLst>
            </p:cNvPr>
            <p:cNvSpPr/>
            <p:nvPr/>
          </p:nvSpPr>
          <p:spPr>
            <a:xfrm>
              <a:off x="3296329" y="374748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8" name="矩形 87">
              <a:extLst>
                <a:ext uri="{FF2B5EF4-FFF2-40B4-BE49-F238E27FC236}">
                  <a16:creationId xmlns:a16="http://schemas.microsoft.com/office/drawing/2014/main" id="{C3105665-146F-4C17-99D6-9C3577B96385}"/>
                </a:ext>
              </a:extLst>
            </p:cNvPr>
            <p:cNvSpPr/>
            <p:nvPr/>
          </p:nvSpPr>
          <p:spPr>
            <a:xfrm>
              <a:off x="3487524" y="374748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9" name="矩形 88">
              <a:extLst>
                <a:ext uri="{FF2B5EF4-FFF2-40B4-BE49-F238E27FC236}">
                  <a16:creationId xmlns:a16="http://schemas.microsoft.com/office/drawing/2014/main" id="{D3FCF104-EE0B-4B71-8DB6-884919AFC289}"/>
                </a:ext>
              </a:extLst>
            </p:cNvPr>
            <p:cNvSpPr/>
            <p:nvPr/>
          </p:nvSpPr>
          <p:spPr>
            <a:xfrm>
              <a:off x="3678718" y="374748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0" name="矩形 89">
              <a:extLst>
                <a:ext uri="{FF2B5EF4-FFF2-40B4-BE49-F238E27FC236}">
                  <a16:creationId xmlns:a16="http://schemas.microsoft.com/office/drawing/2014/main" id="{CF7BC3A5-51E6-45E9-ADD2-F7EAB68F1220}"/>
                </a:ext>
              </a:extLst>
            </p:cNvPr>
            <p:cNvSpPr/>
            <p:nvPr/>
          </p:nvSpPr>
          <p:spPr>
            <a:xfrm>
              <a:off x="3869910" y="374748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1" name="矩形 90">
              <a:extLst>
                <a:ext uri="{FF2B5EF4-FFF2-40B4-BE49-F238E27FC236}">
                  <a16:creationId xmlns:a16="http://schemas.microsoft.com/office/drawing/2014/main" id="{586B6C44-430A-4BA9-9560-F9BD74B5F440}"/>
                </a:ext>
              </a:extLst>
            </p:cNvPr>
            <p:cNvSpPr/>
            <p:nvPr/>
          </p:nvSpPr>
          <p:spPr>
            <a:xfrm>
              <a:off x="4061103" y="374748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A2761798-E42D-4428-A655-F4266B356497}"/>
                </a:ext>
              </a:extLst>
            </p:cNvPr>
            <p:cNvSpPr/>
            <p:nvPr/>
          </p:nvSpPr>
          <p:spPr>
            <a:xfrm>
              <a:off x="4252296" y="374748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DA486D25-1700-4EF8-BFA4-28BA3A1496B8}"/>
                </a:ext>
              </a:extLst>
            </p:cNvPr>
            <p:cNvSpPr/>
            <p:nvPr/>
          </p:nvSpPr>
          <p:spPr>
            <a:xfrm>
              <a:off x="4443489" y="374748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49F4CF82-77E0-486D-88AC-F97931E683D0}"/>
                </a:ext>
              </a:extLst>
            </p:cNvPr>
            <p:cNvSpPr/>
            <p:nvPr/>
          </p:nvSpPr>
          <p:spPr>
            <a:xfrm>
              <a:off x="4634681" y="3747477"/>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E95CCB60-5383-4119-93A3-A4BAACAC2DEC}"/>
                </a:ext>
              </a:extLst>
            </p:cNvPr>
            <p:cNvSpPr/>
            <p:nvPr/>
          </p:nvSpPr>
          <p:spPr>
            <a:xfrm>
              <a:off x="4825873" y="3747477"/>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4F84008F-2AD6-4145-8790-47366731142B}"/>
                </a:ext>
              </a:extLst>
            </p:cNvPr>
            <p:cNvSpPr/>
            <p:nvPr/>
          </p:nvSpPr>
          <p:spPr>
            <a:xfrm>
              <a:off x="5017066" y="3747477"/>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09596105-F19E-497A-A1D9-43155C1F7253}"/>
                </a:ext>
              </a:extLst>
            </p:cNvPr>
            <p:cNvSpPr/>
            <p:nvPr/>
          </p:nvSpPr>
          <p:spPr>
            <a:xfrm>
              <a:off x="5208256" y="3747473"/>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A56E2E17-4B8E-4F64-8D46-D7DDA62D2852}"/>
                </a:ext>
              </a:extLst>
            </p:cNvPr>
            <p:cNvSpPr/>
            <p:nvPr/>
          </p:nvSpPr>
          <p:spPr>
            <a:xfrm>
              <a:off x="5399443" y="3747463"/>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a:extLst>
                <a:ext uri="{FF2B5EF4-FFF2-40B4-BE49-F238E27FC236}">
                  <a16:creationId xmlns:a16="http://schemas.microsoft.com/office/drawing/2014/main" id="{70D6F765-3CB0-4FA8-B06C-64ECC22AEBBE}"/>
                </a:ext>
              </a:extLst>
            </p:cNvPr>
            <p:cNvSpPr/>
            <p:nvPr/>
          </p:nvSpPr>
          <p:spPr>
            <a:xfrm>
              <a:off x="5587185" y="374748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30A20294-4D2F-4E28-8684-656B99771B2C}"/>
                </a:ext>
              </a:extLst>
            </p:cNvPr>
            <p:cNvSpPr/>
            <p:nvPr/>
          </p:nvSpPr>
          <p:spPr>
            <a:xfrm>
              <a:off x="5778378" y="374748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EE30F441-DACB-4DE3-A013-5DB6B3C61BBD}"/>
                </a:ext>
              </a:extLst>
            </p:cNvPr>
            <p:cNvSpPr/>
            <p:nvPr/>
          </p:nvSpPr>
          <p:spPr>
            <a:xfrm>
              <a:off x="5969573" y="374748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05DB378E-6E9B-4545-8273-792E72E6A750}"/>
                </a:ext>
              </a:extLst>
            </p:cNvPr>
            <p:cNvSpPr txBox="1"/>
            <p:nvPr/>
          </p:nvSpPr>
          <p:spPr>
            <a:xfrm>
              <a:off x="684429" y="3649956"/>
              <a:ext cx="198578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register_time_state</a:t>
              </a:r>
              <a:endParaRPr lang="zh-CN" altLang="en-US" dirty="0">
                <a:latin typeface="Times New Roman" panose="02020603050405020304" pitchFamily="18" charset="0"/>
                <a:cs typeface="Times New Roman" panose="02020603050405020304" pitchFamily="18" charset="0"/>
              </a:endParaRPr>
            </a:p>
          </p:txBody>
        </p:sp>
        <p:sp>
          <p:nvSpPr>
            <p:cNvPr id="69" name="矩形 68">
              <a:extLst>
                <a:ext uri="{FF2B5EF4-FFF2-40B4-BE49-F238E27FC236}">
                  <a16:creationId xmlns:a16="http://schemas.microsoft.com/office/drawing/2014/main" id="{478F6EB4-F404-413B-B4A5-D9979F31AF86}"/>
                </a:ext>
              </a:extLst>
            </p:cNvPr>
            <p:cNvSpPr/>
            <p:nvPr/>
          </p:nvSpPr>
          <p:spPr>
            <a:xfrm>
              <a:off x="3105135" y="439816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0" name="矩形 69">
              <a:extLst>
                <a:ext uri="{FF2B5EF4-FFF2-40B4-BE49-F238E27FC236}">
                  <a16:creationId xmlns:a16="http://schemas.microsoft.com/office/drawing/2014/main" id="{47EF022F-4FC5-4C40-868F-CCA134CFEFC7}"/>
                </a:ext>
              </a:extLst>
            </p:cNvPr>
            <p:cNvSpPr/>
            <p:nvPr/>
          </p:nvSpPr>
          <p:spPr>
            <a:xfrm>
              <a:off x="3296329" y="439816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1" name="矩形 70">
              <a:extLst>
                <a:ext uri="{FF2B5EF4-FFF2-40B4-BE49-F238E27FC236}">
                  <a16:creationId xmlns:a16="http://schemas.microsoft.com/office/drawing/2014/main" id="{84A427D9-AC3C-4AA2-AE35-0B586B0C4009}"/>
                </a:ext>
              </a:extLst>
            </p:cNvPr>
            <p:cNvSpPr/>
            <p:nvPr/>
          </p:nvSpPr>
          <p:spPr>
            <a:xfrm>
              <a:off x="3487524" y="439816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2" name="矩形 71">
              <a:extLst>
                <a:ext uri="{FF2B5EF4-FFF2-40B4-BE49-F238E27FC236}">
                  <a16:creationId xmlns:a16="http://schemas.microsoft.com/office/drawing/2014/main" id="{6C38BE70-A64C-42E9-9F40-DF183FC5AF0B}"/>
                </a:ext>
              </a:extLst>
            </p:cNvPr>
            <p:cNvSpPr/>
            <p:nvPr/>
          </p:nvSpPr>
          <p:spPr>
            <a:xfrm>
              <a:off x="3678718" y="439816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3" name="矩形 72">
              <a:extLst>
                <a:ext uri="{FF2B5EF4-FFF2-40B4-BE49-F238E27FC236}">
                  <a16:creationId xmlns:a16="http://schemas.microsoft.com/office/drawing/2014/main" id="{CAC81C48-F609-40F6-9CBB-B26720451023}"/>
                </a:ext>
              </a:extLst>
            </p:cNvPr>
            <p:cNvSpPr/>
            <p:nvPr/>
          </p:nvSpPr>
          <p:spPr>
            <a:xfrm>
              <a:off x="3869910" y="439816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4" name="矩形 73">
              <a:extLst>
                <a:ext uri="{FF2B5EF4-FFF2-40B4-BE49-F238E27FC236}">
                  <a16:creationId xmlns:a16="http://schemas.microsoft.com/office/drawing/2014/main" id="{721ACDA2-A284-44AD-A3D9-252C29FFCC91}"/>
                </a:ext>
              </a:extLst>
            </p:cNvPr>
            <p:cNvSpPr/>
            <p:nvPr/>
          </p:nvSpPr>
          <p:spPr>
            <a:xfrm>
              <a:off x="4061103" y="439816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5EAFE127-D190-4DEE-8A9B-F84C25CBE291}"/>
                </a:ext>
              </a:extLst>
            </p:cNvPr>
            <p:cNvSpPr/>
            <p:nvPr/>
          </p:nvSpPr>
          <p:spPr>
            <a:xfrm>
              <a:off x="4252296" y="4398160"/>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86BCECA1-348A-4B47-943B-F29C513677B5}"/>
                </a:ext>
              </a:extLst>
            </p:cNvPr>
            <p:cNvSpPr/>
            <p:nvPr/>
          </p:nvSpPr>
          <p:spPr>
            <a:xfrm>
              <a:off x="4443489" y="4398159"/>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4036B352-4BF9-45DA-A641-7FD8965D9576}"/>
                </a:ext>
              </a:extLst>
            </p:cNvPr>
            <p:cNvSpPr/>
            <p:nvPr/>
          </p:nvSpPr>
          <p:spPr>
            <a:xfrm>
              <a:off x="4634681" y="4398156"/>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482F3D6-FCC4-4D74-960E-B3D2F421C98F}"/>
                </a:ext>
              </a:extLst>
            </p:cNvPr>
            <p:cNvSpPr/>
            <p:nvPr/>
          </p:nvSpPr>
          <p:spPr>
            <a:xfrm>
              <a:off x="4825873" y="4398156"/>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EA571E3D-1EA9-4452-BF74-4658EC51A57F}"/>
                </a:ext>
              </a:extLst>
            </p:cNvPr>
            <p:cNvSpPr/>
            <p:nvPr/>
          </p:nvSpPr>
          <p:spPr>
            <a:xfrm>
              <a:off x="5017066" y="4398156"/>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60EECE43-2AB9-4799-A2F3-F6C369F246CC}"/>
                </a:ext>
              </a:extLst>
            </p:cNvPr>
            <p:cNvSpPr/>
            <p:nvPr/>
          </p:nvSpPr>
          <p:spPr>
            <a:xfrm>
              <a:off x="5208256" y="439815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6606A224-C7AD-4FFB-BAE6-91F3524F078A}"/>
                </a:ext>
              </a:extLst>
            </p:cNvPr>
            <p:cNvSpPr/>
            <p:nvPr/>
          </p:nvSpPr>
          <p:spPr>
            <a:xfrm>
              <a:off x="5399443" y="4398142"/>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140917F0-53D0-43B3-9C75-644EA4B16977}"/>
                </a:ext>
              </a:extLst>
            </p:cNvPr>
            <p:cNvSpPr/>
            <p:nvPr/>
          </p:nvSpPr>
          <p:spPr>
            <a:xfrm>
              <a:off x="5587185" y="439816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0C113308-0FA9-4087-8590-077C8A0DA3D5}"/>
                </a:ext>
              </a:extLst>
            </p:cNvPr>
            <p:cNvSpPr/>
            <p:nvPr/>
          </p:nvSpPr>
          <p:spPr>
            <a:xfrm>
              <a:off x="5778378" y="439816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3EBF8A9F-0E29-4F84-BC6D-6AA0A2345AD8}"/>
                </a:ext>
              </a:extLst>
            </p:cNvPr>
            <p:cNvSpPr/>
            <p:nvPr/>
          </p:nvSpPr>
          <p:spPr>
            <a:xfrm>
              <a:off x="5969573" y="4398161"/>
              <a:ext cx="191195" cy="191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id="{83526DFA-39BD-45DF-8B5A-43D5B1B414A1}"/>
                </a:ext>
              </a:extLst>
            </p:cNvPr>
            <p:cNvSpPr txBox="1"/>
            <p:nvPr/>
          </p:nvSpPr>
          <p:spPr>
            <a:xfrm>
              <a:off x="684429" y="4315379"/>
              <a:ext cx="1857549"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function_state</a:t>
              </a:r>
              <a:endParaRPr lang="zh-CN" altLang="en-US" dirty="0">
                <a:latin typeface="Times New Roman" panose="02020603050405020304" pitchFamily="18" charset="0"/>
                <a:cs typeface="Times New Roman" panose="02020603050405020304" pitchFamily="18" charset="0"/>
              </a:endParaRPr>
            </a:p>
          </p:txBody>
        </p:sp>
        <p:sp>
          <p:nvSpPr>
            <p:cNvPr id="63" name="文本框 62">
              <a:extLst>
                <a:ext uri="{FF2B5EF4-FFF2-40B4-BE49-F238E27FC236}">
                  <a16:creationId xmlns:a16="http://schemas.microsoft.com/office/drawing/2014/main" id="{460F9856-1C0F-4283-BAF5-F7B59B444260}"/>
                </a:ext>
              </a:extLst>
            </p:cNvPr>
            <p:cNvSpPr txBox="1"/>
            <p:nvPr/>
          </p:nvSpPr>
          <p:spPr>
            <a:xfrm>
              <a:off x="2236057" y="3031869"/>
              <a:ext cx="689927" cy="523220"/>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char</a:t>
              </a:r>
              <a:r>
                <a:rPr lang="zh-CN" altLang="en-US" sz="1400" dirty="0">
                  <a:latin typeface="Times New Roman" panose="02020603050405020304" pitchFamily="18" charset="0"/>
                  <a:cs typeface="Times New Roman" panose="02020603050405020304" pitchFamily="18" charset="0"/>
                </a:rPr>
                <a:t>类型</a:t>
              </a:r>
            </a:p>
          </p:txBody>
        </p:sp>
        <p:sp>
          <p:nvSpPr>
            <p:cNvPr id="64" name="文本框 63">
              <a:extLst>
                <a:ext uri="{FF2B5EF4-FFF2-40B4-BE49-F238E27FC236}">
                  <a16:creationId xmlns:a16="http://schemas.microsoft.com/office/drawing/2014/main" id="{AA4B0384-A595-445D-9928-686204C71865}"/>
                </a:ext>
              </a:extLst>
            </p:cNvPr>
            <p:cNvSpPr txBox="1"/>
            <p:nvPr/>
          </p:nvSpPr>
          <p:spPr>
            <a:xfrm>
              <a:off x="3333752" y="4044852"/>
              <a:ext cx="817847"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int</a:t>
              </a:r>
              <a:r>
                <a:rPr lang="zh-CN" altLang="en-US" sz="1400" dirty="0">
                  <a:latin typeface="Times New Roman" panose="02020603050405020304" pitchFamily="18" charset="0"/>
                  <a:cs typeface="Times New Roman" panose="02020603050405020304" pitchFamily="18" charset="0"/>
                </a:rPr>
                <a:t>类型</a:t>
              </a:r>
            </a:p>
          </p:txBody>
        </p:sp>
        <p:sp>
          <p:nvSpPr>
            <p:cNvPr id="65" name="文本框 64">
              <a:extLst>
                <a:ext uri="{FF2B5EF4-FFF2-40B4-BE49-F238E27FC236}">
                  <a16:creationId xmlns:a16="http://schemas.microsoft.com/office/drawing/2014/main" id="{A24EEAF4-6B09-4F96-BF18-9C2103417588}"/>
                </a:ext>
              </a:extLst>
            </p:cNvPr>
            <p:cNvSpPr txBox="1"/>
            <p:nvPr/>
          </p:nvSpPr>
          <p:spPr>
            <a:xfrm>
              <a:off x="5296427" y="4683140"/>
              <a:ext cx="768740"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int</a:t>
              </a:r>
              <a:r>
                <a:rPr lang="zh-CN" altLang="en-US" sz="1400" dirty="0">
                  <a:latin typeface="Times New Roman" panose="02020603050405020304" pitchFamily="18" charset="0"/>
                  <a:cs typeface="Times New Roman" panose="02020603050405020304" pitchFamily="18" charset="0"/>
                </a:rPr>
                <a:t>类型</a:t>
              </a:r>
            </a:p>
          </p:txBody>
        </p:sp>
        <p:cxnSp>
          <p:nvCxnSpPr>
            <p:cNvPr id="66" name="直接箭头连接符 65">
              <a:extLst>
                <a:ext uri="{FF2B5EF4-FFF2-40B4-BE49-F238E27FC236}">
                  <a16:creationId xmlns:a16="http://schemas.microsoft.com/office/drawing/2014/main" id="{A3395C28-4265-49DD-832E-C78D809F6443}"/>
                </a:ext>
              </a:extLst>
            </p:cNvPr>
            <p:cNvCxnSpPr>
              <a:cxnSpLocks/>
              <a:stCxn id="63" idx="3"/>
            </p:cNvCxnSpPr>
            <p:nvPr/>
          </p:nvCxnSpPr>
          <p:spPr>
            <a:xfrm flipV="1">
              <a:off x="2925984" y="3063627"/>
              <a:ext cx="465940" cy="229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直接箭头连接符 66">
              <a:extLst>
                <a:ext uri="{FF2B5EF4-FFF2-40B4-BE49-F238E27FC236}">
                  <a16:creationId xmlns:a16="http://schemas.microsoft.com/office/drawing/2014/main" id="{DCD9EBFB-6571-4B68-8793-5F772B67A23A}"/>
                </a:ext>
              </a:extLst>
            </p:cNvPr>
            <p:cNvCxnSpPr>
              <a:cxnSpLocks/>
            </p:cNvCxnSpPr>
            <p:nvPr/>
          </p:nvCxnSpPr>
          <p:spPr>
            <a:xfrm flipV="1">
              <a:off x="3897264" y="3843060"/>
              <a:ext cx="450628" cy="3253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直接箭头连接符 67">
              <a:extLst>
                <a:ext uri="{FF2B5EF4-FFF2-40B4-BE49-F238E27FC236}">
                  <a16:creationId xmlns:a16="http://schemas.microsoft.com/office/drawing/2014/main" id="{A6003B74-20E5-43F5-8CC4-EC6F98BA0D3C}"/>
                </a:ext>
              </a:extLst>
            </p:cNvPr>
            <p:cNvCxnSpPr>
              <a:cxnSpLocks/>
              <a:stCxn id="65" idx="1"/>
            </p:cNvCxnSpPr>
            <p:nvPr/>
          </p:nvCxnSpPr>
          <p:spPr>
            <a:xfrm flipH="1" flipV="1">
              <a:off x="4921471" y="4493739"/>
              <a:ext cx="374956" cy="4510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直接箭头连接符 55">
              <a:extLst>
                <a:ext uri="{FF2B5EF4-FFF2-40B4-BE49-F238E27FC236}">
                  <a16:creationId xmlns:a16="http://schemas.microsoft.com/office/drawing/2014/main" id="{1E7D3619-EA70-4ED0-838F-9F42BDFCB2FC}"/>
                </a:ext>
              </a:extLst>
            </p:cNvPr>
            <p:cNvCxnSpPr>
              <a:cxnSpLocks/>
            </p:cNvCxnSpPr>
            <p:nvPr/>
          </p:nvCxnSpPr>
          <p:spPr>
            <a:xfrm>
              <a:off x="3100459" y="3938658"/>
              <a:ext cx="348753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直接箭头连接符 56">
              <a:extLst>
                <a:ext uri="{FF2B5EF4-FFF2-40B4-BE49-F238E27FC236}">
                  <a16:creationId xmlns:a16="http://schemas.microsoft.com/office/drawing/2014/main" id="{DD2F609A-D10A-44B9-8319-1478684AC835}"/>
                </a:ext>
              </a:extLst>
            </p:cNvPr>
            <p:cNvCxnSpPr>
              <a:cxnSpLocks/>
            </p:cNvCxnSpPr>
            <p:nvPr/>
          </p:nvCxnSpPr>
          <p:spPr>
            <a:xfrm>
              <a:off x="3100459" y="4589337"/>
              <a:ext cx="348753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文本框 57">
              <a:extLst>
                <a:ext uri="{FF2B5EF4-FFF2-40B4-BE49-F238E27FC236}">
                  <a16:creationId xmlns:a16="http://schemas.microsoft.com/office/drawing/2014/main" id="{4B0F6DAC-A5EC-4B99-BD85-67A6DF9E31AF}"/>
                </a:ext>
              </a:extLst>
            </p:cNvPr>
            <p:cNvSpPr txBox="1"/>
            <p:nvPr/>
          </p:nvSpPr>
          <p:spPr>
            <a:xfrm>
              <a:off x="6070286" y="3946047"/>
              <a:ext cx="689921" cy="369332"/>
            </a:xfrm>
            <a:prstGeom prst="rect">
              <a:avLst/>
            </a:prstGeom>
            <a:noFill/>
          </p:spPr>
          <p:txBody>
            <a:bodyPr wrap="square" rtlCol="0">
              <a:spAutoFit/>
            </a:bodyPr>
            <a:lstStyle/>
            <a:p>
              <a:r>
                <a:rPr lang="zh-CN" altLang="en-US" dirty="0"/>
                <a:t>时间</a:t>
              </a:r>
            </a:p>
          </p:txBody>
        </p:sp>
        <p:sp>
          <p:nvSpPr>
            <p:cNvPr id="59" name="文本框 58">
              <a:extLst>
                <a:ext uri="{FF2B5EF4-FFF2-40B4-BE49-F238E27FC236}">
                  <a16:creationId xmlns:a16="http://schemas.microsoft.com/office/drawing/2014/main" id="{E23F5316-64B2-4DA9-A3F7-5F35C37FF104}"/>
                </a:ext>
              </a:extLst>
            </p:cNvPr>
            <p:cNvSpPr txBox="1"/>
            <p:nvPr/>
          </p:nvSpPr>
          <p:spPr>
            <a:xfrm>
              <a:off x="6071431" y="4609064"/>
              <a:ext cx="808087" cy="369332"/>
            </a:xfrm>
            <a:prstGeom prst="rect">
              <a:avLst/>
            </a:prstGeom>
            <a:noFill/>
          </p:spPr>
          <p:txBody>
            <a:bodyPr wrap="square" rtlCol="0">
              <a:spAutoFit/>
            </a:bodyPr>
            <a:lstStyle/>
            <a:p>
              <a:r>
                <a:rPr lang="zh-CN" altLang="en-US" dirty="0"/>
                <a:t>时间</a:t>
              </a:r>
            </a:p>
          </p:txBody>
        </p:sp>
        <p:cxnSp>
          <p:nvCxnSpPr>
            <p:cNvPr id="7" name="直接箭头连接符 6">
              <a:extLst>
                <a:ext uri="{FF2B5EF4-FFF2-40B4-BE49-F238E27FC236}">
                  <a16:creationId xmlns:a16="http://schemas.microsoft.com/office/drawing/2014/main" id="{94396A90-2DA4-446C-BF74-3BE89C477C73}"/>
                </a:ext>
              </a:extLst>
            </p:cNvPr>
            <p:cNvCxnSpPr>
              <a:cxnSpLocks/>
            </p:cNvCxnSpPr>
            <p:nvPr/>
          </p:nvCxnSpPr>
          <p:spPr>
            <a:xfrm>
              <a:off x="3200736" y="3650032"/>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直接箭头连接符 7">
              <a:extLst>
                <a:ext uri="{FF2B5EF4-FFF2-40B4-BE49-F238E27FC236}">
                  <a16:creationId xmlns:a16="http://schemas.microsoft.com/office/drawing/2014/main" id="{F21B8CD2-C602-4304-85F0-9345FDDB8259}"/>
                </a:ext>
              </a:extLst>
            </p:cNvPr>
            <p:cNvCxnSpPr>
              <a:cxnSpLocks/>
            </p:cNvCxnSpPr>
            <p:nvPr/>
          </p:nvCxnSpPr>
          <p:spPr>
            <a:xfrm>
              <a:off x="3200732" y="3278999"/>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直接箭头连接符 8">
              <a:extLst>
                <a:ext uri="{FF2B5EF4-FFF2-40B4-BE49-F238E27FC236}">
                  <a16:creationId xmlns:a16="http://schemas.microsoft.com/office/drawing/2014/main" id="{620E0C7C-9E94-453A-929B-8D4775F783E0}"/>
                </a:ext>
              </a:extLst>
            </p:cNvPr>
            <p:cNvCxnSpPr>
              <a:cxnSpLocks/>
            </p:cNvCxnSpPr>
            <p:nvPr/>
          </p:nvCxnSpPr>
          <p:spPr>
            <a:xfrm>
              <a:off x="3390406" y="3649956"/>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直接箭头连接符 9">
              <a:extLst>
                <a:ext uri="{FF2B5EF4-FFF2-40B4-BE49-F238E27FC236}">
                  <a16:creationId xmlns:a16="http://schemas.microsoft.com/office/drawing/2014/main" id="{3B8414C2-97FE-4759-8B59-1E52E82C5AF8}"/>
                </a:ext>
              </a:extLst>
            </p:cNvPr>
            <p:cNvCxnSpPr>
              <a:cxnSpLocks/>
            </p:cNvCxnSpPr>
            <p:nvPr/>
          </p:nvCxnSpPr>
          <p:spPr>
            <a:xfrm>
              <a:off x="3386834" y="3278923"/>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直接箭头连接符 10">
              <a:extLst>
                <a:ext uri="{FF2B5EF4-FFF2-40B4-BE49-F238E27FC236}">
                  <a16:creationId xmlns:a16="http://schemas.microsoft.com/office/drawing/2014/main" id="{C864D135-066F-4338-BB17-8765BD42129F}"/>
                </a:ext>
              </a:extLst>
            </p:cNvPr>
            <p:cNvCxnSpPr>
              <a:cxnSpLocks/>
            </p:cNvCxnSpPr>
            <p:nvPr/>
          </p:nvCxnSpPr>
          <p:spPr>
            <a:xfrm>
              <a:off x="3584141" y="3650976"/>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直接箭头连接符 11">
              <a:extLst>
                <a:ext uri="{FF2B5EF4-FFF2-40B4-BE49-F238E27FC236}">
                  <a16:creationId xmlns:a16="http://schemas.microsoft.com/office/drawing/2014/main" id="{8B0C001E-85FC-4B60-B741-7FBD02144B2A}"/>
                </a:ext>
              </a:extLst>
            </p:cNvPr>
            <p:cNvCxnSpPr>
              <a:cxnSpLocks/>
            </p:cNvCxnSpPr>
            <p:nvPr/>
          </p:nvCxnSpPr>
          <p:spPr>
            <a:xfrm>
              <a:off x="3588220" y="3278923"/>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直接箭头连接符 12">
              <a:extLst>
                <a:ext uri="{FF2B5EF4-FFF2-40B4-BE49-F238E27FC236}">
                  <a16:creationId xmlns:a16="http://schemas.microsoft.com/office/drawing/2014/main" id="{26BA12BA-3813-41CF-A2E6-D7A683836835}"/>
                </a:ext>
              </a:extLst>
            </p:cNvPr>
            <p:cNvCxnSpPr>
              <a:cxnSpLocks/>
            </p:cNvCxnSpPr>
            <p:nvPr/>
          </p:nvCxnSpPr>
          <p:spPr>
            <a:xfrm>
              <a:off x="3776357" y="3650976"/>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直接箭头连接符 13">
              <a:extLst>
                <a:ext uri="{FF2B5EF4-FFF2-40B4-BE49-F238E27FC236}">
                  <a16:creationId xmlns:a16="http://schemas.microsoft.com/office/drawing/2014/main" id="{2606FD24-1C31-462B-973E-12B21D096FC7}"/>
                </a:ext>
              </a:extLst>
            </p:cNvPr>
            <p:cNvCxnSpPr>
              <a:cxnSpLocks/>
            </p:cNvCxnSpPr>
            <p:nvPr/>
          </p:nvCxnSpPr>
          <p:spPr>
            <a:xfrm>
              <a:off x="3774313" y="3278770"/>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直接箭头连接符 14">
              <a:extLst>
                <a:ext uri="{FF2B5EF4-FFF2-40B4-BE49-F238E27FC236}">
                  <a16:creationId xmlns:a16="http://schemas.microsoft.com/office/drawing/2014/main" id="{C3C2591E-9F66-4EE8-B197-BC63A6550014}"/>
                </a:ext>
              </a:extLst>
            </p:cNvPr>
            <p:cNvCxnSpPr>
              <a:cxnSpLocks/>
            </p:cNvCxnSpPr>
            <p:nvPr/>
          </p:nvCxnSpPr>
          <p:spPr>
            <a:xfrm>
              <a:off x="3965508" y="3649956"/>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直接箭头连接符 15">
              <a:extLst>
                <a:ext uri="{FF2B5EF4-FFF2-40B4-BE49-F238E27FC236}">
                  <a16:creationId xmlns:a16="http://schemas.microsoft.com/office/drawing/2014/main" id="{47A87585-3726-4637-BA2A-3B5F611442F0}"/>
                </a:ext>
              </a:extLst>
            </p:cNvPr>
            <p:cNvCxnSpPr>
              <a:cxnSpLocks/>
            </p:cNvCxnSpPr>
            <p:nvPr/>
          </p:nvCxnSpPr>
          <p:spPr>
            <a:xfrm>
              <a:off x="3965507" y="3278770"/>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直接箭头连接符 16">
              <a:extLst>
                <a:ext uri="{FF2B5EF4-FFF2-40B4-BE49-F238E27FC236}">
                  <a16:creationId xmlns:a16="http://schemas.microsoft.com/office/drawing/2014/main" id="{9421B817-EC4A-41A8-B7B8-828475C0BEAC}"/>
                </a:ext>
              </a:extLst>
            </p:cNvPr>
            <p:cNvCxnSpPr>
              <a:cxnSpLocks/>
            </p:cNvCxnSpPr>
            <p:nvPr/>
          </p:nvCxnSpPr>
          <p:spPr>
            <a:xfrm>
              <a:off x="4151606" y="3649956"/>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直接箭头连接符 17">
              <a:extLst>
                <a:ext uri="{FF2B5EF4-FFF2-40B4-BE49-F238E27FC236}">
                  <a16:creationId xmlns:a16="http://schemas.microsoft.com/office/drawing/2014/main" id="{7A9C05D2-BAE8-4985-B83C-625BC3DFA28D}"/>
                </a:ext>
              </a:extLst>
            </p:cNvPr>
            <p:cNvCxnSpPr>
              <a:cxnSpLocks/>
            </p:cNvCxnSpPr>
            <p:nvPr/>
          </p:nvCxnSpPr>
          <p:spPr>
            <a:xfrm>
              <a:off x="4151606" y="3278770"/>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直接箭头连接符 18">
              <a:extLst>
                <a:ext uri="{FF2B5EF4-FFF2-40B4-BE49-F238E27FC236}">
                  <a16:creationId xmlns:a16="http://schemas.microsoft.com/office/drawing/2014/main" id="{AAF5F2AF-A5CD-44B5-B4C7-96F17AC1A0D0}"/>
                </a:ext>
              </a:extLst>
            </p:cNvPr>
            <p:cNvCxnSpPr>
              <a:cxnSpLocks/>
            </p:cNvCxnSpPr>
            <p:nvPr/>
          </p:nvCxnSpPr>
          <p:spPr>
            <a:xfrm>
              <a:off x="4352992" y="3650899"/>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直接箭头连接符 19">
              <a:extLst>
                <a:ext uri="{FF2B5EF4-FFF2-40B4-BE49-F238E27FC236}">
                  <a16:creationId xmlns:a16="http://schemas.microsoft.com/office/drawing/2014/main" id="{0129BABF-E094-47AA-9775-9BE7FDDC928D}"/>
                </a:ext>
              </a:extLst>
            </p:cNvPr>
            <p:cNvCxnSpPr>
              <a:cxnSpLocks/>
            </p:cNvCxnSpPr>
            <p:nvPr/>
          </p:nvCxnSpPr>
          <p:spPr>
            <a:xfrm>
              <a:off x="4347892" y="3278770"/>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直接箭头连接符 20">
              <a:extLst>
                <a:ext uri="{FF2B5EF4-FFF2-40B4-BE49-F238E27FC236}">
                  <a16:creationId xmlns:a16="http://schemas.microsoft.com/office/drawing/2014/main" id="{50C8DA2D-2B1C-4138-895C-F85B6E66D194}"/>
                </a:ext>
              </a:extLst>
            </p:cNvPr>
            <p:cNvCxnSpPr>
              <a:cxnSpLocks/>
            </p:cNvCxnSpPr>
            <p:nvPr/>
          </p:nvCxnSpPr>
          <p:spPr>
            <a:xfrm>
              <a:off x="4539089" y="3650899"/>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直接箭头连接符 21">
              <a:extLst>
                <a:ext uri="{FF2B5EF4-FFF2-40B4-BE49-F238E27FC236}">
                  <a16:creationId xmlns:a16="http://schemas.microsoft.com/office/drawing/2014/main" id="{1ADEC60B-AD93-49E6-BB24-0ABFF7F3D0D6}"/>
                </a:ext>
              </a:extLst>
            </p:cNvPr>
            <p:cNvCxnSpPr>
              <a:cxnSpLocks/>
            </p:cNvCxnSpPr>
            <p:nvPr/>
          </p:nvCxnSpPr>
          <p:spPr>
            <a:xfrm>
              <a:off x="4539085" y="3278770"/>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直接箭头连接符 22">
              <a:extLst>
                <a:ext uri="{FF2B5EF4-FFF2-40B4-BE49-F238E27FC236}">
                  <a16:creationId xmlns:a16="http://schemas.microsoft.com/office/drawing/2014/main" id="{F81A25AC-40C9-4A38-9B64-88BDDC651F16}"/>
                </a:ext>
              </a:extLst>
            </p:cNvPr>
            <p:cNvCxnSpPr>
              <a:cxnSpLocks/>
            </p:cNvCxnSpPr>
            <p:nvPr/>
          </p:nvCxnSpPr>
          <p:spPr>
            <a:xfrm>
              <a:off x="4726820" y="3650032"/>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直接箭头连接符 23">
              <a:extLst>
                <a:ext uri="{FF2B5EF4-FFF2-40B4-BE49-F238E27FC236}">
                  <a16:creationId xmlns:a16="http://schemas.microsoft.com/office/drawing/2014/main" id="{8938D08B-7E59-4BB6-97B7-271A966E7CEA}"/>
                </a:ext>
              </a:extLst>
            </p:cNvPr>
            <p:cNvCxnSpPr>
              <a:cxnSpLocks/>
            </p:cNvCxnSpPr>
            <p:nvPr/>
          </p:nvCxnSpPr>
          <p:spPr>
            <a:xfrm>
              <a:off x="4726815" y="3278999"/>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直接箭头连接符 24">
              <a:extLst>
                <a:ext uri="{FF2B5EF4-FFF2-40B4-BE49-F238E27FC236}">
                  <a16:creationId xmlns:a16="http://schemas.microsoft.com/office/drawing/2014/main" id="{3066725B-815B-45E5-AFF1-D36485D9F0BE}"/>
                </a:ext>
              </a:extLst>
            </p:cNvPr>
            <p:cNvCxnSpPr>
              <a:cxnSpLocks/>
            </p:cNvCxnSpPr>
            <p:nvPr/>
          </p:nvCxnSpPr>
          <p:spPr>
            <a:xfrm>
              <a:off x="4916489" y="3649956"/>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直接箭头连接符 25">
              <a:extLst>
                <a:ext uri="{FF2B5EF4-FFF2-40B4-BE49-F238E27FC236}">
                  <a16:creationId xmlns:a16="http://schemas.microsoft.com/office/drawing/2014/main" id="{3593F81A-90C1-49E9-9E40-32158BBAAD0D}"/>
                </a:ext>
              </a:extLst>
            </p:cNvPr>
            <p:cNvCxnSpPr>
              <a:cxnSpLocks/>
            </p:cNvCxnSpPr>
            <p:nvPr/>
          </p:nvCxnSpPr>
          <p:spPr>
            <a:xfrm>
              <a:off x="4912917" y="3278923"/>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直接箭头连接符 26">
              <a:extLst>
                <a:ext uri="{FF2B5EF4-FFF2-40B4-BE49-F238E27FC236}">
                  <a16:creationId xmlns:a16="http://schemas.microsoft.com/office/drawing/2014/main" id="{8808A158-E06E-4DDE-8B45-404F45405369}"/>
                </a:ext>
              </a:extLst>
            </p:cNvPr>
            <p:cNvCxnSpPr>
              <a:cxnSpLocks/>
            </p:cNvCxnSpPr>
            <p:nvPr/>
          </p:nvCxnSpPr>
          <p:spPr>
            <a:xfrm>
              <a:off x="5110224" y="3650976"/>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直接箭头连接符 27">
              <a:extLst>
                <a:ext uri="{FF2B5EF4-FFF2-40B4-BE49-F238E27FC236}">
                  <a16:creationId xmlns:a16="http://schemas.microsoft.com/office/drawing/2014/main" id="{63A3D24A-1553-46FC-B737-E8261FDC35A3}"/>
                </a:ext>
              </a:extLst>
            </p:cNvPr>
            <p:cNvCxnSpPr>
              <a:cxnSpLocks/>
            </p:cNvCxnSpPr>
            <p:nvPr/>
          </p:nvCxnSpPr>
          <p:spPr>
            <a:xfrm>
              <a:off x="5114303" y="3278923"/>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直接箭头连接符 28">
              <a:extLst>
                <a:ext uri="{FF2B5EF4-FFF2-40B4-BE49-F238E27FC236}">
                  <a16:creationId xmlns:a16="http://schemas.microsoft.com/office/drawing/2014/main" id="{FAE6E236-ABC8-44F5-AF44-1914A0045901}"/>
                </a:ext>
              </a:extLst>
            </p:cNvPr>
            <p:cNvCxnSpPr>
              <a:cxnSpLocks/>
            </p:cNvCxnSpPr>
            <p:nvPr/>
          </p:nvCxnSpPr>
          <p:spPr>
            <a:xfrm>
              <a:off x="5302440" y="3650976"/>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直接箭头连接符 29">
              <a:extLst>
                <a:ext uri="{FF2B5EF4-FFF2-40B4-BE49-F238E27FC236}">
                  <a16:creationId xmlns:a16="http://schemas.microsoft.com/office/drawing/2014/main" id="{48B124EB-FB80-4E67-BED7-8D5B32BE9478}"/>
                </a:ext>
              </a:extLst>
            </p:cNvPr>
            <p:cNvCxnSpPr>
              <a:cxnSpLocks/>
            </p:cNvCxnSpPr>
            <p:nvPr/>
          </p:nvCxnSpPr>
          <p:spPr>
            <a:xfrm>
              <a:off x="5300396" y="3278770"/>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直接箭头连接符 30">
              <a:extLst>
                <a:ext uri="{FF2B5EF4-FFF2-40B4-BE49-F238E27FC236}">
                  <a16:creationId xmlns:a16="http://schemas.microsoft.com/office/drawing/2014/main" id="{90371A1E-F364-4CD4-BC93-05B614EC8960}"/>
                </a:ext>
              </a:extLst>
            </p:cNvPr>
            <p:cNvCxnSpPr>
              <a:cxnSpLocks/>
            </p:cNvCxnSpPr>
            <p:nvPr/>
          </p:nvCxnSpPr>
          <p:spPr>
            <a:xfrm>
              <a:off x="5491591" y="3649956"/>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直接箭头连接符 31">
              <a:extLst>
                <a:ext uri="{FF2B5EF4-FFF2-40B4-BE49-F238E27FC236}">
                  <a16:creationId xmlns:a16="http://schemas.microsoft.com/office/drawing/2014/main" id="{7E89B621-EDEC-453A-87ED-3DEC275B6338}"/>
                </a:ext>
              </a:extLst>
            </p:cNvPr>
            <p:cNvCxnSpPr>
              <a:cxnSpLocks/>
            </p:cNvCxnSpPr>
            <p:nvPr/>
          </p:nvCxnSpPr>
          <p:spPr>
            <a:xfrm>
              <a:off x="5491590" y="3278770"/>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直接箭头连接符 32">
              <a:extLst>
                <a:ext uri="{FF2B5EF4-FFF2-40B4-BE49-F238E27FC236}">
                  <a16:creationId xmlns:a16="http://schemas.microsoft.com/office/drawing/2014/main" id="{177F9376-6708-44A0-B321-7F467BED65B4}"/>
                </a:ext>
              </a:extLst>
            </p:cNvPr>
            <p:cNvCxnSpPr>
              <a:cxnSpLocks/>
            </p:cNvCxnSpPr>
            <p:nvPr/>
          </p:nvCxnSpPr>
          <p:spPr>
            <a:xfrm>
              <a:off x="5677689" y="3649956"/>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直接箭头连接符 33">
              <a:extLst>
                <a:ext uri="{FF2B5EF4-FFF2-40B4-BE49-F238E27FC236}">
                  <a16:creationId xmlns:a16="http://schemas.microsoft.com/office/drawing/2014/main" id="{72B682D0-A4B0-4111-9D00-76C4D69AED5A}"/>
                </a:ext>
              </a:extLst>
            </p:cNvPr>
            <p:cNvCxnSpPr>
              <a:cxnSpLocks/>
            </p:cNvCxnSpPr>
            <p:nvPr/>
          </p:nvCxnSpPr>
          <p:spPr>
            <a:xfrm>
              <a:off x="5677689" y="3278770"/>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直接箭头连接符 34">
              <a:extLst>
                <a:ext uri="{FF2B5EF4-FFF2-40B4-BE49-F238E27FC236}">
                  <a16:creationId xmlns:a16="http://schemas.microsoft.com/office/drawing/2014/main" id="{303B62C2-1416-4279-858C-1D25B671F6E6}"/>
                </a:ext>
              </a:extLst>
            </p:cNvPr>
            <p:cNvCxnSpPr>
              <a:cxnSpLocks/>
            </p:cNvCxnSpPr>
            <p:nvPr/>
          </p:nvCxnSpPr>
          <p:spPr>
            <a:xfrm>
              <a:off x="5879075" y="3650899"/>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直接箭头连接符 35">
              <a:extLst>
                <a:ext uri="{FF2B5EF4-FFF2-40B4-BE49-F238E27FC236}">
                  <a16:creationId xmlns:a16="http://schemas.microsoft.com/office/drawing/2014/main" id="{9FCC1994-421D-4BAF-B4CB-FD349EEC03D6}"/>
                </a:ext>
              </a:extLst>
            </p:cNvPr>
            <p:cNvCxnSpPr>
              <a:cxnSpLocks/>
            </p:cNvCxnSpPr>
            <p:nvPr/>
          </p:nvCxnSpPr>
          <p:spPr>
            <a:xfrm>
              <a:off x="5873975" y="3278770"/>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直接箭头连接符 36">
              <a:extLst>
                <a:ext uri="{FF2B5EF4-FFF2-40B4-BE49-F238E27FC236}">
                  <a16:creationId xmlns:a16="http://schemas.microsoft.com/office/drawing/2014/main" id="{6F7E87C5-D47F-4E7D-B09D-9D969986FA37}"/>
                </a:ext>
              </a:extLst>
            </p:cNvPr>
            <p:cNvCxnSpPr>
              <a:cxnSpLocks/>
            </p:cNvCxnSpPr>
            <p:nvPr/>
          </p:nvCxnSpPr>
          <p:spPr>
            <a:xfrm>
              <a:off x="6065173" y="3650899"/>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直接箭头连接符 37">
              <a:extLst>
                <a:ext uri="{FF2B5EF4-FFF2-40B4-BE49-F238E27FC236}">
                  <a16:creationId xmlns:a16="http://schemas.microsoft.com/office/drawing/2014/main" id="{2F919CB2-FCFC-4E73-9BF0-487BBC3B5FE7}"/>
                </a:ext>
              </a:extLst>
            </p:cNvPr>
            <p:cNvCxnSpPr>
              <a:cxnSpLocks/>
            </p:cNvCxnSpPr>
            <p:nvPr/>
          </p:nvCxnSpPr>
          <p:spPr>
            <a:xfrm>
              <a:off x="6065168" y="3278770"/>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直接箭头连接符 38">
              <a:extLst>
                <a:ext uri="{FF2B5EF4-FFF2-40B4-BE49-F238E27FC236}">
                  <a16:creationId xmlns:a16="http://schemas.microsoft.com/office/drawing/2014/main" id="{98DF9594-5108-4A7A-B012-E354A2FE1A09}"/>
                </a:ext>
              </a:extLst>
            </p:cNvPr>
            <p:cNvCxnSpPr>
              <a:cxnSpLocks/>
            </p:cNvCxnSpPr>
            <p:nvPr/>
          </p:nvCxnSpPr>
          <p:spPr>
            <a:xfrm>
              <a:off x="3200732" y="4300099"/>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0" name="直接箭头连接符 39">
              <a:extLst>
                <a:ext uri="{FF2B5EF4-FFF2-40B4-BE49-F238E27FC236}">
                  <a16:creationId xmlns:a16="http://schemas.microsoft.com/office/drawing/2014/main" id="{218B0FEF-6798-4191-B892-63778EA46F76}"/>
                </a:ext>
              </a:extLst>
            </p:cNvPr>
            <p:cNvCxnSpPr>
              <a:cxnSpLocks/>
            </p:cNvCxnSpPr>
            <p:nvPr/>
          </p:nvCxnSpPr>
          <p:spPr>
            <a:xfrm>
              <a:off x="3390401" y="4300022"/>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直接箭头连接符 40">
              <a:extLst>
                <a:ext uri="{FF2B5EF4-FFF2-40B4-BE49-F238E27FC236}">
                  <a16:creationId xmlns:a16="http://schemas.microsoft.com/office/drawing/2014/main" id="{8D5E347F-E41B-483C-B489-D58D91EFA924}"/>
                </a:ext>
              </a:extLst>
            </p:cNvPr>
            <p:cNvCxnSpPr>
              <a:cxnSpLocks/>
            </p:cNvCxnSpPr>
            <p:nvPr/>
          </p:nvCxnSpPr>
          <p:spPr>
            <a:xfrm>
              <a:off x="3584136" y="4301042"/>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直接箭头连接符 41">
              <a:extLst>
                <a:ext uri="{FF2B5EF4-FFF2-40B4-BE49-F238E27FC236}">
                  <a16:creationId xmlns:a16="http://schemas.microsoft.com/office/drawing/2014/main" id="{6374F546-6AAE-4016-8B4F-2696B3EAC97A}"/>
                </a:ext>
              </a:extLst>
            </p:cNvPr>
            <p:cNvCxnSpPr>
              <a:cxnSpLocks/>
            </p:cNvCxnSpPr>
            <p:nvPr/>
          </p:nvCxnSpPr>
          <p:spPr>
            <a:xfrm>
              <a:off x="3776352" y="4301042"/>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直接箭头连接符 42">
              <a:extLst>
                <a:ext uri="{FF2B5EF4-FFF2-40B4-BE49-F238E27FC236}">
                  <a16:creationId xmlns:a16="http://schemas.microsoft.com/office/drawing/2014/main" id="{E0C28CC7-6F98-47C0-8FC3-3D61DCF1E977}"/>
                </a:ext>
              </a:extLst>
            </p:cNvPr>
            <p:cNvCxnSpPr>
              <a:cxnSpLocks/>
            </p:cNvCxnSpPr>
            <p:nvPr/>
          </p:nvCxnSpPr>
          <p:spPr>
            <a:xfrm>
              <a:off x="3965504" y="4300022"/>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直接箭头连接符 43">
              <a:extLst>
                <a:ext uri="{FF2B5EF4-FFF2-40B4-BE49-F238E27FC236}">
                  <a16:creationId xmlns:a16="http://schemas.microsoft.com/office/drawing/2014/main" id="{3777C739-4E97-40F1-9387-513D748B7231}"/>
                </a:ext>
              </a:extLst>
            </p:cNvPr>
            <p:cNvCxnSpPr>
              <a:cxnSpLocks/>
            </p:cNvCxnSpPr>
            <p:nvPr/>
          </p:nvCxnSpPr>
          <p:spPr>
            <a:xfrm>
              <a:off x="4151601" y="4300022"/>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5" name="直接箭头连接符 44">
              <a:extLst>
                <a:ext uri="{FF2B5EF4-FFF2-40B4-BE49-F238E27FC236}">
                  <a16:creationId xmlns:a16="http://schemas.microsoft.com/office/drawing/2014/main" id="{FAC60BFD-5DC4-4F5D-BFD6-F46AE6263E63}"/>
                </a:ext>
              </a:extLst>
            </p:cNvPr>
            <p:cNvCxnSpPr>
              <a:cxnSpLocks/>
            </p:cNvCxnSpPr>
            <p:nvPr/>
          </p:nvCxnSpPr>
          <p:spPr>
            <a:xfrm>
              <a:off x="4352987" y="4300966"/>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直接箭头连接符 45">
              <a:extLst>
                <a:ext uri="{FF2B5EF4-FFF2-40B4-BE49-F238E27FC236}">
                  <a16:creationId xmlns:a16="http://schemas.microsoft.com/office/drawing/2014/main" id="{86E3B7E7-7B46-4C0C-BEEA-450394F37F17}"/>
                </a:ext>
              </a:extLst>
            </p:cNvPr>
            <p:cNvCxnSpPr>
              <a:cxnSpLocks/>
            </p:cNvCxnSpPr>
            <p:nvPr/>
          </p:nvCxnSpPr>
          <p:spPr>
            <a:xfrm>
              <a:off x="4539085" y="4300966"/>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7" name="直接箭头连接符 46">
              <a:extLst>
                <a:ext uri="{FF2B5EF4-FFF2-40B4-BE49-F238E27FC236}">
                  <a16:creationId xmlns:a16="http://schemas.microsoft.com/office/drawing/2014/main" id="{8B81E75A-4F3B-450E-A9A0-EF7BDC8BE05E}"/>
                </a:ext>
              </a:extLst>
            </p:cNvPr>
            <p:cNvCxnSpPr>
              <a:cxnSpLocks/>
            </p:cNvCxnSpPr>
            <p:nvPr/>
          </p:nvCxnSpPr>
          <p:spPr>
            <a:xfrm>
              <a:off x="4726815" y="4300099"/>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直接箭头连接符 47">
              <a:extLst>
                <a:ext uri="{FF2B5EF4-FFF2-40B4-BE49-F238E27FC236}">
                  <a16:creationId xmlns:a16="http://schemas.microsoft.com/office/drawing/2014/main" id="{96325B07-0A3A-435E-94C4-FD449B9ED3E1}"/>
                </a:ext>
              </a:extLst>
            </p:cNvPr>
            <p:cNvCxnSpPr>
              <a:cxnSpLocks/>
            </p:cNvCxnSpPr>
            <p:nvPr/>
          </p:nvCxnSpPr>
          <p:spPr>
            <a:xfrm>
              <a:off x="4916484" y="4300022"/>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9" name="直接箭头连接符 48">
              <a:extLst>
                <a:ext uri="{FF2B5EF4-FFF2-40B4-BE49-F238E27FC236}">
                  <a16:creationId xmlns:a16="http://schemas.microsoft.com/office/drawing/2014/main" id="{F8DC95A2-78A5-44D1-9FEA-321BA239B3CA}"/>
                </a:ext>
              </a:extLst>
            </p:cNvPr>
            <p:cNvCxnSpPr>
              <a:cxnSpLocks/>
            </p:cNvCxnSpPr>
            <p:nvPr/>
          </p:nvCxnSpPr>
          <p:spPr>
            <a:xfrm>
              <a:off x="5110219" y="4301042"/>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0" name="直接箭头连接符 49">
              <a:extLst>
                <a:ext uri="{FF2B5EF4-FFF2-40B4-BE49-F238E27FC236}">
                  <a16:creationId xmlns:a16="http://schemas.microsoft.com/office/drawing/2014/main" id="{C59758EA-25D3-43FB-B6C7-9407F7740E81}"/>
                </a:ext>
              </a:extLst>
            </p:cNvPr>
            <p:cNvCxnSpPr>
              <a:cxnSpLocks/>
            </p:cNvCxnSpPr>
            <p:nvPr/>
          </p:nvCxnSpPr>
          <p:spPr>
            <a:xfrm>
              <a:off x="5302435" y="4301042"/>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1" name="直接箭头连接符 50">
              <a:extLst>
                <a:ext uri="{FF2B5EF4-FFF2-40B4-BE49-F238E27FC236}">
                  <a16:creationId xmlns:a16="http://schemas.microsoft.com/office/drawing/2014/main" id="{8216150E-199E-4B23-BE70-D4ACE253D212}"/>
                </a:ext>
              </a:extLst>
            </p:cNvPr>
            <p:cNvCxnSpPr>
              <a:cxnSpLocks/>
            </p:cNvCxnSpPr>
            <p:nvPr/>
          </p:nvCxnSpPr>
          <p:spPr>
            <a:xfrm>
              <a:off x="5491587" y="4300022"/>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2" name="直接箭头连接符 51">
              <a:extLst>
                <a:ext uri="{FF2B5EF4-FFF2-40B4-BE49-F238E27FC236}">
                  <a16:creationId xmlns:a16="http://schemas.microsoft.com/office/drawing/2014/main" id="{05B9396E-1B5C-486E-A3A4-EC68537D8A2B}"/>
                </a:ext>
              </a:extLst>
            </p:cNvPr>
            <p:cNvCxnSpPr>
              <a:cxnSpLocks/>
            </p:cNvCxnSpPr>
            <p:nvPr/>
          </p:nvCxnSpPr>
          <p:spPr>
            <a:xfrm>
              <a:off x="5677684" y="4300022"/>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3" name="直接箭头连接符 52">
              <a:extLst>
                <a:ext uri="{FF2B5EF4-FFF2-40B4-BE49-F238E27FC236}">
                  <a16:creationId xmlns:a16="http://schemas.microsoft.com/office/drawing/2014/main" id="{A347D6A8-66DE-4AA6-96C8-482521A68A80}"/>
                </a:ext>
              </a:extLst>
            </p:cNvPr>
            <p:cNvCxnSpPr>
              <a:cxnSpLocks/>
            </p:cNvCxnSpPr>
            <p:nvPr/>
          </p:nvCxnSpPr>
          <p:spPr>
            <a:xfrm>
              <a:off x="5879070" y="4300966"/>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4" name="直接箭头连接符 53">
              <a:extLst>
                <a:ext uri="{FF2B5EF4-FFF2-40B4-BE49-F238E27FC236}">
                  <a16:creationId xmlns:a16="http://schemas.microsoft.com/office/drawing/2014/main" id="{6354CF65-FD9C-4E5B-844C-A1A7FA000C8B}"/>
                </a:ext>
              </a:extLst>
            </p:cNvPr>
            <p:cNvCxnSpPr>
              <a:cxnSpLocks/>
            </p:cNvCxnSpPr>
            <p:nvPr/>
          </p:nvCxnSpPr>
          <p:spPr>
            <a:xfrm>
              <a:off x="6065168" y="4300966"/>
              <a:ext cx="0" cy="19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839259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ED97502-9333-42AC-8D4D-62BD8D2FCAA9}"/>
              </a:ext>
            </a:extLst>
          </p:cNvPr>
          <p:cNvSpPr txBox="1"/>
          <p:nvPr/>
        </p:nvSpPr>
        <p:spPr>
          <a:xfrm>
            <a:off x="1836490" y="1049050"/>
            <a:ext cx="5472608" cy="304698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全部流通的指令</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试图写入</a:t>
            </a:r>
            <a:r>
              <a:rPr lang="en-US" altLang="zh-CN" sz="2400" dirty="0">
                <a:latin typeface="微软雅黑" panose="020B0503020204020204" pitchFamily="34" charset="-122"/>
                <a:ea typeface="微软雅黑" panose="020B0503020204020204" pitchFamily="34" charset="-122"/>
              </a:rPr>
              <a:t>$zero</a:t>
            </a:r>
            <a:r>
              <a:rPr lang="zh-CN" altLang="en-US" sz="2400" dirty="0">
                <a:latin typeface="微软雅黑" panose="020B0503020204020204" pitchFamily="34" charset="-122"/>
                <a:ea typeface="微软雅黑" panose="020B0503020204020204" pitchFamily="34" charset="-122"/>
              </a:rPr>
              <a:t>的指令</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存在数据相关的指令</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既存在试图写</a:t>
            </a:r>
            <a:r>
              <a:rPr lang="en-US" altLang="zh-CN" sz="2400" dirty="0">
                <a:latin typeface="微软雅黑" panose="020B0503020204020204" pitchFamily="34" charset="-122"/>
                <a:ea typeface="微软雅黑" panose="020B0503020204020204" pitchFamily="34" charset="-122"/>
              </a:rPr>
              <a:t>$zero</a:t>
            </a:r>
            <a:r>
              <a:rPr lang="zh-CN" altLang="en-US" sz="2400" dirty="0">
                <a:latin typeface="微软雅黑" panose="020B0503020204020204" pitchFamily="34" charset="-122"/>
                <a:ea typeface="微软雅黑" panose="020B0503020204020204" pitchFamily="34" charset="-122"/>
              </a:rPr>
              <a:t>寄存器的指令，又存在数据相关的指令</a:t>
            </a:r>
          </a:p>
        </p:txBody>
      </p:sp>
      <p:grpSp>
        <p:nvGrpSpPr>
          <p:cNvPr id="7" name="组合 6">
            <a:extLst>
              <a:ext uri="{FF2B5EF4-FFF2-40B4-BE49-F238E27FC236}">
                <a16:creationId xmlns:a16="http://schemas.microsoft.com/office/drawing/2014/main" id="{E6A31F11-3434-4CA6-AD2E-C0074E95E9EF}"/>
              </a:ext>
            </a:extLst>
          </p:cNvPr>
          <p:cNvGrpSpPr/>
          <p:nvPr/>
        </p:nvGrpSpPr>
        <p:grpSpPr>
          <a:xfrm>
            <a:off x="0" y="124272"/>
            <a:ext cx="3348658" cy="441780"/>
            <a:chOff x="-2504" y="141590"/>
            <a:chExt cx="3287299" cy="441780"/>
          </a:xfrm>
        </p:grpSpPr>
        <p:sp>
          <p:nvSpPr>
            <p:cNvPr id="9" name="标题 5">
              <a:extLst>
                <a:ext uri="{FF2B5EF4-FFF2-40B4-BE49-F238E27FC236}">
                  <a16:creationId xmlns:a16="http://schemas.microsoft.com/office/drawing/2014/main" id="{65093A8C-BACF-48EC-BB2C-AAF23762C1E6}"/>
                </a:ext>
              </a:extLst>
            </p:cNvPr>
            <p:cNvSpPr txBox="1">
              <a:spLocks/>
            </p:cNvSpPr>
            <p:nvPr>
              <p:custDataLst>
                <p:tags r:id="rId2"/>
              </p:custDataLst>
            </p:nvPr>
          </p:nvSpPr>
          <p:spPr>
            <a:xfrm>
              <a:off x="141512" y="196280"/>
              <a:ext cx="3143283" cy="332399"/>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05 </a:t>
              </a:r>
              <a:r>
                <a:rPr lang="zh-CN" alt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实验设计及实验结果</a:t>
              </a:r>
              <a:endPar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FA3537B5-835A-43F4-9F26-D3CC4446201E}"/>
                </a:ext>
              </a:extLst>
            </p:cNvPr>
            <p:cNvSpPr/>
            <p:nvPr/>
          </p:nvSpPr>
          <p:spPr>
            <a:xfrm>
              <a:off x="-2504" y="141590"/>
              <a:ext cx="144016" cy="4417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1902969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E6A31F11-3434-4CA6-AD2E-C0074E95E9EF}"/>
              </a:ext>
            </a:extLst>
          </p:cNvPr>
          <p:cNvGrpSpPr/>
          <p:nvPr/>
        </p:nvGrpSpPr>
        <p:grpSpPr>
          <a:xfrm>
            <a:off x="0" y="124272"/>
            <a:ext cx="2484562" cy="441780"/>
            <a:chOff x="-2504" y="141590"/>
            <a:chExt cx="2439036" cy="441780"/>
          </a:xfrm>
        </p:grpSpPr>
        <p:sp>
          <p:nvSpPr>
            <p:cNvPr id="9" name="标题 5">
              <a:extLst>
                <a:ext uri="{FF2B5EF4-FFF2-40B4-BE49-F238E27FC236}">
                  <a16:creationId xmlns:a16="http://schemas.microsoft.com/office/drawing/2014/main" id="{65093A8C-BACF-48EC-BB2C-AAF23762C1E6}"/>
                </a:ext>
              </a:extLst>
            </p:cNvPr>
            <p:cNvSpPr txBox="1">
              <a:spLocks/>
            </p:cNvSpPr>
            <p:nvPr>
              <p:custDataLst>
                <p:tags r:id="rId2"/>
              </p:custDataLst>
            </p:nvPr>
          </p:nvSpPr>
          <p:spPr>
            <a:xfrm>
              <a:off x="141512" y="196280"/>
              <a:ext cx="2295020" cy="332399"/>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zh-CN" alt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全部流通的指令</a:t>
              </a:r>
              <a:endPar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FA3537B5-835A-43F4-9F26-D3CC4446201E}"/>
                </a:ext>
              </a:extLst>
            </p:cNvPr>
            <p:cNvSpPr/>
            <p:nvPr/>
          </p:nvSpPr>
          <p:spPr>
            <a:xfrm>
              <a:off x="-2504" y="141590"/>
              <a:ext cx="144016" cy="4417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BBF43C6F-C5B7-4EF8-89A7-AF7041AB7411}"/>
              </a:ext>
            </a:extLst>
          </p:cNvPr>
          <p:cNvSpPr txBox="1"/>
          <p:nvPr/>
        </p:nvSpPr>
        <p:spPr>
          <a:xfrm>
            <a:off x="468338" y="1233716"/>
            <a:ext cx="8568952" cy="2677656"/>
          </a:xfrm>
          <a:prstGeom prst="rect">
            <a:avLst/>
          </a:prstGeom>
          <a:noFill/>
        </p:spPr>
        <p:txBody>
          <a:bodyPr wrap="square" rtlCol="0">
            <a:spAutoFit/>
          </a:bodyPr>
          <a:lstStyle/>
          <a:p>
            <a:r>
              <a:rPr lang="pt-BR" altLang="zh-CN" sz="1400" dirty="0"/>
              <a:t>00000000001000100001100000100001	addu $v1, $at, $v0	$r3 &lt;- $r1 + $r2</a:t>
            </a:r>
          </a:p>
          <a:p>
            <a:r>
              <a:rPr lang="pt-BR" altLang="zh-CN" sz="1400" dirty="0"/>
              <a:t>00000000100001010011000000100011	subu $a2, $a0, $a1	$r6 &lt;- $r4 - $r5</a:t>
            </a:r>
          </a:p>
          <a:p>
            <a:r>
              <a:rPr lang="pt-BR" altLang="zh-CN" sz="1400" dirty="0"/>
              <a:t>00000000111010000100100000100100	and $t1, $a3, $t0	$r9 &lt;- $r7 &amp; $r8</a:t>
            </a:r>
          </a:p>
          <a:p>
            <a:r>
              <a:rPr lang="pt-BR" altLang="zh-CN" sz="1400" dirty="0"/>
              <a:t>00000001010010110110000000100101	or $t4, $t2, $t3	$r12 &lt;- $r10 | $r11</a:t>
            </a:r>
          </a:p>
          <a:p>
            <a:r>
              <a:rPr lang="pt-BR" altLang="zh-CN" sz="1400" dirty="0"/>
              <a:t>00000001101011100111100000100110	xor $t7, $t5, $t6	$r15 &lt;- $r13 ^ $r14</a:t>
            </a:r>
          </a:p>
          <a:p>
            <a:r>
              <a:rPr lang="pt-BR" altLang="zh-CN" sz="1400" dirty="0"/>
              <a:t>00000010000100011001000000100111	nor $s2, $s0, $s1	$r18 &lt;- $r16 NOR $17</a:t>
            </a:r>
          </a:p>
          <a:p>
            <a:r>
              <a:rPr lang="pt-BR" altLang="zh-CN" sz="1400" dirty="0"/>
              <a:t>00000000000100111010000010000000	sll $s4, $s3, 2	$r20 &lt;- $r19 &lt;&lt; 2</a:t>
            </a:r>
          </a:p>
          <a:p>
            <a:r>
              <a:rPr lang="pt-BR" altLang="zh-CN" sz="1400" dirty="0"/>
              <a:t>00000000000101011011000100000010	srl $s6, $s5, 4	$r22 &lt;- $r21 &gt;&gt; 4</a:t>
            </a:r>
          </a:p>
          <a:p>
            <a:r>
              <a:rPr lang="pt-BR" altLang="zh-CN" sz="1400" dirty="0"/>
              <a:t>00100010111110000110101001010010	addi $t8, $s7, 27218	$r24 &lt;- $r23 +(sign-extend)27218</a:t>
            </a:r>
          </a:p>
          <a:p>
            <a:r>
              <a:rPr lang="pt-BR" altLang="zh-CN" sz="1400" dirty="0"/>
              <a:t>00110011001110101010101101010100	andi $k0, $t9, 43860	$r26 &lt;- $r25 &amp; (zero-extend)43860</a:t>
            </a:r>
          </a:p>
          <a:p>
            <a:r>
              <a:rPr lang="pt-BR" altLang="zh-CN" sz="1400" dirty="0"/>
              <a:t>00110111011111000101010001100110	ori $gp, $k1, 21606	$r28 &lt;- $r27 | (zero-extend)21606</a:t>
            </a:r>
          </a:p>
          <a:p>
            <a:r>
              <a:rPr lang="pt-BR" altLang="zh-CN" sz="1400" dirty="0"/>
              <a:t>00111011101111100101000110001100	xori $fp, $sp, 20876	$r30 &lt;- $r29 ^ (zero-extend)20876</a:t>
            </a:r>
          </a:p>
        </p:txBody>
      </p:sp>
    </p:spTree>
    <p:custDataLst>
      <p:tags r:id="rId1"/>
    </p:custDataLst>
    <p:extLst>
      <p:ext uri="{BB962C8B-B14F-4D97-AF65-F5344CB8AC3E}">
        <p14:creationId xmlns:p14="http://schemas.microsoft.com/office/powerpoint/2010/main" val="4220743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B677FC7-3B72-4C82-87D3-C9D1AE185A5A}"/>
              </a:ext>
            </a:extLst>
          </p:cNvPr>
          <p:cNvPicPr/>
          <p:nvPr/>
        </p:nvPicPr>
        <p:blipFill>
          <a:blip r:embed="rId2"/>
          <a:stretch>
            <a:fillRect/>
          </a:stretch>
        </p:blipFill>
        <p:spPr>
          <a:xfrm>
            <a:off x="2002979" y="772344"/>
            <a:ext cx="5139630" cy="3600400"/>
          </a:xfrm>
          <a:prstGeom prst="rect">
            <a:avLst/>
          </a:prstGeom>
        </p:spPr>
      </p:pic>
    </p:spTree>
    <p:extLst>
      <p:ext uri="{BB962C8B-B14F-4D97-AF65-F5344CB8AC3E}">
        <p14:creationId xmlns:p14="http://schemas.microsoft.com/office/powerpoint/2010/main" val="3796484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6B90E18-FC69-4485-8E95-6164EFCF2874}"/>
              </a:ext>
            </a:extLst>
          </p:cNvPr>
          <p:cNvPicPr/>
          <p:nvPr/>
        </p:nvPicPr>
        <p:blipFill>
          <a:blip r:embed="rId2"/>
          <a:stretch>
            <a:fillRect/>
          </a:stretch>
        </p:blipFill>
        <p:spPr>
          <a:xfrm>
            <a:off x="491749" y="610326"/>
            <a:ext cx="8162090" cy="3924436"/>
          </a:xfrm>
          <a:prstGeom prst="rect">
            <a:avLst/>
          </a:prstGeom>
        </p:spPr>
      </p:pic>
    </p:spTree>
    <p:extLst>
      <p:ext uri="{BB962C8B-B14F-4D97-AF65-F5344CB8AC3E}">
        <p14:creationId xmlns:p14="http://schemas.microsoft.com/office/powerpoint/2010/main" val="3187934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E6A31F11-3434-4CA6-AD2E-C0074E95E9EF}"/>
              </a:ext>
            </a:extLst>
          </p:cNvPr>
          <p:cNvGrpSpPr/>
          <p:nvPr/>
        </p:nvGrpSpPr>
        <p:grpSpPr>
          <a:xfrm>
            <a:off x="0" y="124272"/>
            <a:ext cx="3060627" cy="441780"/>
            <a:chOff x="-2504" y="141590"/>
            <a:chExt cx="3004545" cy="441780"/>
          </a:xfrm>
        </p:grpSpPr>
        <p:sp>
          <p:nvSpPr>
            <p:cNvPr id="9" name="标题 5">
              <a:extLst>
                <a:ext uri="{FF2B5EF4-FFF2-40B4-BE49-F238E27FC236}">
                  <a16:creationId xmlns:a16="http://schemas.microsoft.com/office/drawing/2014/main" id="{65093A8C-BACF-48EC-BB2C-AAF23762C1E6}"/>
                </a:ext>
              </a:extLst>
            </p:cNvPr>
            <p:cNvSpPr txBox="1">
              <a:spLocks/>
            </p:cNvSpPr>
            <p:nvPr>
              <p:custDataLst>
                <p:tags r:id="rId2"/>
              </p:custDataLst>
            </p:nvPr>
          </p:nvSpPr>
          <p:spPr>
            <a:xfrm>
              <a:off x="141512" y="196280"/>
              <a:ext cx="2860529" cy="332399"/>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zh-CN" alt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试图写入</a:t>
              </a:r>
              <a:r>
                <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$zero</a:t>
              </a:r>
              <a:r>
                <a:rPr lang="zh-CN" alt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的指令</a:t>
              </a:r>
              <a:endPar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FA3537B5-835A-43F4-9F26-D3CC4446201E}"/>
                </a:ext>
              </a:extLst>
            </p:cNvPr>
            <p:cNvSpPr/>
            <p:nvPr/>
          </p:nvSpPr>
          <p:spPr>
            <a:xfrm>
              <a:off x="-2504" y="141590"/>
              <a:ext cx="144016" cy="4417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a:extLst>
              <a:ext uri="{FF2B5EF4-FFF2-40B4-BE49-F238E27FC236}">
                <a16:creationId xmlns:a16="http://schemas.microsoft.com/office/drawing/2014/main" id="{E026CB9D-E448-4498-80A1-4D49C256FD52}"/>
              </a:ext>
            </a:extLst>
          </p:cNvPr>
          <p:cNvSpPr txBox="1"/>
          <p:nvPr/>
        </p:nvSpPr>
        <p:spPr>
          <a:xfrm>
            <a:off x="468338" y="1233716"/>
            <a:ext cx="8568952" cy="2677656"/>
          </a:xfrm>
          <a:prstGeom prst="rect">
            <a:avLst/>
          </a:prstGeom>
          <a:noFill/>
        </p:spPr>
        <p:txBody>
          <a:bodyPr wrap="square" rtlCol="0">
            <a:spAutoFit/>
          </a:bodyPr>
          <a:lstStyle/>
          <a:p>
            <a:r>
              <a:rPr lang="pt-BR" altLang="zh-CN" sz="1400" dirty="0"/>
              <a:t>00000000001000100001100000100001	addu $v1, $at, $v0	$r3 &lt;- $r1 + $r2</a:t>
            </a:r>
          </a:p>
          <a:p>
            <a:r>
              <a:rPr lang="pt-BR" altLang="zh-CN" sz="1400" dirty="0"/>
              <a:t>00000000100001010011000000100011	subu $a2, $a0, $a1	$r6 &lt;- $r4 - $r5</a:t>
            </a:r>
          </a:p>
          <a:p>
            <a:r>
              <a:rPr lang="pt-BR" altLang="zh-CN" sz="1400" dirty="0">
                <a:solidFill>
                  <a:srgbClr val="FF0000"/>
                </a:solidFill>
              </a:rPr>
              <a:t>00000000111010000000000000100100	and $zero, $a3, $t0	$zero &lt;- $r7 &amp; $r8</a:t>
            </a:r>
          </a:p>
          <a:p>
            <a:r>
              <a:rPr lang="pt-BR" altLang="zh-CN" sz="1400" dirty="0">
                <a:solidFill>
                  <a:srgbClr val="FF0000"/>
                </a:solidFill>
              </a:rPr>
              <a:t>00000001010010110000000000100101	or $zero, $t2, $t3	$zero &lt;- $r10 | $r11</a:t>
            </a:r>
          </a:p>
          <a:p>
            <a:r>
              <a:rPr lang="pt-BR" altLang="zh-CN" sz="1400" dirty="0"/>
              <a:t>00000001101011100111100000100110	xor $t7, $t5, $t6	$r15 &lt;- $r13 ^ $r14</a:t>
            </a:r>
          </a:p>
          <a:p>
            <a:r>
              <a:rPr lang="pt-BR" altLang="zh-CN" sz="1400" dirty="0">
                <a:solidFill>
                  <a:srgbClr val="FF0000"/>
                </a:solidFill>
              </a:rPr>
              <a:t>00000010000100010000000000100111	nor $zero, $s0, $s1	$zero &lt;- $r16 NOR $17</a:t>
            </a:r>
          </a:p>
          <a:p>
            <a:r>
              <a:rPr lang="pt-BR" altLang="zh-CN" sz="1400" dirty="0"/>
              <a:t>00000000000100111010000010000000	sll $s4, $s3, 2	$r20 &lt;- $r19 &lt;&lt; 2</a:t>
            </a:r>
          </a:p>
          <a:p>
            <a:r>
              <a:rPr lang="pt-BR" altLang="zh-CN" sz="1400" dirty="0"/>
              <a:t>00000000000101011011000100000010	srl $s6, $s5, 4	$r22 &lt;- $r21 &gt;&gt; 4</a:t>
            </a:r>
          </a:p>
          <a:p>
            <a:r>
              <a:rPr lang="pt-BR" altLang="zh-CN" sz="1400" dirty="0"/>
              <a:t>00100010111110000110101001010010	addi $t8, $s7, 27218	$r24 &lt;- $r23 +(sign-extend)27218</a:t>
            </a:r>
          </a:p>
          <a:p>
            <a:r>
              <a:rPr lang="pt-BR" altLang="zh-CN" sz="1400" dirty="0"/>
              <a:t>00110011001110101010101101010100	andi $k0, $t9, 43860	$r26 &lt;- $r25 &amp; (zero-extend)43860</a:t>
            </a:r>
          </a:p>
          <a:p>
            <a:r>
              <a:rPr lang="pt-BR" altLang="zh-CN" sz="1400" dirty="0"/>
              <a:t>00110111011111000101010001100110	ori $gp, $k1, 21606	$r28 &lt;- $r27 | (zero-extend)21606</a:t>
            </a:r>
          </a:p>
          <a:p>
            <a:r>
              <a:rPr lang="pt-BR" altLang="zh-CN" sz="1400" dirty="0"/>
              <a:t>00111011101111100101000110001100	xori $fp, $sp, 20876	$r30 &lt;- $r29 ^ (zero-extend)20876</a:t>
            </a:r>
          </a:p>
        </p:txBody>
      </p:sp>
    </p:spTree>
    <p:custDataLst>
      <p:tags r:id="rId1"/>
    </p:custDataLst>
    <p:extLst>
      <p:ext uri="{BB962C8B-B14F-4D97-AF65-F5344CB8AC3E}">
        <p14:creationId xmlns:p14="http://schemas.microsoft.com/office/powerpoint/2010/main" val="948905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B6D082E-87AA-48C3-B8E7-D1D1DB184E7B}"/>
              </a:ext>
            </a:extLst>
          </p:cNvPr>
          <p:cNvPicPr/>
          <p:nvPr/>
        </p:nvPicPr>
        <p:blipFill>
          <a:blip r:embed="rId2"/>
          <a:stretch>
            <a:fillRect/>
          </a:stretch>
        </p:blipFill>
        <p:spPr>
          <a:xfrm>
            <a:off x="1728478" y="412304"/>
            <a:ext cx="5688632" cy="4141874"/>
          </a:xfrm>
          <a:prstGeom prst="rect">
            <a:avLst/>
          </a:prstGeom>
        </p:spPr>
      </p:pic>
    </p:spTree>
    <p:extLst>
      <p:ext uri="{BB962C8B-B14F-4D97-AF65-F5344CB8AC3E}">
        <p14:creationId xmlns:p14="http://schemas.microsoft.com/office/powerpoint/2010/main" val="351124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134EBBB-82FF-4871-B40D-2501C7E8158E}"/>
              </a:ext>
            </a:extLst>
          </p:cNvPr>
          <p:cNvGrpSpPr/>
          <p:nvPr/>
        </p:nvGrpSpPr>
        <p:grpSpPr>
          <a:xfrm>
            <a:off x="85410" y="124272"/>
            <a:ext cx="1664128" cy="1673098"/>
            <a:chOff x="396330" y="411170"/>
            <a:chExt cx="1664128" cy="1673098"/>
          </a:xfrm>
        </p:grpSpPr>
        <p:sp>
          <p:nvSpPr>
            <p:cNvPr id="27" name="Freeform 6"/>
            <p:cNvSpPr>
              <a:spLocks/>
            </p:cNvSpPr>
            <p:nvPr/>
          </p:nvSpPr>
          <p:spPr bwMode="auto">
            <a:xfrm>
              <a:off x="396330" y="618248"/>
              <a:ext cx="1664128" cy="1466020"/>
            </a:xfrm>
            <a:custGeom>
              <a:avLst/>
              <a:gdLst>
                <a:gd name="T0" fmla="*/ 0 w 998"/>
                <a:gd name="T1" fmla="*/ 0 h 861"/>
                <a:gd name="T2" fmla="*/ 998 w 998"/>
                <a:gd name="T3" fmla="*/ 0 h 861"/>
                <a:gd name="T4" fmla="*/ 492 w 998"/>
                <a:gd name="T5" fmla="*/ 861 h 861"/>
                <a:gd name="T6" fmla="*/ 0 w 998"/>
                <a:gd name="T7" fmla="*/ 0 h 861"/>
              </a:gdLst>
              <a:ahLst/>
              <a:cxnLst>
                <a:cxn ang="0">
                  <a:pos x="T0" y="T1"/>
                </a:cxn>
                <a:cxn ang="0">
                  <a:pos x="T2" y="T3"/>
                </a:cxn>
                <a:cxn ang="0">
                  <a:pos x="T4" y="T5"/>
                </a:cxn>
                <a:cxn ang="0">
                  <a:pos x="T6" y="T7"/>
                </a:cxn>
              </a:cxnLst>
              <a:rect l="0" t="0" r="r" b="b"/>
              <a:pathLst>
                <a:path w="998" h="861">
                  <a:moveTo>
                    <a:pt x="0" y="0"/>
                  </a:moveTo>
                  <a:lnTo>
                    <a:pt x="998" y="0"/>
                  </a:lnTo>
                  <a:lnTo>
                    <a:pt x="492" y="861"/>
                  </a:lnTo>
                  <a:lnTo>
                    <a:pt x="0" y="0"/>
                  </a:lnTo>
                  <a:close/>
                </a:path>
              </a:pathLst>
            </a:custGeom>
            <a:solidFill>
              <a:schemeClr val="accent1"/>
            </a:solidFill>
            <a:ln w="0">
              <a:noFill/>
              <a:prstDash val="solid"/>
              <a:round/>
              <a:headEnd/>
              <a:tailEnd/>
            </a:ln>
          </p:spPr>
          <p:txBody>
            <a:bodyPr vert="horz" wrap="square" lIns="91451" tIns="45725" rIns="91451" bIns="45725" numCol="1" anchor="t" anchorCtr="0" compatLnSpc="1">
              <a:prstTxWarp prst="textNoShape">
                <a:avLst/>
              </a:prstTxWarp>
            </a:bodyPr>
            <a:lstStyle/>
            <a:p>
              <a:endParaRPr lang="zh-CN" altLang="en-US" dirty="0">
                <a:solidFill>
                  <a:schemeClr val="accent1">
                    <a:lumMod val="75000"/>
                  </a:schemeClr>
                </a:solidFill>
              </a:endParaRPr>
            </a:p>
          </p:txBody>
        </p:sp>
        <p:sp>
          <p:nvSpPr>
            <p:cNvPr id="28" name="Freeform 11"/>
            <p:cNvSpPr>
              <a:spLocks/>
            </p:cNvSpPr>
            <p:nvPr/>
          </p:nvSpPr>
          <p:spPr bwMode="auto">
            <a:xfrm>
              <a:off x="534889" y="411170"/>
              <a:ext cx="1387010" cy="1207155"/>
            </a:xfrm>
            <a:custGeom>
              <a:avLst/>
              <a:gdLst>
                <a:gd name="T0" fmla="*/ 949 w 1896"/>
                <a:gd name="T1" fmla="*/ 0 h 1616"/>
                <a:gd name="T2" fmla="*/ 1896 w 1896"/>
                <a:gd name="T3" fmla="*/ 1616 h 1616"/>
                <a:gd name="T4" fmla="*/ 0 w 1896"/>
                <a:gd name="T5" fmla="*/ 1616 h 1616"/>
                <a:gd name="T6" fmla="*/ 949 w 1896"/>
                <a:gd name="T7" fmla="*/ 0 h 1616"/>
              </a:gdLst>
              <a:ahLst/>
              <a:cxnLst>
                <a:cxn ang="0">
                  <a:pos x="T0" y="T1"/>
                </a:cxn>
                <a:cxn ang="0">
                  <a:pos x="T2" y="T3"/>
                </a:cxn>
                <a:cxn ang="0">
                  <a:pos x="T4" y="T5"/>
                </a:cxn>
                <a:cxn ang="0">
                  <a:pos x="T6" y="T7"/>
                </a:cxn>
              </a:cxnLst>
              <a:rect l="0" t="0" r="r" b="b"/>
              <a:pathLst>
                <a:path w="1896" h="1616">
                  <a:moveTo>
                    <a:pt x="949" y="0"/>
                  </a:moveTo>
                  <a:lnTo>
                    <a:pt x="1896" y="1616"/>
                  </a:lnTo>
                  <a:lnTo>
                    <a:pt x="0" y="1616"/>
                  </a:lnTo>
                  <a:lnTo>
                    <a:pt x="949" y="0"/>
                  </a:lnTo>
                  <a:close/>
                </a:path>
              </a:pathLst>
            </a:custGeom>
            <a:noFill/>
            <a:ln w="19050">
              <a:solidFill>
                <a:schemeClr val="accent1"/>
              </a:solidFill>
              <a:prstDash val="solid"/>
              <a:round/>
              <a:headEnd/>
              <a:tailEnd/>
            </a:ln>
          </p:spPr>
          <p:txBody>
            <a:bodyPr vert="horz" wrap="square" lIns="91451" tIns="45725" rIns="91451" bIns="45725" numCol="1" anchor="t" anchorCtr="0" compatLnSpc="1">
              <a:prstTxWarp prst="textNoShape">
                <a:avLst/>
              </a:prstTxWarp>
            </a:bodyPr>
            <a:lstStyle/>
            <a:p>
              <a:endParaRPr lang="zh-CN" altLang="en-US" dirty="0">
                <a:solidFill>
                  <a:schemeClr val="bg1"/>
                </a:solidFill>
              </a:endParaRPr>
            </a:p>
          </p:txBody>
        </p:sp>
        <p:sp>
          <p:nvSpPr>
            <p:cNvPr id="24" name="MH_Others_1"/>
            <p:cNvSpPr txBox="1"/>
            <p:nvPr>
              <p:custDataLst>
                <p:tags r:id="rId17"/>
              </p:custDataLst>
            </p:nvPr>
          </p:nvSpPr>
          <p:spPr>
            <a:xfrm>
              <a:off x="785747" y="799303"/>
              <a:ext cx="885293" cy="430887"/>
            </a:xfrm>
            <a:prstGeom prst="rect">
              <a:avLst/>
            </a:prstGeom>
            <a:noFill/>
          </p:spPr>
          <p:txBody>
            <a:bodyPr vert="horz" wrap="square" lIns="0" tIns="0" rIns="0" bIns="0" rtlCol="0" anchor="ctr" anchorCtr="0">
              <a:spAutoFit/>
            </a:bodyPr>
            <a:lstStyle/>
            <a:p>
              <a:pPr algn="ctr"/>
              <a:r>
                <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grpSp>
      <p:grpSp>
        <p:nvGrpSpPr>
          <p:cNvPr id="4" name="组合 3">
            <a:extLst>
              <a:ext uri="{FF2B5EF4-FFF2-40B4-BE49-F238E27FC236}">
                <a16:creationId xmlns:a16="http://schemas.microsoft.com/office/drawing/2014/main" id="{A160F948-4E49-404E-B641-8F71D043F03C}"/>
              </a:ext>
            </a:extLst>
          </p:cNvPr>
          <p:cNvGrpSpPr/>
          <p:nvPr/>
        </p:nvGrpSpPr>
        <p:grpSpPr>
          <a:xfrm>
            <a:off x="1966431" y="364953"/>
            <a:ext cx="3418017" cy="2660665"/>
            <a:chOff x="1966431" y="364953"/>
            <a:chExt cx="3418017" cy="2660665"/>
          </a:xfrm>
        </p:grpSpPr>
        <p:sp>
          <p:nvSpPr>
            <p:cNvPr id="14" name="MH_Other_1">
              <a:extLst>
                <a:ext uri="{FF2B5EF4-FFF2-40B4-BE49-F238E27FC236}">
                  <a16:creationId xmlns:a16="http://schemas.microsoft.com/office/drawing/2014/main" id="{AD4D6BEC-2488-46EE-95AC-728E82F8093C}"/>
                </a:ext>
              </a:extLst>
            </p:cNvPr>
            <p:cNvSpPr>
              <a:spLocks noChangeAspect="1"/>
            </p:cNvSpPr>
            <p:nvPr>
              <p:custDataLst>
                <p:tags r:id="rId9"/>
              </p:custDataLst>
            </p:nvPr>
          </p:nvSpPr>
          <p:spPr>
            <a:xfrm>
              <a:off x="1966431" y="364953"/>
              <a:ext cx="511025" cy="512117"/>
            </a:xfrm>
            <a:prstGeom prst="ellipse">
              <a:avLst/>
            </a:prstGeom>
            <a:solidFill>
              <a:srgbClr val="FFFFFF"/>
            </a:solidFill>
            <a:ln w="57150" cap="flat" cmpd="sng" algn="ctr">
              <a:solidFill>
                <a:schemeClr val="accent1"/>
              </a:solidFill>
              <a:prstDash val="solid"/>
            </a:ln>
            <a:effectLst/>
          </p:spPr>
          <p:txBody>
            <a:bodyPr lIns="0" tIns="0" rIns="0" bIns="0" anchor="ctr"/>
            <a:lstStyle/>
            <a:p>
              <a:pPr algn="ctr">
                <a:defRPr/>
              </a:pPr>
              <a:r>
                <a:rPr lang="en-US" altLang="zh-CN" sz="3001" kern="0" dirty="0">
                  <a:solidFill>
                    <a:schemeClr val="tx2"/>
                  </a:solidFill>
                  <a:latin typeface="Arial" panose="020B0604020202020204" pitchFamily="34" charset="0"/>
                  <a:ea typeface="微软雅黑" panose="020B0503020204020204" pitchFamily="34" charset="-122"/>
                  <a:sym typeface="Arial" panose="020B0604020202020204" pitchFamily="34" charset="0"/>
                </a:rPr>
                <a:t>1</a:t>
              </a:r>
            </a:p>
          </p:txBody>
        </p:sp>
        <p:sp>
          <p:nvSpPr>
            <p:cNvPr id="15" name="MH_Other_2">
              <a:extLst>
                <a:ext uri="{FF2B5EF4-FFF2-40B4-BE49-F238E27FC236}">
                  <a16:creationId xmlns:a16="http://schemas.microsoft.com/office/drawing/2014/main" id="{BACC2EF8-0F61-4559-8A7C-24629238209B}"/>
                </a:ext>
              </a:extLst>
            </p:cNvPr>
            <p:cNvSpPr>
              <a:spLocks noChangeAspect="1"/>
            </p:cNvSpPr>
            <p:nvPr>
              <p:custDataLst>
                <p:tags r:id="rId10"/>
              </p:custDataLst>
            </p:nvPr>
          </p:nvSpPr>
          <p:spPr>
            <a:xfrm>
              <a:off x="1966431" y="1081136"/>
              <a:ext cx="511025" cy="512117"/>
            </a:xfrm>
            <a:prstGeom prst="ellipse">
              <a:avLst/>
            </a:prstGeom>
            <a:solidFill>
              <a:srgbClr val="FFFFFF"/>
            </a:solidFill>
            <a:ln w="57150" cap="flat" cmpd="sng" algn="ctr">
              <a:solidFill>
                <a:schemeClr val="accent2"/>
              </a:solidFill>
              <a:prstDash val="solid"/>
            </a:ln>
            <a:effectLst/>
          </p:spPr>
          <p:txBody>
            <a:bodyPr lIns="0" tIns="0" rIns="0" bIns="0" anchor="ctr"/>
            <a:lstStyle/>
            <a:p>
              <a:pPr algn="ctr">
                <a:defRPr/>
              </a:pPr>
              <a:r>
                <a:rPr lang="en-US" altLang="zh-CN" sz="3001" kern="0" dirty="0">
                  <a:solidFill>
                    <a:schemeClr val="accent2"/>
                  </a:solidFill>
                  <a:latin typeface="Arial" panose="020B0604020202020204" pitchFamily="34" charset="0"/>
                  <a:ea typeface="微软雅黑" panose="020B0503020204020204" pitchFamily="34" charset="-122"/>
                  <a:sym typeface="Arial" panose="020B0604020202020204" pitchFamily="34" charset="0"/>
                </a:rPr>
                <a:t>2</a:t>
              </a:r>
            </a:p>
          </p:txBody>
        </p:sp>
        <p:sp>
          <p:nvSpPr>
            <p:cNvPr id="26" name="MH_Other_3">
              <a:extLst>
                <a:ext uri="{FF2B5EF4-FFF2-40B4-BE49-F238E27FC236}">
                  <a16:creationId xmlns:a16="http://schemas.microsoft.com/office/drawing/2014/main" id="{0B98F20B-C700-49E7-8B55-C2C518E5511D}"/>
                </a:ext>
              </a:extLst>
            </p:cNvPr>
            <p:cNvSpPr>
              <a:spLocks noChangeAspect="1"/>
            </p:cNvSpPr>
            <p:nvPr>
              <p:custDataLst>
                <p:tags r:id="rId11"/>
              </p:custDataLst>
            </p:nvPr>
          </p:nvSpPr>
          <p:spPr>
            <a:xfrm>
              <a:off x="1966431" y="1797318"/>
              <a:ext cx="511025" cy="512117"/>
            </a:xfrm>
            <a:prstGeom prst="ellipse">
              <a:avLst/>
            </a:prstGeom>
            <a:solidFill>
              <a:srgbClr val="FFFFFF"/>
            </a:solidFill>
            <a:ln w="57150" cap="flat" cmpd="sng" algn="ctr">
              <a:solidFill>
                <a:schemeClr val="accent3"/>
              </a:solidFill>
              <a:prstDash val="solid"/>
            </a:ln>
            <a:effectLst/>
          </p:spPr>
          <p:txBody>
            <a:bodyPr lIns="0" tIns="0" rIns="0" bIns="0" anchor="ctr"/>
            <a:lstStyle/>
            <a:p>
              <a:pPr algn="ctr">
                <a:defRPr/>
              </a:pPr>
              <a:r>
                <a:rPr lang="en-US" altLang="zh-CN" sz="3001" kern="0" dirty="0">
                  <a:solidFill>
                    <a:schemeClr val="accent3"/>
                  </a:solidFill>
                  <a:latin typeface="Arial" panose="020B0604020202020204" pitchFamily="34" charset="0"/>
                  <a:ea typeface="微软雅黑" panose="020B0503020204020204" pitchFamily="34" charset="-122"/>
                  <a:sym typeface="Arial" panose="020B0604020202020204" pitchFamily="34" charset="0"/>
                </a:rPr>
                <a:t>3</a:t>
              </a:r>
            </a:p>
          </p:txBody>
        </p:sp>
        <p:sp>
          <p:nvSpPr>
            <p:cNvPr id="29" name="MH_Other_4">
              <a:extLst>
                <a:ext uri="{FF2B5EF4-FFF2-40B4-BE49-F238E27FC236}">
                  <a16:creationId xmlns:a16="http://schemas.microsoft.com/office/drawing/2014/main" id="{84F95C9B-0114-4B0B-87F9-4288AB60AE28}"/>
                </a:ext>
              </a:extLst>
            </p:cNvPr>
            <p:cNvSpPr>
              <a:spLocks noChangeAspect="1"/>
            </p:cNvSpPr>
            <p:nvPr>
              <p:custDataLst>
                <p:tags r:id="rId12"/>
              </p:custDataLst>
            </p:nvPr>
          </p:nvSpPr>
          <p:spPr>
            <a:xfrm>
              <a:off x="1966431" y="2513501"/>
              <a:ext cx="511025" cy="512117"/>
            </a:xfrm>
            <a:prstGeom prst="ellipse">
              <a:avLst/>
            </a:prstGeom>
            <a:solidFill>
              <a:srgbClr val="FFFFFF"/>
            </a:solidFill>
            <a:ln w="57150" cap="flat" cmpd="sng" algn="ctr">
              <a:solidFill>
                <a:schemeClr val="accent4"/>
              </a:solidFill>
              <a:prstDash val="solid"/>
            </a:ln>
            <a:effectLst/>
          </p:spPr>
          <p:txBody>
            <a:bodyPr lIns="0" tIns="0" rIns="0" bIns="0" anchor="ctr"/>
            <a:lstStyle/>
            <a:p>
              <a:pPr algn="ctr">
                <a:defRPr/>
              </a:pPr>
              <a:r>
                <a:rPr lang="en-US" altLang="zh-CN" sz="3001" kern="0" dirty="0">
                  <a:solidFill>
                    <a:schemeClr val="accent4"/>
                  </a:solidFill>
                  <a:latin typeface="Arial" panose="020B0604020202020204" pitchFamily="34" charset="0"/>
                  <a:ea typeface="微软雅黑" panose="020B0503020204020204" pitchFamily="34" charset="-122"/>
                  <a:sym typeface="Arial" panose="020B0604020202020204" pitchFamily="34" charset="0"/>
                </a:rPr>
                <a:t>4</a:t>
              </a:r>
            </a:p>
          </p:txBody>
        </p:sp>
        <p:sp>
          <p:nvSpPr>
            <p:cNvPr id="30" name="MH_Text_1">
              <a:extLst>
                <a:ext uri="{FF2B5EF4-FFF2-40B4-BE49-F238E27FC236}">
                  <a16:creationId xmlns:a16="http://schemas.microsoft.com/office/drawing/2014/main" id="{E2DF345A-E7BD-4EFF-9230-4119B61EB8EC}"/>
                </a:ext>
              </a:extLst>
            </p:cNvPr>
            <p:cNvSpPr/>
            <p:nvPr>
              <p:custDataLst>
                <p:tags r:id="rId13"/>
              </p:custDataLst>
            </p:nvPr>
          </p:nvSpPr>
          <p:spPr>
            <a:xfrm>
              <a:off x="2648143" y="444041"/>
              <a:ext cx="2207028" cy="353943"/>
            </a:xfrm>
            <a:prstGeom prst="rect">
              <a:avLst/>
            </a:prstGeom>
          </p:spPr>
          <p:txBody>
            <a:bodyPr wrap="square" lIns="0" tIns="0" rIns="0" bIns="0" anchor="ctr">
              <a:spAutoFit/>
            </a:bodyPr>
            <a:lstStyle/>
            <a:p>
              <a:r>
                <a:rPr lang="zh-CN" altLang="en-US"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设计目标</a:t>
              </a:r>
              <a:r>
                <a:rPr lang="zh-CN" altLang="en-US"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p>
          </p:txBody>
        </p:sp>
        <p:sp>
          <p:nvSpPr>
            <p:cNvPr id="31" name="MH_Text_2">
              <a:extLst>
                <a:ext uri="{FF2B5EF4-FFF2-40B4-BE49-F238E27FC236}">
                  <a16:creationId xmlns:a16="http://schemas.microsoft.com/office/drawing/2014/main" id="{49C940A4-C146-45CD-9E7E-F6318DEB9DD9}"/>
                </a:ext>
              </a:extLst>
            </p:cNvPr>
            <p:cNvSpPr/>
            <p:nvPr>
              <p:custDataLst>
                <p:tags r:id="rId14"/>
              </p:custDataLst>
            </p:nvPr>
          </p:nvSpPr>
          <p:spPr>
            <a:xfrm>
              <a:off x="2648144" y="1160223"/>
              <a:ext cx="1924650" cy="353943"/>
            </a:xfrm>
            <a:prstGeom prst="rect">
              <a:avLst/>
            </a:prstGeom>
          </p:spPr>
          <p:txBody>
            <a:bodyPr wrap="square" lIns="0" tIns="0" rIns="0" bIns="0" anchor="ctr">
              <a:spAutoFit/>
            </a:bodyPr>
            <a:lstStyle/>
            <a:p>
              <a:pPr lvl="0"/>
              <a:r>
                <a:rPr lang="zh-CN" altLang="en-US"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主要功能</a:t>
              </a:r>
              <a:endParaRPr lang="en-US" altLang="zh-CN"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MH_Text_3">
              <a:extLst>
                <a:ext uri="{FF2B5EF4-FFF2-40B4-BE49-F238E27FC236}">
                  <a16:creationId xmlns:a16="http://schemas.microsoft.com/office/drawing/2014/main" id="{42EC4166-1FFC-4CD6-8B7D-FEAE46308B85}"/>
                </a:ext>
              </a:extLst>
            </p:cNvPr>
            <p:cNvSpPr/>
            <p:nvPr>
              <p:custDataLst>
                <p:tags r:id="rId15"/>
              </p:custDataLst>
            </p:nvPr>
          </p:nvSpPr>
          <p:spPr>
            <a:xfrm>
              <a:off x="2648144" y="1876406"/>
              <a:ext cx="2736304" cy="353943"/>
            </a:xfrm>
            <a:prstGeom prst="rect">
              <a:avLst/>
            </a:prstGeom>
          </p:spPr>
          <p:txBody>
            <a:bodyPr wrap="square" lIns="0" tIns="0" rIns="0" bIns="0" anchor="ctr">
              <a:spAutoFit/>
            </a:bodyPr>
            <a:lstStyle/>
            <a:p>
              <a:pPr lvl="0"/>
              <a:r>
                <a:rPr lang="zh-CN" altLang="en-US"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概要设计</a:t>
              </a:r>
              <a:r>
                <a:rPr lang="en-US" altLang="zh-CN"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&amp;</a:t>
              </a:r>
              <a:r>
                <a:rPr lang="zh-CN" altLang="en-US"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模块划分</a:t>
              </a:r>
              <a:endParaRPr lang="en-US" altLang="zh-CN"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MH_Text_4">
              <a:extLst>
                <a:ext uri="{FF2B5EF4-FFF2-40B4-BE49-F238E27FC236}">
                  <a16:creationId xmlns:a16="http://schemas.microsoft.com/office/drawing/2014/main" id="{7B141771-CD6C-42C6-AB44-CCD8C83E74F9}"/>
                </a:ext>
              </a:extLst>
            </p:cNvPr>
            <p:cNvSpPr/>
            <p:nvPr>
              <p:custDataLst>
                <p:tags r:id="rId16"/>
              </p:custDataLst>
            </p:nvPr>
          </p:nvSpPr>
          <p:spPr>
            <a:xfrm>
              <a:off x="2648144" y="2592588"/>
              <a:ext cx="1924650" cy="353943"/>
            </a:xfrm>
            <a:prstGeom prst="rect">
              <a:avLst/>
            </a:prstGeom>
          </p:spPr>
          <p:txBody>
            <a:bodyPr wrap="square" lIns="0" tIns="0" rIns="0" bIns="0" anchor="ctr">
              <a:spAutoFit/>
            </a:bodyPr>
            <a:lstStyle/>
            <a:p>
              <a:pPr lvl="0"/>
              <a:r>
                <a:rPr lang="zh-CN" altLang="en-US"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关键技术</a:t>
              </a:r>
              <a:endParaRPr lang="en-US" altLang="zh-CN"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4" name="组合 33">
            <a:extLst>
              <a:ext uri="{FF2B5EF4-FFF2-40B4-BE49-F238E27FC236}">
                <a16:creationId xmlns:a16="http://schemas.microsoft.com/office/drawing/2014/main" id="{3A18A035-FC1C-4D99-A367-52EC93D12633}"/>
              </a:ext>
            </a:extLst>
          </p:cNvPr>
          <p:cNvGrpSpPr/>
          <p:nvPr/>
        </p:nvGrpSpPr>
        <p:grpSpPr>
          <a:xfrm>
            <a:off x="5642161" y="1797318"/>
            <a:ext cx="3418017" cy="2660665"/>
            <a:chOff x="1966431" y="364953"/>
            <a:chExt cx="3418017" cy="2660665"/>
          </a:xfrm>
        </p:grpSpPr>
        <p:sp>
          <p:nvSpPr>
            <p:cNvPr id="35" name="MH_Other_1">
              <a:extLst>
                <a:ext uri="{FF2B5EF4-FFF2-40B4-BE49-F238E27FC236}">
                  <a16:creationId xmlns:a16="http://schemas.microsoft.com/office/drawing/2014/main" id="{59FB3441-2112-46F9-8424-106048256173}"/>
                </a:ext>
              </a:extLst>
            </p:cNvPr>
            <p:cNvSpPr>
              <a:spLocks noChangeAspect="1"/>
            </p:cNvSpPr>
            <p:nvPr>
              <p:custDataLst>
                <p:tags r:id="rId1"/>
              </p:custDataLst>
            </p:nvPr>
          </p:nvSpPr>
          <p:spPr>
            <a:xfrm>
              <a:off x="1966431" y="364953"/>
              <a:ext cx="511025" cy="512117"/>
            </a:xfrm>
            <a:prstGeom prst="ellipse">
              <a:avLst/>
            </a:prstGeom>
            <a:solidFill>
              <a:srgbClr val="FFFFFF"/>
            </a:solidFill>
            <a:ln w="57150" cap="flat" cmpd="sng" algn="ctr">
              <a:solidFill>
                <a:schemeClr val="accent5"/>
              </a:solidFill>
              <a:prstDash val="solid"/>
            </a:ln>
            <a:effectLst/>
          </p:spPr>
          <p:txBody>
            <a:bodyPr lIns="0" tIns="0" rIns="0" bIns="0" anchor="ctr"/>
            <a:lstStyle/>
            <a:p>
              <a:pPr algn="ctr">
                <a:defRPr/>
              </a:pPr>
              <a:r>
                <a:rPr lang="en-US" altLang="zh-CN" sz="3001" kern="0" dirty="0">
                  <a:solidFill>
                    <a:schemeClr val="accent5"/>
                  </a:solidFill>
                  <a:latin typeface="Arial" panose="020B0604020202020204" pitchFamily="34" charset="0"/>
                  <a:ea typeface="微软雅黑" panose="020B0503020204020204" pitchFamily="34" charset="-122"/>
                  <a:sym typeface="Arial" panose="020B0604020202020204" pitchFamily="34" charset="0"/>
                </a:rPr>
                <a:t>5</a:t>
              </a:r>
            </a:p>
          </p:txBody>
        </p:sp>
        <p:sp>
          <p:nvSpPr>
            <p:cNvPr id="36" name="MH_Other_2">
              <a:extLst>
                <a:ext uri="{FF2B5EF4-FFF2-40B4-BE49-F238E27FC236}">
                  <a16:creationId xmlns:a16="http://schemas.microsoft.com/office/drawing/2014/main" id="{FDF6DDB1-FA8D-47BC-8A40-8237144A598C}"/>
                </a:ext>
              </a:extLst>
            </p:cNvPr>
            <p:cNvSpPr>
              <a:spLocks noChangeAspect="1"/>
            </p:cNvSpPr>
            <p:nvPr>
              <p:custDataLst>
                <p:tags r:id="rId2"/>
              </p:custDataLst>
            </p:nvPr>
          </p:nvSpPr>
          <p:spPr>
            <a:xfrm>
              <a:off x="1966431" y="1081136"/>
              <a:ext cx="511025" cy="512117"/>
            </a:xfrm>
            <a:prstGeom prst="ellipse">
              <a:avLst/>
            </a:prstGeom>
            <a:solidFill>
              <a:srgbClr val="FFFFFF"/>
            </a:solidFill>
            <a:ln w="57150" cap="flat" cmpd="sng" algn="ctr">
              <a:solidFill>
                <a:srgbClr val="00B0F0"/>
              </a:solidFill>
              <a:prstDash val="solid"/>
            </a:ln>
            <a:effectLst/>
          </p:spPr>
          <p:txBody>
            <a:bodyPr lIns="0" tIns="0" rIns="0" bIns="0" anchor="ctr"/>
            <a:lstStyle/>
            <a:p>
              <a:pPr algn="ctr">
                <a:defRPr/>
              </a:pPr>
              <a:r>
                <a:rPr lang="en-US" altLang="zh-CN" sz="3001" kern="0" dirty="0">
                  <a:solidFill>
                    <a:srgbClr val="00B0F0"/>
                  </a:solidFill>
                  <a:latin typeface="Arial" panose="020B0604020202020204" pitchFamily="34" charset="0"/>
                  <a:ea typeface="微软雅黑" panose="020B0503020204020204" pitchFamily="34" charset="-122"/>
                  <a:sym typeface="Arial" panose="020B0604020202020204" pitchFamily="34" charset="0"/>
                </a:rPr>
                <a:t>6</a:t>
              </a:r>
            </a:p>
          </p:txBody>
        </p:sp>
        <p:sp>
          <p:nvSpPr>
            <p:cNvPr id="37" name="MH_Other_3">
              <a:extLst>
                <a:ext uri="{FF2B5EF4-FFF2-40B4-BE49-F238E27FC236}">
                  <a16:creationId xmlns:a16="http://schemas.microsoft.com/office/drawing/2014/main" id="{0A0F3563-0A6B-44DB-89DA-BF8A8C95F3B2}"/>
                </a:ext>
              </a:extLst>
            </p:cNvPr>
            <p:cNvSpPr>
              <a:spLocks noChangeAspect="1"/>
            </p:cNvSpPr>
            <p:nvPr>
              <p:custDataLst>
                <p:tags r:id="rId3"/>
              </p:custDataLst>
            </p:nvPr>
          </p:nvSpPr>
          <p:spPr>
            <a:xfrm>
              <a:off x="1966431" y="1797318"/>
              <a:ext cx="511025" cy="512117"/>
            </a:xfrm>
            <a:prstGeom prst="ellipse">
              <a:avLst/>
            </a:prstGeom>
            <a:solidFill>
              <a:srgbClr val="FFFFFF"/>
            </a:solidFill>
            <a:ln w="57150" cap="flat" cmpd="sng" algn="ctr">
              <a:solidFill>
                <a:schemeClr val="accent3"/>
              </a:solidFill>
              <a:prstDash val="solid"/>
            </a:ln>
            <a:effectLst/>
          </p:spPr>
          <p:txBody>
            <a:bodyPr lIns="0" tIns="0" rIns="0" bIns="0" anchor="ctr"/>
            <a:lstStyle/>
            <a:p>
              <a:pPr algn="ctr">
                <a:defRPr/>
              </a:pPr>
              <a:r>
                <a:rPr lang="en-US" altLang="zh-CN" sz="3001" kern="0" dirty="0">
                  <a:solidFill>
                    <a:schemeClr val="accent3"/>
                  </a:solidFill>
                  <a:latin typeface="Arial" panose="020B0604020202020204" pitchFamily="34" charset="0"/>
                  <a:ea typeface="微软雅黑" panose="020B0503020204020204" pitchFamily="34" charset="-122"/>
                  <a:sym typeface="Arial" panose="020B0604020202020204" pitchFamily="34" charset="0"/>
                </a:rPr>
                <a:t>7</a:t>
              </a:r>
            </a:p>
          </p:txBody>
        </p:sp>
        <p:sp>
          <p:nvSpPr>
            <p:cNvPr id="38" name="MH_Other_4">
              <a:extLst>
                <a:ext uri="{FF2B5EF4-FFF2-40B4-BE49-F238E27FC236}">
                  <a16:creationId xmlns:a16="http://schemas.microsoft.com/office/drawing/2014/main" id="{A7856DE1-CB97-43B7-905F-EC4C125CDB9A}"/>
                </a:ext>
              </a:extLst>
            </p:cNvPr>
            <p:cNvSpPr>
              <a:spLocks noChangeAspect="1"/>
            </p:cNvSpPr>
            <p:nvPr>
              <p:custDataLst>
                <p:tags r:id="rId4"/>
              </p:custDataLst>
            </p:nvPr>
          </p:nvSpPr>
          <p:spPr>
            <a:xfrm>
              <a:off x="1966431" y="2513501"/>
              <a:ext cx="511025" cy="512117"/>
            </a:xfrm>
            <a:prstGeom prst="ellipse">
              <a:avLst/>
            </a:prstGeom>
            <a:solidFill>
              <a:srgbClr val="FFFFFF"/>
            </a:solidFill>
            <a:ln w="57150" cap="flat" cmpd="sng" algn="ctr">
              <a:solidFill>
                <a:schemeClr val="tx2">
                  <a:lumMod val="60000"/>
                  <a:lumOff val="40000"/>
                </a:schemeClr>
              </a:solidFill>
              <a:prstDash val="solid"/>
            </a:ln>
            <a:effectLst/>
          </p:spPr>
          <p:txBody>
            <a:bodyPr lIns="0" tIns="0" rIns="0" bIns="0" anchor="ctr"/>
            <a:lstStyle/>
            <a:p>
              <a:pPr algn="ctr">
                <a:defRPr/>
              </a:pPr>
              <a:r>
                <a:rPr lang="en-US" altLang="zh-CN" sz="3001" kern="0" dirty="0">
                  <a:solidFill>
                    <a:schemeClr val="tx2">
                      <a:lumMod val="60000"/>
                      <a:lumOff val="40000"/>
                    </a:schemeClr>
                  </a:solidFill>
                  <a:latin typeface="Arial" panose="020B0604020202020204" pitchFamily="34" charset="0"/>
                  <a:ea typeface="微软雅黑" panose="020B0503020204020204" pitchFamily="34" charset="-122"/>
                  <a:sym typeface="Arial" panose="020B0604020202020204" pitchFamily="34" charset="0"/>
                </a:rPr>
                <a:t>8</a:t>
              </a:r>
            </a:p>
          </p:txBody>
        </p:sp>
        <p:sp>
          <p:nvSpPr>
            <p:cNvPr id="39" name="MH_Text_1">
              <a:extLst>
                <a:ext uri="{FF2B5EF4-FFF2-40B4-BE49-F238E27FC236}">
                  <a16:creationId xmlns:a16="http://schemas.microsoft.com/office/drawing/2014/main" id="{E6A9FC85-4D24-4235-BAF4-6199E0394AA5}"/>
                </a:ext>
              </a:extLst>
            </p:cNvPr>
            <p:cNvSpPr/>
            <p:nvPr>
              <p:custDataLst>
                <p:tags r:id="rId5"/>
              </p:custDataLst>
            </p:nvPr>
          </p:nvSpPr>
          <p:spPr>
            <a:xfrm>
              <a:off x="2648142" y="444041"/>
              <a:ext cx="2736303" cy="353943"/>
            </a:xfrm>
            <a:prstGeom prst="rect">
              <a:avLst/>
            </a:prstGeom>
          </p:spPr>
          <p:txBody>
            <a:bodyPr wrap="square" lIns="0" tIns="0" rIns="0" bIns="0" anchor="ctr">
              <a:spAutoFit/>
            </a:bodyPr>
            <a:lstStyle/>
            <a:p>
              <a:r>
                <a:rPr lang="zh-CN" altLang="en-US"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实验设计</a:t>
              </a:r>
              <a:r>
                <a:rPr lang="en-US" altLang="zh-CN"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&amp;</a:t>
              </a:r>
              <a:r>
                <a:rPr lang="zh-CN" altLang="en-US"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实验结果</a:t>
              </a:r>
              <a:r>
                <a:rPr lang="zh-CN" altLang="en-US"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p>
          </p:txBody>
        </p:sp>
        <p:sp>
          <p:nvSpPr>
            <p:cNvPr id="40" name="MH_Text_2">
              <a:extLst>
                <a:ext uri="{FF2B5EF4-FFF2-40B4-BE49-F238E27FC236}">
                  <a16:creationId xmlns:a16="http://schemas.microsoft.com/office/drawing/2014/main" id="{90482D7D-1D45-4A6B-891F-D87D358D6B85}"/>
                </a:ext>
              </a:extLst>
            </p:cNvPr>
            <p:cNvSpPr/>
            <p:nvPr>
              <p:custDataLst>
                <p:tags r:id="rId6"/>
              </p:custDataLst>
            </p:nvPr>
          </p:nvSpPr>
          <p:spPr>
            <a:xfrm>
              <a:off x="2648144" y="1160223"/>
              <a:ext cx="1924650" cy="353943"/>
            </a:xfrm>
            <a:prstGeom prst="rect">
              <a:avLst/>
            </a:prstGeom>
          </p:spPr>
          <p:txBody>
            <a:bodyPr wrap="square" lIns="0" tIns="0" rIns="0" bIns="0" anchor="ctr">
              <a:spAutoFit/>
            </a:bodyPr>
            <a:lstStyle/>
            <a:p>
              <a:pPr lvl="0"/>
              <a:r>
                <a:rPr lang="zh-CN" altLang="en-US"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特色之处</a:t>
              </a:r>
              <a:endParaRPr lang="en-US" altLang="zh-CN"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MH_Text_3">
              <a:extLst>
                <a:ext uri="{FF2B5EF4-FFF2-40B4-BE49-F238E27FC236}">
                  <a16:creationId xmlns:a16="http://schemas.microsoft.com/office/drawing/2014/main" id="{5BB35E98-702B-4561-A40F-FB83B44026C1}"/>
                </a:ext>
              </a:extLst>
            </p:cNvPr>
            <p:cNvSpPr/>
            <p:nvPr>
              <p:custDataLst>
                <p:tags r:id="rId7"/>
              </p:custDataLst>
            </p:nvPr>
          </p:nvSpPr>
          <p:spPr>
            <a:xfrm>
              <a:off x="2648144" y="1876406"/>
              <a:ext cx="2736304" cy="353943"/>
            </a:xfrm>
            <a:prstGeom prst="rect">
              <a:avLst/>
            </a:prstGeom>
          </p:spPr>
          <p:txBody>
            <a:bodyPr wrap="square" lIns="0" tIns="0" rIns="0" bIns="0" anchor="ctr">
              <a:spAutoFit/>
            </a:bodyPr>
            <a:lstStyle/>
            <a:p>
              <a:pPr lvl="0"/>
              <a:r>
                <a:rPr lang="zh-CN" altLang="en-US"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小组成员任务分配</a:t>
              </a:r>
              <a:endParaRPr lang="en-US" altLang="zh-CN"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MH_Text_4">
              <a:extLst>
                <a:ext uri="{FF2B5EF4-FFF2-40B4-BE49-F238E27FC236}">
                  <a16:creationId xmlns:a16="http://schemas.microsoft.com/office/drawing/2014/main" id="{B4DCAA62-2237-4C0A-91F2-E6AB22D2D547}"/>
                </a:ext>
              </a:extLst>
            </p:cNvPr>
            <p:cNvSpPr/>
            <p:nvPr>
              <p:custDataLst>
                <p:tags r:id="rId8"/>
              </p:custDataLst>
            </p:nvPr>
          </p:nvSpPr>
          <p:spPr>
            <a:xfrm>
              <a:off x="2648144" y="2592588"/>
              <a:ext cx="1924650" cy="353943"/>
            </a:xfrm>
            <a:prstGeom prst="rect">
              <a:avLst/>
            </a:prstGeom>
          </p:spPr>
          <p:txBody>
            <a:bodyPr wrap="square" lIns="0" tIns="0" rIns="0" bIns="0" anchor="ctr">
              <a:spAutoFit/>
            </a:bodyPr>
            <a:lstStyle/>
            <a:p>
              <a:pPr lvl="0"/>
              <a:r>
                <a:rPr lang="zh-CN" altLang="en-US"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心得体会</a:t>
              </a:r>
              <a:endParaRPr lang="en-US" altLang="zh-CN"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074486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886975B-7F28-4831-9D78-2644F4BA0665}"/>
              </a:ext>
            </a:extLst>
          </p:cNvPr>
          <p:cNvPicPr/>
          <p:nvPr/>
        </p:nvPicPr>
        <p:blipFill>
          <a:blip r:embed="rId2"/>
          <a:stretch>
            <a:fillRect/>
          </a:stretch>
        </p:blipFill>
        <p:spPr>
          <a:xfrm>
            <a:off x="472049" y="664332"/>
            <a:ext cx="8201490" cy="3816424"/>
          </a:xfrm>
          <a:prstGeom prst="rect">
            <a:avLst/>
          </a:prstGeom>
        </p:spPr>
      </p:pic>
    </p:spTree>
    <p:extLst>
      <p:ext uri="{BB962C8B-B14F-4D97-AF65-F5344CB8AC3E}">
        <p14:creationId xmlns:p14="http://schemas.microsoft.com/office/powerpoint/2010/main" val="1915934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E6A31F11-3434-4CA6-AD2E-C0074E95E9EF}"/>
              </a:ext>
            </a:extLst>
          </p:cNvPr>
          <p:cNvGrpSpPr/>
          <p:nvPr/>
        </p:nvGrpSpPr>
        <p:grpSpPr>
          <a:xfrm>
            <a:off x="0" y="124272"/>
            <a:ext cx="3060627" cy="441780"/>
            <a:chOff x="-2504" y="141590"/>
            <a:chExt cx="3004545" cy="441780"/>
          </a:xfrm>
        </p:grpSpPr>
        <p:sp>
          <p:nvSpPr>
            <p:cNvPr id="9" name="标题 5">
              <a:extLst>
                <a:ext uri="{FF2B5EF4-FFF2-40B4-BE49-F238E27FC236}">
                  <a16:creationId xmlns:a16="http://schemas.microsoft.com/office/drawing/2014/main" id="{65093A8C-BACF-48EC-BB2C-AAF23762C1E6}"/>
                </a:ext>
              </a:extLst>
            </p:cNvPr>
            <p:cNvSpPr txBox="1">
              <a:spLocks/>
            </p:cNvSpPr>
            <p:nvPr>
              <p:custDataLst>
                <p:tags r:id="rId2"/>
              </p:custDataLst>
            </p:nvPr>
          </p:nvSpPr>
          <p:spPr>
            <a:xfrm>
              <a:off x="141512" y="196280"/>
              <a:ext cx="2860529" cy="332399"/>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zh-CN" alt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存在数据相关的指令</a:t>
              </a:r>
              <a:endPar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FA3537B5-835A-43F4-9F26-D3CC4446201E}"/>
                </a:ext>
              </a:extLst>
            </p:cNvPr>
            <p:cNvSpPr/>
            <p:nvPr/>
          </p:nvSpPr>
          <p:spPr>
            <a:xfrm>
              <a:off x="-2504" y="141590"/>
              <a:ext cx="144016" cy="4417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a:extLst>
              <a:ext uri="{FF2B5EF4-FFF2-40B4-BE49-F238E27FC236}">
                <a16:creationId xmlns:a16="http://schemas.microsoft.com/office/drawing/2014/main" id="{687B31B1-D1BD-44C5-8B8E-00F498964232}"/>
              </a:ext>
            </a:extLst>
          </p:cNvPr>
          <p:cNvSpPr txBox="1"/>
          <p:nvPr/>
        </p:nvSpPr>
        <p:spPr>
          <a:xfrm>
            <a:off x="468338" y="1233716"/>
            <a:ext cx="8568952" cy="2677656"/>
          </a:xfrm>
          <a:prstGeom prst="rect">
            <a:avLst/>
          </a:prstGeom>
          <a:noFill/>
        </p:spPr>
        <p:txBody>
          <a:bodyPr wrap="square" rtlCol="0">
            <a:spAutoFit/>
          </a:bodyPr>
          <a:lstStyle/>
          <a:p>
            <a:r>
              <a:rPr lang="pt-BR" altLang="zh-CN" sz="1400" dirty="0">
                <a:solidFill>
                  <a:srgbClr val="00B050"/>
                </a:solidFill>
              </a:rPr>
              <a:t>00000000001000100001100000100001	addu $v1, $at, $v0	$r3 &lt;- $r1 + $r2</a:t>
            </a:r>
          </a:p>
          <a:p>
            <a:r>
              <a:rPr lang="pt-BR" altLang="zh-CN" sz="1400" dirty="0">
                <a:solidFill>
                  <a:srgbClr val="00B050"/>
                </a:solidFill>
              </a:rPr>
              <a:t>00000000011001010011000000100011	subu $a2, $v1, $a1	$r6 &lt;- $r3 - $r5</a:t>
            </a:r>
          </a:p>
          <a:p>
            <a:r>
              <a:rPr lang="pt-BR" altLang="zh-CN" sz="1400" dirty="0"/>
              <a:t>00000000111010000100100000100100	and $t1, $a3, $t0	$r9 &lt;- $r7 &amp; $r8</a:t>
            </a:r>
          </a:p>
          <a:p>
            <a:r>
              <a:rPr lang="pt-BR" altLang="zh-CN" sz="1400" dirty="0"/>
              <a:t>00000001010010110110000000100101	or $t4, $t2, $t3	$r12 &lt;- $r10 | $r11</a:t>
            </a:r>
          </a:p>
          <a:p>
            <a:r>
              <a:rPr lang="pt-BR" altLang="zh-CN" sz="1400" dirty="0">
                <a:solidFill>
                  <a:srgbClr val="00B050"/>
                </a:solidFill>
              </a:rPr>
              <a:t>00000001101011100111100000100110	xor $t7, $t5, $t6	$r15 &lt;- $r13 ^ $r14</a:t>
            </a:r>
          </a:p>
          <a:p>
            <a:r>
              <a:rPr lang="pt-BR" altLang="zh-CN" sz="1400" dirty="0">
                <a:solidFill>
                  <a:srgbClr val="00B050"/>
                </a:solidFill>
              </a:rPr>
              <a:t>00000001111100011001000000100111	nor $s2, $t7, $s1	$r18 &lt;- $r15 NOR $17</a:t>
            </a:r>
          </a:p>
          <a:p>
            <a:r>
              <a:rPr lang="pt-BR" altLang="zh-CN" sz="1400" dirty="0"/>
              <a:t>00000000000100111010000010000000	sll $s4, $s3, 2	$r20 &lt;- $r19 &lt;&lt; 2</a:t>
            </a:r>
          </a:p>
          <a:p>
            <a:r>
              <a:rPr lang="pt-BR" altLang="zh-CN" sz="1400" dirty="0"/>
              <a:t>00000000000101011011000100000010	srl $s6, $s5, 4	$r22 &lt;- $r21 &gt;&gt; 4</a:t>
            </a:r>
          </a:p>
          <a:p>
            <a:r>
              <a:rPr lang="pt-BR" altLang="zh-CN" sz="1400" dirty="0"/>
              <a:t>00100010111110000110101001010010	addi $t8, $s7, 27218	$r24 &lt;- $r23 +(sign-extend)27218</a:t>
            </a:r>
          </a:p>
          <a:p>
            <a:r>
              <a:rPr lang="pt-BR" altLang="zh-CN" sz="1400" dirty="0"/>
              <a:t>00110011001110101010101101010100	andi $k0, $t9, 43860	$r26 &lt;- $r25 &amp; (zero-extend)43860</a:t>
            </a:r>
          </a:p>
          <a:p>
            <a:r>
              <a:rPr lang="pt-BR" altLang="zh-CN" sz="1400" dirty="0"/>
              <a:t>00110111011111000101010001100110	ori $gp, $k1, 21606	$r28 &lt;- $r27 | (zero-extend)21606</a:t>
            </a:r>
          </a:p>
          <a:p>
            <a:r>
              <a:rPr lang="pt-BR" altLang="zh-CN" sz="1400" dirty="0"/>
              <a:t>00111011101111100101000110001100	xori $fp, $sp, 20876	$r30 &lt;- $r29 ^ (zero-extend)20876</a:t>
            </a:r>
          </a:p>
        </p:txBody>
      </p:sp>
    </p:spTree>
    <p:custDataLst>
      <p:tags r:id="rId1"/>
    </p:custDataLst>
    <p:extLst>
      <p:ext uri="{BB962C8B-B14F-4D97-AF65-F5344CB8AC3E}">
        <p14:creationId xmlns:p14="http://schemas.microsoft.com/office/powerpoint/2010/main" val="1616577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1A00943-0B5D-4CB4-B5E6-BA3945155413}"/>
              </a:ext>
            </a:extLst>
          </p:cNvPr>
          <p:cNvPicPr/>
          <p:nvPr/>
        </p:nvPicPr>
        <p:blipFill>
          <a:blip r:embed="rId2"/>
          <a:stretch>
            <a:fillRect/>
          </a:stretch>
        </p:blipFill>
        <p:spPr>
          <a:xfrm>
            <a:off x="831223" y="644489"/>
            <a:ext cx="7483142" cy="3856109"/>
          </a:xfrm>
          <a:prstGeom prst="rect">
            <a:avLst/>
          </a:prstGeom>
        </p:spPr>
      </p:pic>
    </p:spTree>
    <p:extLst>
      <p:ext uri="{BB962C8B-B14F-4D97-AF65-F5344CB8AC3E}">
        <p14:creationId xmlns:p14="http://schemas.microsoft.com/office/powerpoint/2010/main" val="2884042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F2E8D7E-98C2-45B5-9593-3A0368BC1F9D}"/>
              </a:ext>
            </a:extLst>
          </p:cNvPr>
          <p:cNvPicPr/>
          <p:nvPr/>
        </p:nvPicPr>
        <p:blipFill>
          <a:blip r:embed="rId2"/>
          <a:stretch>
            <a:fillRect/>
          </a:stretch>
        </p:blipFill>
        <p:spPr>
          <a:xfrm>
            <a:off x="293969" y="880356"/>
            <a:ext cx="8557650" cy="3384376"/>
          </a:xfrm>
          <a:prstGeom prst="rect">
            <a:avLst/>
          </a:prstGeom>
        </p:spPr>
      </p:pic>
    </p:spTree>
    <p:extLst>
      <p:ext uri="{BB962C8B-B14F-4D97-AF65-F5344CB8AC3E}">
        <p14:creationId xmlns:p14="http://schemas.microsoft.com/office/powerpoint/2010/main" val="2205297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E6A31F11-3434-4CA6-AD2E-C0074E95E9EF}"/>
              </a:ext>
            </a:extLst>
          </p:cNvPr>
          <p:cNvGrpSpPr/>
          <p:nvPr/>
        </p:nvGrpSpPr>
        <p:grpSpPr>
          <a:xfrm>
            <a:off x="0" y="124272"/>
            <a:ext cx="3492674" cy="441780"/>
            <a:chOff x="-2504" y="141590"/>
            <a:chExt cx="3428675" cy="441780"/>
          </a:xfrm>
        </p:grpSpPr>
        <p:sp>
          <p:nvSpPr>
            <p:cNvPr id="9" name="标题 5">
              <a:extLst>
                <a:ext uri="{FF2B5EF4-FFF2-40B4-BE49-F238E27FC236}">
                  <a16:creationId xmlns:a16="http://schemas.microsoft.com/office/drawing/2014/main" id="{65093A8C-BACF-48EC-BB2C-AAF23762C1E6}"/>
                </a:ext>
              </a:extLst>
            </p:cNvPr>
            <p:cNvSpPr txBox="1">
              <a:spLocks/>
            </p:cNvSpPr>
            <p:nvPr>
              <p:custDataLst>
                <p:tags r:id="rId2"/>
              </p:custDataLst>
            </p:nvPr>
          </p:nvSpPr>
          <p:spPr>
            <a:xfrm>
              <a:off x="141512" y="196280"/>
              <a:ext cx="3284659" cy="332399"/>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zh-CN" alt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试图写</a:t>
              </a:r>
              <a:r>
                <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$zero &amp; </a:t>
              </a:r>
              <a:r>
                <a:rPr lang="zh-CN" alt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数据相关</a:t>
              </a:r>
              <a:endPar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FA3537B5-835A-43F4-9F26-D3CC4446201E}"/>
                </a:ext>
              </a:extLst>
            </p:cNvPr>
            <p:cNvSpPr/>
            <p:nvPr/>
          </p:nvSpPr>
          <p:spPr>
            <a:xfrm>
              <a:off x="-2504" y="141590"/>
              <a:ext cx="144016" cy="4417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a:extLst>
              <a:ext uri="{FF2B5EF4-FFF2-40B4-BE49-F238E27FC236}">
                <a16:creationId xmlns:a16="http://schemas.microsoft.com/office/drawing/2014/main" id="{687B31B1-D1BD-44C5-8B8E-00F498964232}"/>
              </a:ext>
            </a:extLst>
          </p:cNvPr>
          <p:cNvSpPr txBox="1"/>
          <p:nvPr/>
        </p:nvSpPr>
        <p:spPr>
          <a:xfrm>
            <a:off x="432334" y="1018272"/>
            <a:ext cx="8280920" cy="3108543"/>
          </a:xfrm>
          <a:prstGeom prst="rect">
            <a:avLst/>
          </a:prstGeom>
          <a:noFill/>
        </p:spPr>
        <p:txBody>
          <a:bodyPr wrap="square" rtlCol="0">
            <a:spAutoFit/>
          </a:bodyPr>
          <a:lstStyle/>
          <a:p>
            <a:r>
              <a:rPr lang="pt-BR" altLang="zh-CN" sz="1400" dirty="0">
                <a:solidFill>
                  <a:srgbClr val="00B050"/>
                </a:solidFill>
              </a:rPr>
              <a:t>00000000001000100001100000100001	addu $v1, $at, $v0	$r3 &lt;- $r1 + $r2</a:t>
            </a:r>
          </a:p>
          <a:p>
            <a:r>
              <a:rPr lang="pt-BR" altLang="zh-CN" sz="1400" dirty="0">
                <a:solidFill>
                  <a:srgbClr val="00B050"/>
                </a:solidFill>
              </a:rPr>
              <a:t>00000000011001010011000000100011	subu $a2, $v1, $a1	$r6 &lt;- $r3 - $r5</a:t>
            </a:r>
          </a:p>
          <a:p>
            <a:r>
              <a:rPr lang="pt-BR" altLang="zh-CN" sz="1400" dirty="0"/>
              <a:t>00000000111010000100100000100100	and $t1, $a3, $t0	$r9 &lt;- $r7 &amp; $r8</a:t>
            </a:r>
          </a:p>
          <a:p>
            <a:r>
              <a:rPr lang="pt-BR" altLang="zh-CN" sz="1400" dirty="0">
                <a:solidFill>
                  <a:srgbClr val="FF0000"/>
                </a:solidFill>
              </a:rPr>
              <a:t>00000001010010110000000000100101	or $zero, $t2, $t3	$zero &lt;- $r10 | $r11</a:t>
            </a:r>
          </a:p>
          <a:p>
            <a:r>
              <a:rPr lang="pt-BR" altLang="zh-CN" sz="1400" dirty="0"/>
              <a:t>00000001010010110110000000100101	or $t4, $t2, $t3	$r12 &lt;- $r10 | $r11</a:t>
            </a:r>
          </a:p>
          <a:p>
            <a:r>
              <a:rPr lang="pt-BR" altLang="zh-CN" sz="1400" dirty="0">
                <a:solidFill>
                  <a:srgbClr val="00B050"/>
                </a:solidFill>
              </a:rPr>
              <a:t>00000001101011100111100000100110	xor $t7, $t5, $t6	$r15 &lt;- $r13 ^ $r14</a:t>
            </a:r>
          </a:p>
          <a:p>
            <a:r>
              <a:rPr lang="pt-BR" altLang="zh-CN" sz="1400" dirty="0">
                <a:solidFill>
                  <a:srgbClr val="00B050"/>
                </a:solidFill>
              </a:rPr>
              <a:t>00000001111100011001000000100111	nor $s2, $t7, $s1	$r18 &lt;- $r15 NOR $17</a:t>
            </a:r>
          </a:p>
          <a:p>
            <a:r>
              <a:rPr lang="pt-BR" altLang="zh-CN" sz="1400" dirty="0">
                <a:solidFill>
                  <a:srgbClr val="FF0000"/>
                </a:solidFill>
              </a:rPr>
              <a:t>00000000111010000000000000100100	and $zero, $a3, $t0	$zero &lt;- $r7 &amp; $r8</a:t>
            </a:r>
          </a:p>
          <a:p>
            <a:r>
              <a:rPr lang="pt-BR" altLang="zh-CN" sz="1400" dirty="0"/>
              <a:t>00000000000100111010000010000000	sll $s4, $s3, 2	$r20 &lt;- $r19 &lt;&lt; 2</a:t>
            </a:r>
          </a:p>
          <a:p>
            <a:r>
              <a:rPr lang="pt-BR" altLang="zh-CN" sz="1400" dirty="0"/>
              <a:t>00000000000101011011000100000010	srl $s6, $s5, 4	$r22 &lt;- $r21 &gt;&gt; 4</a:t>
            </a:r>
          </a:p>
          <a:p>
            <a:r>
              <a:rPr lang="pt-BR" altLang="zh-CN" sz="1400" dirty="0"/>
              <a:t>00100010111110000110101001010010	addi $t8, $s7, 27218	$r24 &lt;- $r23 +(sign-extend)27218</a:t>
            </a:r>
          </a:p>
          <a:p>
            <a:r>
              <a:rPr lang="pt-BR" altLang="zh-CN" sz="1400" dirty="0"/>
              <a:t>00110011001110101010101101010100	andi $k0, $t9, 43860	$r26 &lt;- $r25 &amp; (zero-extend)43860</a:t>
            </a:r>
          </a:p>
          <a:p>
            <a:r>
              <a:rPr lang="pt-BR" altLang="zh-CN" sz="1400" dirty="0"/>
              <a:t>00110111011111000101010001100110	ori $gp, $k1, 21606	$r28 &lt;- $r27 | (zero-extend)21606</a:t>
            </a:r>
          </a:p>
          <a:p>
            <a:r>
              <a:rPr lang="pt-BR" altLang="zh-CN" sz="1400" dirty="0"/>
              <a:t>00111011101111100101000110001100	xori $fp, $sp, 20876	$r30 &lt;- $r29 ^ (zero-extend)20876</a:t>
            </a:r>
          </a:p>
        </p:txBody>
      </p:sp>
    </p:spTree>
    <p:custDataLst>
      <p:tags r:id="rId1"/>
    </p:custDataLst>
    <p:extLst>
      <p:ext uri="{BB962C8B-B14F-4D97-AF65-F5344CB8AC3E}">
        <p14:creationId xmlns:p14="http://schemas.microsoft.com/office/powerpoint/2010/main" val="438870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625AA0F-67C7-4457-B945-2A429773E856}"/>
              </a:ext>
            </a:extLst>
          </p:cNvPr>
          <p:cNvPicPr/>
          <p:nvPr/>
        </p:nvPicPr>
        <p:blipFill>
          <a:blip r:embed="rId2"/>
          <a:stretch>
            <a:fillRect/>
          </a:stretch>
        </p:blipFill>
        <p:spPr>
          <a:xfrm>
            <a:off x="718975" y="412304"/>
            <a:ext cx="7707638" cy="4176464"/>
          </a:xfrm>
          <a:prstGeom prst="rect">
            <a:avLst/>
          </a:prstGeom>
        </p:spPr>
      </p:pic>
    </p:spTree>
    <p:extLst>
      <p:ext uri="{BB962C8B-B14F-4D97-AF65-F5344CB8AC3E}">
        <p14:creationId xmlns:p14="http://schemas.microsoft.com/office/powerpoint/2010/main" val="3202739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3209006-7AF8-4D90-95D2-AE887A421DAC}"/>
              </a:ext>
            </a:extLst>
          </p:cNvPr>
          <p:cNvPicPr/>
          <p:nvPr/>
        </p:nvPicPr>
        <p:blipFill>
          <a:blip r:embed="rId2"/>
          <a:stretch>
            <a:fillRect/>
          </a:stretch>
        </p:blipFill>
        <p:spPr>
          <a:xfrm>
            <a:off x="303072" y="895725"/>
            <a:ext cx="8539443" cy="3353638"/>
          </a:xfrm>
          <a:prstGeom prst="rect">
            <a:avLst/>
          </a:prstGeom>
        </p:spPr>
      </p:pic>
    </p:spTree>
    <p:extLst>
      <p:ext uri="{BB962C8B-B14F-4D97-AF65-F5344CB8AC3E}">
        <p14:creationId xmlns:p14="http://schemas.microsoft.com/office/powerpoint/2010/main" val="3303819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ED97502-9333-42AC-8D4D-62BD8D2FCAA9}"/>
              </a:ext>
            </a:extLst>
          </p:cNvPr>
          <p:cNvSpPr txBox="1"/>
          <p:nvPr/>
        </p:nvSpPr>
        <p:spPr>
          <a:xfrm>
            <a:off x="900386" y="700336"/>
            <a:ext cx="6048672" cy="4154984"/>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清晰的模块划分</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可重新组装的模块、框架</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自行设计的流水线生成算法</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在流水线生成过程中使用位运算进行优化</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流水线的绘图</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流水线的单步模拟生成</a:t>
            </a:r>
          </a:p>
        </p:txBody>
      </p:sp>
      <p:grpSp>
        <p:nvGrpSpPr>
          <p:cNvPr id="7" name="组合 6">
            <a:extLst>
              <a:ext uri="{FF2B5EF4-FFF2-40B4-BE49-F238E27FC236}">
                <a16:creationId xmlns:a16="http://schemas.microsoft.com/office/drawing/2014/main" id="{E6A31F11-3434-4CA6-AD2E-C0074E95E9EF}"/>
              </a:ext>
            </a:extLst>
          </p:cNvPr>
          <p:cNvGrpSpPr/>
          <p:nvPr/>
        </p:nvGrpSpPr>
        <p:grpSpPr>
          <a:xfrm>
            <a:off x="0" y="124272"/>
            <a:ext cx="1980506" cy="441780"/>
            <a:chOff x="-2504" y="141590"/>
            <a:chExt cx="1944216" cy="441780"/>
          </a:xfrm>
        </p:grpSpPr>
        <p:sp>
          <p:nvSpPr>
            <p:cNvPr id="9" name="标题 5">
              <a:extLst>
                <a:ext uri="{FF2B5EF4-FFF2-40B4-BE49-F238E27FC236}">
                  <a16:creationId xmlns:a16="http://schemas.microsoft.com/office/drawing/2014/main" id="{65093A8C-BACF-48EC-BB2C-AAF23762C1E6}"/>
                </a:ext>
              </a:extLst>
            </p:cNvPr>
            <p:cNvSpPr txBox="1">
              <a:spLocks/>
            </p:cNvSpPr>
            <p:nvPr>
              <p:custDataLst>
                <p:tags r:id="rId2"/>
              </p:custDataLst>
            </p:nvPr>
          </p:nvSpPr>
          <p:spPr>
            <a:xfrm>
              <a:off x="141512" y="196280"/>
              <a:ext cx="1800200" cy="332399"/>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06 </a:t>
              </a:r>
              <a:r>
                <a:rPr lang="zh-CN" alt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特色之处</a:t>
              </a:r>
              <a:endPar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FA3537B5-835A-43F4-9F26-D3CC4446201E}"/>
                </a:ext>
              </a:extLst>
            </p:cNvPr>
            <p:cNvSpPr/>
            <p:nvPr/>
          </p:nvSpPr>
          <p:spPr>
            <a:xfrm>
              <a:off x="-2504" y="141590"/>
              <a:ext cx="144016" cy="4417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2536874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ED97502-9333-42AC-8D4D-62BD8D2FCAA9}"/>
              </a:ext>
            </a:extLst>
          </p:cNvPr>
          <p:cNvSpPr txBox="1"/>
          <p:nvPr/>
        </p:nvSpPr>
        <p:spPr>
          <a:xfrm>
            <a:off x="2520566" y="2033935"/>
            <a:ext cx="4104456" cy="1077218"/>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独自承担并完成所有开发工作</a:t>
            </a:r>
          </a:p>
        </p:txBody>
      </p:sp>
      <p:grpSp>
        <p:nvGrpSpPr>
          <p:cNvPr id="7" name="组合 6">
            <a:extLst>
              <a:ext uri="{FF2B5EF4-FFF2-40B4-BE49-F238E27FC236}">
                <a16:creationId xmlns:a16="http://schemas.microsoft.com/office/drawing/2014/main" id="{E6A31F11-3434-4CA6-AD2E-C0074E95E9EF}"/>
              </a:ext>
            </a:extLst>
          </p:cNvPr>
          <p:cNvGrpSpPr/>
          <p:nvPr/>
        </p:nvGrpSpPr>
        <p:grpSpPr>
          <a:xfrm>
            <a:off x="0" y="124272"/>
            <a:ext cx="3348658" cy="441780"/>
            <a:chOff x="-2504" y="141590"/>
            <a:chExt cx="3287299" cy="441780"/>
          </a:xfrm>
        </p:grpSpPr>
        <p:sp>
          <p:nvSpPr>
            <p:cNvPr id="9" name="标题 5">
              <a:extLst>
                <a:ext uri="{FF2B5EF4-FFF2-40B4-BE49-F238E27FC236}">
                  <a16:creationId xmlns:a16="http://schemas.microsoft.com/office/drawing/2014/main" id="{65093A8C-BACF-48EC-BB2C-AAF23762C1E6}"/>
                </a:ext>
              </a:extLst>
            </p:cNvPr>
            <p:cNvSpPr txBox="1">
              <a:spLocks/>
            </p:cNvSpPr>
            <p:nvPr>
              <p:custDataLst>
                <p:tags r:id="rId2"/>
              </p:custDataLst>
            </p:nvPr>
          </p:nvSpPr>
          <p:spPr>
            <a:xfrm>
              <a:off x="141512" y="196280"/>
              <a:ext cx="3143283" cy="332399"/>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07 </a:t>
              </a:r>
              <a:r>
                <a:rPr lang="zh-CN" alt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小组成员</a:t>
              </a:r>
              <a:r>
                <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&amp;</a:t>
              </a:r>
              <a:r>
                <a:rPr lang="zh-CN" alt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任务分配</a:t>
              </a:r>
              <a:endPar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FA3537B5-835A-43F4-9F26-D3CC4446201E}"/>
                </a:ext>
              </a:extLst>
            </p:cNvPr>
            <p:cNvSpPr/>
            <p:nvPr/>
          </p:nvSpPr>
          <p:spPr>
            <a:xfrm>
              <a:off x="-2504" y="141590"/>
              <a:ext cx="144016" cy="4417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3129807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ED97502-9333-42AC-8D4D-62BD8D2FCAA9}"/>
              </a:ext>
            </a:extLst>
          </p:cNvPr>
          <p:cNvSpPr txBox="1"/>
          <p:nvPr/>
        </p:nvSpPr>
        <p:spPr>
          <a:xfrm>
            <a:off x="900386" y="700336"/>
            <a:ext cx="6048672"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对“面向对象”概念的更深理解</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程序架构的设计经验与体会</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对“流水线”技术的更深理解</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MIP32</a:t>
            </a:r>
            <a:r>
              <a:rPr lang="zh-CN" altLang="en-US" sz="2400" dirty="0">
                <a:latin typeface="微软雅黑" panose="020B0503020204020204" pitchFamily="34" charset="-122"/>
                <a:ea typeface="微软雅黑" panose="020B0503020204020204" pitchFamily="34" charset="-122"/>
              </a:rPr>
              <a:t>指令集的运行原理</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位运算作用的理解</a:t>
            </a:r>
          </a:p>
        </p:txBody>
      </p:sp>
      <p:grpSp>
        <p:nvGrpSpPr>
          <p:cNvPr id="7" name="组合 6">
            <a:extLst>
              <a:ext uri="{FF2B5EF4-FFF2-40B4-BE49-F238E27FC236}">
                <a16:creationId xmlns:a16="http://schemas.microsoft.com/office/drawing/2014/main" id="{E6A31F11-3434-4CA6-AD2E-C0074E95E9EF}"/>
              </a:ext>
            </a:extLst>
          </p:cNvPr>
          <p:cNvGrpSpPr/>
          <p:nvPr/>
        </p:nvGrpSpPr>
        <p:grpSpPr>
          <a:xfrm>
            <a:off x="0" y="124272"/>
            <a:ext cx="1980506" cy="441780"/>
            <a:chOff x="-2504" y="141590"/>
            <a:chExt cx="1944216" cy="441780"/>
          </a:xfrm>
        </p:grpSpPr>
        <p:sp>
          <p:nvSpPr>
            <p:cNvPr id="9" name="标题 5">
              <a:extLst>
                <a:ext uri="{FF2B5EF4-FFF2-40B4-BE49-F238E27FC236}">
                  <a16:creationId xmlns:a16="http://schemas.microsoft.com/office/drawing/2014/main" id="{65093A8C-BACF-48EC-BB2C-AAF23762C1E6}"/>
                </a:ext>
              </a:extLst>
            </p:cNvPr>
            <p:cNvSpPr txBox="1">
              <a:spLocks/>
            </p:cNvSpPr>
            <p:nvPr>
              <p:custDataLst>
                <p:tags r:id="rId2"/>
              </p:custDataLst>
            </p:nvPr>
          </p:nvSpPr>
          <p:spPr>
            <a:xfrm>
              <a:off x="141512" y="196280"/>
              <a:ext cx="1800200" cy="332399"/>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08 </a:t>
              </a:r>
              <a:r>
                <a:rPr lang="zh-CN" alt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心得体会</a:t>
              </a:r>
              <a:endPar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FA3537B5-835A-43F4-9F26-D3CC4446201E}"/>
                </a:ext>
              </a:extLst>
            </p:cNvPr>
            <p:cNvSpPr/>
            <p:nvPr/>
          </p:nvSpPr>
          <p:spPr>
            <a:xfrm>
              <a:off x="-2504" y="141590"/>
              <a:ext cx="144016" cy="44178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250285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ED97502-9333-42AC-8D4D-62BD8D2FCAA9}"/>
              </a:ext>
            </a:extLst>
          </p:cNvPr>
          <p:cNvSpPr txBox="1"/>
          <p:nvPr/>
        </p:nvSpPr>
        <p:spPr>
          <a:xfrm>
            <a:off x="1296430" y="1018272"/>
            <a:ext cx="6552728" cy="3108543"/>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模拟</a:t>
            </a:r>
            <a:r>
              <a:rPr lang="en-US" altLang="zh-CN" sz="2800" dirty="0">
                <a:latin typeface="微软雅黑" panose="020B0503020204020204" pitchFamily="34" charset="-122"/>
                <a:ea typeface="微软雅黑" panose="020B0503020204020204" pitchFamily="34" charset="-122"/>
              </a:rPr>
              <a:t>MIP32</a:t>
            </a:r>
            <a:r>
              <a:rPr lang="zh-CN" altLang="en-US" sz="2800" dirty="0">
                <a:latin typeface="微软雅黑" panose="020B0503020204020204" pitchFamily="34" charset="-122"/>
                <a:ea typeface="微软雅黑" panose="020B0503020204020204" pitchFamily="34" charset="-122"/>
              </a:rPr>
              <a:t>系统的运行机制</a:t>
            </a:r>
            <a:endParaRPr lang="en-US" altLang="zh-CN" sz="28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在</a:t>
            </a:r>
            <a:r>
              <a:rPr lang="en-US" altLang="zh-CN" sz="2800" dirty="0">
                <a:latin typeface="微软雅黑" panose="020B0503020204020204" pitchFamily="34" charset="-122"/>
                <a:ea typeface="微软雅黑" panose="020B0503020204020204" pitchFamily="34" charset="-122"/>
              </a:rPr>
              <a:t>win</a:t>
            </a:r>
            <a:r>
              <a:rPr lang="zh-CN" altLang="en-US" sz="2800" dirty="0">
                <a:latin typeface="微软雅黑" panose="020B0503020204020204" pitchFamily="34" charset="-122"/>
                <a:ea typeface="微软雅黑" panose="020B0503020204020204" pitchFamily="34" charset="-122"/>
              </a:rPr>
              <a:t>系统上模拟运行</a:t>
            </a:r>
            <a:r>
              <a:rPr lang="en-US" altLang="zh-CN" sz="2800" dirty="0">
                <a:latin typeface="微软雅黑" panose="020B0503020204020204" pitchFamily="34" charset="-122"/>
                <a:ea typeface="微软雅黑" panose="020B0503020204020204" pitchFamily="34" charset="-122"/>
              </a:rPr>
              <a:t>MIP32</a:t>
            </a:r>
            <a:r>
              <a:rPr lang="zh-CN" altLang="en-US" sz="2800" dirty="0">
                <a:latin typeface="微软雅黑" panose="020B0503020204020204" pitchFamily="34" charset="-122"/>
                <a:ea typeface="微软雅黑" panose="020B0503020204020204" pitchFamily="34" charset="-122"/>
              </a:rPr>
              <a:t>汇编指令</a:t>
            </a:r>
            <a:endParaRPr lang="en-US" altLang="zh-CN" sz="28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使用</a:t>
            </a: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对</a:t>
            </a:r>
            <a:r>
              <a:rPr lang="en-US" altLang="zh-CN" sz="2800" dirty="0">
                <a:latin typeface="微软雅黑" panose="020B0503020204020204" pitchFamily="34" charset="-122"/>
                <a:ea typeface="微软雅黑" panose="020B0503020204020204" pitchFamily="34" charset="-122"/>
              </a:rPr>
              <a:t>MIP32</a:t>
            </a:r>
            <a:r>
              <a:rPr lang="zh-CN" altLang="en-US" sz="2800" dirty="0">
                <a:latin typeface="微软雅黑" panose="020B0503020204020204" pitchFamily="34" charset="-122"/>
                <a:ea typeface="微软雅黑" panose="020B0503020204020204" pitchFamily="34" charset="-122"/>
              </a:rPr>
              <a:t>指令系统进行仿真</a:t>
            </a:r>
            <a:endParaRPr lang="en-US" altLang="zh-CN" sz="28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模拟五段流水线的执行过程</a:t>
            </a:r>
          </a:p>
        </p:txBody>
      </p:sp>
      <p:grpSp>
        <p:nvGrpSpPr>
          <p:cNvPr id="5" name="组合 4">
            <a:extLst>
              <a:ext uri="{FF2B5EF4-FFF2-40B4-BE49-F238E27FC236}">
                <a16:creationId xmlns:a16="http://schemas.microsoft.com/office/drawing/2014/main" id="{8540CA5F-3878-4D45-A569-C0D18D4957E9}"/>
              </a:ext>
            </a:extLst>
          </p:cNvPr>
          <p:cNvGrpSpPr/>
          <p:nvPr/>
        </p:nvGrpSpPr>
        <p:grpSpPr>
          <a:xfrm>
            <a:off x="-2504" y="141590"/>
            <a:ext cx="1944216" cy="441780"/>
            <a:chOff x="-2504" y="141590"/>
            <a:chExt cx="1944216" cy="441780"/>
          </a:xfrm>
        </p:grpSpPr>
        <p:sp>
          <p:nvSpPr>
            <p:cNvPr id="6" name="标题 5"/>
            <p:cNvSpPr txBox="1">
              <a:spLocks/>
            </p:cNvSpPr>
            <p:nvPr>
              <p:custDataLst>
                <p:tags r:id="rId2"/>
              </p:custDataLst>
            </p:nvPr>
          </p:nvSpPr>
          <p:spPr>
            <a:xfrm>
              <a:off x="141512" y="196280"/>
              <a:ext cx="1800200" cy="332399"/>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01 </a:t>
              </a:r>
              <a:r>
                <a:rPr lang="zh-CN" alt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设计目标</a:t>
              </a:r>
              <a:endPar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F06BEFC6-FB68-41A1-9532-44B7DA460C5F}"/>
                </a:ext>
              </a:extLst>
            </p:cNvPr>
            <p:cNvSpPr/>
            <p:nvPr/>
          </p:nvSpPr>
          <p:spPr>
            <a:xfrm>
              <a:off x="-2504" y="141590"/>
              <a:ext cx="144016" cy="441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3776452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F00DFA4-385D-40AA-8681-BA6070F1A3A0}"/>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444" y="0"/>
            <a:ext cx="9138700" cy="5145088"/>
          </a:xfrm>
          <a:prstGeom prst="rect">
            <a:avLst/>
          </a:prstGeom>
        </p:spPr>
      </p:pic>
      <p:sp>
        <p:nvSpPr>
          <p:cNvPr id="25" name="矩形 24">
            <a:extLst>
              <a:ext uri="{FF2B5EF4-FFF2-40B4-BE49-F238E27FC236}">
                <a16:creationId xmlns:a16="http://schemas.microsoft.com/office/drawing/2014/main" id="{F48AB8C1-3A86-40B0-AFB9-60BCA69A122F}"/>
              </a:ext>
            </a:extLst>
          </p:cNvPr>
          <p:cNvSpPr/>
          <p:nvPr/>
        </p:nvSpPr>
        <p:spPr>
          <a:xfrm>
            <a:off x="3852714" y="1569616"/>
            <a:ext cx="2304256" cy="1108338"/>
          </a:xfrm>
          <a:prstGeom prst="rect">
            <a:avLst/>
          </a:prstGeom>
        </p:spPr>
        <p:txBody>
          <a:bodyPr wrap="square" lIns="91458" tIns="45729" rIns="91458" bIns="45729">
            <a:spAutoFit/>
          </a:bodyPr>
          <a:lstStyle/>
          <a:p>
            <a:pPr algn="ctr" fontAlgn="auto">
              <a:spcBef>
                <a:spcPts val="0"/>
              </a:spcBef>
              <a:spcAft>
                <a:spcPts val="0"/>
              </a:spcAft>
              <a:defRPr/>
            </a:pPr>
            <a:r>
              <a:rPr lang="zh-CN" altLang="en-US" sz="6600" b="1" spc="300" dirty="0">
                <a:solidFill>
                  <a:schemeClr val="tx1">
                    <a:lumMod val="75000"/>
                    <a:lumOff val="25000"/>
                  </a:schemeClr>
                </a:solidFill>
                <a:latin typeface="微软雅黑" pitchFamily="34" charset="-122"/>
                <a:ea typeface="微软雅黑" pitchFamily="34" charset="-122"/>
                <a:cs typeface="+mn-ea"/>
                <a:sym typeface="+mn-lt"/>
              </a:rPr>
              <a:t>谢谢！</a:t>
            </a:r>
          </a:p>
        </p:txBody>
      </p:sp>
      <p:cxnSp>
        <p:nvCxnSpPr>
          <p:cNvPr id="26" name="直接连接符 25">
            <a:extLst>
              <a:ext uri="{FF2B5EF4-FFF2-40B4-BE49-F238E27FC236}">
                <a16:creationId xmlns:a16="http://schemas.microsoft.com/office/drawing/2014/main" id="{F599728D-24B5-4FA0-8D0B-6D961CE162D1}"/>
              </a:ext>
            </a:extLst>
          </p:cNvPr>
          <p:cNvCxnSpPr/>
          <p:nvPr/>
        </p:nvCxnSpPr>
        <p:spPr>
          <a:xfrm>
            <a:off x="2628604" y="2619113"/>
            <a:ext cx="4141284"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TextBox 33">
            <a:extLst>
              <a:ext uri="{FF2B5EF4-FFF2-40B4-BE49-F238E27FC236}">
                <a16:creationId xmlns:a16="http://schemas.microsoft.com/office/drawing/2014/main" id="{D5A6C6AC-A475-439B-8627-61274689DA98}"/>
              </a:ext>
            </a:extLst>
          </p:cNvPr>
          <p:cNvSpPr txBox="1"/>
          <p:nvPr/>
        </p:nvSpPr>
        <p:spPr>
          <a:xfrm>
            <a:off x="2339235" y="2677954"/>
            <a:ext cx="4720021" cy="276999"/>
          </a:xfrm>
          <a:prstGeom prst="rect">
            <a:avLst/>
          </a:prstGeom>
          <a:noFill/>
        </p:spPr>
        <p:txBody>
          <a:bodyPr wrap="square" rtlCol="0">
            <a:spAutoFit/>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汇报人：陈扬  网络工程</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161</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时间：</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2018</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年</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09</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月</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21</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228437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ED97502-9333-42AC-8D4D-62BD8D2FCAA9}"/>
              </a:ext>
            </a:extLst>
          </p:cNvPr>
          <p:cNvSpPr txBox="1"/>
          <p:nvPr/>
        </p:nvSpPr>
        <p:spPr>
          <a:xfrm>
            <a:off x="1152414" y="864384"/>
            <a:ext cx="6840760"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完成</a:t>
            </a:r>
            <a:r>
              <a:rPr lang="en-US" altLang="zh-CN" sz="2400" dirty="0">
                <a:latin typeface="微软雅黑" panose="020B0503020204020204" pitchFamily="34" charset="-122"/>
                <a:ea typeface="微软雅黑" panose="020B0503020204020204" pitchFamily="34" charset="-122"/>
              </a:rPr>
              <a:t>MIP32</a:t>
            </a:r>
            <a:r>
              <a:rPr lang="zh-CN" altLang="en-US" sz="2400" dirty="0">
                <a:latin typeface="微软雅黑" panose="020B0503020204020204" pitchFamily="34" charset="-122"/>
                <a:ea typeface="微软雅黑" panose="020B0503020204020204" pitchFamily="34" charset="-122"/>
              </a:rPr>
              <a:t>指令的取指、译码、计算、访存和写回五个步骤的软件模拟</a:t>
            </a: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向系统输入机器语言源程序</a:t>
            </a: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对内部寄存器进行初始花</a:t>
            </a: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运行程序</a:t>
            </a: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查看运行结果，能够反映指令的执行过程</a:t>
            </a: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模拟五段流水线的执行过程</a:t>
            </a: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解决数据相关的问题</a:t>
            </a: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反应流水线的执行过程</a:t>
            </a:r>
          </a:p>
        </p:txBody>
      </p:sp>
      <p:grpSp>
        <p:nvGrpSpPr>
          <p:cNvPr id="7" name="组合 6">
            <a:extLst>
              <a:ext uri="{FF2B5EF4-FFF2-40B4-BE49-F238E27FC236}">
                <a16:creationId xmlns:a16="http://schemas.microsoft.com/office/drawing/2014/main" id="{26BAE712-66BF-4A40-BD31-F92F1CF597F5}"/>
              </a:ext>
            </a:extLst>
          </p:cNvPr>
          <p:cNvGrpSpPr/>
          <p:nvPr/>
        </p:nvGrpSpPr>
        <p:grpSpPr>
          <a:xfrm>
            <a:off x="0" y="124272"/>
            <a:ext cx="1944216" cy="441780"/>
            <a:chOff x="-2504" y="141590"/>
            <a:chExt cx="1944216" cy="441780"/>
          </a:xfrm>
        </p:grpSpPr>
        <p:sp>
          <p:nvSpPr>
            <p:cNvPr id="9" name="标题 5">
              <a:extLst>
                <a:ext uri="{FF2B5EF4-FFF2-40B4-BE49-F238E27FC236}">
                  <a16:creationId xmlns:a16="http://schemas.microsoft.com/office/drawing/2014/main" id="{60AD2A39-0293-409E-A607-376B10A2C83B}"/>
                </a:ext>
              </a:extLst>
            </p:cNvPr>
            <p:cNvSpPr txBox="1">
              <a:spLocks/>
            </p:cNvSpPr>
            <p:nvPr>
              <p:custDataLst>
                <p:tags r:id="rId2"/>
              </p:custDataLst>
            </p:nvPr>
          </p:nvSpPr>
          <p:spPr>
            <a:xfrm>
              <a:off x="141512" y="196280"/>
              <a:ext cx="1800200" cy="332399"/>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02 </a:t>
              </a:r>
              <a:r>
                <a:rPr lang="zh-CN" alt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主要功能</a:t>
              </a:r>
              <a:endPar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0BD08DDA-F309-4E18-AD90-01DF8B02E4DE}"/>
                </a:ext>
              </a:extLst>
            </p:cNvPr>
            <p:cNvSpPr/>
            <p:nvPr/>
          </p:nvSpPr>
          <p:spPr>
            <a:xfrm>
              <a:off x="-2504" y="141590"/>
              <a:ext cx="144016" cy="4417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438416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ED97502-9333-42AC-8D4D-62BD8D2FCAA9}"/>
              </a:ext>
            </a:extLst>
          </p:cNvPr>
          <p:cNvSpPr txBox="1"/>
          <p:nvPr/>
        </p:nvSpPr>
        <p:spPr>
          <a:xfrm>
            <a:off x="504876" y="904008"/>
            <a:ext cx="8135835"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寄存器模块</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register.h</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register.cpp</a:t>
            </a: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内存模块</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memory.h</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memory.cpp</a:t>
            </a: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取值模块</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fetch.h</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fetch.cpp</a:t>
            </a: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译码模块</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decoding.h</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decoding.cpp</a:t>
            </a: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执行模块</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execute.h</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execute.cpp</a:t>
            </a: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程序动作记录模块</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log.h</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log.cpp</a:t>
            </a: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程序全局数据模块</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overalldata.h</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流水线模块</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pipeline.h</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pipeline.cpp</a:t>
            </a: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全局控制模块</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control.h</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control.cpp</a:t>
            </a:r>
          </a:p>
        </p:txBody>
      </p:sp>
      <p:grpSp>
        <p:nvGrpSpPr>
          <p:cNvPr id="7" name="组合 6">
            <a:extLst>
              <a:ext uri="{FF2B5EF4-FFF2-40B4-BE49-F238E27FC236}">
                <a16:creationId xmlns:a16="http://schemas.microsoft.com/office/drawing/2014/main" id="{E6A31F11-3434-4CA6-AD2E-C0074E95E9EF}"/>
              </a:ext>
            </a:extLst>
          </p:cNvPr>
          <p:cNvGrpSpPr/>
          <p:nvPr/>
        </p:nvGrpSpPr>
        <p:grpSpPr>
          <a:xfrm>
            <a:off x="2" y="124272"/>
            <a:ext cx="3347589" cy="441780"/>
            <a:chOff x="-2503" y="141590"/>
            <a:chExt cx="1902681" cy="441780"/>
          </a:xfrm>
        </p:grpSpPr>
        <p:sp>
          <p:nvSpPr>
            <p:cNvPr id="9" name="标题 5">
              <a:extLst>
                <a:ext uri="{FF2B5EF4-FFF2-40B4-BE49-F238E27FC236}">
                  <a16:creationId xmlns:a16="http://schemas.microsoft.com/office/drawing/2014/main" id="{65093A8C-BACF-48EC-BB2C-AAF23762C1E6}"/>
                </a:ext>
              </a:extLst>
            </p:cNvPr>
            <p:cNvSpPr txBox="1">
              <a:spLocks/>
            </p:cNvSpPr>
            <p:nvPr>
              <p:custDataLst>
                <p:tags r:id="rId2"/>
              </p:custDataLst>
            </p:nvPr>
          </p:nvSpPr>
          <p:spPr>
            <a:xfrm>
              <a:off x="99978" y="213878"/>
              <a:ext cx="1800200" cy="332399"/>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03 </a:t>
              </a:r>
              <a:r>
                <a:rPr lang="zh-CN" alt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概要设计</a:t>
              </a:r>
              <a:r>
                <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&amp;</a:t>
              </a:r>
              <a:r>
                <a:rPr lang="zh-CN" alt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模块划分</a:t>
              </a:r>
              <a:endPar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FA3537B5-835A-43F4-9F26-D3CC4446201E}"/>
                </a:ext>
              </a:extLst>
            </p:cNvPr>
            <p:cNvSpPr/>
            <p:nvPr/>
          </p:nvSpPr>
          <p:spPr>
            <a:xfrm>
              <a:off x="-2503" y="141590"/>
              <a:ext cx="102481" cy="4417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1469932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ED97502-9333-42AC-8D4D-62BD8D2FCAA9}"/>
              </a:ext>
            </a:extLst>
          </p:cNvPr>
          <p:cNvSpPr txBox="1"/>
          <p:nvPr/>
        </p:nvSpPr>
        <p:spPr>
          <a:xfrm>
            <a:off x="1638735" y="700336"/>
            <a:ext cx="5868118" cy="4093428"/>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模块划分</a:t>
            </a:r>
          </a:p>
          <a:p>
            <a:pPr marL="740749" lvl="1"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用“面向对象”的方法，将每一过程整合为一个类</a:t>
            </a:r>
          </a:p>
          <a:p>
            <a:pPr marL="740749" lvl="1"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取值、译码、执行、访存、写回，都有自己对应的模块</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流水线生成</a:t>
            </a:r>
          </a:p>
          <a:p>
            <a:pPr marL="740749" lvl="1"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二维坐标系，过程可视化</a:t>
            </a:r>
          </a:p>
          <a:p>
            <a:pPr marL="740749" lvl="1"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基于时间段</a:t>
            </a: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暂停控制</a:t>
            </a:r>
          </a:p>
          <a:p>
            <a:pPr marL="740749" lvl="1"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自动检测数据相关，并利用暂停执行加以解决</a:t>
            </a:r>
          </a:p>
          <a:p>
            <a:pPr marL="740749" lvl="1"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利用位运算方式，加快指令的检测速度</a:t>
            </a: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全局控制</a:t>
            </a:r>
          </a:p>
          <a:p>
            <a:pPr marL="740749" lvl="1"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对每一个模块进行全局调动</a:t>
            </a:r>
          </a:p>
          <a:p>
            <a:pPr marL="740749" lvl="1"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保证模块可删减</a:t>
            </a: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流水线绘图</a:t>
            </a:r>
          </a:p>
          <a:p>
            <a:pPr marL="740749" lvl="1"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利用</a:t>
            </a:r>
            <a:r>
              <a:rPr lang="en-US" altLang="zh-CN" sz="1600" dirty="0" err="1">
                <a:latin typeface="微软雅黑" panose="020B0503020204020204" pitchFamily="34" charset="-122"/>
                <a:ea typeface="微软雅黑" panose="020B0503020204020204" pitchFamily="34" charset="-122"/>
              </a:rPr>
              <a:t>graphics.h</a:t>
            </a:r>
            <a:r>
              <a:rPr lang="zh-CN" altLang="en-US" sz="1600" dirty="0">
                <a:latin typeface="微软雅黑" panose="020B0503020204020204" pitchFamily="34" charset="-122"/>
                <a:ea typeface="微软雅黑" panose="020B0503020204020204" pitchFamily="34" charset="-122"/>
              </a:rPr>
              <a:t>功能进行绘图</a:t>
            </a:r>
          </a:p>
          <a:p>
            <a:pPr marL="740749" lvl="1"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流水线更加形象生动</a:t>
            </a:r>
          </a:p>
        </p:txBody>
      </p:sp>
      <p:grpSp>
        <p:nvGrpSpPr>
          <p:cNvPr id="7" name="组合 6">
            <a:extLst>
              <a:ext uri="{FF2B5EF4-FFF2-40B4-BE49-F238E27FC236}">
                <a16:creationId xmlns:a16="http://schemas.microsoft.com/office/drawing/2014/main" id="{E6A31F11-3434-4CA6-AD2E-C0074E95E9EF}"/>
              </a:ext>
            </a:extLst>
          </p:cNvPr>
          <p:cNvGrpSpPr/>
          <p:nvPr/>
        </p:nvGrpSpPr>
        <p:grpSpPr>
          <a:xfrm>
            <a:off x="0" y="124272"/>
            <a:ext cx="1980506" cy="441780"/>
            <a:chOff x="-2504" y="141590"/>
            <a:chExt cx="1944216" cy="441780"/>
          </a:xfrm>
        </p:grpSpPr>
        <p:sp>
          <p:nvSpPr>
            <p:cNvPr id="9" name="标题 5">
              <a:extLst>
                <a:ext uri="{FF2B5EF4-FFF2-40B4-BE49-F238E27FC236}">
                  <a16:creationId xmlns:a16="http://schemas.microsoft.com/office/drawing/2014/main" id="{65093A8C-BACF-48EC-BB2C-AAF23762C1E6}"/>
                </a:ext>
              </a:extLst>
            </p:cNvPr>
            <p:cNvSpPr txBox="1">
              <a:spLocks/>
            </p:cNvSpPr>
            <p:nvPr>
              <p:custDataLst>
                <p:tags r:id="rId2"/>
              </p:custDataLst>
            </p:nvPr>
          </p:nvSpPr>
          <p:spPr>
            <a:xfrm>
              <a:off x="141512" y="196280"/>
              <a:ext cx="1800200" cy="332399"/>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04 </a:t>
              </a:r>
              <a:r>
                <a:rPr lang="zh-CN" alt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关键技术</a:t>
              </a:r>
              <a:endPar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FA3537B5-835A-43F4-9F26-D3CC4446201E}"/>
                </a:ext>
              </a:extLst>
            </p:cNvPr>
            <p:cNvSpPr/>
            <p:nvPr/>
          </p:nvSpPr>
          <p:spPr>
            <a:xfrm>
              <a:off x="-2504" y="141590"/>
              <a:ext cx="144016" cy="4417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3051469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23E0E3D-DB57-465B-BD84-971346F564D2}"/>
              </a:ext>
            </a:extLst>
          </p:cNvPr>
          <p:cNvGrpSpPr/>
          <p:nvPr/>
        </p:nvGrpSpPr>
        <p:grpSpPr>
          <a:xfrm>
            <a:off x="0" y="124272"/>
            <a:ext cx="1836490" cy="441780"/>
            <a:chOff x="-2504" y="141590"/>
            <a:chExt cx="1944216" cy="441780"/>
          </a:xfrm>
        </p:grpSpPr>
        <p:sp>
          <p:nvSpPr>
            <p:cNvPr id="3" name="标题 5">
              <a:extLst>
                <a:ext uri="{FF2B5EF4-FFF2-40B4-BE49-F238E27FC236}">
                  <a16:creationId xmlns:a16="http://schemas.microsoft.com/office/drawing/2014/main" id="{1B77CCA9-11E7-4BD0-A19C-3476258F5111}"/>
                </a:ext>
              </a:extLst>
            </p:cNvPr>
            <p:cNvSpPr txBox="1">
              <a:spLocks/>
            </p:cNvSpPr>
            <p:nvPr>
              <p:custDataLst>
                <p:tags r:id="rId1"/>
              </p:custDataLst>
            </p:nvPr>
          </p:nvSpPr>
          <p:spPr>
            <a:xfrm>
              <a:off x="141512" y="196280"/>
              <a:ext cx="1800200" cy="332399"/>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zh-CN" alt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流水线生成</a:t>
              </a:r>
              <a:endPar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4BEC641D-DE1F-4604-937A-132D325DC2E0}"/>
                </a:ext>
              </a:extLst>
            </p:cNvPr>
            <p:cNvSpPr/>
            <p:nvPr/>
          </p:nvSpPr>
          <p:spPr>
            <a:xfrm>
              <a:off x="-2504" y="141590"/>
              <a:ext cx="144016" cy="4417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a:extLst>
              <a:ext uri="{FF2B5EF4-FFF2-40B4-BE49-F238E27FC236}">
                <a16:creationId xmlns:a16="http://schemas.microsoft.com/office/drawing/2014/main" id="{5A7AB14A-9BEC-40A7-B3A9-53892CE5C905}"/>
              </a:ext>
            </a:extLst>
          </p:cNvPr>
          <p:cNvSpPr txBox="1"/>
          <p:nvPr/>
        </p:nvSpPr>
        <p:spPr>
          <a:xfrm>
            <a:off x="1548458" y="844352"/>
            <a:ext cx="6390443" cy="163121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构造一个二维</a:t>
            </a:r>
            <a:r>
              <a:rPr lang="en-US" altLang="zh-CN" sz="2000" dirty="0">
                <a:latin typeface="微软雅黑" panose="020B0503020204020204" pitchFamily="34" charset="-122"/>
                <a:ea typeface="微软雅黑" panose="020B0503020204020204" pitchFamily="34" charset="-122"/>
              </a:rPr>
              <a:t>XY</a:t>
            </a:r>
            <a:r>
              <a:rPr lang="zh-CN" altLang="en-US" sz="2000" dirty="0">
                <a:latin typeface="微软雅黑" panose="020B0503020204020204" pitchFamily="34" charset="-122"/>
                <a:ea typeface="微软雅黑" panose="020B0503020204020204" pitchFamily="34" charset="-122"/>
              </a:rPr>
              <a:t>坐标系，每一个坐标即对应流水线中每一条指令在某一个时间点所对应的动作</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solidFill>
                  <a:schemeClr val="accent2"/>
                </a:solidFill>
                <a:latin typeface="微软雅黑" panose="020B0503020204020204" pitchFamily="34" charset="-122"/>
                <a:ea typeface="微软雅黑" panose="020B0503020204020204" pitchFamily="34" charset="-122"/>
              </a:rPr>
              <a:t>F-Fetch  	D-Decode 	E-Execute </a:t>
            </a:r>
          </a:p>
          <a:p>
            <a:pPr lvl="1"/>
            <a:r>
              <a:rPr lang="en-US" altLang="zh-CN" sz="2000" dirty="0">
                <a:solidFill>
                  <a:schemeClr val="accent2"/>
                </a:solidFill>
                <a:latin typeface="微软雅黑" panose="020B0503020204020204" pitchFamily="34" charset="-122"/>
                <a:ea typeface="微软雅黑" panose="020B0503020204020204" pitchFamily="34" charset="-122"/>
              </a:rPr>
              <a:t>M-Memory	W-</a:t>
            </a:r>
            <a:r>
              <a:rPr lang="en-US" altLang="zh-CN" sz="2000" dirty="0" err="1">
                <a:solidFill>
                  <a:schemeClr val="accent2"/>
                </a:solidFill>
                <a:latin typeface="微软雅黑" panose="020B0503020204020204" pitchFamily="34" charset="-122"/>
                <a:ea typeface="微软雅黑" panose="020B0503020204020204" pitchFamily="34" charset="-122"/>
              </a:rPr>
              <a:t>WriteBack</a:t>
            </a:r>
            <a:r>
              <a:rPr lang="en-US" altLang="zh-CN" sz="2000" dirty="0">
                <a:solidFill>
                  <a:schemeClr val="accent2"/>
                </a:solidFill>
                <a:latin typeface="微软雅黑" panose="020B0503020204020204" pitchFamily="34" charset="-122"/>
                <a:ea typeface="微软雅黑" panose="020B0503020204020204" pitchFamily="34" charset="-122"/>
              </a:rPr>
              <a:t> 	U-Wait </a:t>
            </a:r>
          </a:p>
          <a:p>
            <a:pPr lvl="1"/>
            <a:r>
              <a:rPr lang="en-US" altLang="zh-CN" sz="2000" dirty="0">
                <a:solidFill>
                  <a:schemeClr val="accent2"/>
                </a:solidFill>
                <a:latin typeface="微软雅黑" panose="020B0503020204020204" pitchFamily="34" charset="-122"/>
                <a:ea typeface="微软雅黑" panose="020B0503020204020204" pitchFamily="34" charset="-122"/>
              </a:rPr>
              <a:t>B-Ban</a:t>
            </a:r>
          </a:p>
        </p:txBody>
      </p:sp>
      <p:sp>
        <p:nvSpPr>
          <p:cNvPr id="6" name="文本框 5">
            <a:extLst>
              <a:ext uri="{FF2B5EF4-FFF2-40B4-BE49-F238E27FC236}">
                <a16:creationId xmlns:a16="http://schemas.microsoft.com/office/drawing/2014/main" id="{0AB1F1B1-C0EE-4EB3-975D-40C0AEADA18C}"/>
              </a:ext>
            </a:extLst>
          </p:cNvPr>
          <p:cNvSpPr txBox="1"/>
          <p:nvPr/>
        </p:nvSpPr>
        <p:spPr>
          <a:xfrm>
            <a:off x="1548458" y="2644552"/>
            <a:ext cx="6390443" cy="1938992"/>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构造一个一维</a:t>
            </a:r>
            <a:r>
              <a:rPr lang="en-US" altLang="zh-CN" sz="2000" dirty="0">
                <a:latin typeface="微软雅黑" panose="020B0503020204020204" pitchFamily="34" charset="-122"/>
                <a:ea typeface="微软雅黑" panose="020B0503020204020204" pitchFamily="34" charset="-122"/>
              </a:rPr>
              <a:t>int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32</a:t>
            </a:r>
            <a:r>
              <a:rPr lang="zh-CN" altLang="en-US" sz="2000" dirty="0">
                <a:latin typeface="微软雅黑" panose="020B0503020204020204" pitchFamily="34" charset="-122"/>
                <a:ea typeface="微软雅黑" panose="020B0503020204020204" pitchFamily="34" charset="-122"/>
              </a:rPr>
              <a:t>位）数组</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每一个数组的</a:t>
            </a:r>
            <a:r>
              <a:rPr lang="en-US" altLang="zh-CN" sz="2000" dirty="0">
                <a:latin typeface="微软雅黑" panose="020B0503020204020204" pitchFamily="34" charset="-122"/>
                <a:ea typeface="微软雅黑" panose="020B0503020204020204" pitchFamily="34" charset="-122"/>
              </a:rPr>
              <a:t>int</a:t>
            </a:r>
            <a:r>
              <a:rPr lang="zh-CN" altLang="en-US" sz="2000" dirty="0">
                <a:latin typeface="微软雅黑" panose="020B0503020204020204" pitchFamily="34" charset="-122"/>
                <a:ea typeface="微软雅黑" panose="020B0503020204020204" pitchFamily="34" charset="-122"/>
              </a:rPr>
              <a:t>值有</a:t>
            </a:r>
            <a:r>
              <a:rPr lang="en-US" altLang="zh-CN" sz="2000" dirty="0">
                <a:latin typeface="微软雅黑" panose="020B0503020204020204" pitchFamily="34" charset="-122"/>
                <a:ea typeface="微软雅黑" panose="020B0503020204020204" pitchFamily="34" charset="-122"/>
              </a:rPr>
              <a:t>32</a:t>
            </a:r>
            <a:r>
              <a:rPr lang="zh-CN" altLang="en-US" sz="2000" dirty="0">
                <a:latin typeface="微软雅黑" panose="020B0503020204020204" pitchFamily="34" charset="-122"/>
                <a:ea typeface="微软雅黑" panose="020B0503020204020204" pitchFamily="34" charset="-122"/>
              </a:rPr>
              <a:t>位，即可对应</a:t>
            </a:r>
            <a:r>
              <a:rPr lang="en-US" altLang="zh-CN" sz="2000" dirty="0">
                <a:latin typeface="微软雅黑" panose="020B0503020204020204" pitchFamily="34" charset="-122"/>
                <a:ea typeface="微软雅黑" panose="020B0503020204020204" pitchFamily="34" charset="-122"/>
              </a:rPr>
              <a:t>32</a:t>
            </a:r>
            <a:r>
              <a:rPr lang="zh-CN" altLang="en-US" sz="2000" dirty="0">
                <a:latin typeface="微软雅黑" panose="020B0503020204020204" pitchFamily="34" charset="-122"/>
                <a:ea typeface="微软雅黑" panose="020B0503020204020204" pitchFamily="34" charset="-122"/>
              </a:rPr>
              <a:t>个寄存器</a:t>
            </a:r>
          </a:p>
          <a:p>
            <a:pPr lvl="1"/>
            <a:r>
              <a:rPr lang="zh-CN" altLang="en-US" sz="2000" dirty="0">
                <a:solidFill>
                  <a:schemeClr val="accent2"/>
                </a:solidFill>
                <a:latin typeface="微软雅黑" panose="020B0503020204020204" pitchFamily="34" charset="-122"/>
                <a:ea typeface="微软雅黑" panose="020B0503020204020204" pitchFamily="34" charset="-122"/>
              </a:rPr>
              <a:t>利用位运算，可对</a:t>
            </a:r>
            <a:r>
              <a:rPr lang="en-US" altLang="zh-CN" sz="2000" dirty="0">
                <a:solidFill>
                  <a:schemeClr val="accent2"/>
                </a:solidFill>
                <a:latin typeface="微软雅黑" panose="020B0503020204020204" pitchFamily="34" charset="-122"/>
                <a:ea typeface="微软雅黑" panose="020B0503020204020204" pitchFamily="34" charset="-122"/>
              </a:rPr>
              <a:t>int</a:t>
            </a:r>
            <a:r>
              <a:rPr lang="zh-CN" altLang="en-US" sz="2000" dirty="0">
                <a:solidFill>
                  <a:schemeClr val="accent2"/>
                </a:solidFill>
                <a:latin typeface="微软雅黑" panose="020B0503020204020204" pitchFamily="34" charset="-122"/>
                <a:ea typeface="微软雅黑" panose="020B0503020204020204" pitchFamily="34" charset="-122"/>
              </a:rPr>
              <a:t>数据进行读取、存储操作</a:t>
            </a:r>
            <a:endParaRPr lang="en-US" altLang="zh-CN" sz="2000" dirty="0">
              <a:solidFill>
                <a:schemeClr val="accent2"/>
              </a:solidFill>
              <a:latin typeface="微软雅黑" panose="020B0503020204020204" pitchFamily="34" charset="-122"/>
              <a:ea typeface="微软雅黑" panose="020B0503020204020204" pitchFamily="34" charset="-122"/>
            </a:endParaRPr>
          </a:p>
          <a:p>
            <a:pPr lvl="1"/>
            <a:r>
              <a:rPr lang="zh-CN" altLang="en-US" sz="2000" dirty="0">
                <a:solidFill>
                  <a:schemeClr val="accent2"/>
                </a:solidFill>
                <a:latin typeface="微软雅黑" panose="020B0503020204020204" pitchFamily="34" charset="-122"/>
                <a:ea typeface="微软雅黑" panose="020B0503020204020204" pitchFamily="34" charset="-122"/>
              </a:rPr>
              <a:t>写</a:t>
            </a:r>
            <a:r>
              <a:rPr lang="en-US" altLang="zh-CN" sz="2000" dirty="0">
                <a:solidFill>
                  <a:schemeClr val="accent2"/>
                </a:solidFill>
                <a:latin typeface="微软雅黑" panose="020B0503020204020204" pitchFamily="34" charset="-122"/>
                <a:ea typeface="微软雅黑" panose="020B0503020204020204" pitchFamily="34" charset="-122"/>
              </a:rPr>
              <a:t>1</a:t>
            </a:r>
            <a:r>
              <a:rPr lang="zh-CN" altLang="en-US" sz="2000" dirty="0">
                <a:solidFill>
                  <a:schemeClr val="accent2"/>
                </a:solidFill>
                <a:latin typeface="微软雅黑" panose="020B0503020204020204" pitchFamily="34" charset="-122"/>
                <a:ea typeface="微软雅黑" panose="020B0503020204020204" pitchFamily="34" charset="-122"/>
              </a:rPr>
              <a:t>：</a:t>
            </a:r>
            <a:r>
              <a:rPr lang="en-US" altLang="zh-CN" sz="2000" dirty="0">
                <a:solidFill>
                  <a:schemeClr val="accent2"/>
                </a:solidFill>
                <a:latin typeface="微软雅黑" panose="020B0503020204020204" pitchFamily="34" charset="-122"/>
                <a:ea typeface="微软雅黑" panose="020B0503020204020204" pitchFamily="34" charset="-122"/>
              </a:rPr>
              <a:t>int |= (1&lt;&lt;address)</a:t>
            </a:r>
          </a:p>
          <a:p>
            <a:pPr lvl="1"/>
            <a:r>
              <a:rPr lang="zh-CN" altLang="en-US" sz="2000" dirty="0">
                <a:solidFill>
                  <a:schemeClr val="accent2"/>
                </a:solidFill>
                <a:latin typeface="微软雅黑" panose="020B0503020204020204" pitchFamily="34" charset="-122"/>
                <a:ea typeface="微软雅黑" panose="020B0503020204020204" pitchFamily="34" charset="-122"/>
              </a:rPr>
              <a:t>写</a:t>
            </a:r>
            <a:r>
              <a:rPr lang="en-US" altLang="zh-CN" sz="2000" dirty="0">
                <a:solidFill>
                  <a:schemeClr val="accent2"/>
                </a:solidFill>
                <a:latin typeface="微软雅黑" panose="020B0503020204020204" pitchFamily="34" charset="-122"/>
                <a:ea typeface="微软雅黑" panose="020B0503020204020204" pitchFamily="34" charset="-122"/>
              </a:rPr>
              <a:t>0</a:t>
            </a:r>
            <a:r>
              <a:rPr lang="zh-CN" altLang="en-US" sz="2000" dirty="0">
                <a:solidFill>
                  <a:schemeClr val="accent2"/>
                </a:solidFill>
                <a:latin typeface="微软雅黑" panose="020B0503020204020204" pitchFamily="34" charset="-122"/>
                <a:ea typeface="微软雅黑" panose="020B0503020204020204" pitchFamily="34" charset="-122"/>
              </a:rPr>
              <a:t>：</a:t>
            </a:r>
            <a:r>
              <a:rPr lang="en-US" altLang="zh-CN" sz="2000" dirty="0">
                <a:solidFill>
                  <a:schemeClr val="accent2"/>
                </a:solidFill>
                <a:latin typeface="微软雅黑" panose="020B0503020204020204" pitchFamily="34" charset="-122"/>
                <a:ea typeface="微软雅黑" panose="020B0503020204020204" pitchFamily="34" charset="-122"/>
              </a:rPr>
              <a:t>int &amp;= ~(1&lt;&lt;address)</a:t>
            </a:r>
          </a:p>
          <a:p>
            <a:pPr lvl="1"/>
            <a:r>
              <a:rPr lang="zh-CN" altLang="en-US" sz="2000" dirty="0">
                <a:solidFill>
                  <a:schemeClr val="accent2"/>
                </a:solidFill>
                <a:latin typeface="微软雅黑" panose="020B0503020204020204" pitchFamily="34" charset="-122"/>
                <a:ea typeface="微软雅黑" panose="020B0503020204020204" pitchFamily="34" charset="-122"/>
              </a:rPr>
              <a:t>读：  </a:t>
            </a:r>
            <a:r>
              <a:rPr lang="en-US" altLang="zh-CN" sz="2000" dirty="0">
                <a:solidFill>
                  <a:schemeClr val="accent2"/>
                </a:solidFill>
                <a:latin typeface="微软雅黑" panose="020B0503020204020204" pitchFamily="34" charset="-122"/>
                <a:ea typeface="微软雅黑" panose="020B0503020204020204" pitchFamily="34" charset="-122"/>
              </a:rPr>
              <a:t>return (int&gt;&gt;address)&amp;1</a:t>
            </a:r>
          </a:p>
        </p:txBody>
      </p:sp>
    </p:spTree>
    <p:extLst>
      <p:ext uri="{BB962C8B-B14F-4D97-AF65-F5344CB8AC3E}">
        <p14:creationId xmlns:p14="http://schemas.microsoft.com/office/powerpoint/2010/main" val="2130631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23E0E3D-DB57-465B-BD84-971346F564D2}"/>
              </a:ext>
            </a:extLst>
          </p:cNvPr>
          <p:cNvGrpSpPr/>
          <p:nvPr/>
        </p:nvGrpSpPr>
        <p:grpSpPr>
          <a:xfrm>
            <a:off x="0" y="124272"/>
            <a:ext cx="1836490" cy="441780"/>
            <a:chOff x="-2504" y="141590"/>
            <a:chExt cx="1944216" cy="441780"/>
          </a:xfrm>
        </p:grpSpPr>
        <p:sp>
          <p:nvSpPr>
            <p:cNvPr id="3" name="标题 5">
              <a:extLst>
                <a:ext uri="{FF2B5EF4-FFF2-40B4-BE49-F238E27FC236}">
                  <a16:creationId xmlns:a16="http://schemas.microsoft.com/office/drawing/2014/main" id="{1B77CCA9-11E7-4BD0-A19C-3476258F5111}"/>
                </a:ext>
              </a:extLst>
            </p:cNvPr>
            <p:cNvSpPr txBox="1">
              <a:spLocks/>
            </p:cNvSpPr>
            <p:nvPr>
              <p:custDataLst>
                <p:tags r:id="rId1"/>
              </p:custDataLst>
            </p:nvPr>
          </p:nvSpPr>
          <p:spPr>
            <a:xfrm>
              <a:off x="141512" y="196280"/>
              <a:ext cx="1800200" cy="332399"/>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zh-CN" alt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流水线生成</a:t>
              </a:r>
              <a:endPar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4BEC641D-DE1F-4604-937A-132D325DC2E0}"/>
                </a:ext>
              </a:extLst>
            </p:cNvPr>
            <p:cNvSpPr/>
            <p:nvPr/>
          </p:nvSpPr>
          <p:spPr>
            <a:xfrm>
              <a:off x="-2504" y="141590"/>
              <a:ext cx="144016" cy="4417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a:extLst>
              <a:ext uri="{FF2B5EF4-FFF2-40B4-BE49-F238E27FC236}">
                <a16:creationId xmlns:a16="http://schemas.microsoft.com/office/drawing/2014/main" id="{5A7AB14A-9BEC-40A7-B3A9-53892CE5C905}"/>
              </a:ext>
            </a:extLst>
          </p:cNvPr>
          <p:cNvSpPr txBox="1"/>
          <p:nvPr/>
        </p:nvSpPr>
        <p:spPr>
          <a:xfrm>
            <a:off x="1296430" y="772344"/>
            <a:ext cx="6804756"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rgbClr val="FF0000"/>
                </a:solidFill>
                <a:latin typeface="微软雅黑" panose="020B0503020204020204" pitchFamily="34" charset="-122"/>
                <a:ea typeface="微软雅黑" panose="020B0503020204020204" pitchFamily="34" charset="-122"/>
              </a:rPr>
              <a:t>取值：</a:t>
            </a:r>
            <a:r>
              <a:rPr lang="zh-CN" altLang="en-US" sz="2400" dirty="0">
                <a:latin typeface="微软雅黑" panose="020B0503020204020204" pitchFamily="34" charset="-122"/>
                <a:ea typeface="微软雅黑" panose="020B0503020204020204" pitchFamily="34" charset="-122"/>
              </a:rPr>
              <a:t>根据</a:t>
            </a:r>
            <a:r>
              <a:rPr lang="en-US" altLang="zh-CN" sz="2400" dirty="0">
                <a:latin typeface="微软雅黑" panose="020B0503020204020204" pitchFamily="34" charset="-122"/>
                <a:ea typeface="微软雅黑" panose="020B0503020204020204" pitchFamily="34" charset="-122"/>
              </a:rPr>
              <a:t>PC</a:t>
            </a:r>
            <a:r>
              <a:rPr lang="zh-CN" altLang="en-US" sz="2400" dirty="0">
                <a:latin typeface="微软雅黑" panose="020B0503020204020204" pitchFamily="34" charset="-122"/>
                <a:ea typeface="微软雅黑" panose="020B0503020204020204" pitchFamily="34" charset="-122"/>
              </a:rPr>
              <a:t>的值，从存储器中取指令并装入到</a:t>
            </a:r>
            <a:r>
              <a:rPr lang="en-US" altLang="zh-CN" sz="2400" dirty="0">
                <a:latin typeface="微软雅黑" panose="020B0503020204020204" pitchFamily="34" charset="-122"/>
                <a:ea typeface="微软雅黑" panose="020B0503020204020204" pitchFamily="34" charset="-122"/>
              </a:rPr>
              <a:t>IR</a:t>
            </a:r>
            <a:r>
              <a:rPr lang="zh-CN" altLang="en-US" sz="2400" dirty="0">
                <a:latin typeface="微软雅黑" panose="020B0503020204020204" pitchFamily="34" charset="-122"/>
                <a:ea typeface="微软雅黑" panose="020B0503020204020204" pitchFamily="34" charset="-122"/>
              </a:rPr>
              <a:t>中，同时</a:t>
            </a:r>
            <a:r>
              <a:rPr lang="en-US" altLang="zh-CN" sz="2400" dirty="0">
                <a:latin typeface="微软雅黑" panose="020B0503020204020204" pitchFamily="34" charset="-122"/>
                <a:ea typeface="微软雅黑" panose="020B0503020204020204" pitchFamily="34" charset="-122"/>
              </a:rPr>
              <a:t>PC+4</a:t>
            </a:r>
          </a:p>
          <a:p>
            <a:pPr marL="285750" indent="-285750">
              <a:buFont typeface="Arial" panose="020B0604020202020204" pitchFamily="34" charset="0"/>
              <a:buChar char="•"/>
            </a:pPr>
            <a:r>
              <a:rPr lang="zh-CN" altLang="en-US" sz="2400" b="1" dirty="0">
                <a:solidFill>
                  <a:srgbClr val="FF0000"/>
                </a:solidFill>
                <a:latin typeface="微软雅黑" panose="020B0503020204020204" pitchFamily="34" charset="-122"/>
                <a:ea typeface="微软雅黑" panose="020B0503020204020204" pitchFamily="34" charset="-122"/>
              </a:rPr>
              <a:t>译码</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读寄存器：</a:t>
            </a:r>
            <a:r>
              <a:rPr lang="zh-CN" altLang="en-US" sz="2400" dirty="0">
                <a:latin typeface="微软雅黑" panose="020B0503020204020204" pitchFamily="34" charset="-122"/>
                <a:ea typeface="微软雅黑" panose="020B0503020204020204" pitchFamily="34" charset="-122"/>
              </a:rPr>
              <a:t>译码，读寄存器堆，判断是否为转移指令，计算下条地址</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b="1" dirty="0">
                <a:solidFill>
                  <a:srgbClr val="FF0000"/>
                </a:solidFill>
                <a:latin typeface="微软雅黑" panose="020B0503020204020204" pitchFamily="34" charset="-122"/>
                <a:ea typeface="微软雅黑" panose="020B0503020204020204" pitchFamily="34" charset="-122"/>
              </a:rPr>
              <a:t>地址</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执行周期：</a:t>
            </a:r>
            <a:r>
              <a:rPr lang="zh-CN" altLang="en-US" sz="2400" dirty="0">
                <a:latin typeface="微软雅黑" panose="020B0503020204020204" pitchFamily="34" charset="-122"/>
                <a:ea typeface="微软雅黑" panose="020B0503020204020204" pitchFamily="34" charset="-122"/>
              </a:rPr>
              <a:t>对上一周期准备好的操作数进行运算</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b="1" dirty="0">
                <a:solidFill>
                  <a:srgbClr val="FF0000"/>
                </a:solidFill>
                <a:latin typeface="微软雅黑" panose="020B0503020204020204" pitchFamily="34" charset="-122"/>
                <a:ea typeface="微软雅黑" panose="020B0503020204020204" pitchFamily="34" charset="-122"/>
              </a:rPr>
              <a:t>访问存储器：</a:t>
            </a:r>
            <a:r>
              <a:rPr lang="en-US" altLang="zh-CN" sz="2400" dirty="0">
                <a:latin typeface="微软雅黑" panose="020B0503020204020204" pitchFamily="34" charset="-122"/>
                <a:ea typeface="微软雅黑" panose="020B0503020204020204" pitchFamily="34" charset="-122"/>
              </a:rPr>
              <a:t>load</a:t>
            </a:r>
            <a:r>
              <a:rPr lang="zh-CN" altLang="en-US" sz="2400" dirty="0">
                <a:latin typeface="微软雅黑" panose="020B0503020204020204" pitchFamily="34" charset="-122"/>
                <a:ea typeface="微软雅黑" panose="020B0503020204020204" pitchFamily="34" charset="-122"/>
              </a:rPr>
              <a:t>根据上一周期的有效地址进行读；</a:t>
            </a:r>
            <a:r>
              <a:rPr lang="en-US" altLang="zh-CN" sz="2400" dirty="0">
                <a:latin typeface="微软雅黑" panose="020B0503020204020204" pitchFamily="34" charset="-122"/>
                <a:ea typeface="微软雅黑" panose="020B0503020204020204" pitchFamily="34" charset="-122"/>
              </a:rPr>
              <a:t>store</a:t>
            </a:r>
            <a:r>
              <a:rPr lang="zh-CN" altLang="en-US" sz="2400" dirty="0">
                <a:latin typeface="微软雅黑" panose="020B0503020204020204" pitchFamily="34" charset="-122"/>
                <a:ea typeface="微软雅黑" panose="020B0503020204020204" pitchFamily="34" charset="-122"/>
              </a:rPr>
              <a:t>根据上一周期的有效地址进行写</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b="1" dirty="0">
                <a:solidFill>
                  <a:srgbClr val="FF0000"/>
                </a:solidFill>
                <a:latin typeface="微软雅黑" panose="020B0503020204020204" pitchFamily="34" charset="-122"/>
                <a:ea typeface="微软雅黑" panose="020B0503020204020204" pitchFamily="34" charset="-122"/>
              </a:rPr>
              <a:t>写回：</a:t>
            </a:r>
            <a:r>
              <a:rPr lang="zh-CN" altLang="en-US" sz="2400" dirty="0">
                <a:latin typeface="微软雅黑" panose="020B0503020204020204" pitchFamily="34" charset="-122"/>
                <a:ea typeface="微软雅黑" panose="020B0503020204020204" pitchFamily="34" charset="-122"/>
              </a:rPr>
              <a:t>将结果写入寄存器堆</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4845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23E0E3D-DB57-465B-BD84-971346F564D2}"/>
              </a:ext>
            </a:extLst>
          </p:cNvPr>
          <p:cNvGrpSpPr/>
          <p:nvPr/>
        </p:nvGrpSpPr>
        <p:grpSpPr>
          <a:xfrm>
            <a:off x="0" y="124272"/>
            <a:ext cx="1836490" cy="441780"/>
            <a:chOff x="-2504" y="141590"/>
            <a:chExt cx="1944216" cy="441780"/>
          </a:xfrm>
        </p:grpSpPr>
        <p:sp>
          <p:nvSpPr>
            <p:cNvPr id="3" name="标题 5">
              <a:extLst>
                <a:ext uri="{FF2B5EF4-FFF2-40B4-BE49-F238E27FC236}">
                  <a16:creationId xmlns:a16="http://schemas.microsoft.com/office/drawing/2014/main" id="{1B77CCA9-11E7-4BD0-A19C-3476258F5111}"/>
                </a:ext>
              </a:extLst>
            </p:cNvPr>
            <p:cNvSpPr txBox="1">
              <a:spLocks/>
            </p:cNvSpPr>
            <p:nvPr>
              <p:custDataLst>
                <p:tags r:id="rId1"/>
              </p:custDataLst>
            </p:nvPr>
          </p:nvSpPr>
          <p:spPr>
            <a:xfrm>
              <a:off x="141512" y="196280"/>
              <a:ext cx="1800200" cy="332399"/>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zh-CN" alt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流水线生成</a:t>
              </a:r>
              <a:endPar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4BEC641D-DE1F-4604-937A-132D325DC2E0}"/>
                </a:ext>
              </a:extLst>
            </p:cNvPr>
            <p:cNvSpPr/>
            <p:nvPr/>
          </p:nvSpPr>
          <p:spPr>
            <a:xfrm>
              <a:off x="-2504" y="141590"/>
              <a:ext cx="144016" cy="4417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a:extLst>
              <a:ext uri="{FF2B5EF4-FFF2-40B4-BE49-F238E27FC236}">
                <a16:creationId xmlns:a16="http://schemas.microsoft.com/office/drawing/2014/main" id="{D1255E05-60C2-4ADF-BBF9-B9A44DB2C4D6}"/>
              </a:ext>
            </a:extLst>
          </p:cNvPr>
          <p:cNvSpPr txBox="1"/>
          <p:nvPr/>
        </p:nvSpPr>
        <p:spPr>
          <a:xfrm>
            <a:off x="1260426" y="566051"/>
            <a:ext cx="6624736" cy="4247317"/>
          </a:xfrm>
          <a:prstGeom prst="rect">
            <a:avLst/>
          </a:prstGeom>
          <a:noFill/>
        </p:spPr>
        <p:txBody>
          <a:bodyPr wrap="square" rtlCol="0">
            <a:spAutoFit/>
          </a:bodyPr>
          <a:lstStyle/>
          <a:p>
            <a:r>
              <a:rPr lang="en-US" altLang="zh-CN" dirty="0">
                <a:solidFill>
                  <a:srgbClr val="00B050"/>
                </a:solidFill>
                <a:latin typeface="微软雅黑" panose="020B0503020204020204" pitchFamily="34" charset="-122"/>
                <a:ea typeface="微软雅黑" panose="020B0503020204020204" pitchFamily="34" charset="-122"/>
              </a:rPr>
              <a:t>for</a:t>
            </a:r>
            <a:r>
              <a:rPr lang="zh-CN" altLang="en-US" dirty="0">
                <a:solidFill>
                  <a:srgbClr val="00B050"/>
                </a:solidFill>
                <a:latin typeface="微软雅黑" panose="020B0503020204020204" pitchFamily="34" charset="-122"/>
                <a:ea typeface="微软雅黑" panose="020B0503020204020204" pitchFamily="34" charset="-122"/>
              </a:rPr>
              <a:t>循环：第一条指令开始</a:t>
            </a:r>
            <a:endParaRPr lang="en-US" altLang="zh-CN" dirty="0">
              <a:solidFill>
                <a:srgbClr val="00B050"/>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得到指令起始时间位置</a:t>
            </a:r>
            <a:r>
              <a:rPr lang="en-US" altLang="zh-CN" dirty="0">
                <a:latin typeface="微软雅黑" panose="020B0503020204020204" pitchFamily="34" charset="-122"/>
                <a:ea typeface="微软雅黑" panose="020B0503020204020204" pitchFamily="34" charset="-122"/>
              </a:rPr>
              <a:t>address</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执行</a:t>
            </a:r>
            <a:r>
              <a:rPr lang="en-US" altLang="zh-CN" dirty="0">
                <a:latin typeface="微软雅黑" panose="020B0503020204020204" pitchFamily="34" charset="-122"/>
                <a:ea typeface="微软雅黑" panose="020B0503020204020204" pitchFamily="34" charset="-122"/>
              </a:rPr>
              <a:t>Fetch</a:t>
            </a:r>
            <a:r>
              <a:rPr lang="zh-CN" altLang="en-US" dirty="0">
                <a:latin typeface="微软雅黑" panose="020B0503020204020204" pitchFamily="34" charset="-122"/>
                <a:ea typeface="微软雅黑" panose="020B0503020204020204" pitchFamily="34" charset="-122"/>
              </a:rPr>
              <a:t>操作，获取指令编码</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address</a:t>
            </a:r>
            <a:r>
              <a:rPr lang="zh-CN" altLang="en-US" dirty="0">
                <a:latin typeface="微软雅黑" panose="020B0503020204020204" pitchFamily="34" charset="-122"/>
                <a:ea typeface="微软雅黑" panose="020B0503020204020204" pitchFamily="34" charset="-122"/>
              </a:rPr>
              <a:t>地址</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，查看下一时间点</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a:solidFill>
                  <a:srgbClr val="0070C0"/>
                </a:solidFill>
                <a:latin typeface="微软雅黑" panose="020B0503020204020204" pitchFamily="34" charset="-122"/>
                <a:ea typeface="微软雅黑" panose="020B0503020204020204" pitchFamily="34" charset="-122"/>
              </a:rPr>
              <a:t>Decode</a:t>
            </a:r>
            <a:r>
              <a:rPr lang="zh-CN" altLang="en-US" dirty="0">
                <a:solidFill>
                  <a:srgbClr val="0070C0"/>
                </a:solidFill>
                <a:latin typeface="微软雅黑" panose="020B0503020204020204" pitchFamily="34" charset="-122"/>
                <a:ea typeface="微软雅黑" panose="020B0503020204020204" pitchFamily="34" charset="-122"/>
              </a:rPr>
              <a:t>解码，得到该寄存器的类型，需要的读</a:t>
            </a:r>
            <a:r>
              <a:rPr lang="en-US" altLang="zh-CN" dirty="0">
                <a:solidFill>
                  <a:srgbClr val="0070C0"/>
                </a:solidFill>
                <a:latin typeface="微软雅黑" panose="020B0503020204020204" pitchFamily="34" charset="-122"/>
                <a:ea typeface="微软雅黑" panose="020B0503020204020204" pitchFamily="34" charset="-122"/>
              </a:rPr>
              <a:t>/</a:t>
            </a:r>
            <a:r>
              <a:rPr lang="zh-CN" altLang="en-US" dirty="0">
                <a:solidFill>
                  <a:srgbClr val="0070C0"/>
                </a:solidFill>
                <a:latin typeface="微软雅黑" panose="020B0503020204020204" pitchFamily="34" charset="-122"/>
                <a:ea typeface="微软雅黑" panose="020B0503020204020204" pitchFamily="34" charset="-122"/>
              </a:rPr>
              <a:t>写的寄存器</a:t>
            </a:r>
            <a:endParaRPr lang="en-US" altLang="zh-CN" dirty="0">
              <a:solidFill>
                <a:srgbClr val="0070C0"/>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solidFill>
                  <a:schemeClr val="accent2">
                    <a:lumMod val="75000"/>
                  </a:schemeClr>
                </a:solidFill>
                <a:latin typeface="微软雅黑" panose="020B0503020204020204" pitchFamily="34" charset="-122"/>
                <a:ea typeface="微软雅黑" panose="020B0503020204020204" pitchFamily="34" charset="-122"/>
              </a:rPr>
              <a:t>如果要读的寄存器被占用要写</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r>
              <a:rPr lang="en-US" altLang="zh-CN" dirty="0">
                <a:solidFill>
                  <a:schemeClr val="accent2">
                    <a:lumMod val="75000"/>
                  </a:schemeClr>
                </a:solidFill>
                <a:latin typeface="微软雅黑" panose="020B0503020204020204" pitchFamily="34" charset="-122"/>
                <a:ea typeface="微软雅黑" panose="020B0503020204020204" pitchFamily="34" charset="-122"/>
              </a:rPr>
              <a:t>        </a:t>
            </a:r>
            <a:r>
              <a:rPr lang="zh-CN" altLang="en-US" dirty="0">
                <a:solidFill>
                  <a:schemeClr val="accent2">
                    <a:lumMod val="75000"/>
                  </a:schemeClr>
                </a:solidFill>
                <a:latin typeface="微软雅黑" panose="020B0503020204020204" pitchFamily="34" charset="-122"/>
                <a:ea typeface="微软雅黑" panose="020B0503020204020204" pitchFamily="34" charset="-122"/>
              </a:rPr>
              <a:t>等待，直到该寄存器被释放</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r>
              <a:rPr lang="en-US" altLang="zh-CN" dirty="0">
                <a:solidFill>
                  <a:schemeClr val="accent2">
                    <a:lumMod val="75000"/>
                  </a:schemeClr>
                </a:solidFill>
                <a:latin typeface="微软雅黑" panose="020B0503020204020204" pitchFamily="34" charset="-122"/>
                <a:ea typeface="微软雅黑" panose="020B0503020204020204" pitchFamily="34" charset="-122"/>
              </a:rPr>
              <a:t>    </a:t>
            </a:r>
            <a:r>
              <a:rPr lang="zh-CN" altLang="en-US" dirty="0">
                <a:solidFill>
                  <a:schemeClr val="accent2">
                    <a:lumMod val="75000"/>
                  </a:schemeClr>
                </a:solidFill>
                <a:latin typeface="微软雅黑" panose="020B0503020204020204" pitchFamily="34" charset="-122"/>
                <a:ea typeface="微软雅黑" panose="020B0503020204020204" pitchFamily="34" charset="-122"/>
              </a:rPr>
              <a:t>否则，要读的寄存器不被占用</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r>
              <a:rPr lang="en-US" altLang="zh-CN" dirty="0">
                <a:solidFill>
                  <a:schemeClr val="accent2">
                    <a:lumMod val="75000"/>
                  </a:schemeClr>
                </a:solidFill>
                <a:latin typeface="微软雅黑" panose="020B0503020204020204" pitchFamily="34" charset="-122"/>
                <a:ea typeface="微软雅黑" panose="020B0503020204020204" pitchFamily="34" charset="-122"/>
              </a:rPr>
              <a:t>        </a:t>
            </a:r>
            <a:r>
              <a:rPr lang="zh-CN" altLang="en-US" dirty="0">
                <a:solidFill>
                  <a:schemeClr val="accent2">
                    <a:lumMod val="75000"/>
                  </a:schemeClr>
                </a:solidFill>
                <a:latin typeface="微软雅黑" panose="020B0503020204020204" pitchFamily="34" charset="-122"/>
                <a:ea typeface="微软雅黑" panose="020B0503020204020204" pitchFamily="34" charset="-122"/>
              </a:rPr>
              <a:t>执行</a:t>
            </a:r>
            <a:r>
              <a:rPr lang="en-US" altLang="zh-CN" dirty="0">
                <a:solidFill>
                  <a:schemeClr val="accent2">
                    <a:lumMod val="75000"/>
                  </a:schemeClr>
                </a:solidFill>
                <a:latin typeface="微软雅黑" panose="020B0503020204020204" pitchFamily="34" charset="-122"/>
                <a:ea typeface="微软雅黑" panose="020B0503020204020204" pitchFamily="34" charset="-122"/>
              </a:rPr>
              <a:t>Execute</a:t>
            </a:r>
            <a:r>
              <a:rPr lang="zh-CN" altLang="en-US" dirty="0">
                <a:solidFill>
                  <a:schemeClr val="accent2">
                    <a:lumMod val="75000"/>
                  </a:schemeClr>
                </a:solidFill>
                <a:latin typeface="微软雅黑" panose="020B0503020204020204" pitchFamily="34" charset="-122"/>
                <a:ea typeface="微软雅黑" panose="020B0503020204020204" pitchFamily="34" charset="-122"/>
              </a:rPr>
              <a:t>操作</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执行</a:t>
            </a:r>
            <a:r>
              <a:rPr lang="en-US" altLang="zh-CN" dirty="0">
                <a:latin typeface="微软雅黑" panose="020B0503020204020204" pitchFamily="34" charset="-122"/>
                <a:ea typeface="微软雅黑" panose="020B0503020204020204" pitchFamily="34" charset="-122"/>
              </a:rPr>
              <a:t>Memory</a:t>
            </a:r>
            <a:r>
              <a:rPr lang="zh-CN" altLang="en-US" dirty="0">
                <a:latin typeface="微软雅黑" panose="020B0503020204020204" pitchFamily="34" charset="-122"/>
                <a:ea typeface="微软雅黑" panose="020B0503020204020204" pitchFamily="34" charset="-122"/>
              </a:rPr>
              <a:t>操作</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solidFill>
                  <a:schemeClr val="accent1">
                    <a:lumMod val="75000"/>
                  </a:schemeClr>
                </a:solidFill>
                <a:latin typeface="微软雅黑" panose="020B0503020204020204" pitchFamily="34" charset="-122"/>
                <a:ea typeface="微软雅黑" panose="020B0503020204020204" pitchFamily="34" charset="-122"/>
              </a:rPr>
              <a:t>判断，该条指令是否先于上一条指令完成</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r>
              <a:rPr lang="en-US" altLang="zh-CN"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dirty="0">
                <a:solidFill>
                  <a:schemeClr val="accent1">
                    <a:lumMod val="75000"/>
                  </a:schemeClr>
                </a:solidFill>
                <a:latin typeface="微软雅黑" panose="020B0503020204020204" pitchFamily="34" charset="-122"/>
                <a:ea typeface="微软雅黑" panose="020B0503020204020204" pitchFamily="34" charset="-122"/>
              </a:rPr>
              <a:t>如果先于上一条指令完成，则等待</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否则，执行</a:t>
            </a:r>
            <a:r>
              <a:rPr lang="en-US" altLang="zh-CN" dirty="0" err="1">
                <a:latin typeface="微软雅黑" panose="020B0503020204020204" pitchFamily="34" charset="-122"/>
                <a:ea typeface="微软雅黑" panose="020B0503020204020204" pitchFamily="34" charset="-122"/>
              </a:rPr>
              <a:t>WriteBack</a:t>
            </a:r>
            <a:r>
              <a:rPr lang="zh-CN" altLang="en-US" dirty="0">
                <a:latin typeface="微软雅黑" panose="020B0503020204020204" pitchFamily="34" charset="-122"/>
                <a:ea typeface="微软雅黑" panose="020B0503020204020204" pitchFamily="34" charset="-122"/>
              </a:rPr>
              <a:t>操作</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在下一时间点，对本条指令所用的寄存器进行释放</a:t>
            </a:r>
            <a:endParaRPr lang="en-US" altLang="zh-CN" dirty="0">
              <a:latin typeface="微软雅黑" panose="020B0503020204020204" pitchFamily="34" charset="-122"/>
              <a:ea typeface="微软雅黑" panose="020B0503020204020204" pitchFamily="34" charset="-122"/>
            </a:endParaRPr>
          </a:p>
          <a:p>
            <a:r>
              <a:rPr lang="zh-CN" altLang="en-US" dirty="0">
                <a:solidFill>
                  <a:srgbClr val="00B050"/>
                </a:solidFill>
                <a:latin typeface="微软雅黑" panose="020B0503020204020204" pitchFamily="34" charset="-122"/>
                <a:ea typeface="微软雅黑" panose="020B0503020204020204" pitchFamily="34" charset="-122"/>
              </a:rPr>
              <a:t>结束</a:t>
            </a:r>
          </a:p>
        </p:txBody>
      </p:sp>
    </p:spTree>
    <p:extLst>
      <p:ext uri="{BB962C8B-B14F-4D97-AF65-F5344CB8AC3E}">
        <p14:creationId xmlns:p14="http://schemas.microsoft.com/office/powerpoint/2010/main" val="41144560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3FDE6F3-C2C1-497D-9AC0-D418F52504A2"/>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多彩卡通幼儿园儿童小学生教育PPT课件"/>
</p:tagLst>
</file>

<file path=ppt/tags/tag10.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4"/>
</p:tagLst>
</file>

<file path=ppt/tags/tag1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9.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1.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22.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3.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24.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5.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2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7.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8.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9.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3.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31.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32.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33.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34.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35.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36.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37.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38.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39.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3"/>
</p:tagLst>
</file>

<file path=ppt/tags/tag40.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41.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2.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43.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4.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45.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6.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47.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8.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49.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5.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4"/>
</p:tagLst>
</file>

<file path=ppt/theme/theme1.xml><?xml version="1.0" encoding="utf-8"?>
<a:theme xmlns:a="http://schemas.openxmlformats.org/drawingml/2006/main" name="1_自定义设计方案">
  <a:themeElements>
    <a:clrScheme name="自定义 1093">
      <a:dk1>
        <a:sysClr val="windowText" lastClr="000000"/>
      </a:dk1>
      <a:lt1>
        <a:sysClr val="window" lastClr="FFFFFF"/>
      </a:lt1>
      <a:dk2>
        <a:srgbClr val="5A6378"/>
      </a:dk2>
      <a:lt2>
        <a:srgbClr val="D4D4D6"/>
      </a:lt2>
      <a:accent1>
        <a:srgbClr val="60B5CC"/>
      </a:accent1>
      <a:accent2>
        <a:srgbClr val="E66C7D"/>
      </a:accent2>
      <a:accent3>
        <a:srgbClr val="F0AD00"/>
      </a:accent3>
      <a:accent4>
        <a:srgbClr val="6BB76D"/>
      </a:accent4>
      <a:accent5>
        <a:srgbClr val="E88651"/>
      </a:accent5>
      <a:accent6>
        <a:srgbClr val="C64847"/>
      </a:accent6>
      <a:hlink>
        <a:srgbClr val="168BBA"/>
      </a:hlink>
      <a:folHlink>
        <a:srgbClr val="680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1054</Words>
  <Application>Microsoft Office PowerPoint</Application>
  <PresentationFormat>自定义</PresentationFormat>
  <Paragraphs>404</Paragraphs>
  <Slides>30</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宋体</vt:lpstr>
      <vt:lpstr>微软雅黑</vt:lpstr>
      <vt:lpstr>Arial</vt:lpstr>
      <vt:lpstr>Calibri</vt:lpstr>
      <vt:lpstr>Calibri Light</vt:lpstr>
      <vt:lpstr>Times New Roman</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MIPS32指令系统 答辩PPT</dc:title>
  <dc:creator/>
  <cp:lastModifiedBy/>
  <cp:revision>1</cp:revision>
  <dcterms:created xsi:type="dcterms:W3CDTF">2016-10-17T14:00:15Z</dcterms:created>
  <dcterms:modified xsi:type="dcterms:W3CDTF">2018-10-13T11:45:28Z</dcterms:modified>
</cp:coreProperties>
</file>