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>
        <p:scale>
          <a:sx n="113" d="100"/>
          <a:sy n="113" d="100"/>
        </p:scale>
        <p:origin x="7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BAC8-FBC8-A96E-471F-5FCE1F7F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3D1A0-991E-3662-4B58-FF9B69BD1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E45C-9C00-DB44-7705-E19C8D7E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6666-7F18-2FA0-B716-E382F0C5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4BDD-307F-747F-01BC-B424BB20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36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7B53-B2E0-C6D8-1ADF-7520D45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2BC2C-F9BE-CDCC-18BF-F38FAF1C5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88AA-14B9-7086-C860-05A8AA46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6F7D-3E20-E50E-6985-E5DA4CF7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1B82-F434-6BA3-CCB2-154A44D6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449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92B7B-BCDD-F45C-04CA-14730840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EBBD3-B832-CE7B-D65D-F5EF6942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5B47-C20F-C1FC-C044-6DBA7F31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AF55-978A-DAE4-899A-7B211CE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7838-B1B0-FA21-AEE2-A9EB468A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1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125-BFD2-D408-4916-5EF58FFA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3FC0-2E85-B486-7F9A-3623CB1D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8A48-C944-4F03-C857-15DA3FEE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91EF-F224-C046-CBEE-EA4D138C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D555-D638-54AD-A0CE-03AB122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61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0985-9AF9-4D95-DC0A-5B02B1B6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1060-14CD-751A-B607-4DD21EE5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8DB0-2E34-6516-27B0-BAC51122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A703-BFE2-C3A0-C3B4-988A976E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9A67-58F8-BDB8-C19C-CEFDFDA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82D0-E82B-BA6E-CB54-C2A855F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5E27-7730-DD61-01FB-890C3C0CC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25F5-E5B6-6DBD-C2FD-1705A174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8D61-CE92-2FD9-A986-91C11EEF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82EB-11DE-A7D2-AC8B-F310D57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6ACE8-49E4-563D-6A7B-3D495511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8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8CC1-110F-A9B1-5248-045FA993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BEB-EE1C-7BEB-9987-2A93C0DE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4079A-32A5-6F12-E6D6-0DCA7E22C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68824-BC58-07AE-1AF3-3227F43CE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8CD9D-72C0-F62B-42D1-E873E8AE4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B256A-B894-0000-D874-F8BA5E21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F2B54-410A-458D-6729-B5EBA2C0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8929-3357-103B-CDE8-87DCBC7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266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B419-70D3-9CEE-1E2F-20FC7389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BF8E-213C-25AE-1F9F-6697726B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5083-EB16-23C7-89F7-F42D926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0FB0-B5AE-5967-E4B2-C94F421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16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6570B-0197-FEEB-F16E-A6BBAD08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BBE36-E7F0-3091-EB6B-68BBD17D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F6B8A-9525-D10C-5B03-9E5132A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1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DEE2-3D45-46C2-D442-DAB37A86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73F0-8C6B-6531-6CC1-CA8DBA62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26C1-FD83-0234-5301-2831BD5D6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EF4B-EC8F-D9A2-2814-FA2F31D6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D0469-971B-B161-F2AF-71A78446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3992-7CE0-497D-B465-4DF6C938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18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58F1-3671-C9E5-04BA-EF5919E6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E22A0-041F-7298-384E-3CAE7C437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6E2CE-DE7F-AE57-ED22-5E6097E0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EFA-5E9A-09F2-4257-50953976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221F-95E9-0E99-41CD-31D64FBF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E62A-7C53-39DC-27CD-6529261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0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1817A-063E-04C3-43DF-EF81B160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AD28-FECB-3722-FB7E-2F521E84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F5128-03DD-70C8-5F11-97EF03990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4CD1E-EC76-9549-B41A-399A9846E654}" type="datetimeFigureOut">
              <a:rPr lang="en-CN" smtClean="0"/>
              <a:t>2024/8/5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6CFB-575D-6AF1-0F45-44BB428C3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DC52-3A0E-2B0A-1C6D-7A69D694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871EB-AE17-0E4F-B3CB-135FD65A5D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94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FB3-9986-558B-33F1-EFCAE581E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6CEA-0F4E-0FF9-D7B0-3FF4B3340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64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2044E-F9E7-2E66-5883-6308F3F18078}"/>
              </a:ext>
            </a:extLst>
          </p:cNvPr>
          <p:cNvSpPr txBox="1"/>
          <p:nvPr/>
        </p:nvSpPr>
        <p:spPr>
          <a:xfrm>
            <a:off x="1016001" y="654756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tock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7FD82-BAF9-77F5-2C6A-517DB2220FE3}"/>
              </a:ext>
            </a:extLst>
          </p:cNvPr>
          <p:cNvSpPr txBox="1"/>
          <p:nvPr/>
        </p:nvSpPr>
        <p:spPr>
          <a:xfrm>
            <a:off x="2743199" y="654756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CN" dirty="0"/>
              <a:t>ate ranges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CE9256-DEA8-7258-0972-416F8140136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63999" y="1024088"/>
            <a:ext cx="0" cy="148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2206D-8929-5F1C-848F-20203DB6B56B}"/>
              </a:ext>
            </a:extLst>
          </p:cNvPr>
          <p:cNvCxnSpPr>
            <a:cxnSpLocks/>
          </p:cNvCxnSpPr>
          <p:nvPr/>
        </p:nvCxnSpPr>
        <p:spPr>
          <a:xfrm>
            <a:off x="3049500" y="4481689"/>
            <a:ext cx="0" cy="801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773E66-BB3F-CE60-4ED7-DAF8FE205DFD}"/>
              </a:ext>
            </a:extLst>
          </p:cNvPr>
          <p:cNvSpPr txBox="1"/>
          <p:nvPr/>
        </p:nvSpPr>
        <p:spPr>
          <a:xfrm>
            <a:off x="238031" y="1580444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tocksearch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6D6D1-A99F-0B3F-0286-C8D69F32238A}"/>
              </a:ext>
            </a:extLst>
          </p:cNvPr>
          <p:cNvSpPr txBox="1"/>
          <p:nvPr/>
        </p:nvSpPr>
        <p:spPr>
          <a:xfrm>
            <a:off x="770837" y="2659291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op 10 matches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635D2F-7515-4B9E-1F35-CF6547E40B5C}"/>
              </a:ext>
            </a:extLst>
          </p:cNvPr>
          <p:cNvCxnSpPr>
            <a:cxnSpLocks/>
          </p:cNvCxnSpPr>
          <p:nvPr/>
        </p:nvCxnSpPr>
        <p:spPr>
          <a:xfrm>
            <a:off x="1663999" y="3126644"/>
            <a:ext cx="855202" cy="74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C9F650-D224-0F56-71B3-4870DD02814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43199" y="1024088"/>
            <a:ext cx="685861" cy="2848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AB953B-C27C-8CCF-A296-71389601A3FC}"/>
              </a:ext>
            </a:extLst>
          </p:cNvPr>
          <p:cNvSpPr txBox="1"/>
          <p:nvPr/>
        </p:nvSpPr>
        <p:spPr>
          <a:xfrm>
            <a:off x="550937" y="3988178"/>
            <a:ext cx="111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For each: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71369-0A87-85A3-AC27-F6AFDBFB5323}"/>
              </a:ext>
            </a:extLst>
          </p:cNvPr>
          <p:cNvSpPr txBox="1"/>
          <p:nvPr/>
        </p:nvSpPr>
        <p:spPr>
          <a:xfrm>
            <a:off x="1938588" y="3988178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Generate date range baches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8CFC1-B3E4-1C33-93AA-BA800C37B411}"/>
              </a:ext>
            </a:extLst>
          </p:cNvPr>
          <p:cNvSpPr txBox="1"/>
          <p:nvPr/>
        </p:nvSpPr>
        <p:spPr>
          <a:xfrm>
            <a:off x="3251200" y="4673600"/>
            <a:ext cx="21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Feature engineering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207CC-CA26-9486-36DF-0CCC3AEF12DA}"/>
              </a:ext>
            </a:extLst>
          </p:cNvPr>
          <p:cNvSpPr txBox="1"/>
          <p:nvPr/>
        </p:nvSpPr>
        <p:spPr>
          <a:xfrm>
            <a:off x="770837" y="5384802"/>
            <a:ext cx="434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Average: </a:t>
            </a:r>
            <a:r>
              <a:rPr lang="en-US" dirty="0"/>
              <a:t>P</a:t>
            </a:r>
            <a:r>
              <a:rPr lang="en-CN" dirty="0"/>
              <a:t>ast 5, 10, 30, 90, 180, 720 days</a:t>
            </a:r>
          </a:p>
          <a:p>
            <a:r>
              <a:rPr lang="en-US" dirty="0"/>
              <a:t>V</a:t>
            </a:r>
            <a:r>
              <a:rPr lang="en-CN" dirty="0"/>
              <a:t>ariation: </a:t>
            </a:r>
            <a:r>
              <a:rPr lang="en-US" dirty="0"/>
              <a:t>P</a:t>
            </a:r>
            <a:r>
              <a:rPr lang="en-CN" dirty="0"/>
              <a:t>ast 5, 10, 30, 90, 180, 720 days</a:t>
            </a:r>
          </a:p>
        </p:txBody>
      </p:sp>
    </p:spTree>
    <p:extLst>
      <p:ext uri="{BB962C8B-B14F-4D97-AF65-F5344CB8AC3E}">
        <p14:creationId xmlns:p14="http://schemas.microsoft.com/office/powerpoint/2010/main" val="88238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陈旸康</dc:creator>
  <cp:lastModifiedBy>陈旸康</cp:lastModifiedBy>
  <cp:revision>2</cp:revision>
  <dcterms:created xsi:type="dcterms:W3CDTF">2024-08-05T07:40:03Z</dcterms:created>
  <dcterms:modified xsi:type="dcterms:W3CDTF">2024-08-05T07:45:46Z</dcterms:modified>
</cp:coreProperties>
</file>