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7B"/>
    <a:srgbClr val="42A1EA"/>
    <a:srgbClr val="4DB4E9"/>
    <a:srgbClr val="2CEC6C"/>
    <a:srgbClr val="ECA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>
        <p:scale>
          <a:sx n="104" d="100"/>
          <a:sy n="104" d="100"/>
        </p:scale>
        <p:origin x="8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34DA-630D-EA04-AD1F-5C6FAAEC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54345-8BCF-26EE-1C1B-F18E304B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206B-1EF5-B4AB-CAC4-624FCA58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CD64-2B92-5638-EB5A-80B3BC7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B883-B68E-49C9-41BD-0CFB2AE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9B02-C844-F171-D6FA-62A2BDB1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AB13-1E8D-9BD9-282A-7FCFB5C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CEF2-E415-5669-7C80-58644A50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B57C-144D-EBA4-076C-76B8024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2BA7-DB23-929B-7CFB-CA94AF13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42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8EA1D-5819-0E20-9BC5-518952580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00A44-3C6C-E3AC-EAB7-9130537A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4195-21E8-3B47-7583-445EC68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BC02-134F-9C83-CA79-54A60E9B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1E79-AC95-B870-748A-1BA243B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2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492-A27E-FE76-B95F-B4B68924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2CA6-5F86-372E-BB6F-781703F6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8D36-F99D-CFCF-7433-AB133E1F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5C43-A1A6-8524-D8C7-46F3A585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2193-6333-D467-439E-D57EB8EC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300-59D3-BBF1-D4B2-F5FE52CE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1862-8953-D05A-2C6D-37EC7F88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C54F-CB8F-A967-7F86-46A258D7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A5FA-66C0-7FAC-8318-1C1278AE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DBA7-A6F5-7D25-6453-F7996669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3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07-CB51-AFD9-EA9A-BABF4E6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C4DB-C9ED-517E-C04E-3FC8A3B3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6D74-2F0F-F742-F6D0-7EA80B0D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F90C-FA7C-71C2-5DDC-39CFA714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3B7B7-83A9-6C8D-6018-6CFF3C1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3BB3-E199-248B-78A4-22F2A0F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99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1498-3B5D-EB09-B1C7-31AD3567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B86A-9380-2D40-5EFA-F809828B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37BA-3EBD-A947-DD42-F3D5DAD4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EB7C-FB5D-A87A-EE88-573AFF525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310E0-26F5-B85E-E35E-729C84DE3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A2434-5E7B-BE38-1ACA-AF03772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BA9DF-5684-EC8A-AE4F-3DCE7DE3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BE1F2-AA55-22A9-AFEB-5A5B9BF5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53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65A-AA1B-6A5A-7016-8F4290BA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5AE6-167E-F5A1-46D7-528F6CD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2CF8-B5E1-30CA-3A62-28A5919A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F92C-9CF9-365F-3ED0-A9E566E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9AE7F-251F-1E6A-A41D-4AA54D2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174C7-0C80-E80B-4D34-A8BF379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E9C1-87F1-09FC-05FF-4D57F31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064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EDE6-5400-771A-19D4-ED901FDE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5B-376B-32B0-B51E-6492FC65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A9B0C-68DD-FB30-A017-85694056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85CB8-0CBC-D32D-E66F-17400B7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127B9-3DFC-AEF1-8FB7-BE0D7BD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50B4-AD3C-8B4A-0A77-9B64B98F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1C47-E6D5-8181-AB36-BBF2F4AD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61A70-DEB7-15EB-0E7A-4D63CAE51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4DA5-9B62-3C79-A506-32FE5DD5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8648-0A4D-F363-CFAF-FC287DD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38D-79D1-6520-8B58-CAF933F3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17EE-167C-0649-B595-B7EBF9F8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8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93B54-CE91-4E5B-F3F4-D5A4A94C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023B-ECD0-A077-4F55-7084E465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97DB-72F2-A100-2DAC-829612437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1AFE0-668C-6E4E-9733-25BD1AF099FC}" type="datetimeFigureOut">
              <a:rPr lang="en-CN" smtClean="0"/>
              <a:t>2023/9/7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170C-D18D-03B6-E3EB-D06406F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9950-790F-5931-EE6E-EFFD5A72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6CE17-36AD-7B43-A45E-13D5B4BDDE9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CBC5-BA94-9867-5825-C0E9ED1B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3203-53B7-20BA-4B5C-E892E6B69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143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C72412-56B3-A021-8EBB-208CD00A43FB}"/>
              </a:ext>
            </a:extLst>
          </p:cNvPr>
          <p:cNvCxnSpPr>
            <a:cxnSpLocks/>
          </p:cNvCxnSpPr>
          <p:nvPr/>
        </p:nvCxnSpPr>
        <p:spPr>
          <a:xfrm>
            <a:off x="2409245" y="707666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2DD98-8BCC-AB83-2DAE-8BBA7642835B}"/>
              </a:ext>
            </a:extLst>
          </p:cNvPr>
          <p:cNvCxnSpPr>
            <a:cxnSpLocks/>
          </p:cNvCxnSpPr>
          <p:nvPr/>
        </p:nvCxnSpPr>
        <p:spPr>
          <a:xfrm flipH="1">
            <a:off x="2409245" y="1416658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6ACED8-834C-D221-8AF3-E098318E58A9}"/>
              </a:ext>
            </a:extLst>
          </p:cNvPr>
          <p:cNvCxnSpPr>
            <a:cxnSpLocks/>
          </p:cNvCxnSpPr>
          <p:nvPr/>
        </p:nvCxnSpPr>
        <p:spPr>
          <a:xfrm flipV="1">
            <a:off x="36986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0D6B6E-4722-7428-E6EF-DCB0C267E1F7}"/>
              </a:ext>
            </a:extLst>
          </p:cNvPr>
          <p:cNvCxnSpPr>
            <a:cxnSpLocks/>
          </p:cNvCxnSpPr>
          <p:nvPr/>
        </p:nvCxnSpPr>
        <p:spPr>
          <a:xfrm flipH="1">
            <a:off x="1686560" y="2679590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7B879-F25C-CC57-DA68-0F7F50F851FE}"/>
              </a:ext>
            </a:extLst>
          </p:cNvPr>
          <p:cNvCxnSpPr>
            <a:cxnSpLocks/>
          </p:cNvCxnSpPr>
          <p:nvPr/>
        </p:nvCxnSpPr>
        <p:spPr>
          <a:xfrm>
            <a:off x="3047782" y="1416658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78AEEE-A29F-60A6-B307-876812E30A55}"/>
              </a:ext>
            </a:extLst>
          </p:cNvPr>
          <p:cNvCxnSpPr>
            <a:cxnSpLocks/>
          </p:cNvCxnSpPr>
          <p:nvPr/>
        </p:nvCxnSpPr>
        <p:spPr>
          <a:xfrm flipH="1">
            <a:off x="3047782" y="2055195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87E95B-E926-B510-08FF-A0B850ED4515}"/>
              </a:ext>
            </a:extLst>
          </p:cNvPr>
          <p:cNvCxnSpPr>
            <a:cxnSpLocks/>
          </p:cNvCxnSpPr>
          <p:nvPr/>
        </p:nvCxnSpPr>
        <p:spPr>
          <a:xfrm flipV="1">
            <a:off x="4337219" y="2055195"/>
            <a:ext cx="0" cy="2012342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872E0-8BC4-6E58-B6FC-F372D4B782A6}"/>
              </a:ext>
            </a:extLst>
          </p:cNvPr>
          <p:cNvCxnSpPr>
            <a:cxnSpLocks/>
          </p:cNvCxnSpPr>
          <p:nvPr/>
        </p:nvCxnSpPr>
        <p:spPr>
          <a:xfrm flipH="1">
            <a:off x="2325097" y="3318127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FD4469-4FDA-DED3-B885-39297CEBD8F8}"/>
              </a:ext>
            </a:extLst>
          </p:cNvPr>
          <p:cNvCxnSpPr>
            <a:cxnSpLocks/>
          </p:cNvCxnSpPr>
          <p:nvPr/>
        </p:nvCxnSpPr>
        <p:spPr>
          <a:xfrm>
            <a:off x="7038481" y="37277"/>
            <a:ext cx="0" cy="1694626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0669C7-5CD5-8FBC-D8CE-5C5A02A61258}"/>
              </a:ext>
            </a:extLst>
          </p:cNvPr>
          <p:cNvCxnSpPr>
            <a:cxnSpLocks/>
          </p:cNvCxnSpPr>
          <p:nvPr/>
        </p:nvCxnSpPr>
        <p:spPr>
          <a:xfrm flipH="1">
            <a:off x="7038481" y="468971"/>
            <a:ext cx="1971924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28228D-F733-A796-FCA2-9109D6D18247}"/>
              </a:ext>
            </a:extLst>
          </p:cNvPr>
          <p:cNvCxnSpPr>
            <a:cxnSpLocks/>
          </p:cNvCxnSpPr>
          <p:nvPr/>
        </p:nvCxnSpPr>
        <p:spPr>
          <a:xfrm flipV="1">
            <a:off x="8327918" y="468971"/>
            <a:ext cx="0" cy="1901469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BFF455-DF3F-377A-5F6C-5EE5796A1084}"/>
              </a:ext>
            </a:extLst>
          </p:cNvPr>
          <p:cNvCxnSpPr>
            <a:cxnSpLocks/>
          </p:cNvCxnSpPr>
          <p:nvPr/>
        </p:nvCxnSpPr>
        <p:spPr>
          <a:xfrm flipH="1">
            <a:off x="6599172" y="1731903"/>
            <a:ext cx="1728746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D5BC6F-149B-B691-5C05-7165DB34FF3C}"/>
              </a:ext>
            </a:extLst>
          </p:cNvPr>
          <p:cNvCxnSpPr>
            <a:cxnSpLocks/>
          </p:cNvCxnSpPr>
          <p:nvPr/>
        </p:nvCxnSpPr>
        <p:spPr>
          <a:xfrm>
            <a:off x="7321857" y="37277"/>
            <a:ext cx="0" cy="1971924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E4CC90-BDF1-018C-8C65-49431539E15B}"/>
              </a:ext>
            </a:extLst>
          </p:cNvPr>
          <p:cNvCxnSpPr>
            <a:cxnSpLocks/>
          </p:cNvCxnSpPr>
          <p:nvPr/>
        </p:nvCxnSpPr>
        <p:spPr>
          <a:xfrm flipH="1">
            <a:off x="7321857" y="746269"/>
            <a:ext cx="1688548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2EB82E-8A9A-2033-7A11-6B3CFE9293E2}"/>
              </a:ext>
            </a:extLst>
          </p:cNvPr>
          <p:cNvCxnSpPr>
            <a:cxnSpLocks/>
          </p:cNvCxnSpPr>
          <p:nvPr/>
        </p:nvCxnSpPr>
        <p:spPr>
          <a:xfrm flipV="1">
            <a:off x="8611294" y="746269"/>
            <a:ext cx="0" cy="1624171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58D4B9-FB86-697F-4E65-76B1DD0753E8}"/>
              </a:ext>
            </a:extLst>
          </p:cNvPr>
          <p:cNvCxnSpPr>
            <a:cxnSpLocks/>
          </p:cNvCxnSpPr>
          <p:nvPr/>
        </p:nvCxnSpPr>
        <p:spPr>
          <a:xfrm flipH="1">
            <a:off x="6599172" y="2009201"/>
            <a:ext cx="2012122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52C02F-2D53-BEF3-D6C1-7CEAE1331D18}"/>
              </a:ext>
            </a:extLst>
          </p:cNvPr>
          <p:cNvCxnSpPr>
            <a:cxnSpLocks/>
          </p:cNvCxnSpPr>
          <p:nvPr/>
        </p:nvCxnSpPr>
        <p:spPr>
          <a:xfrm>
            <a:off x="7298457" y="3836519"/>
            <a:ext cx="0" cy="1694626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0E0D26-9004-3C6D-4463-35BCC5BFB6E1}"/>
              </a:ext>
            </a:extLst>
          </p:cNvPr>
          <p:cNvCxnSpPr>
            <a:cxnSpLocks/>
          </p:cNvCxnSpPr>
          <p:nvPr/>
        </p:nvCxnSpPr>
        <p:spPr>
          <a:xfrm flipH="1">
            <a:off x="7298457" y="4268213"/>
            <a:ext cx="1971924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8B8C960-90D7-69AC-1696-1EA27CBC6C55}"/>
              </a:ext>
            </a:extLst>
          </p:cNvPr>
          <p:cNvCxnSpPr>
            <a:cxnSpLocks/>
          </p:cNvCxnSpPr>
          <p:nvPr/>
        </p:nvCxnSpPr>
        <p:spPr>
          <a:xfrm flipV="1">
            <a:off x="8587894" y="4268213"/>
            <a:ext cx="0" cy="1901469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39726A-038B-6885-6257-A89E64B6B369}"/>
              </a:ext>
            </a:extLst>
          </p:cNvPr>
          <p:cNvCxnSpPr>
            <a:cxnSpLocks/>
          </p:cNvCxnSpPr>
          <p:nvPr/>
        </p:nvCxnSpPr>
        <p:spPr>
          <a:xfrm flipH="1">
            <a:off x="6859148" y="5531145"/>
            <a:ext cx="1728746" cy="0"/>
          </a:xfrm>
          <a:prstGeom prst="line">
            <a:avLst/>
          </a:prstGeom>
          <a:ln w="10160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6ACA10-006C-DCBC-02E4-0218794A8025}"/>
              </a:ext>
            </a:extLst>
          </p:cNvPr>
          <p:cNvCxnSpPr>
            <a:cxnSpLocks/>
          </p:cNvCxnSpPr>
          <p:nvPr/>
        </p:nvCxnSpPr>
        <p:spPr>
          <a:xfrm>
            <a:off x="7581833" y="3836519"/>
            <a:ext cx="0" cy="1971924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A694B5-A3F5-10FF-00C4-FCF35786F33B}"/>
              </a:ext>
            </a:extLst>
          </p:cNvPr>
          <p:cNvCxnSpPr>
            <a:cxnSpLocks/>
          </p:cNvCxnSpPr>
          <p:nvPr/>
        </p:nvCxnSpPr>
        <p:spPr>
          <a:xfrm flipH="1">
            <a:off x="7581833" y="4545511"/>
            <a:ext cx="1688548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387DA96-7BC5-FBBD-6286-53CE7E07A4EC}"/>
              </a:ext>
            </a:extLst>
          </p:cNvPr>
          <p:cNvCxnSpPr>
            <a:cxnSpLocks/>
          </p:cNvCxnSpPr>
          <p:nvPr/>
        </p:nvCxnSpPr>
        <p:spPr>
          <a:xfrm flipV="1">
            <a:off x="8871270" y="4545511"/>
            <a:ext cx="0" cy="1624171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F6FE7B-AE78-A2AD-B057-1A993E8FE1D3}"/>
              </a:ext>
            </a:extLst>
          </p:cNvPr>
          <p:cNvCxnSpPr>
            <a:cxnSpLocks/>
          </p:cNvCxnSpPr>
          <p:nvPr/>
        </p:nvCxnSpPr>
        <p:spPr>
          <a:xfrm flipH="1">
            <a:off x="6859148" y="5808443"/>
            <a:ext cx="2012122" cy="0"/>
          </a:xfrm>
          <a:prstGeom prst="line">
            <a:avLst/>
          </a:prstGeom>
          <a:ln w="10160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15CCA5-E95F-C3D0-2535-768E18B57B87}"/>
              </a:ext>
            </a:extLst>
          </p:cNvPr>
          <p:cNvCxnSpPr>
            <a:cxnSpLocks/>
          </p:cNvCxnSpPr>
          <p:nvPr/>
        </p:nvCxnSpPr>
        <p:spPr>
          <a:xfrm>
            <a:off x="2489620" y="3962882"/>
            <a:ext cx="0" cy="1694626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77AE10-3FF8-4F6A-49A7-4460DA497F99}"/>
              </a:ext>
            </a:extLst>
          </p:cNvPr>
          <p:cNvCxnSpPr>
            <a:cxnSpLocks/>
          </p:cNvCxnSpPr>
          <p:nvPr/>
        </p:nvCxnSpPr>
        <p:spPr>
          <a:xfrm flipH="1">
            <a:off x="2489620" y="4646289"/>
            <a:ext cx="1971924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51936-858C-CC3D-6D28-E580158AF17A}"/>
              </a:ext>
            </a:extLst>
          </p:cNvPr>
          <p:cNvCxnSpPr>
            <a:cxnSpLocks/>
          </p:cNvCxnSpPr>
          <p:nvPr/>
        </p:nvCxnSpPr>
        <p:spPr>
          <a:xfrm flipV="1">
            <a:off x="3509635" y="4646289"/>
            <a:ext cx="0" cy="1901469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80D4-EB8A-2C43-F49C-69C7796FBA23}"/>
              </a:ext>
            </a:extLst>
          </p:cNvPr>
          <p:cNvCxnSpPr>
            <a:cxnSpLocks/>
          </p:cNvCxnSpPr>
          <p:nvPr/>
        </p:nvCxnSpPr>
        <p:spPr>
          <a:xfrm flipH="1">
            <a:off x="1780889" y="5657508"/>
            <a:ext cx="1728746" cy="0"/>
          </a:xfrm>
          <a:prstGeom prst="line">
            <a:avLst/>
          </a:prstGeom>
          <a:ln w="31750">
            <a:solidFill>
              <a:srgbClr val="E96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765C99-14A4-63CF-04A3-14F84608AA21}"/>
              </a:ext>
            </a:extLst>
          </p:cNvPr>
          <p:cNvCxnSpPr>
            <a:cxnSpLocks/>
          </p:cNvCxnSpPr>
          <p:nvPr/>
        </p:nvCxnSpPr>
        <p:spPr>
          <a:xfrm>
            <a:off x="2781160" y="3962882"/>
            <a:ext cx="0" cy="1971924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87A83-9A46-EBE6-9632-C0AEFF9BB721}"/>
              </a:ext>
            </a:extLst>
          </p:cNvPr>
          <p:cNvCxnSpPr>
            <a:cxnSpLocks/>
          </p:cNvCxnSpPr>
          <p:nvPr/>
        </p:nvCxnSpPr>
        <p:spPr>
          <a:xfrm flipH="1">
            <a:off x="2781160" y="4892310"/>
            <a:ext cx="1688548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E13C9C-EF5A-ABCB-BFE5-62ED38112AC7}"/>
              </a:ext>
            </a:extLst>
          </p:cNvPr>
          <p:cNvCxnSpPr>
            <a:cxnSpLocks/>
          </p:cNvCxnSpPr>
          <p:nvPr/>
        </p:nvCxnSpPr>
        <p:spPr>
          <a:xfrm flipV="1">
            <a:off x="3793011" y="4892310"/>
            <a:ext cx="0" cy="1624171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DE0C8-2601-1F5E-10F3-BAE306104940}"/>
              </a:ext>
            </a:extLst>
          </p:cNvPr>
          <p:cNvCxnSpPr>
            <a:cxnSpLocks/>
          </p:cNvCxnSpPr>
          <p:nvPr/>
        </p:nvCxnSpPr>
        <p:spPr>
          <a:xfrm flipH="1">
            <a:off x="1780889" y="5934806"/>
            <a:ext cx="2012122" cy="0"/>
          </a:xfrm>
          <a:prstGeom prst="line">
            <a:avLst/>
          </a:prstGeom>
          <a:ln w="31750">
            <a:solidFill>
              <a:srgbClr val="42A1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3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旸康</dc:creator>
  <cp:lastModifiedBy>陈 旸康</cp:lastModifiedBy>
  <cp:revision>2</cp:revision>
  <dcterms:created xsi:type="dcterms:W3CDTF">2023-09-07T06:46:59Z</dcterms:created>
  <dcterms:modified xsi:type="dcterms:W3CDTF">2023-09-07T07:36:01Z</dcterms:modified>
</cp:coreProperties>
</file>