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617B"/>
    <a:srgbClr val="42A1EA"/>
    <a:srgbClr val="4DB4E9"/>
    <a:srgbClr val="2CEC6C"/>
    <a:srgbClr val="ECA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7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C34DA-630D-EA04-AD1F-5C6FAAEC3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54345-8BCF-26EE-1C1B-F18E304BA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2206B-1EF5-B4AB-CAC4-624FCA58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AFE0-668C-6E4E-9733-25BD1AF099FC}" type="datetimeFigureOut">
              <a:rPr lang="en-CN" smtClean="0"/>
              <a:t>2024/1/17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DCD64-2B92-5638-EB5A-80B3BC7E0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9B883-B68E-49C9-41BD-0CFB2AE0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CE17-36AD-7B43-A45E-13D5B4BDDE9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4540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9B02-C844-F171-D6FA-62A2BDB10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1AB13-1E8D-9BD9-282A-7FCFB5C5F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9CEF2-E415-5669-7C80-58644A50B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AFE0-668C-6E4E-9733-25BD1AF099FC}" type="datetimeFigureOut">
              <a:rPr lang="en-CN" smtClean="0"/>
              <a:t>2024/1/17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1B57C-144D-EBA4-076C-76B80249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42BA7-DB23-929B-7CFB-CA94AF13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CE17-36AD-7B43-A45E-13D5B4BDDE9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4425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08EA1D-5819-0E20-9BC5-518952580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00A44-3C6C-E3AC-EAB7-9130537A1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C4195-21E8-3B47-7583-445EC683C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AFE0-668C-6E4E-9733-25BD1AF099FC}" type="datetimeFigureOut">
              <a:rPr lang="en-CN" smtClean="0"/>
              <a:t>2024/1/17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BBC02-134F-9C83-CA79-54A60E9B6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A1E79-AC95-B870-748A-1BA243B1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CE17-36AD-7B43-A45E-13D5B4BDDE9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3727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1A492-A27E-FE76-B95F-B4B68924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12CA6-5F86-372E-BB6F-781703F69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38D36-F99D-CFCF-7433-AB133E1FF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AFE0-668C-6E4E-9733-25BD1AF099FC}" type="datetimeFigureOut">
              <a:rPr lang="en-CN" smtClean="0"/>
              <a:t>2024/1/17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45C43-A1A6-8524-D8C7-46F3A585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52193-6333-D467-439E-D57EB8EC4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CE17-36AD-7B43-A45E-13D5B4BDDE9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4044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F4300-59D3-BBF1-D4B2-F5FE52CED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11862-8953-D05A-2C6D-37EC7F887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7C54F-CB8F-A967-7F86-46A258D77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AFE0-668C-6E4E-9733-25BD1AF099FC}" type="datetimeFigureOut">
              <a:rPr lang="en-CN" smtClean="0"/>
              <a:t>2024/1/17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5A5FA-66C0-7FAC-8318-1C1278AED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BDBA7-A6F5-7D25-6453-F7996669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CE17-36AD-7B43-A45E-13D5B4BDDE9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1938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ED07-CB51-AFD9-EA9A-BABF4E66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DC4DB-C9ED-517E-C04E-3FC8A3B34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86D74-2F0F-F742-F6D0-7EA80B0D2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0F90C-FA7C-71C2-5DDC-39CFA714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AFE0-668C-6E4E-9733-25BD1AF099FC}" type="datetimeFigureOut">
              <a:rPr lang="en-CN" smtClean="0"/>
              <a:t>2024/1/17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3B7B7-83A9-6C8D-6018-6CFF3C1D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A3BB3-E199-248B-78A4-22F2A0F3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CE17-36AD-7B43-A45E-13D5B4BDDE9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9995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1498-3B5D-EB09-B1C7-31AD3567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0B86A-9380-2D40-5EFA-F809828B9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237BA-3EBD-A947-DD42-F3D5DAD47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F8EB7C-FB5D-A87A-EE88-573AFF525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6310E0-26F5-B85E-E35E-729C84DE3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BA2434-5E7B-BE38-1ACA-AF037721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AFE0-668C-6E4E-9733-25BD1AF099FC}" type="datetimeFigureOut">
              <a:rPr lang="en-CN" smtClean="0"/>
              <a:t>2024/1/17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DBA9DF-5684-EC8A-AE4F-3DCE7DE3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BE1F2-AA55-22A9-AFEB-5A5B9BF5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CE17-36AD-7B43-A45E-13D5B4BDDE9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753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365A-AA1B-6A5A-7016-8F4290BA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305AE6-167E-F5A1-46D7-528F6CD4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AFE0-668C-6E4E-9733-25BD1AF099FC}" type="datetimeFigureOut">
              <a:rPr lang="en-CN" smtClean="0"/>
              <a:t>2024/1/17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E2CF8-B5E1-30CA-3A62-28A5919A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7F92C-9CF9-365F-3ED0-A9E566E1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CE17-36AD-7B43-A45E-13D5B4BDDE9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510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9AE7F-251F-1E6A-A41D-4AA54D2E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AFE0-668C-6E4E-9733-25BD1AF099FC}" type="datetimeFigureOut">
              <a:rPr lang="en-CN" smtClean="0"/>
              <a:t>2024/1/17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174C7-0C80-E80B-4D34-A8BF379C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0E9C1-87F1-09FC-05FF-4D57F313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CE17-36AD-7B43-A45E-13D5B4BDDE9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4064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EDE6-5400-771A-19D4-ED901FDE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58E5B-376B-32B0-B51E-6492FC655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A9B0C-68DD-FB30-A017-856940564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85CB8-0CBC-D32D-E66F-17400B7D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AFE0-668C-6E4E-9733-25BD1AF099FC}" type="datetimeFigureOut">
              <a:rPr lang="en-CN" smtClean="0"/>
              <a:t>2024/1/17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127B9-3DFC-AEF1-8FB7-BE0D7BDE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B50B4-AD3C-8B4A-0A77-9B64B98F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CE17-36AD-7B43-A45E-13D5B4BDDE9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470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B1C47-E6D5-8181-AB36-BBF2F4AD7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61A70-DEB7-15EB-0E7A-4D63CAE51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34DA5-9B62-3C79-A506-32FE5DD5B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38648-0A4D-F363-CFAF-FC287DD0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AFE0-668C-6E4E-9733-25BD1AF099FC}" type="datetimeFigureOut">
              <a:rPr lang="en-CN" smtClean="0"/>
              <a:t>2024/1/17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B438D-79D1-6520-8B58-CAF933F3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317EE-167C-0649-B595-B7EBF9F8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CE17-36AD-7B43-A45E-13D5B4BDDE9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7874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493B54-CE91-4E5B-F3F4-D5A4A94C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3023B-ECD0-A077-4F55-7084E465B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F97DB-72F2-A100-2DAC-829612437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1AFE0-668C-6E4E-9733-25BD1AF099FC}" type="datetimeFigureOut">
              <a:rPr lang="en-CN" smtClean="0"/>
              <a:t>2024/1/17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E170C-D18D-03B6-E3EB-D06406F1F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79950-790F-5931-EE6E-EFFD5A72E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6CE17-36AD-7B43-A45E-13D5B4BDDE9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0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DCBC5-BA94-9867-5825-C0E9ED1BC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A3203-53B7-20BA-4B5C-E892E6B69A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4143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C72412-56B3-A021-8EBB-208CD00A43FB}"/>
              </a:ext>
            </a:extLst>
          </p:cNvPr>
          <p:cNvCxnSpPr>
            <a:cxnSpLocks/>
          </p:cNvCxnSpPr>
          <p:nvPr/>
        </p:nvCxnSpPr>
        <p:spPr>
          <a:xfrm>
            <a:off x="2409245" y="707666"/>
            <a:ext cx="0" cy="1971924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32DD98-8BCC-AB83-2DAE-8BBA7642835B}"/>
              </a:ext>
            </a:extLst>
          </p:cNvPr>
          <p:cNvCxnSpPr>
            <a:cxnSpLocks/>
          </p:cNvCxnSpPr>
          <p:nvPr/>
        </p:nvCxnSpPr>
        <p:spPr>
          <a:xfrm flipH="1">
            <a:off x="2409245" y="1416658"/>
            <a:ext cx="1971924" cy="0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E6ACED8-834C-D221-8AF3-E098318E58A9}"/>
              </a:ext>
            </a:extLst>
          </p:cNvPr>
          <p:cNvCxnSpPr>
            <a:cxnSpLocks/>
          </p:cNvCxnSpPr>
          <p:nvPr/>
        </p:nvCxnSpPr>
        <p:spPr>
          <a:xfrm flipV="1">
            <a:off x="3698682" y="1416658"/>
            <a:ext cx="0" cy="1901469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0D6B6E-4722-7428-E6EF-DCB0C267E1F7}"/>
              </a:ext>
            </a:extLst>
          </p:cNvPr>
          <p:cNvCxnSpPr>
            <a:cxnSpLocks/>
          </p:cNvCxnSpPr>
          <p:nvPr/>
        </p:nvCxnSpPr>
        <p:spPr>
          <a:xfrm flipH="1">
            <a:off x="1686560" y="2679590"/>
            <a:ext cx="2012122" cy="0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B7B879-F25C-CC57-DA68-0F7F50F851FE}"/>
              </a:ext>
            </a:extLst>
          </p:cNvPr>
          <p:cNvCxnSpPr>
            <a:cxnSpLocks/>
          </p:cNvCxnSpPr>
          <p:nvPr/>
        </p:nvCxnSpPr>
        <p:spPr>
          <a:xfrm>
            <a:off x="3047782" y="1416658"/>
            <a:ext cx="0" cy="1901469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78AEEE-A29F-60A6-B307-876812E30A55}"/>
              </a:ext>
            </a:extLst>
          </p:cNvPr>
          <p:cNvCxnSpPr>
            <a:cxnSpLocks/>
          </p:cNvCxnSpPr>
          <p:nvPr/>
        </p:nvCxnSpPr>
        <p:spPr>
          <a:xfrm flipH="1">
            <a:off x="3047782" y="2055195"/>
            <a:ext cx="1971924" cy="0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087E95B-E926-B510-08FF-A0B850ED4515}"/>
              </a:ext>
            </a:extLst>
          </p:cNvPr>
          <p:cNvCxnSpPr>
            <a:cxnSpLocks/>
          </p:cNvCxnSpPr>
          <p:nvPr/>
        </p:nvCxnSpPr>
        <p:spPr>
          <a:xfrm flipV="1">
            <a:off x="4337219" y="2055195"/>
            <a:ext cx="0" cy="2012342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37872E0-8BC4-6E58-B6FC-F372D4B782A6}"/>
              </a:ext>
            </a:extLst>
          </p:cNvPr>
          <p:cNvCxnSpPr>
            <a:cxnSpLocks/>
          </p:cNvCxnSpPr>
          <p:nvPr/>
        </p:nvCxnSpPr>
        <p:spPr>
          <a:xfrm flipH="1">
            <a:off x="2325097" y="3318127"/>
            <a:ext cx="2012122" cy="0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6FD4469-4FDA-DED3-B885-39297CEBD8F8}"/>
              </a:ext>
            </a:extLst>
          </p:cNvPr>
          <p:cNvCxnSpPr>
            <a:cxnSpLocks/>
          </p:cNvCxnSpPr>
          <p:nvPr/>
        </p:nvCxnSpPr>
        <p:spPr>
          <a:xfrm>
            <a:off x="7038481" y="37277"/>
            <a:ext cx="0" cy="1694626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40669C7-5CD5-8FBC-D8CE-5C5A02A61258}"/>
              </a:ext>
            </a:extLst>
          </p:cNvPr>
          <p:cNvCxnSpPr>
            <a:cxnSpLocks/>
          </p:cNvCxnSpPr>
          <p:nvPr/>
        </p:nvCxnSpPr>
        <p:spPr>
          <a:xfrm flipH="1">
            <a:off x="7038481" y="468971"/>
            <a:ext cx="1971924" cy="0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828228D-F733-A796-FCA2-9109D6D18247}"/>
              </a:ext>
            </a:extLst>
          </p:cNvPr>
          <p:cNvCxnSpPr>
            <a:cxnSpLocks/>
          </p:cNvCxnSpPr>
          <p:nvPr/>
        </p:nvCxnSpPr>
        <p:spPr>
          <a:xfrm flipV="1">
            <a:off x="8327918" y="468971"/>
            <a:ext cx="0" cy="1901469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8BFF455-DF3F-377A-5F6C-5EE5796A1084}"/>
              </a:ext>
            </a:extLst>
          </p:cNvPr>
          <p:cNvCxnSpPr>
            <a:cxnSpLocks/>
          </p:cNvCxnSpPr>
          <p:nvPr/>
        </p:nvCxnSpPr>
        <p:spPr>
          <a:xfrm flipH="1">
            <a:off x="6599172" y="1731903"/>
            <a:ext cx="1728746" cy="0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5D5BC6F-149B-B691-5C05-7165DB34FF3C}"/>
              </a:ext>
            </a:extLst>
          </p:cNvPr>
          <p:cNvCxnSpPr>
            <a:cxnSpLocks/>
          </p:cNvCxnSpPr>
          <p:nvPr/>
        </p:nvCxnSpPr>
        <p:spPr>
          <a:xfrm>
            <a:off x="7321857" y="37277"/>
            <a:ext cx="0" cy="1971924"/>
          </a:xfrm>
          <a:prstGeom prst="line">
            <a:avLst/>
          </a:prstGeom>
          <a:ln w="31750">
            <a:solidFill>
              <a:srgbClr val="E96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8E4CC90-BDF1-018C-8C65-49431539E15B}"/>
              </a:ext>
            </a:extLst>
          </p:cNvPr>
          <p:cNvCxnSpPr>
            <a:cxnSpLocks/>
          </p:cNvCxnSpPr>
          <p:nvPr/>
        </p:nvCxnSpPr>
        <p:spPr>
          <a:xfrm flipH="1">
            <a:off x="7321857" y="746269"/>
            <a:ext cx="1688548" cy="0"/>
          </a:xfrm>
          <a:prstGeom prst="line">
            <a:avLst/>
          </a:prstGeom>
          <a:ln w="31750">
            <a:solidFill>
              <a:srgbClr val="E96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A2EB82E-8A9A-2033-7A11-6B3CFE9293E2}"/>
              </a:ext>
            </a:extLst>
          </p:cNvPr>
          <p:cNvCxnSpPr>
            <a:cxnSpLocks/>
          </p:cNvCxnSpPr>
          <p:nvPr/>
        </p:nvCxnSpPr>
        <p:spPr>
          <a:xfrm flipV="1">
            <a:off x="8611294" y="746269"/>
            <a:ext cx="0" cy="1624171"/>
          </a:xfrm>
          <a:prstGeom prst="line">
            <a:avLst/>
          </a:prstGeom>
          <a:ln w="31750">
            <a:solidFill>
              <a:srgbClr val="E96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E58D4B9-FB86-697F-4E65-76B1DD0753E8}"/>
              </a:ext>
            </a:extLst>
          </p:cNvPr>
          <p:cNvCxnSpPr>
            <a:cxnSpLocks/>
          </p:cNvCxnSpPr>
          <p:nvPr/>
        </p:nvCxnSpPr>
        <p:spPr>
          <a:xfrm flipH="1">
            <a:off x="6599172" y="2009201"/>
            <a:ext cx="2012122" cy="0"/>
          </a:xfrm>
          <a:prstGeom prst="line">
            <a:avLst/>
          </a:prstGeom>
          <a:ln w="31750">
            <a:solidFill>
              <a:srgbClr val="E96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C52C02F-2D53-BEF3-D6C1-7CEAE1331D18}"/>
              </a:ext>
            </a:extLst>
          </p:cNvPr>
          <p:cNvCxnSpPr>
            <a:cxnSpLocks/>
          </p:cNvCxnSpPr>
          <p:nvPr/>
        </p:nvCxnSpPr>
        <p:spPr>
          <a:xfrm>
            <a:off x="7298457" y="3836519"/>
            <a:ext cx="0" cy="1694626"/>
          </a:xfrm>
          <a:prstGeom prst="line">
            <a:avLst/>
          </a:prstGeom>
          <a:ln w="101600">
            <a:solidFill>
              <a:srgbClr val="E96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80E0D26-9004-3C6D-4463-35BCC5BFB6E1}"/>
              </a:ext>
            </a:extLst>
          </p:cNvPr>
          <p:cNvCxnSpPr>
            <a:cxnSpLocks/>
          </p:cNvCxnSpPr>
          <p:nvPr/>
        </p:nvCxnSpPr>
        <p:spPr>
          <a:xfrm flipH="1">
            <a:off x="7298457" y="4268213"/>
            <a:ext cx="1971924" cy="0"/>
          </a:xfrm>
          <a:prstGeom prst="line">
            <a:avLst/>
          </a:prstGeom>
          <a:ln w="101600">
            <a:solidFill>
              <a:srgbClr val="E96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8B8C960-90D7-69AC-1696-1EA27CBC6C55}"/>
              </a:ext>
            </a:extLst>
          </p:cNvPr>
          <p:cNvCxnSpPr>
            <a:cxnSpLocks/>
          </p:cNvCxnSpPr>
          <p:nvPr/>
        </p:nvCxnSpPr>
        <p:spPr>
          <a:xfrm flipV="1">
            <a:off x="8587894" y="4268213"/>
            <a:ext cx="0" cy="1901469"/>
          </a:xfrm>
          <a:prstGeom prst="line">
            <a:avLst/>
          </a:prstGeom>
          <a:ln w="101600">
            <a:solidFill>
              <a:srgbClr val="E96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D39726A-038B-6885-6257-A89E64B6B369}"/>
              </a:ext>
            </a:extLst>
          </p:cNvPr>
          <p:cNvCxnSpPr>
            <a:cxnSpLocks/>
          </p:cNvCxnSpPr>
          <p:nvPr/>
        </p:nvCxnSpPr>
        <p:spPr>
          <a:xfrm flipH="1">
            <a:off x="6859148" y="5531145"/>
            <a:ext cx="1728746" cy="0"/>
          </a:xfrm>
          <a:prstGeom prst="line">
            <a:avLst/>
          </a:prstGeom>
          <a:ln w="101600">
            <a:solidFill>
              <a:srgbClr val="E96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46ACA10-006C-DCBC-02E4-0218794A8025}"/>
              </a:ext>
            </a:extLst>
          </p:cNvPr>
          <p:cNvCxnSpPr>
            <a:cxnSpLocks/>
          </p:cNvCxnSpPr>
          <p:nvPr/>
        </p:nvCxnSpPr>
        <p:spPr>
          <a:xfrm>
            <a:off x="7581833" y="3836519"/>
            <a:ext cx="0" cy="1971924"/>
          </a:xfrm>
          <a:prstGeom prst="line">
            <a:avLst/>
          </a:prstGeom>
          <a:ln w="10160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0A694B5-A3F5-10FF-00C4-FCF35786F33B}"/>
              </a:ext>
            </a:extLst>
          </p:cNvPr>
          <p:cNvCxnSpPr>
            <a:cxnSpLocks/>
          </p:cNvCxnSpPr>
          <p:nvPr/>
        </p:nvCxnSpPr>
        <p:spPr>
          <a:xfrm flipH="1">
            <a:off x="7581833" y="4545511"/>
            <a:ext cx="1688548" cy="0"/>
          </a:xfrm>
          <a:prstGeom prst="line">
            <a:avLst/>
          </a:prstGeom>
          <a:ln w="10160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387DA96-7BC5-FBBD-6286-53CE7E07A4EC}"/>
              </a:ext>
            </a:extLst>
          </p:cNvPr>
          <p:cNvCxnSpPr>
            <a:cxnSpLocks/>
          </p:cNvCxnSpPr>
          <p:nvPr/>
        </p:nvCxnSpPr>
        <p:spPr>
          <a:xfrm flipV="1">
            <a:off x="8871270" y="4545511"/>
            <a:ext cx="0" cy="1624171"/>
          </a:xfrm>
          <a:prstGeom prst="line">
            <a:avLst/>
          </a:prstGeom>
          <a:ln w="10160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0F6FE7B-AE78-A2AD-B057-1A993E8FE1D3}"/>
              </a:ext>
            </a:extLst>
          </p:cNvPr>
          <p:cNvCxnSpPr>
            <a:cxnSpLocks/>
          </p:cNvCxnSpPr>
          <p:nvPr/>
        </p:nvCxnSpPr>
        <p:spPr>
          <a:xfrm flipH="1">
            <a:off x="6859148" y="5808443"/>
            <a:ext cx="2012122" cy="0"/>
          </a:xfrm>
          <a:prstGeom prst="line">
            <a:avLst/>
          </a:prstGeom>
          <a:ln w="10160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115CCA5-E95F-C3D0-2535-768E18B57B87}"/>
              </a:ext>
            </a:extLst>
          </p:cNvPr>
          <p:cNvCxnSpPr>
            <a:cxnSpLocks/>
          </p:cNvCxnSpPr>
          <p:nvPr/>
        </p:nvCxnSpPr>
        <p:spPr>
          <a:xfrm>
            <a:off x="2489620" y="3962882"/>
            <a:ext cx="0" cy="1694626"/>
          </a:xfrm>
          <a:prstGeom prst="line">
            <a:avLst/>
          </a:prstGeom>
          <a:ln w="31750">
            <a:solidFill>
              <a:srgbClr val="E96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77AE10-3FF8-4F6A-49A7-4460DA497F99}"/>
              </a:ext>
            </a:extLst>
          </p:cNvPr>
          <p:cNvCxnSpPr>
            <a:cxnSpLocks/>
          </p:cNvCxnSpPr>
          <p:nvPr/>
        </p:nvCxnSpPr>
        <p:spPr>
          <a:xfrm flipH="1">
            <a:off x="2489620" y="4646289"/>
            <a:ext cx="1971924" cy="0"/>
          </a:xfrm>
          <a:prstGeom prst="line">
            <a:avLst/>
          </a:prstGeom>
          <a:ln w="31750">
            <a:solidFill>
              <a:srgbClr val="E96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B51936-858C-CC3D-6D28-E580158AF17A}"/>
              </a:ext>
            </a:extLst>
          </p:cNvPr>
          <p:cNvCxnSpPr>
            <a:cxnSpLocks/>
          </p:cNvCxnSpPr>
          <p:nvPr/>
        </p:nvCxnSpPr>
        <p:spPr>
          <a:xfrm flipV="1">
            <a:off x="3509635" y="4646289"/>
            <a:ext cx="0" cy="1901469"/>
          </a:xfrm>
          <a:prstGeom prst="line">
            <a:avLst/>
          </a:prstGeom>
          <a:ln w="31750">
            <a:solidFill>
              <a:srgbClr val="E96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C280D4-EB8A-2C43-F49C-69C7796FBA23}"/>
              </a:ext>
            </a:extLst>
          </p:cNvPr>
          <p:cNvCxnSpPr>
            <a:cxnSpLocks/>
          </p:cNvCxnSpPr>
          <p:nvPr/>
        </p:nvCxnSpPr>
        <p:spPr>
          <a:xfrm flipH="1">
            <a:off x="1780889" y="5657508"/>
            <a:ext cx="1728746" cy="0"/>
          </a:xfrm>
          <a:prstGeom prst="line">
            <a:avLst/>
          </a:prstGeom>
          <a:ln w="31750">
            <a:solidFill>
              <a:srgbClr val="E96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765C99-14A4-63CF-04A3-14F84608AA21}"/>
              </a:ext>
            </a:extLst>
          </p:cNvPr>
          <p:cNvCxnSpPr>
            <a:cxnSpLocks/>
          </p:cNvCxnSpPr>
          <p:nvPr/>
        </p:nvCxnSpPr>
        <p:spPr>
          <a:xfrm>
            <a:off x="2781160" y="3962882"/>
            <a:ext cx="0" cy="1971924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BA87A83-9A46-EBE6-9632-C0AEFF9BB721}"/>
              </a:ext>
            </a:extLst>
          </p:cNvPr>
          <p:cNvCxnSpPr>
            <a:cxnSpLocks/>
          </p:cNvCxnSpPr>
          <p:nvPr/>
        </p:nvCxnSpPr>
        <p:spPr>
          <a:xfrm flipH="1">
            <a:off x="2781160" y="4892310"/>
            <a:ext cx="1688548" cy="0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E13C9C-EF5A-ABCB-BFE5-62ED38112AC7}"/>
              </a:ext>
            </a:extLst>
          </p:cNvPr>
          <p:cNvCxnSpPr>
            <a:cxnSpLocks/>
          </p:cNvCxnSpPr>
          <p:nvPr/>
        </p:nvCxnSpPr>
        <p:spPr>
          <a:xfrm flipV="1">
            <a:off x="3793011" y="4892310"/>
            <a:ext cx="0" cy="1624171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9FDE0C8-2601-1F5E-10F3-BAE306104940}"/>
              </a:ext>
            </a:extLst>
          </p:cNvPr>
          <p:cNvCxnSpPr>
            <a:cxnSpLocks/>
          </p:cNvCxnSpPr>
          <p:nvPr/>
        </p:nvCxnSpPr>
        <p:spPr>
          <a:xfrm flipH="1">
            <a:off x="1780889" y="5934806"/>
            <a:ext cx="2012122" cy="0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13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549D0-2EC3-9446-9033-A5EB2ACD4303}"/>
              </a:ext>
            </a:extLst>
          </p:cNvPr>
          <p:cNvSpPr txBox="1"/>
          <p:nvPr/>
        </p:nvSpPr>
        <p:spPr>
          <a:xfrm>
            <a:off x="2255386" y="361388"/>
            <a:ext cx="410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X=[1,4,2,74,1,66,42,8,6,34,55,774,22,4,…]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3A6976-D312-DF0F-192B-CD88662E0C43}"/>
              </a:ext>
            </a:extLst>
          </p:cNvPr>
          <p:cNvSpPr txBox="1"/>
          <p:nvPr/>
        </p:nvSpPr>
        <p:spPr>
          <a:xfrm>
            <a:off x="2255386" y="785804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Y=[</a:t>
            </a:r>
            <a:r>
              <a:rPr lang="en-CN" dirty="0">
                <a:solidFill>
                  <a:schemeClr val="accent6"/>
                </a:solidFill>
              </a:rPr>
              <a:t>0,0,0,0,0,0,0,0,0</a:t>
            </a:r>
            <a:r>
              <a:rPr lang="en-CN" dirty="0"/>
              <a:t>,</a:t>
            </a:r>
            <a:r>
              <a:rPr lang="en-CN" dirty="0">
                <a:solidFill>
                  <a:schemeClr val="accent2"/>
                </a:solidFill>
              </a:rPr>
              <a:t>3,5,2,10,20</a:t>
            </a:r>
            <a:r>
              <a:rPr lang="en-CN" dirty="0"/>
              <a:t>,…]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B31FDA-CBBF-F6CC-32CA-DA0B3B43A375}"/>
              </a:ext>
            </a:extLst>
          </p:cNvPr>
          <p:cNvCxnSpPr>
            <a:cxnSpLocks/>
          </p:cNvCxnSpPr>
          <p:nvPr/>
        </p:nvCxnSpPr>
        <p:spPr>
          <a:xfrm>
            <a:off x="7676678" y="1735856"/>
            <a:ext cx="220884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F8E7A9-812D-4B98-67FC-C585FCE7F0A4}"/>
              </a:ext>
            </a:extLst>
          </p:cNvPr>
          <p:cNvCxnSpPr>
            <a:cxnSpLocks/>
          </p:cNvCxnSpPr>
          <p:nvPr/>
        </p:nvCxnSpPr>
        <p:spPr>
          <a:xfrm flipV="1">
            <a:off x="7829078" y="424815"/>
            <a:ext cx="0" cy="145869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D0D03AC2-C203-52CD-4C0A-CFE3CDDB8941}"/>
              </a:ext>
            </a:extLst>
          </p:cNvPr>
          <p:cNvSpPr/>
          <p:nvPr/>
        </p:nvSpPr>
        <p:spPr>
          <a:xfrm>
            <a:off x="7841931" y="517891"/>
            <a:ext cx="1674564" cy="1183077"/>
          </a:xfrm>
          <a:custGeom>
            <a:avLst/>
            <a:gdLst>
              <a:gd name="connsiteX0" fmla="*/ 0 w 1674564"/>
              <a:gd name="connsiteY0" fmla="*/ 127262 h 1779792"/>
              <a:gd name="connsiteX1" fmla="*/ 55084 w 1674564"/>
              <a:gd name="connsiteY1" fmla="*/ 138279 h 1779792"/>
              <a:gd name="connsiteX2" fmla="*/ 132203 w 1674564"/>
              <a:gd name="connsiteY2" fmla="*/ 1537421 h 1779792"/>
              <a:gd name="connsiteX3" fmla="*/ 605928 w 1674564"/>
              <a:gd name="connsiteY3" fmla="*/ 1504370 h 1779792"/>
              <a:gd name="connsiteX4" fmla="*/ 969484 w 1674564"/>
              <a:gd name="connsiteY4" fmla="*/ 1537421 h 1779792"/>
              <a:gd name="connsiteX5" fmla="*/ 1244906 w 1674564"/>
              <a:gd name="connsiteY5" fmla="*/ 1427252 h 1779792"/>
              <a:gd name="connsiteX6" fmla="*/ 1597446 w 1674564"/>
              <a:gd name="connsiteY6" fmla="*/ 1658606 h 1779792"/>
              <a:gd name="connsiteX7" fmla="*/ 1674564 w 1674564"/>
              <a:gd name="connsiteY7" fmla="*/ 1779792 h 177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4564" h="1779792">
                <a:moveTo>
                  <a:pt x="0" y="127262"/>
                </a:moveTo>
                <a:cubicBezTo>
                  <a:pt x="16525" y="15257"/>
                  <a:pt x="33050" y="-96747"/>
                  <a:pt x="55084" y="138279"/>
                </a:cubicBezTo>
                <a:cubicBezTo>
                  <a:pt x="77118" y="373305"/>
                  <a:pt x="40396" y="1309739"/>
                  <a:pt x="132203" y="1537421"/>
                </a:cubicBezTo>
                <a:cubicBezTo>
                  <a:pt x="224010" y="1765103"/>
                  <a:pt x="466381" y="1504370"/>
                  <a:pt x="605928" y="1504370"/>
                </a:cubicBezTo>
                <a:cubicBezTo>
                  <a:pt x="745475" y="1504370"/>
                  <a:pt x="862988" y="1550274"/>
                  <a:pt x="969484" y="1537421"/>
                </a:cubicBezTo>
                <a:cubicBezTo>
                  <a:pt x="1075980" y="1524568"/>
                  <a:pt x="1140246" y="1407055"/>
                  <a:pt x="1244906" y="1427252"/>
                </a:cubicBezTo>
                <a:cubicBezTo>
                  <a:pt x="1349566" y="1447449"/>
                  <a:pt x="1525836" y="1599849"/>
                  <a:pt x="1597446" y="1658606"/>
                </a:cubicBezTo>
                <a:cubicBezTo>
                  <a:pt x="1669056" y="1717363"/>
                  <a:pt x="1671810" y="1748577"/>
                  <a:pt x="1674564" y="1779792"/>
                </a:cubicBezTo>
              </a:path>
            </a:pathLst>
          </a:cu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60838-D81E-C5BC-D759-EFB9F3AC3CFC}"/>
              </a:ext>
            </a:extLst>
          </p:cNvPr>
          <p:cNvSpPr txBox="1"/>
          <p:nvPr/>
        </p:nvSpPr>
        <p:spPr>
          <a:xfrm>
            <a:off x="6710080" y="352939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frequency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322654-AD89-2E84-1879-BFB64930748E}"/>
              </a:ext>
            </a:extLst>
          </p:cNvPr>
          <p:cNvSpPr txBox="1"/>
          <p:nvPr/>
        </p:nvSpPr>
        <p:spPr>
          <a:xfrm>
            <a:off x="7885374" y="1776847"/>
            <a:ext cx="2113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bird individual count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0D13AE-E608-3424-51F8-0A11A78CC4E3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2255387" y="1155136"/>
            <a:ext cx="1696137" cy="943763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0030FAB-95B7-2D06-A33B-F41099E68119}"/>
              </a:ext>
            </a:extLst>
          </p:cNvPr>
          <p:cNvSpPr txBox="1"/>
          <p:nvPr/>
        </p:nvSpPr>
        <p:spPr>
          <a:xfrm>
            <a:off x="705432" y="1328025"/>
            <a:ext cx="223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Binary transformation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3AE6A4-1201-C48F-E1E4-C11F92D85D77}"/>
              </a:ext>
            </a:extLst>
          </p:cNvPr>
          <p:cNvSpPr txBox="1"/>
          <p:nvPr/>
        </p:nvSpPr>
        <p:spPr>
          <a:xfrm>
            <a:off x="204184" y="2098899"/>
            <a:ext cx="410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X=[1,4,2,74,1,66,42,8,6,34,55,774,22,4,…]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2435A-EF83-33EE-DA0D-D189CE0187D1}"/>
              </a:ext>
            </a:extLst>
          </p:cNvPr>
          <p:cNvSpPr txBox="1"/>
          <p:nvPr/>
        </p:nvSpPr>
        <p:spPr>
          <a:xfrm>
            <a:off x="204184" y="2523315"/>
            <a:ext cx="315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Y=[</a:t>
            </a:r>
            <a:r>
              <a:rPr lang="en-CN" dirty="0">
                <a:solidFill>
                  <a:schemeClr val="accent6"/>
                </a:solidFill>
              </a:rPr>
              <a:t>0,0,0,0,0,0,0,0,0</a:t>
            </a:r>
            <a:r>
              <a:rPr lang="en-CN" dirty="0"/>
              <a:t>,</a:t>
            </a:r>
            <a:r>
              <a:rPr lang="en-CN" dirty="0">
                <a:solidFill>
                  <a:schemeClr val="accent2"/>
                </a:solidFill>
              </a:rPr>
              <a:t>1,1,1,1,1</a:t>
            </a:r>
            <a:r>
              <a:rPr lang="en-CN" dirty="0"/>
              <a:t>,…]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0E92C9-CD53-7410-8F19-C0AC7B7ED32C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1783303" y="2892647"/>
            <a:ext cx="0" cy="1395454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322741D-86D3-0680-25A0-74B6B86CC712}"/>
              </a:ext>
            </a:extLst>
          </p:cNvPr>
          <p:cNvSpPr txBox="1"/>
          <p:nvPr/>
        </p:nvSpPr>
        <p:spPr>
          <a:xfrm>
            <a:off x="1284607" y="4314867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classifier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12A36F-AB00-1E99-89DE-097A19D7F0FA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3951524" y="1155136"/>
            <a:ext cx="1990673" cy="943763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DCDADD-4239-1253-CA7F-1DA8C444A0F4}"/>
              </a:ext>
            </a:extLst>
          </p:cNvPr>
          <p:cNvSpPr txBox="1"/>
          <p:nvPr/>
        </p:nvSpPr>
        <p:spPr>
          <a:xfrm>
            <a:off x="4852796" y="2098899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X=[34,55,774,22,4,…]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30AB03-6D6F-02F1-99F3-A11CCC72F381}"/>
              </a:ext>
            </a:extLst>
          </p:cNvPr>
          <p:cNvSpPr txBox="1"/>
          <p:nvPr/>
        </p:nvSpPr>
        <p:spPr>
          <a:xfrm>
            <a:off x="4852796" y="2523315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Y=[</a:t>
            </a:r>
            <a:r>
              <a:rPr lang="en-CN" dirty="0">
                <a:solidFill>
                  <a:schemeClr val="accent2"/>
                </a:solidFill>
              </a:rPr>
              <a:t>3,5,2,10,20</a:t>
            </a:r>
            <a:r>
              <a:rPr lang="en-CN" dirty="0"/>
              <a:t>,</a:t>
            </a:r>
            <a:r>
              <a:rPr lang="en-CN" dirty="0">
                <a:solidFill>
                  <a:schemeClr val="accent2"/>
                </a:solidFill>
              </a:rPr>
              <a:t>…</a:t>
            </a:r>
            <a:r>
              <a:rPr lang="en-CN" dirty="0"/>
              <a:t>]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22069E-9C97-A557-9D38-EBBEB67FD75A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762660" y="2892647"/>
            <a:ext cx="1" cy="1395454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8A96F01-C754-E880-A0E0-5E6762DB8A66}"/>
              </a:ext>
            </a:extLst>
          </p:cNvPr>
          <p:cNvSpPr txBox="1"/>
          <p:nvPr/>
        </p:nvSpPr>
        <p:spPr>
          <a:xfrm>
            <a:off x="5232515" y="4314867"/>
            <a:ext cx="10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regressor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04523D-6D5A-6843-3B65-E07E49246D9F}"/>
              </a:ext>
            </a:extLst>
          </p:cNvPr>
          <p:cNvSpPr/>
          <p:nvPr/>
        </p:nvSpPr>
        <p:spPr>
          <a:xfrm>
            <a:off x="1476259" y="3142354"/>
            <a:ext cx="4619740" cy="665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training</a:t>
            </a:r>
          </a:p>
          <a:p>
            <a:pPr algn="ctr"/>
            <a:r>
              <a:rPr lang="en-CN" dirty="0">
                <a:solidFill>
                  <a:schemeClr val="tx1"/>
                </a:solidFill>
              </a:rPr>
              <a:t>with balanced sample weights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E9B561-6B78-6059-7EB2-BB0814726A83}"/>
              </a:ext>
            </a:extLst>
          </p:cNvPr>
          <p:cNvSpPr txBox="1"/>
          <p:nvPr/>
        </p:nvSpPr>
        <p:spPr>
          <a:xfrm>
            <a:off x="7496219" y="3506770"/>
            <a:ext cx="268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New_X=[42,8,6,34,55,774]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567B79-C745-A600-81D8-6114C832F6F6}"/>
              </a:ext>
            </a:extLst>
          </p:cNvPr>
          <p:cNvSpPr/>
          <p:nvPr/>
        </p:nvSpPr>
        <p:spPr>
          <a:xfrm>
            <a:off x="1025610" y="4057996"/>
            <a:ext cx="6005987" cy="1648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solidFill>
                <a:schemeClr val="tx1"/>
              </a:solidFill>
            </a:endParaRP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5BA0D11-46C6-C7EE-E5BB-E261A506C111}"/>
              </a:ext>
            </a:extLst>
          </p:cNvPr>
          <p:cNvCxnSpPr>
            <a:cxnSpLocks/>
            <a:stCxn id="23" idx="2"/>
            <a:endCxn id="24" idx="3"/>
          </p:cNvCxnSpPr>
          <p:nvPr/>
        </p:nvCxnSpPr>
        <p:spPr>
          <a:xfrm rot="5400000">
            <a:off x="7431181" y="3476519"/>
            <a:ext cx="1005951" cy="1805117"/>
          </a:xfrm>
          <a:prstGeom prst="bentConnector2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EC0225-240C-C3BD-6E93-CBA3B366FE68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783302" y="4684199"/>
            <a:ext cx="0" cy="382359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979C2E-34CC-46A6-29A4-EBF87D83E78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5762660" y="4684199"/>
            <a:ext cx="0" cy="44914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62AD402-098D-9C5E-8AED-92FFBE337692}"/>
              </a:ext>
            </a:extLst>
          </p:cNvPr>
          <p:cNvSpPr txBox="1"/>
          <p:nvPr/>
        </p:nvSpPr>
        <p:spPr>
          <a:xfrm>
            <a:off x="1150626" y="5044616"/>
            <a:ext cx="191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New_Y=[0,0,1,1,1]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34993-3697-B3E6-EC57-888D8731E918}"/>
              </a:ext>
            </a:extLst>
          </p:cNvPr>
          <p:cNvSpPr txBox="1"/>
          <p:nvPr/>
        </p:nvSpPr>
        <p:spPr>
          <a:xfrm>
            <a:off x="4629197" y="5041632"/>
            <a:ext cx="21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New_Y=[5,9,15,13,7]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CD4BC3DD-82FB-8D99-A332-0DB03F381110}"/>
              </a:ext>
            </a:extLst>
          </p:cNvPr>
          <p:cNvCxnSpPr>
            <a:cxnSpLocks/>
            <a:stCxn id="28" idx="3"/>
            <a:endCxn id="33" idx="0"/>
          </p:cNvCxnSpPr>
          <p:nvPr/>
        </p:nvCxnSpPr>
        <p:spPr>
          <a:xfrm>
            <a:off x="3063778" y="5229282"/>
            <a:ext cx="955094" cy="947695"/>
          </a:xfrm>
          <a:prstGeom prst="bentConnector2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AF637C2C-6D38-E724-AF83-6877C6359FB3}"/>
              </a:ext>
            </a:extLst>
          </p:cNvPr>
          <p:cNvCxnSpPr>
            <a:cxnSpLocks/>
            <a:stCxn id="29" idx="1"/>
            <a:endCxn id="33" idx="0"/>
          </p:cNvCxnSpPr>
          <p:nvPr/>
        </p:nvCxnSpPr>
        <p:spPr>
          <a:xfrm rot="10800000" flipV="1">
            <a:off x="4018873" y="5226297"/>
            <a:ext cx="610325" cy="950679"/>
          </a:xfrm>
          <a:prstGeom prst="bentConnector2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55D0A1F-3664-B95E-60E7-B1AE7071C246}"/>
              </a:ext>
            </a:extLst>
          </p:cNvPr>
          <p:cNvSpPr txBox="1"/>
          <p:nvPr/>
        </p:nvSpPr>
        <p:spPr>
          <a:xfrm>
            <a:off x="3299256" y="525922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mask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DD12F-AA71-BB0C-4BF2-C75787B4C9D4}"/>
              </a:ext>
            </a:extLst>
          </p:cNvPr>
          <p:cNvSpPr txBox="1"/>
          <p:nvPr/>
        </p:nvSpPr>
        <p:spPr>
          <a:xfrm>
            <a:off x="2945276" y="6176977"/>
            <a:ext cx="21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New_Y=[0,0,15,13,7]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C1D5E2-5859-0E2A-6DC4-3302BD5AA2A9}"/>
              </a:ext>
            </a:extLst>
          </p:cNvPr>
          <p:cNvSpPr txBox="1"/>
          <p:nvPr/>
        </p:nvSpPr>
        <p:spPr>
          <a:xfrm>
            <a:off x="6906892" y="6183309"/>
            <a:ext cx="3059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Figure by @chenyangkang for stemflow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092CFE-D205-B7B9-5AAF-69716B44D9C2}"/>
              </a:ext>
            </a:extLst>
          </p:cNvPr>
          <p:cNvSpPr/>
          <p:nvPr/>
        </p:nvSpPr>
        <p:spPr>
          <a:xfrm>
            <a:off x="7876119" y="5394354"/>
            <a:ext cx="211432" cy="211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21F654-1383-3696-03AB-37894AE0C66F}"/>
              </a:ext>
            </a:extLst>
          </p:cNvPr>
          <p:cNvSpPr txBox="1"/>
          <p:nvPr/>
        </p:nvSpPr>
        <p:spPr>
          <a:xfrm>
            <a:off x="8236641" y="5326556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Training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E4ADE9-6994-129B-463D-0C60CBF4D798}"/>
              </a:ext>
            </a:extLst>
          </p:cNvPr>
          <p:cNvSpPr/>
          <p:nvPr/>
        </p:nvSpPr>
        <p:spPr>
          <a:xfrm>
            <a:off x="7870556" y="5746221"/>
            <a:ext cx="211432" cy="21143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B36BFE-26EA-EFC8-23B5-363921D64E13}"/>
              </a:ext>
            </a:extLst>
          </p:cNvPr>
          <p:cNvSpPr txBox="1"/>
          <p:nvPr/>
        </p:nvSpPr>
        <p:spPr>
          <a:xfrm>
            <a:off x="8231078" y="5678423"/>
            <a:ext cx="160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Test/prediction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2D110E-DADD-6C39-4214-05AA3589BA02}"/>
              </a:ext>
            </a:extLst>
          </p:cNvPr>
          <p:cNvSpPr txBox="1"/>
          <p:nvPr/>
        </p:nvSpPr>
        <p:spPr>
          <a:xfrm>
            <a:off x="943875" y="5697194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Hurdle model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633554-941C-BAC3-399B-AA1F6AEFF9D4}"/>
              </a:ext>
            </a:extLst>
          </p:cNvPr>
          <p:cNvSpPr txBox="1"/>
          <p:nvPr/>
        </p:nvSpPr>
        <p:spPr>
          <a:xfrm>
            <a:off x="5205045" y="1308295"/>
            <a:ext cx="196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positive labels only</a:t>
            </a:r>
          </a:p>
        </p:txBody>
      </p:sp>
    </p:spTree>
    <p:extLst>
      <p:ext uri="{BB962C8B-B14F-4D97-AF65-F5344CB8AC3E}">
        <p14:creationId xmlns:p14="http://schemas.microsoft.com/office/powerpoint/2010/main" val="62265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6C0FCF-F7C0-723E-59B0-3723FA576C97}"/>
              </a:ext>
            </a:extLst>
          </p:cNvPr>
          <p:cNvSpPr/>
          <p:nvPr/>
        </p:nvSpPr>
        <p:spPr>
          <a:xfrm>
            <a:off x="404038" y="1275907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EAFA96-C81B-DB7E-110F-9FCD818BED96}"/>
              </a:ext>
            </a:extLst>
          </p:cNvPr>
          <p:cNvSpPr/>
          <p:nvPr/>
        </p:nvSpPr>
        <p:spPr>
          <a:xfrm>
            <a:off x="754913" y="1275906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0350FF-F87C-740D-4DA2-82A00A589C19}"/>
              </a:ext>
            </a:extLst>
          </p:cNvPr>
          <p:cNvSpPr/>
          <p:nvPr/>
        </p:nvSpPr>
        <p:spPr>
          <a:xfrm>
            <a:off x="1105788" y="1275905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F71404-89EE-ECDD-383E-C06DBE455D98}"/>
              </a:ext>
            </a:extLst>
          </p:cNvPr>
          <p:cNvSpPr/>
          <p:nvPr/>
        </p:nvSpPr>
        <p:spPr>
          <a:xfrm>
            <a:off x="1456663" y="1275905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010842-3343-948A-BF59-A6969060B2B6}"/>
              </a:ext>
            </a:extLst>
          </p:cNvPr>
          <p:cNvSpPr/>
          <p:nvPr/>
        </p:nvSpPr>
        <p:spPr>
          <a:xfrm>
            <a:off x="1807538" y="1275904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D3C0C0-747E-BA3F-A592-ABBAD47F482A}"/>
              </a:ext>
            </a:extLst>
          </p:cNvPr>
          <p:cNvSpPr/>
          <p:nvPr/>
        </p:nvSpPr>
        <p:spPr>
          <a:xfrm>
            <a:off x="1105788" y="2094614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82C5D9-24FF-2CF0-42AC-D86DA8E5E82A}"/>
              </a:ext>
            </a:extLst>
          </p:cNvPr>
          <p:cNvSpPr/>
          <p:nvPr/>
        </p:nvSpPr>
        <p:spPr>
          <a:xfrm>
            <a:off x="1456663" y="2094613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D3DD8-B233-8D97-0957-ED6D5D93A21D}"/>
              </a:ext>
            </a:extLst>
          </p:cNvPr>
          <p:cNvSpPr/>
          <p:nvPr/>
        </p:nvSpPr>
        <p:spPr>
          <a:xfrm>
            <a:off x="1807538" y="2094612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B63DDC-B7F8-10D6-B203-08C06659F69C}"/>
              </a:ext>
            </a:extLst>
          </p:cNvPr>
          <p:cNvSpPr/>
          <p:nvPr/>
        </p:nvSpPr>
        <p:spPr>
          <a:xfrm>
            <a:off x="2158413" y="2094612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BBD5BA-AC26-C1C4-5FF7-69CD3E1181AC}"/>
              </a:ext>
            </a:extLst>
          </p:cNvPr>
          <p:cNvSpPr/>
          <p:nvPr/>
        </p:nvSpPr>
        <p:spPr>
          <a:xfrm>
            <a:off x="2509288" y="2094611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2EE8FD-7E27-609D-0ECF-9F4893AEC0CD}"/>
              </a:ext>
            </a:extLst>
          </p:cNvPr>
          <p:cNvSpPr/>
          <p:nvPr/>
        </p:nvSpPr>
        <p:spPr>
          <a:xfrm>
            <a:off x="1807538" y="2913318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CC75C0-57D4-A977-6A79-42D348868036}"/>
              </a:ext>
            </a:extLst>
          </p:cNvPr>
          <p:cNvSpPr/>
          <p:nvPr/>
        </p:nvSpPr>
        <p:spPr>
          <a:xfrm>
            <a:off x="2158413" y="2913317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464F3B-8E17-93B4-4D6A-09508492C392}"/>
              </a:ext>
            </a:extLst>
          </p:cNvPr>
          <p:cNvSpPr/>
          <p:nvPr/>
        </p:nvSpPr>
        <p:spPr>
          <a:xfrm>
            <a:off x="2509288" y="2913316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08E459-DAC8-1F9C-E0FF-6312B899296A}"/>
              </a:ext>
            </a:extLst>
          </p:cNvPr>
          <p:cNvSpPr/>
          <p:nvPr/>
        </p:nvSpPr>
        <p:spPr>
          <a:xfrm>
            <a:off x="2860163" y="2913316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5BCBF8-AC5A-4562-A415-0E0DB6ADB139}"/>
              </a:ext>
            </a:extLst>
          </p:cNvPr>
          <p:cNvSpPr/>
          <p:nvPr/>
        </p:nvSpPr>
        <p:spPr>
          <a:xfrm>
            <a:off x="3211038" y="2913315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A77AE6-47AA-C08D-1CAE-5CC20B8FF324}"/>
              </a:ext>
            </a:extLst>
          </p:cNvPr>
          <p:cNvSpPr/>
          <p:nvPr/>
        </p:nvSpPr>
        <p:spPr>
          <a:xfrm>
            <a:off x="2509288" y="3732025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2F47E9-690F-00B1-D6E9-341C57756654}"/>
              </a:ext>
            </a:extLst>
          </p:cNvPr>
          <p:cNvSpPr/>
          <p:nvPr/>
        </p:nvSpPr>
        <p:spPr>
          <a:xfrm>
            <a:off x="2860163" y="3732024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5BD45B-6227-A9F0-9F8B-32ABEACF5A55}"/>
              </a:ext>
            </a:extLst>
          </p:cNvPr>
          <p:cNvSpPr/>
          <p:nvPr/>
        </p:nvSpPr>
        <p:spPr>
          <a:xfrm>
            <a:off x="3211038" y="3732023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A22738-A35E-939A-4935-B35AC16B1738}"/>
              </a:ext>
            </a:extLst>
          </p:cNvPr>
          <p:cNvSpPr/>
          <p:nvPr/>
        </p:nvSpPr>
        <p:spPr>
          <a:xfrm>
            <a:off x="3561913" y="3732023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1E42F0-1A7D-C633-93BE-1469F5180061}"/>
              </a:ext>
            </a:extLst>
          </p:cNvPr>
          <p:cNvSpPr/>
          <p:nvPr/>
        </p:nvSpPr>
        <p:spPr>
          <a:xfrm>
            <a:off x="3912788" y="3732022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C99B8B-6AE2-FE8D-BFA3-54B5117F6DC5}"/>
              </a:ext>
            </a:extLst>
          </p:cNvPr>
          <p:cNvSpPr/>
          <p:nvPr/>
        </p:nvSpPr>
        <p:spPr>
          <a:xfrm>
            <a:off x="3211038" y="4550730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E603A1-1C69-AB55-3F7B-1569C7A5654C}"/>
              </a:ext>
            </a:extLst>
          </p:cNvPr>
          <p:cNvSpPr/>
          <p:nvPr/>
        </p:nvSpPr>
        <p:spPr>
          <a:xfrm>
            <a:off x="3561913" y="4550729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0DD2B1-59CA-C52E-AC98-41FE93EEA25C}"/>
              </a:ext>
            </a:extLst>
          </p:cNvPr>
          <p:cNvSpPr/>
          <p:nvPr/>
        </p:nvSpPr>
        <p:spPr>
          <a:xfrm>
            <a:off x="3912788" y="4550728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BCFE5A-36A0-F408-7777-3D7C68C42C5A}"/>
              </a:ext>
            </a:extLst>
          </p:cNvPr>
          <p:cNvSpPr/>
          <p:nvPr/>
        </p:nvSpPr>
        <p:spPr>
          <a:xfrm>
            <a:off x="4263663" y="4550728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E88BB0-7D46-EF9F-D2DE-E4B9B5326523}"/>
              </a:ext>
            </a:extLst>
          </p:cNvPr>
          <p:cNvSpPr/>
          <p:nvPr/>
        </p:nvSpPr>
        <p:spPr>
          <a:xfrm>
            <a:off x="4614538" y="4550727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A437A0-7897-252B-82E0-90607D9B7ECA}"/>
              </a:ext>
            </a:extLst>
          </p:cNvPr>
          <p:cNvSpPr txBox="1"/>
          <p:nvPr/>
        </p:nvSpPr>
        <p:spPr>
          <a:xfrm>
            <a:off x="336209" y="743173"/>
            <a:ext cx="41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10  20. 30. 40.  50.  60  70  80  90  100 110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37C9E2-0E56-74CA-B84C-6FD07684A58B}"/>
              </a:ext>
            </a:extLst>
          </p:cNvPr>
          <p:cNvSpPr/>
          <p:nvPr/>
        </p:nvSpPr>
        <p:spPr>
          <a:xfrm>
            <a:off x="5933567" y="457366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BB6680-C3B3-39D0-4CAB-8F1264A25CA6}"/>
              </a:ext>
            </a:extLst>
          </p:cNvPr>
          <p:cNvSpPr/>
          <p:nvPr/>
        </p:nvSpPr>
        <p:spPr>
          <a:xfrm>
            <a:off x="6284442" y="457365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62C9225-F0A0-FC9C-E4C9-75F9C070FDB0}"/>
              </a:ext>
            </a:extLst>
          </p:cNvPr>
          <p:cNvSpPr/>
          <p:nvPr/>
        </p:nvSpPr>
        <p:spPr>
          <a:xfrm>
            <a:off x="6635317" y="457364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E464CB-0318-F9FC-3132-E9E1517B983D}"/>
              </a:ext>
            </a:extLst>
          </p:cNvPr>
          <p:cNvSpPr/>
          <p:nvPr/>
        </p:nvSpPr>
        <p:spPr>
          <a:xfrm>
            <a:off x="6986192" y="457364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299C274-A052-C19D-E740-C3D806D7B379}"/>
              </a:ext>
            </a:extLst>
          </p:cNvPr>
          <p:cNvSpPr/>
          <p:nvPr/>
        </p:nvSpPr>
        <p:spPr>
          <a:xfrm>
            <a:off x="7337067" y="457363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2FE7C6-2681-39A8-DA8B-6FBCE48E173B}"/>
              </a:ext>
            </a:extLst>
          </p:cNvPr>
          <p:cNvSpPr/>
          <p:nvPr/>
        </p:nvSpPr>
        <p:spPr>
          <a:xfrm>
            <a:off x="6284442" y="1276062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EEA1E11-3D00-EA28-1AD5-2B10B370388E}"/>
              </a:ext>
            </a:extLst>
          </p:cNvPr>
          <p:cNvSpPr/>
          <p:nvPr/>
        </p:nvSpPr>
        <p:spPr>
          <a:xfrm>
            <a:off x="6635317" y="1276061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650C03-03E3-6641-6262-A56EC2AACF5B}"/>
              </a:ext>
            </a:extLst>
          </p:cNvPr>
          <p:cNvSpPr/>
          <p:nvPr/>
        </p:nvSpPr>
        <p:spPr>
          <a:xfrm>
            <a:off x="6986192" y="1276060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3977248-FF30-2836-F3C5-7A79B46909D3}"/>
              </a:ext>
            </a:extLst>
          </p:cNvPr>
          <p:cNvSpPr/>
          <p:nvPr/>
        </p:nvSpPr>
        <p:spPr>
          <a:xfrm>
            <a:off x="7337067" y="1276060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FBF7870-C03D-8513-D692-438A187BD7D4}"/>
              </a:ext>
            </a:extLst>
          </p:cNvPr>
          <p:cNvSpPr/>
          <p:nvPr/>
        </p:nvSpPr>
        <p:spPr>
          <a:xfrm>
            <a:off x="7687942" y="1276059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0AB115-2568-AB36-3D7D-63646BF1401B}"/>
              </a:ext>
            </a:extLst>
          </p:cNvPr>
          <p:cNvSpPr/>
          <p:nvPr/>
        </p:nvSpPr>
        <p:spPr>
          <a:xfrm>
            <a:off x="6635317" y="2094755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DEF8E8-EA1D-344C-282E-37D1A1EB8692}"/>
              </a:ext>
            </a:extLst>
          </p:cNvPr>
          <p:cNvSpPr/>
          <p:nvPr/>
        </p:nvSpPr>
        <p:spPr>
          <a:xfrm>
            <a:off x="6986192" y="2094754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92D7848-2E18-33AB-9F0D-0AAB825776E8}"/>
              </a:ext>
            </a:extLst>
          </p:cNvPr>
          <p:cNvSpPr/>
          <p:nvPr/>
        </p:nvSpPr>
        <p:spPr>
          <a:xfrm>
            <a:off x="7337067" y="2094753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6CF246D-8416-56AA-951B-40DDC7D02108}"/>
              </a:ext>
            </a:extLst>
          </p:cNvPr>
          <p:cNvSpPr/>
          <p:nvPr/>
        </p:nvSpPr>
        <p:spPr>
          <a:xfrm>
            <a:off x="7687942" y="2094753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6C7DE0D-942A-119F-80D6-522A23CB7ADD}"/>
              </a:ext>
            </a:extLst>
          </p:cNvPr>
          <p:cNvSpPr/>
          <p:nvPr/>
        </p:nvSpPr>
        <p:spPr>
          <a:xfrm>
            <a:off x="8038817" y="2094752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80AF6AD-D71D-7E8B-98D2-09130F6149A7}"/>
              </a:ext>
            </a:extLst>
          </p:cNvPr>
          <p:cNvSpPr/>
          <p:nvPr/>
        </p:nvSpPr>
        <p:spPr>
          <a:xfrm>
            <a:off x="6979105" y="2913434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BEF794C-DFDA-D68B-26F8-9EFE98AA9B29}"/>
              </a:ext>
            </a:extLst>
          </p:cNvPr>
          <p:cNvSpPr/>
          <p:nvPr/>
        </p:nvSpPr>
        <p:spPr>
          <a:xfrm>
            <a:off x="7329980" y="2913433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161F3C1-A004-8626-E3E0-98E6E9AB58B2}"/>
              </a:ext>
            </a:extLst>
          </p:cNvPr>
          <p:cNvSpPr/>
          <p:nvPr/>
        </p:nvSpPr>
        <p:spPr>
          <a:xfrm>
            <a:off x="7680855" y="2913432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BD0E0A2-1EBA-2101-DF83-4FF64E7AF730}"/>
              </a:ext>
            </a:extLst>
          </p:cNvPr>
          <p:cNvSpPr/>
          <p:nvPr/>
        </p:nvSpPr>
        <p:spPr>
          <a:xfrm>
            <a:off x="8031730" y="2913432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2C2E123-5720-66BD-5CA1-2BA4345864EB}"/>
              </a:ext>
            </a:extLst>
          </p:cNvPr>
          <p:cNvSpPr/>
          <p:nvPr/>
        </p:nvSpPr>
        <p:spPr>
          <a:xfrm>
            <a:off x="8382605" y="2913431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E1F20E-B4DF-39B1-43E8-A6E3AAD5F387}"/>
              </a:ext>
            </a:extLst>
          </p:cNvPr>
          <p:cNvSpPr/>
          <p:nvPr/>
        </p:nvSpPr>
        <p:spPr>
          <a:xfrm>
            <a:off x="7337067" y="3732096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60394C-9A08-820F-C9CF-5987D07B02D3}"/>
              </a:ext>
            </a:extLst>
          </p:cNvPr>
          <p:cNvSpPr/>
          <p:nvPr/>
        </p:nvSpPr>
        <p:spPr>
          <a:xfrm>
            <a:off x="7687942" y="3732095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6220A5D-8823-5313-1771-D71256659C5A}"/>
              </a:ext>
            </a:extLst>
          </p:cNvPr>
          <p:cNvSpPr/>
          <p:nvPr/>
        </p:nvSpPr>
        <p:spPr>
          <a:xfrm>
            <a:off x="8038817" y="3732094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4DABC64-22CF-F796-7A12-741D9BE84DA1}"/>
              </a:ext>
            </a:extLst>
          </p:cNvPr>
          <p:cNvSpPr/>
          <p:nvPr/>
        </p:nvSpPr>
        <p:spPr>
          <a:xfrm>
            <a:off x="8389692" y="3732094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51A1B92-2578-90AB-A462-754A127B1B64}"/>
              </a:ext>
            </a:extLst>
          </p:cNvPr>
          <p:cNvSpPr/>
          <p:nvPr/>
        </p:nvSpPr>
        <p:spPr>
          <a:xfrm>
            <a:off x="8740567" y="3732093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708BF6-C0B4-80A4-12BB-A26099BC9575}"/>
              </a:ext>
            </a:extLst>
          </p:cNvPr>
          <p:cNvSpPr/>
          <p:nvPr/>
        </p:nvSpPr>
        <p:spPr>
          <a:xfrm>
            <a:off x="7695029" y="4550727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F26E019-5264-39B4-F9C0-E85D616C3671}"/>
              </a:ext>
            </a:extLst>
          </p:cNvPr>
          <p:cNvSpPr/>
          <p:nvPr/>
        </p:nvSpPr>
        <p:spPr>
          <a:xfrm>
            <a:off x="8045904" y="4550726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E13DD1E-2FC4-D1C8-057F-C7A845E112A5}"/>
              </a:ext>
            </a:extLst>
          </p:cNvPr>
          <p:cNvSpPr/>
          <p:nvPr/>
        </p:nvSpPr>
        <p:spPr>
          <a:xfrm>
            <a:off x="8396779" y="4550725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933769C-8871-A389-FE59-43E8BBED47E6}"/>
              </a:ext>
            </a:extLst>
          </p:cNvPr>
          <p:cNvSpPr/>
          <p:nvPr/>
        </p:nvSpPr>
        <p:spPr>
          <a:xfrm>
            <a:off x="8747654" y="4550725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9AFD162-FF55-D723-B38E-EB1D766C8E5A}"/>
              </a:ext>
            </a:extLst>
          </p:cNvPr>
          <p:cNvSpPr/>
          <p:nvPr/>
        </p:nvSpPr>
        <p:spPr>
          <a:xfrm>
            <a:off x="9098529" y="4550724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E91FE55-29FE-E785-542F-09F2A033FB53}"/>
              </a:ext>
            </a:extLst>
          </p:cNvPr>
          <p:cNvSpPr/>
          <p:nvPr/>
        </p:nvSpPr>
        <p:spPr>
          <a:xfrm>
            <a:off x="8038817" y="5369312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9F878BF-8A7B-AD53-8B18-6D83F4A4726F}"/>
              </a:ext>
            </a:extLst>
          </p:cNvPr>
          <p:cNvSpPr/>
          <p:nvPr/>
        </p:nvSpPr>
        <p:spPr>
          <a:xfrm>
            <a:off x="8389692" y="5369311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F3A63E4-7623-0500-B663-73894E0BE27E}"/>
              </a:ext>
            </a:extLst>
          </p:cNvPr>
          <p:cNvSpPr/>
          <p:nvPr/>
        </p:nvSpPr>
        <p:spPr>
          <a:xfrm>
            <a:off x="8740567" y="5369310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0F32AA0-6648-FDEB-4669-8FDCB71EB7AE}"/>
              </a:ext>
            </a:extLst>
          </p:cNvPr>
          <p:cNvSpPr/>
          <p:nvPr/>
        </p:nvSpPr>
        <p:spPr>
          <a:xfrm>
            <a:off x="9091442" y="5369310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D4F5DD5-B82A-9F14-5DF8-87186F7ECAA2}"/>
              </a:ext>
            </a:extLst>
          </p:cNvPr>
          <p:cNvSpPr/>
          <p:nvPr/>
        </p:nvSpPr>
        <p:spPr>
          <a:xfrm>
            <a:off x="9442317" y="5369309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7801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4F37C9E2-0E56-74CA-B84C-6FD07684A58B}"/>
              </a:ext>
            </a:extLst>
          </p:cNvPr>
          <p:cNvSpPr/>
          <p:nvPr/>
        </p:nvSpPr>
        <p:spPr>
          <a:xfrm>
            <a:off x="1276506" y="467998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BB6680-C3B3-39D0-4CAB-8F1264A25CA6}"/>
              </a:ext>
            </a:extLst>
          </p:cNvPr>
          <p:cNvSpPr/>
          <p:nvPr/>
        </p:nvSpPr>
        <p:spPr>
          <a:xfrm>
            <a:off x="1627381" y="467997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62C9225-F0A0-FC9C-E4C9-75F9C070FDB0}"/>
              </a:ext>
            </a:extLst>
          </p:cNvPr>
          <p:cNvSpPr/>
          <p:nvPr/>
        </p:nvSpPr>
        <p:spPr>
          <a:xfrm>
            <a:off x="1978256" y="467996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E464CB-0318-F9FC-3132-E9E1517B983D}"/>
              </a:ext>
            </a:extLst>
          </p:cNvPr>
          <p:cNvSpPr/>
          <p:nvPr/>
        </p:nvSpPr>
        <p:spPr>
          <a:xfrm>
            <a:off x="2329131" y="467996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299C274-A052-C19D-E740-C3D806D7B379}"/>
              </a:ext>
            </a:extLst>
          </p:cNvPr>
          <p:cNvSpPr/>
          <p:nvPr/>
        </p:nvSpPr>
        <p:spPr>
          <a:xfrm>
            <a:off x="2680006" y="467995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0481769-F052-33D1-9965-0E0EB760B218}"/>
              </a:ext>
            </a:extLst>
          </p:cNvPr>
          <p:cNvSpPr/>
          <p:nvPr/>
        </p:nvSpPr>
        <p:spPr>
          <a:xfrm>
            <a:off x="3030881" y="467897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36FC6FA-1C98-6783-BC38-4207EE7E571E}"/>
              </a:ext>
            </a:extLst>
          </p:cNvPr>
          <p:cNvSpPr/>
          <p:nvPr/>
        </p:nvSpPr>
        <p:spPr>
          <a:xfrm>
            <a:off x="2329131" y="1286606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D15F967-F45C-2EE0-A2CF-50DEE4D7BC2F}"/>
              </a:ext>
            </a:extLst>
          </p:cNvPr>
          <p:cNvSpPr/>
          <p:nvPr/>
        </p:nvSpPr>
        <p:spPr>
          <a:xfrm>
            <a:off x="2680006" y="1286605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A669845-743E-D133-6FD9-591F3C28E6B7}"/>
              </a:ext>
            </a:extLst>
          </p:cNvPr>
          <p:cNvSpPr/>
          <p:nvPr/>
        </p:nvSpPr>
        <p:spPr>
          <a:xfrm>
            <a:off x="3030881" y="1286604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AC1CC14-4C7E-EEC1-6A46-26173798689A}"/>
              </a:ext>
            </a:extLst>
          </p:cNvPr>
          <p:cNvSpPr/>
          <p:nvPr/>
        </p:nvSpPr>
        <p:spPr>
          <a:xfrm>
            <a:off x="3381756" y="1286604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53E56C-83DF-1B2F-AAAB-BAC4DA659393}"/>
              </a:ext>
            </a:extLst>
          </p:cNvPr>
          <p:cNvSpPr/>
          <p:nvPr/>
        </p:nvSpPr>
        <p:spPr>
          <a:xfrm>
            <a:off x="3732631" y="1286603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0372FC8-E50B-74F8-CF18-44983BDBC8E2}"/>
              </a:ext>
            </a:extLst>
          </p:cNvPr>
          <p:cNvSpPr/>
          <p:nvPr/>
        </p:nvSpPr>
        <p:spPr>
          <a:xfrm>
            <a:off x="4083506" y="1286505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2F7173A-6A75-5018-C0DB-B0EC8B429FD3}"/>
              </a:ext>
            </a:extLst>
          </p:cNvPr>
          <p:cNvSpPr/>
          <p:nvPr/>
        </p:nvSpPr>
        <p:spPr>
          <a:xfrm>
            <a:off x="3382357" y="2105214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42F21BE-9FC7-5098-1F61-699F6B37BA5F}"/>
              </a:ext>
            </a:extLst>
          </p:cNvPr>
          <p:cNvSpPr/>
          <p:nvPr/>
        </p:nvSpPr>
        <p:spPr>
          <a:xfrm>
            <a:off x="3733232" y="2105213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52EF3E3-C2A0-A0C8-05B3-39FC67A77B60}"/>
              </a:ext>
            </a:extLst>
          </p:cNvPr>
          <p:cNvSpPr/>
          <p:nvPr/>
        </p:nvSpPr>
        <p:spPr>
          <a:xfrm>
            <a:off x="4084107" y="2105212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FA313AC-CDE7-ECE0-4601-C41EAE11EF6A}"/>
              </a:ext>
            </a:extLst>
          </p:cNvPr>
          <p:cNvSpPr/>
          <p:nvPr/>
        </p:nvSpPr>
        <p:spPr>
          <a:xfrm>
            <a:off x="4434982" y="2105212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C756623-0651-2C9F-9236-8B89C9924473}"/>
              </a:ext>
            </a:extLst>
          </p:cNvPr>
          <p:cNvSpPr/>
          <p:nvPr/>
        </p:nvSpPr>
        <p:spPr>
          <a:xfrm>
            <a:off x="4785857" y="2105211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803C023-FC23-9EBB-2621-CBA92890F783}"/>
              </a:ext>
            </a:extLst>
          </p:cNvPr>
          <p:cNvSpPr/>
          <p:nvPr/>
        </p:nvSpPr>
        <p:spPr>
          <a:xfrm>
            <a:off x="5136732" y="2105113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06F4E7F-22C8-F75D-AFCE-9FFCDE75FC30}"/>
              </a:ext>
            </a:extLst>
          </p:cNvPr>
          <p:cNvSpPr/>
          <p:nvPr/>
        </p:nvSpPr>
        <p:spPr>
          <a:xfrm>
            <a:off x="4434982" y="2907787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61E7E65-07F4-64C1-B5C8-24E0E68FE066}"/>
              </a:ext>
            </a:extLst>
          </p:cNvPr>
          <p:cNvSpPr/>
          <p:nvPr/>
        </p:nvSpPr>
        <p:spPr>
          <a:xfrm>
            <a:off x="4785857" y="2907786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F8ABEDA-779B-8415-791E-C93D9A024053}"/>
              </a:ext>
            </a:extLst>
          </p:cNvPr>
          <p:cNvSpPr/>
          <p:nvPr/>
        </p:nvSpPr>
        <p:spPr>
          <a:xfrm>
            <a:off x="5136732" y="2907785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1B46DC0-597C-E048-D70E-00C83DEB729F}"/>
              </a:ext>
            </a:extLst>
          </p:cNvPr>
          <p:cNvSpPr/>
          <p:nvPr/>
        </p:nvSpPr>
        <p:spPr>
          <a:xfrm>
            <a:off x="5487607" y="2907785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8222832-5608-550C-1905-89741A2E8FD7}"/>
              </a:ext>
            </a:extLst>
          </p:cNvPr>
          <p:cNvSpPr/>
          <p:nvPr/>
        </p:nvSpPr>
        <p:spPr>
          <a:xfrm>
            <a:off x="5838482" y="2907784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9331923-D587-2D56-E3F5-03BC105EF20C}"/>
              </a:ext>
            </a:extLst>
          </p:cNvPr>
          <p:cNvSpPr/>
          <p:nvPr/>
        </p:nvSpPr>
        <p:spPr>
          <a:xfrm>
            <a:off x="6189357" y="2907686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C25CABC-12E6-016E-DE0C-A57EB01473B7}"/>
              </a:ext>
            </a:extLst>
          </p:cNvPr>
          <p:cNvSpPr/>
          <p:nvPr/>
        </p:nvSpPr>
        <p:spPr>
          <a:xfrm>
            <a:off x="5487607" y="3710262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64FE2D3-67B3-8330-0068-E2DAF3AF9B2C}"/>
              </a:ext>
            </a:extLst>
          </p:cNvPr>
          <p:cNvSpPr/>
          <p:nvPr/>
        </p:nvSpPr>
        <p:spPr>
          <a:xfrm>
            <a:off x="5838482" y="3710261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5BC2EDD-3EDE-55A6-7661-667E446CA474}"/>
              </a:ext>
            </a:extLst>
          </p:cNvPr>
          <p:cNvSpPr/>
          <p:nvPr/>
        </p:nvSpPr>
        <p:spPr>
          <a:xfrm>
            <a:off x="6189357" y="3710260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3E89A7B-8733-0AC2-F8DF-98327282D864}"/>
              </a:ext>
            </a:extLst>
          </p:cNvPr>
          <p:cNvSpPr/>
          <p:nvPr/>
        </p:nvSpPr>
        <p:spPr>
          <a:xfrm>
            <a:off x="6540232" y="3710260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B03B151-50D8-7DE7-BDED-D206DF46677F}"/>
              </a:ext>
            </a:extLst>
          </p:cNvPr>
          <p:cNvSpPr/>
          <p:nvPr/>
        </p:nvSpPr>
        <p:spPr>
          <a:xfrm>
            <a:off x="6891107" y="3710259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F681350-13AB-88B9-554A-93C686BDF6AB}"/>
              </a:ext>
            </a:extLst>
          </p:cNvPr>
          <p:cNvSpPr/>
          <p:nvPr/>
        </p:nvSpPr>
        <p:spPr>
          <a:xfrm>
            <a:off x="7241982" y="3710161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35926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C71932-81A7-0DDE-696A-8451A2368DF3}"/>
              </a:ext>
            </a:extLst>
          </p:cNvPr>
          <p:cNvSpPr txBox="1"/>
          <p:nvPr/>
        </p:nvSpPr>
        <p:spPr>
          <a:xfrm>
            <a:off x="500540" y="495700"/>
            <a:ext cx="3937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dirty="0"/>
              <a:t>Sliding window approach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6D89AC-2308-5E65-8A3F-271283A5F0FC}"/>
              </a:ext>
            </a:extLst>
          </p:cNvPr>
          <p:cNvSpPr/>
          <p:nvPr/>
        </p:nvSpPr>
        <p:spPr>
          <a:xfrm>
            <a:off x="7375252" y="1457686"/>
            <a:ext cx="1080615" cy="379193"/>
          </a:xfrm>
          <a:prstGeom prst="rect">
            <a:avLst/>
          </a:prstGeom>
          <a:solidFill>
            <a:schemeClr val="accent6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939E18-2283-B9A6-2132-164461CF1B4F}"/>
              </a:ext>
            </a:extLst>
          </p:cNvPr>
          <p:cNvCxnSpPr/>
          <p:nvPr/>
        </p:nvCxnSpPr>
        <p:spPr>
          <a:xfrm>
            <a:off x="1753641" y="3516253"/>
            <a:ext cx="7916779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32BA53-4B49-F89C-14A5-38045988F30D}"/>
              </a:ext>
            </a:extLst>
          </p:cNvPr>
          <p:cNvSpPr txBox="1"/>
          <p:nvPr/>
        </p:nvSpPr>
        <p:spPr>
          <a:xfrm>
            <a:off x="1751978" y="31705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CC9EC0-9C02-50FA-65E8-AC2E22A10CD3}"/>
              </a:ext>
            </a:extLst>
          </p:cNvPr>
          <p:cNvSpPr txBox="1"/>
          <p:nvPr/>
        </p:nvSpPr>
        <p:spPr>
          <a:xfrm>
            <a:off x="5041783" y="2929135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Day of year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35A17-29AB-A1C0-7F47-9EFB495915D3}"/>
              </a:ext>
            </a:extLst>
          </p:cNvPr>
          <p:cNvSpPr txBox="1"/>
          <p:nvPr/>
        </p:nvSpPr>
        <p:spPr>
          <a:xfrm>
            <a:off x="9134696" y="311380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366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433D198F-443D-DCE5-C6B3-A4E8B1E215CF}"/>
              </a:ext>
            </a:extLst>
          </p:cNvPr>
          <p:cNvSpPr/>
          <p:nvPr/>
        </p:nvSpPr>
        <p:spPr>
          <a:xfrm rot="16200000">
            <a:off x="7860093" y="744245"/>
            <a:ext cx="110934" cy="1080615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6F20F0-71F4-A9D9-8C65-1AC66231D464}"/>
              </a:ext>
            </a:extLst>
          </p:cNvPr>
          <p:cNvSpPr txBox="1"/>
          <p:nvPr/>
        </p:nvSpPr>
        <p:spPr>
          <a:xfrm>
            <a:off x="6870497" y="912578"/>
            <a:ext cx="25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CN"/>
            </a:defPPr>
          </a:lstStyle>
          <a:p>
            <a:r>
              <a:rPr lang="en-US" sz="1400" dirty="0" err="1"/>
              <a:t>temporal_bin_interval</a:t>
            </a:r>
            <a:r>
              <a:rPr lang="en-CN" sz="1400" dirty="0"/>
              <a:t>=50 (DOY)</a:t>
            </a:r>
            <a:endParaRPr lang="en-US" sz="1400" dirty="0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52DD73FE-D533-9CF8-4350-37EAA703631D}"/>
              </a:ext>
            </a:extLst>
          </p:cNvPr>
          <p:cNvSpPr/>
          <p:nvPr/>
        </p:nvSpPr>
        <p:spPr>
          <a:xfrm rot="16200000" flipH="1">
            <a:off x="7451797" y="2192245"/>
            <a:ext cx="110975" cy="35693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E2464A-1310-50B8-6943-AF1701A4D301}"/>
              </a:ext>
            </a:extLst>
          </p:cNvPr>
          <p:cNvSpPr txBox="1"/>
          <p:nvPr/>
        </p:nvSpPr>
        <p:spPr>
          <a:xfrm>
            <a:off x="6833903" y="2426200"/>
            <a:ext cx="2068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CN"/>
            </a:defPPr>
            <a:lvl1pPr>
              <a:defRPr sz="1400"/>
            </a:lvl1pPr>
          </a:lstStyle>
          <a:p>
            <a:r>
              <a:rPr lang="en-US" dirty="0" err="1"/>
              <a:t>temporal_step</a:t>
            </a:r>
            <a:r>
              <a:rPr lang="en-US" dirty="0"/>
              <a:t> = 20 </a:t>
            </a:r>
            <a:r>
              <a:rPr lang="en-CN" sz="1400" dirty="0"/>
              <a:t>(DOY)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C506DA-852F-CAB8-E7EA-689CEEB6DB64}"/>
              </a:ext>
            </a:extLst>
          </p:cNvPr>
          <p:cNvSpPr/>
          <p:nvPr/>
        </p:nvSpPr>
        <p:spPr>
          <a:xfrm>
            <a:off x="7715500" y="1847402"/>
            <a:ext cx="1080615" cy="379193"/>
          </a:xfrm>
          <a:prstGeom prst="rect">
            <a:avLst/>
          </a:prstGeom>
          <a:solidFill>
            <a:schemeClr val="accent6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250997-A211-72D7-8CE1-FD9E373107CF}"/>
              </a:ext>
            </a:extLst>
          </p:cNvPr>
          <p:cNvSpPr/>
          <p:nvPr/>
        </p:nvSpPr>
        <p:spPr>
          <a:xfrm>
            <a:off x="1388445" y="3634537"/>
            <a:ext cx="1080615" cy="379193"/>
          </a:xfrm>
          <a:prstGeom prst="rect">
            <a:avLst/>
          </a:prstGeom>
          <a:solidFill>
            <a:schemeClr val="accent6">
              <a:alpha val="36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E4DC27-6182-3F30-15A3-71AD15B7D146}"/>
              </a:ext>
            </a:extLst>
          </p:cNvPr>
          <p:cNvSpPr/>
          <p:nvPr/>
        </p:nvSpPr>
        <p:spPr>
          <a:xfrm>
            <a:off x="1754046" y="3719172"/>
            <a:ext cx="1080615" cy="379193"/>
          </a:xfrm>
          <a:prstGeom prst="rect">
            <a:avLst/>
          </a:prstGeom>
          <a:solidFill>
            <a:schemeClr val="accent6">
              <a:alpha val="36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E00941-467C-CA7E-8F56-D3A5AB001BE7}"/>
              </a:ext>
            </a:extLst>
          </p:cNvPr>
          <p:cNvSpPr/>
          <p:nvPr/>
        </p:nvSpPr>
        <p:spPr>
          <a:xfrm>
            <a:off x="2130618" y="3819344"/>
            <a:ext cx="1080615" cy="379193"/>
          </a:xfrm>
          <a:prstGeom prst="rect">
            <a:avLst/>
          </a:prstGeom>
          <a:solidFill>
            <a:schemeClr val="accent6">
              <a:alpha val="36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3AFCFA-0EE9-DB06-CE8A-15E27DF30E67}"/>
              </a:ext>
            </a:extLst>
          </p:cNvPr>
          <p:cNvSpPr/>
          <p:nvPr/>
        </p:nvSpPr>
        <p:spPr>
          <a:xfrm>
            <a:off x="2440094" y="3942567"/>
            <a:ext cx="1080615" cy="379193"/>
          </a:xfrm>
          <a:prstGeom prst="rect">
            <a:avLst/>
          </a:prstGeom>
          <a:solidFill>
            <a:schemeClr val="accent6">
              <a:alpha val="36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A0499C-E788-FDF5-E997-009E36780598}"/>
              </a:ext>
            </a:extLst>
          </p:cNvPr>
          <p:cNvSpPr/>
          <p:nvPr/>
        </p:nvSpPr>
        <p:spPr>
          <a:xfrm>
            <a:off x="2805695" y="4027202"/>
            <a:ext cx="1080615" cy="379193"/>
          </a:xfrm>
          <a:prstGeom prst="rect">
            <a:avLst/>
          </a:prstGeom>
          <a:solidFill>
            <a:schemeClr val="accent6">
              <a:alpha val="36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E17D21-0E74-5B10-EF55-985DBCE84615}"/>
              </a:ext>
            </a:extLst>
          </p:cNvPr>
          <p:cNvSpPr/>
          <p:nvPr/>
        </p:nvSpPr>
        <p:spPr>
          <a:xfrm>
            <a:off x="3182267" y="4127374"/>
            <a:ext cx="1080615" cy="379193"/>
          </a:xfrm>
          <a:prstGeom prst="rect">
            <a:avLst/>
          </a:prstGeom>
          <a:solidFill>
            <a:schemeClr val="accent6">
              <a:alpha val="36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740DDC-E536-0615-B9B0-EA11C4BA1528}"/>
              </a:ext>
            </a:extLst>
          </p:cNvPr>
          <p:cNvSpPr txBox="1"/>
          <p:nvPr/>
        </p:nvSpPr>
        <p:spPr>
          <a:xfrm>
            <a:off x="4423718" y="40874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…</a:t>
            </a:r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78F1FD12-2731-3D44-CE92-6A678FB5AA5C}"/>
              </a:ext>
            </a:extLst>
          </p:cNvPr>
          <p:cNvSpPr/>
          <p:nvPr/>
        </p:nvSpPr>
        <p:spPr>
          <a:xfrm>
            <a:off x="1442734" y="4272117"/>
            <a:ext cx="184333" cy="379193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C535B0-2948-7E73-9F0E-EE1260574C2D}"/>
              </a:ext>
            </a:extLst>
          </p:cNvPr>
          <p:cNvSpPr txBox="1"/>
          <p:nvPr/>
        </p:nvSpPr>
        <p:spPr>
          <a:xfrm>
            <a:off x="995233" y="4630685"/>
            <a:ext cx="107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Quadtree</a:t>
            </a:r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9B6D8590-1FF6-663C-3B4B-7BB1EF30DCFD}"/>
              </a:ext>
            </a:extLst>
          </p:cNvPr>
          <p:cNvSpPr/>
          <p:nvPr/>
        </p:nvSpPr>
        <p:spPr>
          <a:xfrm>
            <a:off x="1442733" y="4993289"/>
            <a:ext cx="184333" cy="379193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72B38C-DA47-DBEB-99D9-01233366A85F}"/>
              </a:ext>
            </a:extLst>
          </p:cNvPr>
          <p:cNvSpPr txBox="1"/>
          <p:nvPr/>
        </p:nvSpPr>
        <p:spPr>
          <a:xfrm>
            <a:off x="997028" y="5372482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Modeling</a:t>
            </a:r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D129B28F-05F5-D258-EE57-99EE164A9C72}"/>
              </a:ext>
            </a:extLst>
          </p:cNvPr>
          <p:cNvSpPr/>
          <p:nvPr/>
        </p:nvSpPr>
        <p:spPr>
          <a:xfrm>
            <a:off x="2350322" y="4538343"/>
            <a:ext cx="184333" cy="379193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61EE08-F44D-E14A-2627-236E14E63F4C}"/>
              </a:ext>
            </a:extLst>
          </p:cNvPr>
          <p:cNvSpPr txBox="1"/>
          <p:nvPr/>
        </p:nvSpPr>
        <p:spPr>
          <a:xfrm>
            <a:off x="1902821" y="4896911"/>
            <a:ext cx="107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Quadtree</a:t>
            </a:r>
          </a:p>
        </p:txBody>
      </p:sp>
      <p:sp>
        <p:nvSpPr>
          <p:cNvPr id="45" name="Down Arrow 44">
            <a:extLst>
              <a:ext uri="{FF2B5EF4-FFF2-40B4-BE49-F238E27FC236}">
                <a16:creationId xmlns:a16="http://schemas.microsoft.com/office/drawing/2014/main" id="{E40E49B1-940B-728A-9EF0-E19C2936B544}"/>
              </a:ext>
            </a:extLst>
          </p:cNvPr>
          <p:cNvSpPr/>
          <p:nvPr/>
        </p:nvSpPr>
        <p:spPr>
          <a:xfrm>
            <a:off x="2350321" y="5259515"/>
            <a:ext cx="184333" cy="379193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EE89E7-0A13-D471-B087-30A683C2712D}"/>
              </a:ext>
            </a:extLst>
          </p:cNvPr>
          <p:cNvSpPr txBox="1"/>
          <p:nvPr/>
        </p:nvSpPr>
        <p:spPr>
          <a:xfrm>
            <a:off x="1904616" y="5638708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Modeling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B70393-6468-B156-EA9C-5D62E33F07A7}"/>
              </a:ext>
            </a:extLst>
          </p:cNvPr>
          <p:cNvSpPr txBox="1"/>
          <p:nvPr/>
        </p:nvSpPr>
        <p:spPr>
          <a:xfrm>
            <a:off x="3257909" y="518781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…</a:t>
            </a:r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AA05944E-6752-4EDA-91B8-11B1F73BD5BC}"/>
              </a:ext>
            </a:extLst>
          </p:cNvPr>
          <p:cNvSpPr/>
          <p:nvPr/>
        </p:nvSpPr>
        <p:spPr>
          <a:xfrm>
            <a:off x="8444417" y="4511367"/>
            <a:ext cx="184333" cy="379193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CC764B-D357-5FD8-5CC2-3D6A9F2E5029}"/>
              </a:ext>
            </a:extLst>
          </p:cNvPr>
          <p:cNvSpPr txBox="1"/>
          <p:nvPr/>
        </p:nvSpPr>
        <p:spPr>
          <a:xfrm>
            <a:off x="7996916" y="4869935"/>
            <a:ext cx="107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Quadtree</a:t>
            </a: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3E6F6D06-405C-DE1E-19FA-D8311C68EFAE}"/>
              </a:ext>
            </a:extLst>
          </p:cNvPr>
          <p:cNvSpPr/>
          <p:nvPr/>
        </p:nvSpPr>
        <p:spPr>
          <a:xfrm>
            <a:off x="8444416" y="5232539"/>
            <a:ext cx="184333" cy="379193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12CE6FE-7A38-3BA6-AB96-692F01B01B96}"/>
              </a:ext>
            </a:extLst>
          </p:cNvPr>
          <p:cNvSpPr txBox="1"/>
          <p:nvPr/>
        </p:nvSpPr>
        <p:spPr>
          <a:xfrm>
            <a:off x="7998711" y="5611732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Modeling</a:t>
            </a:r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811F22CA-CD31-B9A8-8C5D-B49EBB26A3CA}"/>
              </a:ext>
            </a:extLst>
          </p:cNvPr>
          <p:cNvSpPr/>
          <p:nvPr/>
        </p:nvSpPr>
        <p:spPr>
          <a:xfrm>
            <a:off x="9352005" y="4777593"/>
            <a:ext cx="184333" cy="379193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E7879D6-2665-638C-394F-7FEE7FF039F1}"/>
              </a:ext>
            </a:extLst>
          </p:cNvPr>
          <p:cNvSpPr txBox="1"/>
          <p:nvPr/>
        </p:nvSpPr>
        <p:spPr>
          <a:xfrm>
            <a:off x="8891917" y="5177965"/>
            <a:ext cx="107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Quadtree</a:t>
            </a:r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861343F0-25F6-59B2-DF54-291248A04CD3}"/>
              </a:ext>
            </a:extLst>
          </p:cNvPr>
          <p:cNvSpPr/>
          <p:nvPr/>
        </p:nvSpPr>
        <p:spPr>
          <a:xfrm>
            <a:off x="9339417" y="5540569"/>
            <a:ext cx="184333" cy="379193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8F97C26-991B-760C-4FF6-929CB1DA3D06}"/>
              </a:ext>
            </a:extLst>
          </p:cNvPr>
          <p:cNvSpPr txBox="1"/>
          <p:nvPr/>
        </p:nvSpPr>
        <p:spPr>
          <a:xfrm>
            <a:off x="8893712" y="5919762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Modeling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3EFEE56-6846-D0C3-11A0-3BD2078D0F86}"/>
              </a:ext>
            </a:extLst>
          </p:cNvPr>
          <p:cNvSpPr/>
          <p:nvPr/>
        </p:nvSpPr>
        <p:spPr>
          <a:xfrm>
            <a:off x="7456608" y="3634537"/>
            <a:ext cx="1080615" cy="379193"/>
          </a:xfrm>
          <a:prstGeom prst="rect">
            <a:avLst/>
          </a:prstGeom>
          <a:solidFill>
            <a:schemeClr val="accent6">
              <a:alpha val="36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5D08D0E-EBD3-BC6E-1428-2FF0C718021A}"/>
              </a:ext>
            </a:extLst>
          </p:cNvPr>
          <p:cNvSpPr/>
          <p:nvPr/>
        </p:nvSpPr>
        <p:spPr>
          <a:xfrm>
            <a:off x="7822209" y="3719172"/>
            <a:ext cx="1080615" cy="379193"/>
          </a:xfrm>
          <a:prstGeom prst="rect">
            <a:avLst/>
          </a:prstGeom>
          <a:solidFill>
            <a:schemeClr val="accent6">
              <a:alpha val="36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C45CE87-8D35-DCD4-7EB3-8D898747014C}"/>
              </a:ext>
            </a:extLst>
          </p:cNvPr>
          <p:cNvSpPr/>
          <p:nvPr/>
        </p:nvSpPr>
        <p:spPr>
          <a:xfrm>
            <a:off x="8198781" y="3819344"/>
            <a:ext cx="1080615" cy="379193"/>
          </a:xfrm>
          <a:prstGeom prst="rect">
            <a:avLst/>
          </a:prstGeom>
          <a:solidFill>
            <a:schemeClr val="accent6">
              <a:alpha val="36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46E3B30-E584-ACCF-C5FE-009AB8ECCA19}"/>
              </a:ext>
            </a:extLst>
          </p:cNvPr>
          <p:cNvSpPr/>
          <p:nvPr/>
        </p:nvSpPr>
        <p:spPr>
          <a:xfrm>
            <a:off x="8508257" y="3942567"/>
            <a:ext cx="1080615" cy="379193"/>
          </a:xfrm>
          <a:prstGeom prst="rect">
            <a:avLst/>
          </a:prstGeom>
          <a:solidFill>
            <a:schemeClr val="accent6">
              <a:alpha val="36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BF411E4-A324-FCA3-9577-26C584219CFD}"/>
              </a:ext>
            </a:extLst>
          </p:cNvPr>
          <p:cNvSpPr/>
          <p:nvPr/>
        </p:nvSpPr>
        <p:spPr>
          <a:xfrm>
            <a:off x="8873858" y="4027202"/>
            <a:ext cx="1080615" cy="379193"/>
          </a:xfrm>
          <a:prstGeom prst="rect">
            <a:avLst/>
          </a:prstGeom>
          <a:solidFill>
            <a:schemeClr val="accent6">
              <a:alpha val="36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B06F315-83F5-BCC1-A8A6-ADBFC1E00D06}"/>
              </a:ext>
            </a:extLst>
          </p:cNvPr>
          <p:cNvSpPr/>
          <p:nvPr/>
        </p:nvSpPr>
        <p:spPr>
          <a:xfrm>
            <a:off x="9250430" y="4127374"/>
            <a:ext cx="1080615" cy="379193"/>
          </a:xfrm>
          <a:prstGeom prst="rect">
            <a:avLst/>
          </a:prstGeom>
          <a:solidFill>
            <a:schemeClr val="accent6">
              <a:alpha val="36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0337A4A5-8743-7979-AA06-D86D7E840A4D}"/>
              </a:ext>
            </a:extLst>
          </p:cNvPr>
          <p:cNvSpPr/>
          <p:nvPr/>
        </p:nvSpPr>
        <p:spPr>
          <a:xfrm rot="16200000">
            <a:off x="1503376" y="2667698"/>
            <a:ext cx="153349" cy="35693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AE67400-6269-C3F4-7E3C-C0034D24C301}"/>
              </a:ext>
            </a:extLst>
          </p:cNvPr>
          <p:cNvCxnSpPr>
            <a:cxnSpLocks/>
          </p:cNvCxnSpPr>
          <p:nvPr/>
        </p:nvCxnSpPr>
        <p:spPr>
          <a:xfrm>
            <a:off x="1388445" y="3087780"/>
            <a:ext cx="0" cy="1318615"/>
          </a:xfrm>
          <a:prstGeom prst="line">
            <a:avLst/>
          </a:prstGeom>
          <a:ln w="222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D0C7A7C-0CBC-947E-0AC6-EF02933E8151}"/>
              </a:ext>
            </a:extLst>
          </p:cNvPr>
          <p:cNvCxnSpPr>
            <a:cxnSpLocks/>
          </p:cNvCxnSpPr>
          <p:nvPr/>
        </p:nvCxnSpPr>
        <p:spPr>
          <a:xfrm flipH="1">
            <a:off x="1755732" y="3098068"/>
            <a:ext cx="14513" cy="1318615"/>
          </a:xfrm>
          <a:prstGeom prst="line">
            <a:avLst/>
          </a:prstGeom>
          <a:ln w="222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30AE12B-753A-2710-D81E-1921F8644A0E}"/>
              </a:ext>
            </a:extLst>
          </p:cNvPr>
          <p:cNvSpPr txBox="1"/>
          <p:nvPr/>
        </p:nvSpPr>
        <p:spPr>
          <a:xfrm>
            <a:off x="534503" y="1551240"/>
            <a:ext cx="289508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CN"/>
            </a:defPPr>
            <a:lvl1pPr>
              <a:defRPr sz="1400"/>
            </a:lvl1pPr>
          </a:lstStyle>
          <a:p>
            <a:r>
              <a:rPr lang="en-US" b="1" dirty="0"/>
              <a:t>Random jitter for each ensemble</a:t>
            </a:r>
          </a:p>
          <a:p>
            <a:endParaRPr lang="en-CN" dirty="0"/>
          </a:p>
          <a:p>
            <a:r>
              <a:rPr lang="en-CN" dirty="0"/>
              <a:t>Decided by:</a:t>
            </a:r>
          </a:p>
          <a:p>
            <a:r>
              <a:rPr lang="en-US" dirty="0" err="1"/>
              <a:t>temporal_bin_start_jitter</a:t>
            </a:r>
            <a:r>
              <a:rPr lang="en-US" dirty="0"/>
              <a:t>="random",</a:t>
            </a:r>
          </a:p>
          <a:p>
            <a:r>
              <a:rPr lang="en-US" dirty="0" err="1"/>
              <a:t>spatio_bin_jitter_magnitude</a:t>
            </a:r>
            <a:r>
              <a:rPr lang="en-US" dirty="0"/>
              <a:t>=100</a:t>
            </a:r>
          </a:p>
          <a:p>
            <a:endParaRPr lang="en-US" dirty="0"/>
          </a:p>
          <a:p>
            <a:endParaRPr lang="en-CN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D9AE0D-F806-1618-D64F-596A06F28960}"/>
              </a:ext>
            </a:extLst>
          </p:cNvPr>
          <p:cNvSpPr txBox="1"/>
          <p:nvPr/>
        </p:nvSpPr>
        <p:spPr>
          <a:xfrm>
            <a:off x="6780726" y="41083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638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03D9A-DC69-4567-D3AE-B4B602E53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8928-CD7A-0E1E-861B-F0BD908EC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99518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03D9A-DC69-4567-D3AE-B4B602E53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8928-CD7A-0E1E-861B-F0BD908EC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76313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156</Words>
  <Application>Microsoft Macintosh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陈 旸康</dc:creator>
  <cp:lastModifiedBy>旸康 陈</cp:lastModifiedBy>
  <cp:revision>19</cp:revision>
  <dcterms:created xsi:type="dcterms:W3CDTF">2023-09-07T06:46:59Z</dcterms:created>
  <dcterms:modified xsi:type="dcterms:W3CDTF">2024-01-17T06:20:44Z</dcterms:modified>
</cp:coreProperties>
</file>