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17B"/>
    <a:srgbClr val="42A1EA"/>
    <a:srgbClr val="4DB4E9"/>
    <a:srgbClr val="2CEC6C"/>
    <a:srgbClr val="ECA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7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34DA-630D-EA04-AD1F-5C6FAAEC3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54345-8BCF-26EE-1C1B-F18E304BA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2206B-1EF5-B4AB-CAC4-624FCA58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CD64-2B92-5638-EB5A-80B3BC7E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B883-B68E-49C9-41BD-0CFB2AE0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540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9B02-C844-F171-D6FA-62A2BDB1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1AB13-1E8D-9BD9-282A-7FCFB5C5F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CEF2-E415-5669-7C80-58644A50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B57C-144D-EBA4-076C-76B80249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42BA7-DB23-929B-7CFB-CA94AF13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425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8EA1D-5819-0E20-9BC5-518952580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00A44-3C6C-E3AC-EAB7-9130537A1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C4195-21E8-3B47-7583-445EC683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BC02-134F-9C83-CA79-54A60E9B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1E79-AC95-B870-748A-1BA243B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727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A492-A27E-FE76-B95F-B4B68924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2CA6-5F86-372E-BB6F-781703F6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38D36-F99D-CFCF-7433-AB133E1F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5C43-A1A6-8524-D8C7-46F3A585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52193-6333-D467-439E-D57EB8EC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044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4300-59D3-BBF1-D4B2-F5FE52CE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1862-8953-D05A-2C6D-37EC7F887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7C54F-CB8F-A967-7F86-46A258D7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5A5FA-66C0-7FAC-8318-1C1278AE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BDBA7-A6F5-7D25-6453-F7996669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938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ED07-CB51-AFD9-EA9A-BABF4E66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C4DB-C9ED-517E-C04E-3FC8A3B34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86D74-2F0F-F742-F6D0-7EA80B0D2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0F90C-FA7C-71C2-5DDC-39CFA714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3B7B7-83A9-6C8D-6018-6CFF3C1D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A3BB3-E199-248B-78A4-22F2A0F3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995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1498-3B5D-EB09-B1C7-31AD3567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B86A-9380-2D40-5EFA-F809828B9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237BA-3EBD-A947-DD42-F3D5DAD47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8EB7C-FB5D-A87A-EE88-573AFF525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310E0-26F5-B85E-E35E-729C84DE3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A2434-5E7B-BE38-1ACA-AF037721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BA9DF-5684-EC8A-AE4F-3DCE7DE3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BE1F2-AA55-22A9-AFEB-5A5B9BF5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53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365A-AA1B-6A5A-7016-8F4290BA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05AE6-167E-F5A1-46D7-528F6CD4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E2CF8-B5E1-30CA-3A62-28A5919A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7F92C-9CF9-365F-3ED0-A9E566E1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510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9AE7F-251F-1E6A-A41D-4AA54D2E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174C7-0C80-E80B-4D34-A8BF379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0E9C1-87F1-09FC-05FF-4D57F313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064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EDE6-5400-771A-19D4-ED901FDE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8E5B-376B-32B0-B51E-6492FC65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A9B0C-68DD-FB30-A017-856940564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85CB8-0CBC-D32D-E66F-17400B7D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127B9-3DFC-AEF1-8FB7-BE0D7BDE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B50B4-AD3C-8B4A-0A77-9B64B98F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7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1C47-E6D5-8181-AB36-BBF2F4AD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61A70-DEB7-15EB-0E7A-4D63CAE51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34DA5-9B62-3C79-A506-32FE5DD5B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38648-0A4D-F363-CFAF-FC287DD0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B438D-79D1-6520-8B58-CAF933F3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317EE-167C-0649-B595-B7EBF9F8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874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93B54-CE91-4E5B-F3F4-D5A4A94C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3023B-ECD0-A077-4F55-7084E465B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F97DB-72F2-A100-2DAC-829612437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170C-D18D-03B6-E3EB-D06406F1F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9950-790F-5931-EE6E-EFFD5A72E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CBC5-BA94-9867-5825-C0E9ED1BC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A3203-53B7-20BA-4B5C-E892E6B69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143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C72412-56B3-A021-8EBB-208CD00A43FB}"/>
              </a:ext>
            </a:extLst>
          </p:cNvPr>
          <p:cNvCxnSpPr>
            <a:cxnSpLocks/>
          </p:cNvCxnSpPr>
          <p:nvPr/>
        </p:nvCxnSpPr>
        <p:spPr>
          <a:xfrm>
            <a:off x="2409245" y="707666"/>
            <a:ext cx="0" cy="1971924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32DD98-8BCC-AB83-2DAE-8BBA7642835B}"/>
              </a:ext>
            </a:extLst>
          </p:cNvPr>
          <p:cNvCxnSpPr>
            <a:cxnSpLocks/>
          </p:cNvCxnSpPr>
          <p:nvPr/>
        </p:nvCxnSpPr>
        <p:spPr>
          <a:xfrm flipH="1">
            <a:off x="2409245" y="1416658"/>
            <a:ext cx="1971924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6ACED8-834C-D221-8AF3-E098318E58A9}"/>
              </a:ext>
            </a:extLst>
          </p:cNvPr>
          <p:cNvCxnSpPr>
            <a:cxnSpLocks/>
          </p:cNvCxnSpPr>
          <p:nvPr/>
        </p:nvCxnSpPr>
        <p:spPr>
          <a:xfrm flipV="1">
            <a:off x="3698682" y="1416658"/>
            <a:ext cx="0" cy="1901469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0D6B6E-4722-7428-E6EF-DCB0C267E1F7}"/>
              </a:ext>
            </a:extLst>
          </p:cNvPr>
          <p:cNvCxnSpPr>
            <a:cxnSpLocks/>
          </p:cNvCxnSpPr>
          <p:nvPr/>
        </p:nvCxnSpPr>
        <p:spPr>
          <a:xfrm flipH="1">
            <a:off x="1686560" y="2679590"/>
            <a:ext cx="2012122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B7B879-F25C-CC57-DA68-0F7F50F851FE}"/>
              </a:ext>
            </a:extLst>
          </p:cNvPr>
          <p:cNvCxnSpPr>
            <a:cxnSpLocks/>
          </p:cNvCxnSpPr>
          <p:nvPr/>
        </p:nvCxnSpPr>
        <p:spPr>
          <a:xfrm>
            <a:off x="3047782" y="1416658"/>
            <a:ext cx="0" cy="1901469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78AEEE-A29F-60A6-B307-876812E30A55}"/>
              </a:ext>
            </a:extLst>
          </p:cNvPr>
          <p:cNvCxnSpPr>
            <a:cxnSpLocks/>
          </p:cNvCxnSpPr>
          <p:nvPr/>
        </p:nvCxnSpPr>
        <p:spPr>
          <a:xfrm flipH="1">
            <a:off x="3047782" y="2055195"/>
            <a:ext cx="1971924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87E95B-E926-B510-08FF-A0B850ED4515}"/>
              </a:ext>
            </a:extLst>
          </p:cNvPr>
          <p:cNvCxnSpPr>
            <a:cxnSpLocks/>
          </p:cNvCxnSpPr>
          <p:nvPr/>
        </p:nvCxnSpPr>
        <p:spPr>
          <a:xfrm flipV="1">
            <a:off x="4337219" y="2055195"/>
            <a:ext cx="0" cy="2012342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7872E0-8BC4-6E58-B6FC-F372D4B782A6}"/>
              </a:ext>
            </a:extLst>
          </p:cNvPr>
          <p:cNvCxnSpPr>
            <a:cxnSpLocks/>
          </p:cNvCxnSpPr>
          <p:nvPr/>
        </p:nvCxnSpPr>
        <p:spPr>
          <a:xfrm flipH="1">
            <a:off x="2325097" y="3318127"/>
            <a:ext cx="2012122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6FD4469-4FDA-DED3-B885-39297CEBD8F8}"/>
              </a:ext>
            </a:extLst>
          </p:cNvPr>
          <p:cNvCxnSpPr>
            <a:cxnSpLocks/>
          </p:cNvCxnSpPr>
          <p:nvPr/>
        </p:nvCxnSpPr>
        <p:spPr>
          <a:xfrm>
            <a:off x="7038481" y="37277"/>
            <a:ext cx="0" cy="1694626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0669C7-5CD5-8FBC-D8CE-5C5A02A61258}"/>
              </a:ext>
            </a:extLst>
          </p:cNvPr>
          <p:cNvCxnSpPr>
            <a:cxnSpLocks/>
          </p:cNvCxnSpPr>
          <p:nvPr/>
        </p:nvCxnSpPr>
        <p:spPr>
          <a:xfrm flipH="1">
            <a:off x="7038481" y="468971"/>
            <a:ext cx="1971924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828228D-F733-A796-FCA2-9109D6D18247}"/>
              </a:ext>
            </a:extLst>
          </p:cNvPr>
          <p:cNvCxnSpPr>
            <a:cxnSpLocks/>
          </p:cNvCxnSpPr>
          <p:nvPr/>
        </p:nvCxnSpPr>
        <p:spPr>
          <a:xfrm flipV="1">
            <a:off x="8327918" y="468971"/>
            <a:ext cx="0" cy="1901469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BFF455-DF3F-377A-5F6C-5EE5796A1084}"/>
              </a:ext>
            </a:extLst>
          </p:cNvPr>
          <p:cNvCxnSpPr>
            <a:cxnSpLocks/>
          </p:cNvCxnSpPr>
          <p:nvPr/>
        </p:nvCxnSpPr>
        <p:spPr>
          <a:xfrm flipH="1">
            <a:off x="6599172" y="1731903"/>
            <a:ext cx="1728746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5D5BC6F-149B-B691-5C05-7165DB34FF3C}"/>
              </a:ext>
            </a:extLst>
          </p:cNvPr>
          <p:cNvCxnSpPr>
            <a:cxnSpLocks/>
          </p:cNvCxnSpPr>
          <p:nvPr/>
        </p:nvCxnSpPr>
        <p:spPr>
          <a:xfrm>
            <a:off x="7321857" y="37277"/>
            <a:ext cx="0" cy="1971924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E4CC90-BDF1-018C-8C65-49431539E15B}"/>
              </a:ext>
            </a:extLst>
          </p:cNvPr>
          <p:cNvCxnSpPr>
            <a:cxnSpLocks/>
          </p:cNvCxnSpPr>
          <p:nvPr/>
        </p:nvCxnSpPr>
        <p:spPr>
          <a:xfrm flipH="1">
            <a:off x="7321857" y="746269"/>
            <a:ext cx="1688548" cy="0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A2EB82E-8A9A-2033-7A11-6B3CFE9293E2}"/>
              </a:ext>
            </a:extLst>
          </p:cNvPr>
          <p:cNvCxnSpPr>
            <a:cxnSpLocks/>
          </p:cNvCxnSpPr>
          <p:nvPr/>
        </p:nvCxnSpPr>
        <p:spPr>
          <a:xfrm flipV="1">
            <a:off x="8611294" y="746269"/>
            <a:ext cx="0" cy="1624171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58D4B9-FB86-697F-4E65-76B1DD0753E8}"/>
              </a:ext>
            </a:extLst>
          </p:cNvPr>
          <p:cNvCxnSpPr>
            <a:cxnSpLocks/>
          </p:cNvCxnSpPr>
          <p:nvPr/>
        </p:nvCxnSpPr>
        <p:spPr>
          <a:xfrm flipH="1">
            <a:off x="6599172" y="2009201"/>
            <a:ext cx="2012122" cy="0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C52C02F-2D53-BEF3-D6C1-7CEAE1331D18}"/>
              </a:ext>
            </a:extLst>
          </p:cNvPr>
          <p:cNvCxnSpPr>
            <a:cxnSpLocks/>
          </p:cNvCxnSpPr>
          <p:nvPr/>
        </p:nvCxnSpPr>
        <p:spPr>
          <a:xfrm>
            <a:off x="7298457" y="3836519"/>
            <a:ext cx="0" cy="1694626"/>
          </a:xfrm>
          <a:prstGeom prst="line">
            <a:avLst/>
          </a:prstGeom>
          <a:ln w="10160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0E0D26-9004-3C6D-4463-35BCC5BFB6E1}"/>
              </a:ext>
            </a:extLst>
          </p:cNvPr>
          <p:cNvCxnSpPr>
            <a:cxnSpLocks/>
          </p:cNvCxnSpPr>
          <p:nvPr/>
        </p:nvCxnSpPr>
        <p:spPr>
          <a:xfrm flipH="1">
            <a:off x="7298457" y="4268213"/>
            <a:ext cx="1971924" cy="0"/>
          </a:xfrm>
          <a:prstGeom prst="line">
            <a:avLst/>
          </a:prstGeom>
          <a:ln w="10160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8B8C960-90D7-69AC-1696-1EA27CBC6C55}"/>
              </a:ext>
            </a:extLst>
          </p:cNvPr>
          <p:cNvCxnSpPr>
            <a:cxnSpLocks/>
          </p:cNvCxnSpPr>
          <p:nvPr/>
        </p:nvCxnSpPr>
        <p:spPr>
          <a:xfrm flipV="1">
            <a:off x="8587894" y="4268213"/>
            <a:ext cx="0" cy="1901469"/>
          </a:xfrm>
          <a:prstGeom prst="line">
            <a:avLst/>
          </a:prstGeom>
          <a:ln w="10160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D39726A-038B-6885-6257-A89E64B6B369}"/>
              </a:ext>
            </a:extLst>
          </p:cNvPr>
          <p:cNvCxnSpPr>
            <a:cxnSpLocks/>
          </p:cNvCxnSpPr>
          <p:nvPr/>
        </p:nvCxnSpPr>
        <p:spPr>
          <a:xfrm flipH="1">
            <a:off x="6859148" y="5531145"/>
            <a:ext cx="1728746" cy="0"/>
          </a:xfrm>
          <a:prstGeom prst="line">
            <a:avLst/>
          </a:prstGeom>
          <a:ln w="10160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46ACA10-006C-DCBC-02E4-0218794A8025}"/>
              </a:ext>
            </a:extLst>
          </p:cNvPr>
          <p:cNvCxnSpPr>
            <a:cxnSpLocks/>
          </p:cNvCxnSpPr>
          <p:nvPr/>
        </p:nvCxnSpPr>
        <p:spPr>
          <a:xfrm>
            <a:off x="7581833" y="3836519"/>
            <a:ext cx="0" cy="1971924"/>
          </a:xfrm>
          <a:prstGeom prst="line">
            <a:avLst/>
          </a:prstGeom>
          <a:ln w="10160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0A694B5-A3F5-10FF-00C4-FCF35786F33B}"/>
              </a:ext>
            </a:extLst>
          </p:cNvPr>
          <p:cNvCxnSpPr>
            <a:cxnSpLocks/>
          </p:cNvCxnSpPr>
          <p:nvPr/>
        </p:nvCxnSpPr>
        <p:spPr>
          <a:xfrm flipH="1">
            <a:off x="7581833" y="4545511"/>
            <a:ext cx="1688548" cy="0"/>
          </a:xfrm>
          <a:prstGeom prst="line">
            <a:avLst/>
          </a:prstGeom>
          <a:ln w="10160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387DA96-7BC5-FBBD-6286-53CE7E07A4EC}"/>
              </a:ext>
            </a:extLst>
          </p:cNvPr>
          <p:cNvCxnSpPr>
            <a:cxnSpLocks/>
          </p:cNvCxnSpPr>
          <p:nvPr/>
        </p:nvCxnSpPr>
        <p:spPr>
          <a:xfrm flipV="1">
            <a:off x="8871270" y="4545511"/>
            <a:ext cx="0" cy="1624171"/>
          </a:xfrm>
          <a:prstGeom prst="line">
            <a:avLst/>
          </a:prstGeom>
          <a:ln w="10160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0F6FE7B-AE78-A2AD-B057-1A993E8FE1D3}"/>
              </a:ext>
            </a:extLst>
          </p:cNvPr>
          <p:cNvCxnSpPr>
            <a:cxnSpLocks/>
          </p:cNvCxnSpPr>
          <p:nvPr/>
        </p:nvCxnSpPr>
        <p:spPr>
          <a:xfrm flipH="1">
            <a:off x="6859148" y="5808443"/>
            <a:ext cx="2012122" cy="0"/>
          </a:xfrm>
          <a:prstGeom prst="line">
            <a:avLst/>
          </a:prstGeom>
          <a:ln w="10160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15CCA5-E95F-C3D0-2535-768E18B57B87}"/>
              </a:ext>
            </a:extLst>
          </p:cNvPr>
          <p:cNvCxnSpPr>
            <a:cxnSpLocks/>
          </p:cNvCxnSpPr>
          <p:nvPr/>
        </p:nvCxnSpPr>
        <p:spPr>
          <a:xfrm>
            <a:off x="2489620" y="3962882"/>
            <a:ext cx="0" cy="1694626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77AE10-3FF8-4F6A-49A7-4460DA497F99}"/>
              </a:ext>
            </a:extLst>
          </p:cNvPr>
          <p:cNvCxnSpPr>
            <a:cxnSpLocks/>
          </p:cNvCxnSpPr>
          <p:nvPr/>
        </p:nvCxnSpPr>
        <p:spPr>
          <a:xfrm flipH="1">
            <a:off x="2489620" y="4646289"/>
            <a:ext cx="1971924" cy="0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B51936-858C-CC3D-6D28-E580158AF17A}"/>
              </a:ext>
            </a:extLst>
          </p:cNvPr>
          <p:cNvCxnSpPr>
            <a:cxnSpLocks/>
          </p:cNvCxnSpPr>
          <p:nvPr/>
        </p:nvCxnSpPr>
        <p:spPr>
          <a:xfrm flipV="1">
            <a:off x="3509635" y="4646289"/>
            <a:ext cx="0" cy="1901469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C280D4-EB8A-2C43-F49C-69C7796FBA23}"/>
              </a:ext>
            </a:extLst>
          </p:cNvPr>
          <p:cNvCxnSpPr>
            <a:cxnSpLocks/>
          </p:cNvCxnSpPr>
          <p:nvPr/>
        </p:nvCxnSpPr>
        <p:spPr>
          <a:xfrm flipH="1">
            <a:off x="1780889" y="5657508"/>
            <a:ext cx="1728746" cy="0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765C99-14A4-63CF-04A3-14F84608AA21}"/>
              </a:ext>
            </a:extLst>
          </p:cNvPr>
          <p:cNvCxnSpPr>
            <a:cxnSpLocks/>
          </p:cNvCxnSpPr>
          <p:nvPr/>
        </p:nvCxnSpPr>
        <p:spPr>
          <a:xfrm>
            <a:off x="2781160" y="3962882"/>
            <a:ext cx="0" cy="1971924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A87A83-9A46-EBE6-9632-C0AEFF9BB721}"/>
              </a:ext>
            </a:extLst>
          </p:cNvPr>
          <p:cNvCxnSpPr>
            <a:cxnSpLocks/>
          </p:cNvCxnSpPr>
          <p:nvPr/>
        </p:nvCxnSpPr>
        <p:spPr>
          <a:xfrm flipH="1">
            <a:off x="2781160" y="4892310"/>
            <a:ext cx="1688548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E13C9C-EF5A-ABCB-BFE5-62ED38112AC7}"/>
              </a:ext>
            </a:extLst>
          </p:cNvPr>
          <p:cNvCxnSpPr>
            <a:cxnSpLocks/>
          </p:cNvCxnSpPr>
          <p:nvPr/>
        </p:nvCxnSpPr>
        <p:spPr>
          <a:xfrm flipV="1">
            <a:off x="3793011" y="4892310"/>
            <a:ext cx="0" cy="1624171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FDE0C8-2601-1F5E-10F3-BAE306104940}"/>
              </a:ext>
            </a:extLst>
          </p:cNvPr>
          <p:cNvCxnSpPr>
            <a:cxnSpLocks/>
          </p:cNvCxnSpPr>
          <p:nvPr/>
        </p:nvCxnSpPr>
        <p:spPr>
          <a:xfrm flipH="1">
            <a:off x="1780889" y="5934806"/>
            <a:ext cx="2012122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13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549D0-2EC3-9446-9033-A5EB2ACD4303}"/>
              </a:ext>
            </a:extLst>
          </p:cNvPr>
          <p:cNvSpPr txBox="1"/>
          <p:nvPr/>
        </p:nvSpPr>
        <p:spPr>
          <a:xfrm>
            <a:off x="2255386" y="361388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X=[1,4,2,74,1,66,42,8,6,34,55,774,22,4,…]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A6976-D312-DF0F-192B-CD88662E0C43}"/>
              </a:ext>
            </a:extLst>
          </p:cNvPr>
          <p:cNvSpPr txBox="1"/>
          <p:nvPr/>
        </p:nvSpPr>
        <p:spPr>
          <a:xfrm>
            <a:off x="2255386" y="785804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Y=[</a:t>
            </a:r>
            <a:r>
              <a:rPr lang="en-CN" dirty="0">
                <a:solidFill>
                  <a:schemeClr val="accent6"/>
                </a:solidFill>
              </a:rPr>
              <a:t>0,0,0,0,0,0,0,0,0</a:t>
            </a:r>
            <a:r>
              <a:rPr lang="en-CN" dirty="0"/>
              <a:t>,</a:t>
            </a:r>
            <a:r>
              <a:rPr lang="en-CN" dirty="0">
                <a:solidFill>
                  <a:schemeClr val="accent2"/>
                </a:solidFill>
              </a:rPr>
              <a:t>3,5,2,10,20</a:t>
            </a:r>
            <a:r>
              <a:rPr lang="en-CN" dirty="0"/>
              <a:t>,…]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B31FDA-CBBF-F6CC-32CA-DA0B3B43A375}"/>
              </a:ext>
            </a:extLst>
          </p:cNvPr>
          <p:cNvCxnSpPr>
            <a:cxnSpLocks/>
          </p:cNvCxnSpPr>
          <p:nvPr/>
        </p:nvCxnSpPr>
        <p:spPr>
          <a:xfrm>
            <a:off x="7676678" y="1735856"/>
            <a:ext cx="22088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F8E7A9-812D-4B98-67FC-C585FCE7F0A4}"/>
              </a:ext>
            </a:extLst>
          </p:cNvPr>
          <p:cNvCxnSpPr>
            <a:cxnSpLocks/>
          </p:cNvCxnSpPr>
          <p:nvPr/>
        </p:nvCxnSpPr>
        <p:spPr>
          <a:xfrm flipV="1">
            <a:off x="7829078" y="424815"/>
            <a:ext cx="0" cy="14586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D0D03AC2-C203-52CD-4C0A-CFE3CDDB8941}"/>
              </a:ext>
            </a:extLst>
          </p:cNvPr>
          <p:cNvSpPr/>
          <p:nvPr/>
        </p:nvSpPr>
        <p:spPr>
          <a:xfrm>
            <a:off x="7841931" y="517891"/>
            <a:ext cx="1674564" cy="1183077"/>
          </a:xfrm>
          <a:custGeom>
            <a:avLst/>
            <a:gdLst>
              <a:gd name="connsiteX0" fmla="*/ 0 w 1674564"/>
              <a:gd name="connsiteY0" fmla="*/ 127262 h 1779792"/>
              <a:gd name="connsiteX1" fmla="*/ 55084 w 1674564"/>
              <a:gd name="connsiteY1" fmla="*/ 138279 h 1779792"/>
              <a:gd name="connsiteX2" fmla="*/ 132203 w 1674564"/>
              <a:gd name="connsiteY2" fmla="*/ 1537421 h 1779792"/>
              <a:gd name="connsiteX3" fmla="*/ 605928 w 1674564"/>
              <a:gd name="connsiteY3" fmla="*/ 1504370 h 1779792"/>
              <a:gd name="connsiteX4" fmla="*/ 969484 w 1674564"/>
              <a:gd name="connsiteY4" fmla="*/ 1537421 h 1779792"/>
              <a:gd name="connsiteX5" fmla="*/ 1244906 w 1674564"/>
              <a:gd name="connsiteY5" fmla="*/ 1427252 h 1779792"/>
              <a:gd name="connsiteX6" fmla="*/ 1597446 w 1674564"/>
              <a:gd name="connsiteY6" fmla="*/ 1658606 h 1779792"/>
              <a:gd name="connsiteX7" fmla="*/ 1674564 w 1674564"/>
              <a:gd name="connsiteY7" fmla="*/ 1779792 h 177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4564" h="1779792">
                <a:moveTo>
                  <a:pt x="0" y="127262"/>
                </a:moveTo>
                <a:cubicBezTo>
                  <a:pt x="16525" y="15257"/>
                  <a:pt x="33050" y="-96747"/>
                  <a:pt x="55084" y="138279"/>
                </a:cubicBezTo>
                <a:cubicBezTo>
                  <a:pt x="77118" y="373305"/>
                  <a:pt x="40396" y="1309739"/>
                  <a:pt x="132203" y="1537421"/>
                </a:cubicBezTo>
                <a:cubicBezTo>
                  <a:pt x="224010" y="1765103"/>
                  <a:pt x="466381" y="1504370"/>
                  <a:pt x="605928" y="1504370"/>
                </a:cubicBezTo>
                <a:cubicBezTo>
                  <a:pt x="745475" y="1504370"/>
                  <a:pt x="862988" y="1550274"/>
                  <a:pt x="969484" y="1537421"/>
                </a:cubicBezTo>
                <a:cubicBezTo>
                  <a:pt x="1075980" y="1524568"/>
                  <a:pt x="1140246" y="1407055"/>
                  <a:pt x="1244906" y="1427252"/>
                </a:cubicBezTo>
                <a:cubicBezTo>
                  <a:pt x="1349566" y="1447449"/>
                  <a:pt x="1525836" y="1599849"/>
                  <a:pt x="1597446" y="1658606"/>
                </a:cubicBezTo>
                <a:cubicBezTo>
                  <a:pt x="1669056" y="1717363"/>
                  <a:pt x="1671810" y="1748577"/>
                  <a:pt x="1674564" y="1779792"/>
                </a:cubicBezTo>
              </a:path>
            </a:pathLst>
          </a:cu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0838-D81E-C5BC-D759-EFB9F3AC3CFC}"/>
              </a:ext>
            </a:extLst>
          </p:cNvPr>
          <p:cNvSpPr txBox="1"/>
          <p:nvPr/>
        </p:nvSpPr>
        <p:spPr>
          <a:xfrm>
            <a:off x="6710080" y="352939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frequency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22654-AD89-2E84-1879-BFB64930748E}"/>
              </a:ext>
            </a:extLst>
          </p:cNvPr>
          <p:cNvSpPr txBox="1"/>
          <p:nvPr/>
        </p:nvSpPr>
        <p:spPr>
          <a:xfrm>
            <a:off x="7885374" y="1776847"/>
            <a:ext cx="211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bird individual count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0D13AE-E608-3424-51F8-0A11A78CC4E3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2255387" y="1155136"/>
            <a:ext cx="1696137" cy="943763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030FAB-95B7-2D06-A33B-F41099E68119}"/>
              </a:ext>
            </a:extLst>
          </p:cNvPr>
          <p:cNvSpPr txBox="1"/>
          <p:nvPr/>
        </p:nvSpPr>
        <p:spPr>
          <a:xfrm>
            <a:off x="705432" y="1328025"/>
            <a:ext cx="223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Binary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3AE6A4-1201-C48F-E1E4-C11F92D85D77}"/>
              </a:ext>
            </a:extLst>
          </p:cNvPr>
          <p:cNvSpPr txBox="1"/>
          <p:nvPr/>
        </p:nvSpPr>
        <p:spPr>
          <a:xfrm>
            <a:off x="204184" y="2098899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X=[1,4,2,74,1,66,42,8,6,34,55,774,22,4,…]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2435A-EF83-33EE-DA0D-D189CE0187D1}"/>
              </a:ext>
            </a:extLst>
          </p:cNvPr>
          <p:cNvSpPr txBox="1"/>
          <p:nvPr/>
        </p:nvSpPr>
        <p:spPr>
          <a:xfrm>
            <a:off x="204184" y="2523315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Y=[</a:t>
            </a:r>
            <a:r>
              <a:rPr lang="en-CN" dirty="0">
                <a:solidFill>
                  <a:schemeClr val="accent6"/>
                </a:solidFill>
              </a:rPr>
              <a:t>0,0,0,0,0,0,0,0,0</a:t>
            </a:r>
            <a:r>
              <a:rPr lang="en-CN" dirty="0"/>
              <a:t>,</a:t>
            </a:r>
            <a:r>
              <a:rPr lang="en-CN" dirty="0">
                <a:solidFill>
                  <a:schemeClr val="accent2"/>
                </a:solidFill>
              </a:rPr>
              <a:t>1,1,1,1,1</a:t>
            </a:r>
            <a:r>
              <a:rPr lang="en-CN" dirty="0"/>
              <a:t>,…]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0E92C9-CD53-7410-8F19-C0AC7B7ED32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783303" y="2892647"/>
            <a:ext cx="0" cy="1395454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22741D-86D3-0680-25A0-74B6B86CC712}"/>
              </a:ext>
            </a:extLst>
          </p:cNvPr>
          <p:cNvSpPr txBox="1"/>
          <p:nvPr/>
        </p:nvSpPr>
        <p:spPr>
          <a:xfrm>
            <a:off x="1284607" y="431486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classifier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12A36F-AB00-1E99-89DE-097A19D7F0FA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3951524" y="1155136"/>
            <a:ext cx="1990673" cy="943763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DCDADD-4239-1253-CA7F-1DA8C444A0F4}"/>
              </a:ext>
            </a:extLst>
          </p:cNvPr>
          <p:cNvSpPr txBox="1"/>
          <p:nvPr/>
        </p:nvSpPr>
        <p:spPr>
          <a:xfrm>
            <a:off x="4852796" y="2098899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X=[34,55,774,22,4,…]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30AB03-6D6F-02F1-99F3-A11CCC72F381}"/>
              </a:ext>
            </a:extLst>
          </p:cNvPr>
          <p:cNvSpPr txBox="1"/>
          <p:nvPr/>
        </p:nvSpPr>
        <p:spPr>
          <a:xfrm>
            <a:off x="4852796" y="2523315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Y=[</a:t>
            </a:r>
            <a:r>
              <a:rPr lang="en-CN" dirty="0">
                <a:solidFill>
                  <a:schemeClr val="accent2"/>
                </a:solidFill>
              </a:rPr>
              <a:t>3,5,2,10,20</a:t>
            </a:r>
            <a:r>
              <a:rPr lang="en-CN" dirty="0"/>
              <a:t>,</a:t>
            </a:r>
            <a:r>
              <a:rPr lang="en-CN" dirty="0">
                <a:solidFill>
                  <a:schemeClr val="accent2"/>
                </a:solidFill>
              </a:rPr>
              <a:t>…</a:t>
            </a:r>
            <a:r>
              <a:rPr lang="en-CN" dirty="0"/>
              <a:t>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22069E-9C97-A557-9D38-EBBEB67FD75A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762660" y="2892647"/>
            <a:ext cx="1" cy="1395454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A96F01-C754-E880-A0E0-5E6762DB8A66}"/>
              </a:ext>
            </a:extLst>
          </p:cNvPr>
          <p:cNvSpPr txBox="1"/>
          <p:nvPr/>
        </p:nvSpPr>
        <p:spPr>
          <a:xfrm>
            <a:off x="5232515" y="4314867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regressor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04523D-6D5A-6843-3B65-E07E49246D9F}"/>
              </a:ext>
            </a:extLst>
          </p:cNvPr>
          <p:cNvSpPr/>
          <p:nvPr/>
        </p:nvSpPr>
        <p:spPr>
          <a:xfrm>
            <a:off x="1476259" y="3142354"/>
            <a:ext cx="4619740" cy="66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CN" dirty="0">
                <a:solidFill>
                  <a:schemeClr val="tx1"/>
                </a:solidFill>
              </a:rPr>
              <a:t>with balanced </a:t>
            </a:r>
            <a:r>
              <a:rPr lang="en-CN">
                <a:solidFill>
                  <a:schemeClr val="tx1"/>
                </a:solidFill>
              </a:rPr>
              <a:t>sample weights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E9B561-6B78-6059-7EB2-BB0814726A83}"/>
              </a:ext>
            </a:extLst>
          </p:cNvPr>
          <p:cNvSpPr txBox="1"/>
          <p:nvPr/>
        </p:nvSpPr>
        <p:spPr>
          <a:xfrm>
            <a:off x="7496219" y="3506770"/>
            <a:ext cx="268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New_X=[42,8,6,34,55,774]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567B79-C745-A600-81D8-6114C832F6F6}"/>
              </a:ext>
            </a:extLst>
          </p:cNvPr>
          <p:cNvSpPr/>
          <p:nvPr/>
        </p:nvSpPr>
        <p:spPr>
          <a:xfrm>
            <a:off x="1025610" y="4057996"/>
            <a:ext cx="6005987" cy="164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5BA0D11-46C6-C7EE-E5BB-E261A506C111}"/>
              </a:ext>
            </a:extLst>
          </p:cNvPr>
          <p:cNvCxnSpPr>
            <a:cxnSpLocks/>
            <a:stCxn id="23" idx="2"/>
            <a:endCxn id="24" idx="3"/>
          </p:cNvCxnSpPr>
          <p:nvPr/>
        </p:nvCxnSpPr>
        <p:spPr>
          <a:xfrm rot="5400000">
            <a:off x="7431181" y="3476519"/>
            <a:ext cx="1005951" cy="1805117"/>
          </a:xfrm>
          <a:prstGeom prst="bent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EC0225-240C-C3BD-6E93-CBA3B366FE6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783302" y="4684199"/>
            <a:ext cx="0" cy="38235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979C2E-34CC-46A6-29A4-EBF87D83E78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762660" y="4684199"/>
            <a:ext cx="0" cy="44914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2AD402-098D-9C5E-8AED-92FFBE337692}"/>
              </a:ext>
            </a:extLst>
          </p:cNvPr>
          <p:cNvSpPr txBox="1"/>
          <p:nvPr/>
        </p:nvSpPr>
        <p:spPr>
          <a:xfrm>
            <a:off x="1150626" y="5044616"/>
            <a:ext cx="191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New_Y=[0,0,1,1,1]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34993-3697-B3E6-EC57-888D8731E918}"/>
              </a:ext>
            </a:extLst>
          </p:cNvPr>
          <p:cNvSpPr txBox="1"/>
          <p:nvPr/>
        </p:nvSpPr>
        <p:spPr>
          <a:xfrm>
            <a:off x="4629197" y="5041632"/>
            <a:ext cx="21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New_Y=[5,9,15,13,7]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D4BC3DD-82FB-8D99-A332-0DB03F381110}"/>
              </a:ext>
            </a:extLst>
          </p:cNvPr>
          <p:cNvCxnSpPr>
            <a:cxnSpLocks/>
            <a:stCxn id="28" idx="3"/>
            <a:endCxn id="33" idx="0"/>
          </p:cNvCxnSpPr>
          <p:nvPr/>
        </p:nvCxnSpPr>
        <p:spPr>
          <a:xfrm>
            <a:off x="3063778" y="5229282"/>
            <a:ext cx="955094" cy="947695"/>
          </a:xfrm>
          <a:prstGeom prst="bent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F637C2C-6D38-E724-AF83-6877C6359FB3}"/>
              </a:ext>
            </a:extLst>
          </p:cNvPr>
          <p:cNvCxnSpPr>
            <a:cxnSpLocks/>
            <a:stCxn id="29" idx="1"/>
            <a:endCxn id="33" idx="0"/>
          </p:cNvCxnSpPr>
          <p:nvPr/>
        </p:nvCxnSpPr>
        <p:spPr>
          <a:xfrm rot="10800000" flipV="1">
            <a:off x="4018873" y="5226297"/>
            <a:ext cx="610325" cy="950679"/>
          </a:xfrm>
          <a:prstGeom prst="bent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5D0A1F-3664-B95E-60E7-B1AE7071C246}"/>
              </a:ext>
            </a:extLst>
          </p:cNvPr>
          <p:cNvSpPr txBox="1"/>
          <p:nvPr/>
        </p:nvSpPr>
        <p:spPr>
          <a:xfrm>
            <a:off x="3299256" y="525922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mask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DD12F-AA71-BB0C-4BF2-C75787B4C9D4}"/>
              </a:ext>
            </a:extLst>
          </p:cNvPr>
          <p:cNvSpPr txBox="1"/>
          <p:nvPr/>
        </p:nvSpPr>
        <p:spPr>
          <a:xfrm>
            <a:off x="2945276" y="6176977"/>
            <a:ext cx="21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New_Y=[0,0,15,13,7]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C1D5E2-5859-0E2A-6DC4-3302BD5AA2A9}"/>
              </a:ext>
            </a:extLst>
          </p:cNvPr>
          <p:cNvSpPr txBox="1"/>
          <p:nvPr/>
        </p:nvSpPr>
        <p:spPr>
          <a:xfrm>
            <a:off x="6906892" y="6183309"/>
            <a:ext cx="3059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Figure by @chenyangkang for stemflow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092CFE-D205-B7B9-5AAF-69716B44D9C2}"/>
              </a:ext>
            </a:extLst>
          </p:cNvPr>
          <p:cNvSpPr/>
          <p:nvPr/>
        </p:nvSpPr>
        <p:spPr>
          <a:xfrm>
            <a:off x="7876119" y="5394354"/>
            <a:ext cx="211432" cy="211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21F654-1383-3696-03AB-37894AE0C66F}"/>
              </a:ext>
            </a:extLst>
          </p:cNvPr>
          <p:cNvSpPr txBox="1"/>
          <p:nvPr/>
        </p:nvSpPr>
        <p:spPr>
          <a:xfrm>
            <a:off x="8236641" y="5326556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Training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E4ADE9-6994-129B-463D-0C60CBF4D798}"/>
              </a:ext>
            </a:extLst>
          </p:cNvPr>
          <p:cNvSpPr/>
          <p:nvPr/>
        </p:nvSpPr>
        <p:spPr>
          <a:xfrm>
            <a:off x="7870556" y="5746221"/>
            <a:ext cx="211432" cy="2114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36BFE-26EA-EFC8-23B5-363921D64E13}"/>
              </a:ext>
            </a:extLst>
          </p:cNvPr>
          <p:cNvSpPr txBox="1"/>
          <p:nvPr/>
        </p:nvSpPr>
        <p:spPr>
          <a:xfrm>
            <a:off x="8231078" y="5678423"/>
            <a:ext cx="160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Test/prediction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2D110E-DADD-6C39-4214-05AA3589BA02}"/>
              </a:ext>
            </a:extLst>
          </p:cNvPr>
          <p:cNvSpPr txBox="1"/>
          <p:nvPr/>
        </p:nvSpPr>
        <p:spPr>
          <a:xfrm>
            <a:off x="943875" y="5697194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Hurdle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633554-941C-BAC3-399B-AA1F6AEFF9D4}"/>
              </a:ext>
            </a:extLst>
          </p:cNvPr>
          <p:cNvSpPr txBox="1"/>
          <p:nvPr/>
        </p:nvSpPr>
        <p:spPr>
          <a:xfrm>
            <a:off x="5205045" y="1308295"/>
            <a:ext cx="196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positive labels only</a:t>
            </a:r>
          </a:p>
        </p:txBody>
      </p:sp>
    </p:spTree>
    <p:extLst>
      <p:ext uri="{BB962C8B-B14F-4D97-AF65-F5344CB8AC3E}">
        <p14:creationId xmlns:p14="http://schemas.microsoft.com/office/powerpoint/2010/main" val="62265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77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 旸康</dc:creator>
  <cp:lastModifiedBy>旸康 陈</cp:lastModifiedBy>
  <cp:revision>5</cp:revision>
  <dcterms:created xsi:type="dcterms:W3CDTF">2023-09-07T06:46:59Z</dcterms:created>
  <dcterms:modified xsi:type="dcterms:W3CDTF">2024-01-10T10:23:52Z</dcterms:modified>
</cp:coreProperties>
</file>