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48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1520 297 8088,'-18'-33'810,"1"4"1,-1 4-747,1 0 0,5 5 1,3-3-1,-1 4 316,0 1 1,4 7 0,-5-1-1,-3 0 64,-1 3 1,-9-7-1,-1 6 1,0 1-15,0 3 0,-8-2 1,0 2-1,-6 2-196,0 2 1,-4 10-1,1 6 1,-3 7-127,-3 8 0,-9 6 0,-3 8 0,0 7-8,0 7 0,-6 9 1,2 0-1,-2 7-16,33-32 1,2 0 0,-29 38 0,7 3 0,1 1-36,25-40 0,1 0 0,-18 44 0,5-2 1,8-3-82,8-6 0,3-5 0,3 1 0,-1 4 7,1 5 1,7-3 0,4 0 0,4-1 27,2 5 1,0 7 0,0 0 0,2-3 57,4-1 1,4 0 0,9 5 0,3-1 114,1-2 0,2-5 0,-2-16 0,7-2-113,3 2 0,7-6 0,3-2 0,0-4-365,-1-1 1,7-9 0,-1-3-1,5-6-127,-1-6 0,4 0 1,-11-9-1,2-5 6,-1 1 1,-1-9-1,1-1 1,-3-4 9,0-2 0,-6 0 0,3 0 0,-3 0-106,-2 0 0,2-2 0,2-4 0,2-7-70,-3-8 1,-1-1-1,-2-7 1,0-2 588,0-2 0,0-2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09.9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295 104 8045,'0'-18'190,"-2"1"1,-2-1 78,-2 1 1,3 1 0,8 5-60,7 5 1,5 17 0,5 11-1,1 7 76,-2 8 0,1 17 0,1 4 1,6 10-108,4 8 1,2 5 0,-17-34 0,-1 1 0,1 4 0,-1 1-177,1 4 1,-1 1 0,0 5 0,-1 2 0,0 1 0,-1 0 0,-1-1 0,-1 0-42,0-4 1,-1 0 0,0-1 0,0-2 0,-3-5-1,-1-1 1,8 43 29,-5-9 1,3-17 0,-8-12-1,-2-9-36,-3-7 1,5-6 0,0-6-19,-2-6 0,-10-11 0,-5-8 0,-5-8 1,-1-8 1,-9-11 0,-3-6 0,-4-6-11,-2-6 1,-7-3 0,-5-9 0,-3-1-44,-3-4 1,-5-2-1,-2-6 1,0 1 59,0 0 0,3 4 1,11 5-1,5 8 261,4 7 1,10 6 0,6 6 109,7 6 1,8 11 0,12 4 0,8 2-254,7 0 1,6 1 0,8 5 0,2 0-276,4 0 0,3 0 1,9 0-1,1 0-553,4 0 0,-2-6 0,8-2 764,2-2 0,2-1 0,2-7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3:36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165 716 8011,'-23'-46'0,"-1"-1"388,3-1 0,4 5 1,5 0-1,6 2-41,4 1 1,10-3 0,4 4-1,3-2-57,3 3 0,-1 1 0,2 2 0,5 0-27,5 0 1,-2 2 0,4 4 0,4 7-195,4 9 1,2 5 0,-5 8 0,3 2-73,2 4 0,0 11 1,-6 14-1,0 8-8,0 8 1,-2 5 0,-4 6 0,-6 6-117,-4 4 0,-1 2 1,-3 0-1,-3-2-31,-6-4 1,-6 2-1,-6-8 1,-6-2 248,-3-1 0,-5-11 1,-3-5-1,-6-10 14,-4-11 1,-2-3-1,-2-9 1,-2-2-10,-1-2 1,-3-12 0,4-5 0,-4-9-142,-1-3 1,-1-2 0,-1-8 0,5-1-223,4-3 0,2 0 0,2 6 0,4 0-155,6 0 1,5 6 0,7 2 0,5 2-210,4 3 0,4 11 1,4 5-1,5 4 631,5 2 0,9 0 0,2 0 0</inkml:trace>
  <inkml:trace contextRef="#ctx0" brushRef="#br0" timeOffset="450">497 1031 7941,'-12'1'526,"1"5"1,7-2 80,-2 8 0,4-1 0,2 9-352,0 3 0,0-3 0,0 5 1,0 0-63,0 4 0,2 4 0,2 2 1,2 2-139,-3 4 1,-1-5 0,0 7 0,2 0-142,2 3 1,0-3-1,-6-2 1,0-6-175,0-6 0,0 2 0,0-8-1095,0-1 786,0-11 1,0-5-1,0-12-66,0-5 0,0-11 0,0-1 635,0 2 0,-8-7 0,-2 1 0</inkml:trace>
  <inkml:trace contextRef="#ctx0" brushRef="#br0" timeOffset="751">479 1450 8061,'-11'0'678,"-1"0"0,6 0 873,-5 0-1014,7 0 0,-6 0-287,4 0 0,-3-6 0,-9-2-66,1-2 1,-1 5-1,1-5 1,-1 0-146,1 0 0,-3 1 0,-3-5 0,-4 3-104,0-3 0,-4 4 0,5-1 0,-1-1-399,-4 2 1,6-3 0,2 5-1881,3-2 1408,3 6 0,9-3 0,8 7 936,10 0 0,13 7 0,4 3 0</inkml:trace>
  <inkml:trace contextRef="#ctx0" brushRef="#br0" timeOffset="965">532 1415 7941,'9'0'426,"1"0"645,-4 0 0,4 0 1,7 0-860,1 0 1,-1-2-1,1-2 1,-1-2-162,0 2 1,7-4 0,1 3-1,0-1-359,0-2 1,6 6 0,-3-4 0,1 4-538,0 2 1,-8 0 0,2 0 844,-3 0 0,5 0 0,2 0 0</inkml:trace>
  <inkml:trace contextRef="#ctx0" brushRef="#br0" timeOffset="1400">479 1851 8781,'-5'-11'709,"-1"-1"-168,0 8 0,6-2-352,0 12 1,-2 4-1,-2 7 1,-2 1-81,2-1 0,-3 3 0,1 3 0,0 4-111,-2 0 0,-1 6 0,-7-4 0,2 4-181,3 2 1,-1 0-1,-5 0 1,-1 0 38,1 0 1,1-2 0,3-4 0,3-6-1929,2-3 1116,-5-11 1,11-3 955,-4-12 0,12-11 0,3-10 0</inkml:trace>
  <inkml:trace contextRef="#ctx0" brushRef="#br0" timeOffset="1649">427 2009 7948,'0'-12'880,"0"0"0,2 8-460,4-1 1,-2-3-99,7 2 1,-5 0 0,4 8 0,-1 4-61,1 6 0,-4-3 0,6 3 1,-1 1-31,-1 3 0,4 1 0,-7 3 0,3 1-105,4 2 0,-1 1 1,1-5-1,-5 3-213,-1 1 1,4 2 0,-4-2-1,-1 4-207,1 1 0,4-1 0,-4-6 0,-1 2-383,1-1 1,4-3 0,-4-1 675,1-1 0,-5-7 0,4-2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49.9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297 628 8024,'0'-18'351,"-7"1"1,-5-1 399,-4 1 1,5 1 0,1 3 0,0 1 106,1-1 0,-1 3 0,-4 0-237,3 2 0,-1 3 0,-5 5-352,-1 0 0,7 7 0,-1 5 0,-2 5-234,-1 7 0,3 1 0,1 6 1,-1-2-77,2 2 0,-3 2 1,7 2-1,0 0-108,-2 0 1,6 0-1,-4 0 1,5-2-54,1-4 0,1-6 0,5-9 1,6-5-180,3-1 0,3-2 1,-1-8-1,1-6-106,-1-9 1,1-3 0,-1-9 0,1-2 187,-1-2 1,1 0 0,-3 2 0,-1 4 260,-3 2 1,-7 2 0,2 5-1,-2 3 644,2 3 1,-4 2-315,4 4 0,-6 10 0,-4-2 0,-2 6-129,2 6 1,2 7-1,0 2 1,-2-1-483,-2-3 0,1-2 0,5 1 0,0-1-908,0 1 1,0-7 1226,0 1 0,7 0 0,3 5 0</inkml:trace>
  <inkml:trace contextRef="#ctx0" brushRef="#br0" timeOffset="334">385 610 12185,'-10'8'1047,"2"-4"0,8 8-659,0 1 1,6-3 0,0 1-1,-2 3-358,-2 2 1,4 1 0,-1 1 0,1-3-193,2-3 0,-6 3 1,6-5-683,-1 0 1,3-3-1,6-9 380,-5-3 1,3-1 0,-6-10 0,1-3 197,5-1 0,-4 1 0,-1 2 0,1-1 396,0 1 0,-4-1 745,5 1 1,-5 7-296,6 4 1,-8 12-1,1 6-455,-3 3 0,-2 8 0,0 1 0,0-3-426,0-1 0,0-1 0,0 2 0,0 3-1632,0-3 1,2-2 1932,4-1 0,4-9 0,7-1 0</inkml:trace>
  <inkml:trace contextRef="#ctx0" brushRef="#br0" timeOffset="484">699 628 8285,'12'-16'868,"-1"5"1,-5-3-1,6 8-289,1 2 0,3 2 0,1 0 1,1-1-453,-1-3 0,7 0 1,1 4-1,0-2-361,0-2 1,1-2-1,-5 5 1,4-5-234,2-2 0,-5 4 0,1-3 0,-4-1-1211,-1 0 1,-1 6 1677,1-2 0,-1-3 0,1-1 0</inkml:trace>
  <inkml:trace contextRef="#ctx0" brushRef="#br0" timeOffset="734">909 16 8003,'-18'0'808,"1"0"1,-1-5 708,1-1 0,1 2 0,5 10-696,5 5 1,4 7 0,2 5 0,0 8-399,0 8 1,0 6-1,0 9 1,0 2-137,0 2 1,2 8 0,2-3-1,2 1-122,-3 0 1,-1-2 0,-2 2 0,2-6-304,4-4 0,2-9 1,5-6-1,1-8-622,5-8 0,-1-11 0,5-6 1,-1-6-562,1-6 1,-2-4 0,6-9 0,-1-3 1320,-5-1 0,6-16 0,0 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8:05.6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9200,'18'0'1852,"-7"0"0,1 0-637,2 0 1,1 0-1690,3 0 474,-9 0 0,-1 8 0,-8 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8:01.3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367 679 8006,'0'-17'210,"0"-1"1,0 7 0,0-1 0,-2 0 576,-4 3 0,4-7 0,-6 5-287,1-5 0,3-1 1,-8 1-1,0 2-56,3 3 1,-7 5-1,5-4 1,-5 3-174,-1 3 1,-7 4 0,1 5 0,0 9-165,-3 7 1,7 7 0,-6 8 0,2 5-219,-1 6 1,3 3 0,7 1 0,5-3-356,1-1 1,2-3-1,6 3 1,2-8-74,4-8 0,5-6 0,13-8 0,5-1-285,4-4 0,0-12 1,0-14-1,0-7 824,4-8 0,9-20 0,-1-5 0</inkml:trace>
  <inkml:trace contextRef="#ctx0" brushRef="#br0" timeOffset="317">454 435 12102,'0'17'926,"0"1"1,0 1-703,0 4 0,0 5 0,0 8 0,0 3-253,0 2 0,0 7 0,0-1 0,0 4-12,0 1 0,0-2 0,0-3 0,0-8-592,0-8 0,0-6 190,0-8 1,0-17 0,0-11 0,0-14 141,0-8 0,0-4 0,0-2 0,0-4 163,0-1 1,0 5-1,0-4 1,0 4 38,0 4 0,0-1 0,2 10 68,4-1 0,2 6 0,5-1 0,-1 9-73,1 7 0,3 4 0,1 2 0,1 0-163,-1 0 1,-5 6 0,0 2 0,1-1-110,3 1 0,1 4 0,1-6 25,-1-2 1,-5-3 350,-1-1 0,1 0 0,6 0 0</inkml:trace>
  <inkml:trace contextRef="#ctx0" brushRef="#br0" timeOffset="847">716 522 7131,'0'-17'1215,"-2"-1"-172,-4 1 1,4 5 166,-3 0 0,1 9-815,-2-3 0,4 6 0,-4 6 0,4 5-248,2 5 0,0 9 0,-2 4 1,-2 4-56,-1 2 1,-1 0-1,6 0 1,0 0-39,0 0 0,0-6 1,0-2-1,0-2-312,0-3 0,2 1-88,3-6 0,-1-3 0,8-18 1,0-6-43,-3-7 0,7-14 0,-6-2 1,1-6 75,1 0 1,-2-4 0,1 3-1,-5 1 221,-4 2 0,4 10 0,0 4 1,-3 3 674,-1 3 0,-2 5-172,0 0 0,0 16 1,0 2-1,0 8-10,0 3 0,0 8 0,0 3 0,0 1-55,0 0 1,0 0 0,0 8 0,0 2-159,0 1 0,2 9 0,2-3 0,2 7-137,-2 5 1,0-2-1,0 8 1,2 2-24,-3 2 1,-1-4 0,-2 0 0,0 0 71,0-2 1,0-3 0,0-13 0,0-5-84,0-4 1,0-16 0,-2-5 1,-3-7 1,-5-11 0,-8-9 0,1-5-86,-1-1 0,-1-8 0,-2-5 0,-5-3-128,-1-1 0,0-3 1,-4-2-1,4-2 63,2 2 0,1 2 0,7 4 0,1 2 72,5 2 0,-3 8 1,8-2 6,3 3 1,8 11-1,9 1 1,5 2-423,5 0 1,7 0 0,-2 4 0,4-1-768,2-3 1,0-8 0,0 2 1239,-1-3 0,9-3 0,2 1 0</inkml:trace>
  <inkml:trace contextRef="#ctx0" brushRef="#br0" timeOffset="1381">1013 540 8152,'-12'0'4836,"1"0"-3891,7 0 0,-4 7 0,8 7-641,0 7 1,6 3 0,2 9 0,-1 5-296,1 5 0,4 11 0,-6 12 0,-1 8-45,3 8 0,-6 3 1,4 2-1,-4-1-653,-2-5 1,0-3 0,0-10 0,0-8-1074,0-14 1,0-15 1066,0-25 1,6-17-1,0-26 1,-3-12 301,-1-7 0,4-12 0,0 0 0,-2-8 271,-2-3 1,-2 5-1,0-2 1,0 5 195,0 1 0,-2 8 1,-2 4-1,-2 5 304,2 7 0,0 3 0,1 10 0,-3 4 1059,2 5 0,4 7 0,6 5-868,5 7 1,7 3 0,3 2 0,2 0-432,-1 0 0,-3 0 0,-1 2 1,-1 3-71,1 7 0,-7 4 0,-1 1 0,-2 0-164,-4 1 1,-3 5 0,-1 2 0,-1 3-201,-5 3 0,0 4 1,-10 3-1,-3 3-188,0-2 1,-1-2 0,3-2 0,-3 0-424,-3 0 1,9-10 0,-3-8 906,1-9 0,1-6 0,-3-2 0</inkml:trace>
  <inkml:trace contextRef="#ctx0" brushRef="#br0" timeOffset="1531">1223 627 8252,'9'-8'617,"1"6"1,-4-4 0,5 4-434,5 2 1,1 0 0,1 0-1,1 0-208,5 0 1,-3-2 0,6-1-1,0-3-317,0 2 0,-3 2 0,3 2 0,-2-2-630,-4-4 0,-1 4 971,-3-4 0,1-3 0,-1-1 0</inkml:trace>
  <inkml:trace contextRef="#ctx0" brushRef="#br0" timeOffset="1914">1502 295 8139,'-8'-17'920,"6"7"0,-7 4 0,5 12 0,-2 6-701,2 3 1,2 10 0,2 6 0,0 6-83,0 4 1,0 7 0,-2-1-1,-2 5-155,-2 7 1,-1-5-1,3 2 1,-2-5-83,2-5 1,2-9-1,2-2-65,0-10 1,0-15 0,0-10 0,2-12 83,4-9 0,4-8 0,7-10 0,1-4-83,-1-1 1,0 5 0,-1-2-1,-2 6 133,-3 6 0,1 0 1,5 10-1,3 3 166,3 1 0,-4 7 0,5 2 0,-5 6 47,-1 6 1,-3 5 0,-1 11 0,-5 3 12,-1 2 0,-2-3 1,-6 5-1,0 0 58,0-2 1,-2 6 0,-6-6 0,-7 2-159,-7 0 0,-3-7 0,4 1 0,-2-6-276,1-5 1,3 2-1,1-9-376,1-1 1,1-4-1,5-6-9,5-5 0,4-5 1,4-3-1,4-2 566,5-3 0,13-7 0,3 4 0</inkml:trace>
  <inkml:trace contextRef="#ctx0" brushRef="#br0" timeOffset="2397">2148 540 9387,'8'5'1139,"-8"1"1,-8 0-1,-9-4 1,-3 2-499,-3 2 1,4 7-1,-5-1 1,3 3-406,-2 3 0,3-1 0,-3 3 0,4 1-224,1 2 0,3 3 1,1-5-1,4 2 100,3-1 1,1-3-273,6-2 1,2-7 0,3-4 0,7-4-261,4-2 1,1-2 0,1-4 220,-1-5 0,1 1 0,-1-2 0,-2-1-51,-3-3 1,4-1 249,-5-1 307,5 8 0,-6 5 0,-5 10 0,-3 9 124,-2 7 0,0 7 1,0 8-1,0 3 43,0 2 1,-6 7-1,-1 1 1,-1 5 61,0 5 0,-5 6 0,1 0 0,-2 1-166,3-2 0,-5 2 0,5-8 0,-3-2-271,2-2 1,-3-17 0,3-10-280,-3-11 0,-3-12 0,3-16 0,1-11-215,2-8 1,7-12 0,-5-3 0,0-7-152,1-5 1,5 4 0,-4-5-1,2 5-45,0 2 1,0-1 0,6 1-1,0 3 84,0 9 0,8-1 1,4 14-1,3 0-213,3 3 1,7 7 0,4 5-1,2 4-53,-2 1 1,6 5 0,-4-6 772,2 0 0,6-2 0,-12-7 0</inkml:trace>
  <inkml:trace contextRef="#ctx0" brushRef="#br0" timeOffset="2964">2270 662 9587,'2'-16'1228,"4"5"1,-2-3-20,8 8 1,-8 2 0,3 10-646,1 6 1,-6 5-1,4 5 1,-2 3-518,2 2 1,-5-4 0,5 6 0,-4 1-197,-2-3 1,0 4-1,0-8 1,0-2-274,0-1 1,0-9 0,-2-1-102,-4-2 0,5-4 0,-5-10 1,4-6 41,2-3 0,0-5 0,0-1 0,2-2 18,4 1 1,3 3 0,7 2 0,-3-1-146,-1 1 0,5-1 0,7 3 0,-1 1 428,2 2 0,-5 3 0,5-5 0,-2 4 388,0 3 0,7-7 0,-7 4 0,-2-1 581,-1-1 0,-3 6 1,1-3-1,-3-1 983,-3 0 0,-5 4-1107,-7-5 0,-1 1 1,-5-2-372,-6 6 0,-9 5 0,-3 2 0,3 3-22,2 2 1,-1 10 0,-1-1 0,-2 7-193,1-1 0,9 4 1,1-2-1,-2 1-85,-1 1 0,5-4 1,4 6-1,5 1-80,1-1 0,0-6 0,0 2 0,1-5-102,5-6 1,-2-5 0,10-7-1,3 0-333,5 0 0,1-9 0,-6-7 0,1-7 42,-1-4 1,1-1-1,-1-3 1,1 4 358,-1 2 1,-7 2-1,-2 7 1,-3 3 1217,1 1-820,0 8 1,-6 4 0,0 12 0,0 5-206,0 6 0,0-1 0,0 5 0,0 0-595,0 0 1,2-5 0,2 1-1,2-4-1135,-2-1 0,5-7 1,3-1-1235,3-2 2890,-5-2 0,6-22 0,-7-3 0</inkml:trace>
  <inkml:trace contextRef="#ctx0" brushRef="#br0" timeOffset="3181">2899 644 7907,'18'0'1842,"-7"-5"1743,1-1-1744,-8 0 1,4 8-1123,-8 4 0,0 3 1,0 9-1,0 1-596,0 4 1,0 5 0,0 9-1,0 3-241,0 7 0,0 5 0,0 6 0,0 8-555,0 8 0,-2 0 1,-2 5-1,-2 1-681,2 0 1,2-14 0,2-4 559,0-12 1,0-25-1,0-21 1,0-19-660,0-18 1,0-18 1452,0-13 0,0-11 0,0-5 0</inkml:trace>
  <inkml:trace contextRef="#ctx0" brushRef="#br0" timeOffset="3381">2864 749 7885,'10'-35'0,"-4"2"0,-2 2 601,1 2 0,-1 8 0,8-3 0,2 7 102,1 5 1,8 5 0,3 7-1,-1 0-417,0 0 1,4 1 0,-6 5 0,-1 6-221,-3 3 0,-1 3 0,-3 1 0,-3 3 85,-6 1 1,-4 2 0,-2-3 0,-2 3-136,-4 2 0,-4-4 0,-7 4 1,-3 1-362,-3-1 0,2 2 1,-7 4-1,3-4-532,4-6 0,-4 2 1,1-3-1,3-7-1847,2-7 2724,9-6 0,-6-10 0,7-1 0</inkml:trace>
  <inkml:trace contextRef="#ctx0" brushRef="#br0" timeOffset="3764">3266 85 7885,'2'-15'416,"4"1"1,3 3 474,1-3 1,6 6 0,-7 1 0,3 1 7,0 0 0,-1 2 1,5 12-1,-3 9-527,-1 10 1,-8 8 0,2 6-1,-4 6-203,-2 3 1,0 8 0,0 3-1,-2 1-136,-4 4 1,-2-6 0,-6-2-1,3-4-56,-3-1 1,1-9-1,-1-7 1,4-10-422,3-9 1,1-14-1,6-4-28,0-10 0,0-13 1,0-6-1,2-4-39,4-2 0,1 0 0,7 0 0,-2 0 218,1 0 0,3 6 0,-1 2 0,-1 2 155,-3 3 0,1 11 420,5 5 0,-5 6 0,-2 6 0,-2 7 1,-5 8 1,-1 5 0,-2 5 0,0-2-330,0 2 0,0 0 0,0 0 1,0-4-552,0-2 1,0 4-1,2-7-326,4-7 1,-2-5 0,8-12-504,1-4 0,-3-5 1426,2-13 0,-1-11 0,7-9 0</inkml:trace>
  <inkml:trace contextRef="#ctx0" brushRef="#br0" timeOffset="4231">3685 435 7880,'0'17'573,"0"-5"0,0 0 549,0 1 0,0 3 0,0 1-329,0 1 1,0-1-1,0 0 1,0 1-412,0-1 0,0 1 1,0-1-287,0 1 1,8-1 0,3-1-107,5-5 0,-4-3 0,-1-10 1,1-4-581,-2-5 0,5-5 1,-5-3-1,1-2 1,1-3 1,-6-7 0,4 4 0,-3 0 331,-3 4 1,0-3 0,0 3 650,2 2 0,0 7-53,-6 2 0,0 16 0,0 2 0,0 8 387,0 3 1,0 8 0,0 5 0,0 4-203,0 7 1,0 4-1,0 9 1,0 4-572,0 6 1,0 6 0,0 6 0,0 4-82,0-1 0,0-3 0,0-12 0,-2-6 130,-4-4 1,4-11-1,-6-10 97,0-14 1,-1-13-1,-9-15 92,1-9 1,1-17-1,3-2 1,-1-5-341,-5-7 0,1-7 1,-5-4-1,2 0-152,-3-1 0,11 5 1,-5 8-1,5 3 64,3 2 0,2 10 1,10 12-33,4 7 1,4 10 0,9 14 0,2 8-331,3 1 1,9 2 0,0 1-1,6 1-89,-1-2 0,-1-1 0,-2-3 1,0 1 685,0-1 0,8 1 0,1-1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06.9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18 330 8043,'-6'-17'656,"1"0"0,-1-1 1,6 1 314,0-1 1,2 8-676,3 5 0,-1 10 1,8 9-1,2 7-111,1 8 1,-3 4 0,-1 4 0,1 4-122,-2 6 0,-1-1 0,-5 3 1,2 1-187,-2-1 0,-2-1 0,-2 5 0,0-1 23,0 0 1,-6-9-1,0-8 1,0-10-486,-1-5 1,5-15 283,-4-10 1,4-15 0,2-19 0,0-3 168,0-3 1,0 0 0,0-3 0,2 3 102,4 3 0,3 1 1,7 8-1,-2 4 150,-3 6 0,1 5 0,5 6 1,1 7 70,-1 3 0,1 4 0,-1 5 0,1 11-44,-1 9 1,-1 0-1,-3 2 1,-3 2-95,-2 2 0,-2 2 1,-6 0-1,-2 0-66,-4 0 1,2 0 0,-8-2 0,-3-2-208,-7-2 0,3-2 0,-4 2 1,3-5-485,3-5 1,-1-9-1,1-4-148,-1-4 1,3-4 0,3-6 849,6-10 0,12-7 0,4-10 0</inkml:trace>
  <inkml:trace contextRef="#ctx0" brushRef="#br0" timeOffset="732">472 732 7805,'18'-10'152,"-1"3"0,1 1 363,-1 0 1,1 0 0,-1 6 0,-1-2 1057,-5-4-899,-3 5 0,-10-7 0,-4 8-287,-5 0 1,-5 0-1,-3 2 1,-3 4-166,-1 5 0,0 5 1,5 1-1,1 3-109,-1 3 1,1-2 0,1 6 0,3 1-44,1-1 1,8-4-1,-2 4 1,4 0-158,2 0 0,0-5 0,2 1 0,4-3-304,6-3 0,5-5 1,5-3-1,3-1-247,2-4 1,-6-18 0,5-9 0,-1-8 153,4-4 0,-4-8 0,-2-1 0,-3-1 224,-3 4 1,-5 6 0,-2 4 202,-3 2 270,-1 8 0,-6 5 0,0 16 0,-2 10 78,-3 6 1,3 3 0,-4 2 0,4 3-153,2-3 1,0-2 0,0-1 0,2-1-348,4 1 0,-3-8 0,9-5 0,2-3-31,1-2 0,3 0 1,-1-2-1,1-3-447,-1-7 1,2-6 0,3-3 0,1-2 557,-2 1 1,-1 1-1,-5 0 1,-1-2 576,-2 1 0,-3 3 0,5 3 0,-4 3 612,-3 1 1,-1 6-92,-6-5 0,-2 7 0,-4 0-616,-5 8 1,-5 5-1,-1 9 1,1-1-245,5 1 1,-5-1-1,4 1 1,-1-1-91,1 1 0,3-1 0,5 1-99,-2-1 1,0-5-1,6-1-289,0 3 1,2-6-1,2-1 1,4-1-12,1 0 0,5 2 0,7-4 0,2 2 88,-1-3 0,-3 5 0,-3 0 0,-3 0 71,-1-1 1,-6 7-1,4-2 123,-3 3 0,-1 3 0,-8-3 1,-4-1 113,-5-3 0,-5-5 0,-1 4 0,1 0-27,5-1 0,-5-5 1,4 2-1,-3-4-244,-3-2 0,7 0 71,-1 0 0,8-2 1,-2-4 54,4-5 1,8 1-1,2-2 1,2 1-82,3 1 0,3-4 0,3 7 0,3-1-156,1 0 0,0-4 1,-5 5-1,-1-1 365,1 0 0,7-5 0,2 3 0</inkml:trace>
  <inkml:trace contextRef="#ctx0" brushRef="#br0" timeOffset="1549">1171 872 10648,'11'0'1993,"-1"-2"-1552,-2-4 0,6 4-334,-3-4 1,5-1 0,1-1 0,1-2-112,-1-3 1,-5-3-1,-1-1 1,1-1-223,-2 1 1,3-1 0,-7 1-1,-2-1 35,-2 1 1,-2-1 0,0 1-1,-2-1 88,-4 1 1,2 5 0,-7 3-1,-3 1 211,-1 4 1,-3 2 0,1 4 0,1 4 138,4 5 0,-3 7 0,3 5 1,-1 6-222,1 4 1,-2 2 0,7 0 0,-1 0-295,0 0 0,2 4 0,6-2 0,0-4-240,0 0 0,8-8 0,4-2 1,3-5-81,3-7 0,7-3 0,2-8 0,2-2 144,0-4 0,0-3 1,6-11-1,-2-1 444,-4-3 0,4-5 0,-5 4 0,-1 0 97,-4 0 1,-4-1 0,1 3 0,-1-4 297,-1 0 1,3-4-1,-11 8 1,1-1 793,1-1 1,-8 6 0,2-5-429,-4 5 0,-10 1 1,-4 1-398,-3 0 0,3 7 0,1 4 0,-3 4 234,-2 2 0,-1 2 1,-1 4-405,1 5 1,5 5-1,1 3 1,-1 5-235,2 5 1,-5-2 0,5 2 0,0 2-50,5 2 0,-3 0 0,2-2 0,2-4 81,2-1 0,2-3 0,0-4 188,0 4 1,8-5-1,4-1 1,3-9-88,3-6 0,1-4 1,2-4-1,5-7-169,1-9 1,-4-5-1,4-10 1,0-5-290,1-11 0,-7 1 0,2-8 0,-3 2-50,-3-1 0,-1-11 0,-5 5 0,-5 0 122,-4 3 0,-2-2 0,0 6 0,0 4 173,0 5 1,-6 14-1,-2 14 576,-1 7 1,3 9 0,-4 12 363,2 11 1,3 7-1,5 10 1,0 2-22,0 4 1,0 3-1,0 9 1,0-1-631,0 0 1,0 7 0,0-1 0,0-2-349,0-2 0,0 7 0,2 3 0,3 2-451,7-2 1,0-6 0,3-12 0,7-7-3609,3-8 4238,4-5 0,6-17 0,0-1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04.4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332 280 8548,'-17'-18'222,"-1"7"0,1-1-236,-1-1 0,1 3 0,-1 0 883,1 2 0,5 3 0,0 5 0,-1 0-424,-3 0 0,-1 7 0,-1 3 0,1 2-323,0-1 1,1 1 0,2 5 0,3 1 48,-3-1 1,4-1-1,1-3 1,1-1-178,4 2 0,2-5 1,4 1-265,4-2 0,4-2 0,9-6 0,2 0-45,3 0 0,1 0 0,-4 0 0,3 0 108,-3 0 0,-2 0 0,-1 2 1,-1 1 95,1 3 1,-9 2 0,-1-4 0,-2 4-4,0 1 1,0-3 0,-8 6 0,-4 1-110,-6 3 0,-3 7 0,-3 1 0,1-3-314,-1-2 0,1-1 1,-1-3-1,1-1-1429,-1-3 1966,9-7 0,-7-4 0,7-9 0</inkml:trace>
  <inkml:trace contextRef="#ctx0" brushRef="#br0" timeOffset="783">367 280 7838,'10'-12'1348,"-5"1"0,-1 7-829,2-2 1,-4 6-1,4 6 1,-4 5-39,-2 5 1,0 1 0,0 3 0,0 1-178,0 2 0,0 1 1,-2-7-1,-2 1-260,-2-1 0,0 0 1,6 1-314,0-1 1,2-7-1,4-6-8,6-8 1,3-6 0,3-9 0,-1-4-445,1-6 1,-3-10 0,-1-2-1,-3 4 421,3 6 1,0 0 0,-1 8 0,-3 1 536,-2 3 0,-1 7 0,-3 5-34,2 5 1,0 6 0,-6 13 0,2 2 259,4 5 0,-4-3 0,3 8 0,-3 2-92,-2 2 1,0 8 0,0 2 0,0 1-255,0 5 1,0 3 0,0 4 0,0 5-79,0 1 0,-5 8 0,-3 7 0,-2 1 272,-3-1 1,-3-9 0,1-11 0,1-9-9,2-7 1,1-8 0,-7-10-165,1-11 1,-1-10 0,1-8 0,-1-8-215,1-7 1,-1-6 0,1-10 0,-1-2-176,1-2 1,0-7 0,-1 3-1,3 1-111,3 3 0,-2 4 0,9 0 0,1 0-125,2 2 0,2 2 0,4 12 0,5-2-211,9 1 0,9 3 0,-2 3 0,4 3 22,8 1 0,-2 1 0,8-7 1,-3 1 250,1-1 1,2 3-1,-4 1 1,1 2 357,-1-1 0,-8-3 0,-4-1 1,-1-1 161,-5 1 0,-2-1 1,-3 1-1,-2 0 554,-3-1 1,-7 1 0,2-1 344,-4 1 1,-4 5 0,-4 2-211,-6 3 0,3 1 0,-3 6 0,-1 2-204,-3 4 0,4-3 0,1 9-396,-3 2 0,1 1 0,1 3 0,4-3-135,0-3 1,6 3-293,-3-3 1,5 3 0,5 1 24,7-4 1,-2 1 0,1-5 0,3 0 35,2 0 1,1 3-1,0-3 1,1 2 84,-1 3 1,-1 3-1,-3 1 1,-3 1-42,-2-1 0,4 1 1,-7-1-1,-1 1-302,-2-1 0,-8 0 0,-1-1 0,-3-2-250,-4-3 0,-7-7 0,-2 2 1,1-4 26,3-2 0,2-2 0,-1-4 0,3-6 662,3-3 0,-4-10 0,7-2 0</inkml:trace>
  <inkml:trace contextRef="#ctx0" brushRef="#br0" timeOffset="914">838 489 7838,'18'-11'166,"-1"1"0,1 0 231,-1 1 1,1 5 0,-1-4 0,1 2 136,-1 0 1,6-1-1,1 3 1,-3-2-200,-2 2 0,5-6 1,1 1-1,0-3-410,0 0 0,1 1 0,-5-7 0,4 1-268,2-1 1,1 1 0,3-1 0,-4 1-2447,-2-1 2789,-2 1 0,-5 0 0,-1-1 0</inkml:trace>
  <inkml:trace contextRef="#ctx0" brushRef="#br0" timeOffset="1766">1240 0 8961,'-10'8'1672,"3"-4"-1337,7 8 1,-2 1 0,-2 9 0,-2 3 169,2 2 1,2 4 0,2 8 0,0 4-167,0 1 1,-2 5 0,-2 7-1,-1 0-247,1-5 1,2-7-1,2-9 1,2-2-164,4-4 1,1-9 0,9-11-1,-1-1-123,5-4 0,3-10 1,-2-5-1,3-7-247,-3-5 1,4 2-1,-2-9 1,1-1 87,1-2 1,-8 0-1,3 2 1,-7 4 262,1 2 1,-6-4 0,-2 6-1,-4 1 335,-2 3 0,0 1 0,-2 3-204,-4 3 0,-4 4 0,-7 8 449,-1 0 1,1 2 0,-1 6 0,3 8 37,3 5 0,-3 4 0,5-1 0,-2 3-272,1 0 1,7 4 0,-2-6 0,4 0-296,2 1 1,0 3 0,0-4 0,0 0-286,0 0 1,2-1-1,4-7 1,5-1-1244,5-5 1,1 3-1,1-8 637,-1-2 0,7-8 1,-1-4-1,-2-4 930,-1-7 0,-3-1 0,0-7 0,1 0 0,-1 0 0,1 4 0,-3-4 0,-1 1-226,-2 5 0,-3 2 0,5 3 0,-4 2 1746,-3 3 1,1 7 643,-2-2 0,-4 6-1580,4 6 0,-2 4 0,-1 9 0,3 2-344,-2 3 1,-2-1 0,-2-6 0,0 3-112,0 3 0,0-3 0,0 3 0,0-4-256,0-1 0,0-7-673,0 1 1,2-8 0,2 0 263,2-8 1,2-6 0,-3-7 0,5-3 242,0-3 1,3 2 0,-5-7 0,0 3 216,0 4 0,5 3 0,-3 5 0,2 1 647,-1-1 0,-5 5 44,6 2 1,-7 6 0,5 6-155,-2 5 1,-2 5 0,-6 1 0,0 1-74,0-1 1,0 1-1,0-1-77,0 1 0,0-7-635,0 1 0,2-8-94,4 2 0,3-12 0,7-6 0,-3-5 109,-1-6 1,0 3-1,3-5 1,-1 2 279,-3-1 1,1 3 0,5 7 0,1 3 293,-1-3 1,-5 6 0,0 3 0,1 3 42,3 2 0,-5 2 0,-1 3 1,0 7-36,0 4 0,-7 3 0,5 2 0,-2 3-1217,0-3 0,0-2 0,-4-1-1166,3-1 2110,-3 1 0,14-1 0,-6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03.1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53 130 7922,'0'-27'0,"-2"2"0,-2 7 1136,-2 1 1,1 0-483,5-1 0,0 10 1,0 8-351,0 10 1,0 7 0,0 9-1,2 7-146,3 6 0,-3 9 0,6-1 0,-2 3-127,0 2 1,0 3 0,-6 3 0,0 6-253,0 4 1,0-4-1,-2 0 1,-2 0-309,-2-2 1,-6-4 0,6-13-1,3-10-269,1-10 1,2-15-1,0-10 1,0-12 241,0-9 1,0-16-1,0-13 556,0-7 0,-8-16 0,-2 1 0</inkml:trace>
  <inkml:trace contextRef="#ctx0" brushRef="#br0" timeOffset="282">1 253 7787,'0'-24'0,"0"-1"191,0-2 1,0 6 0,0-3 493,0 5 1,7 9-1,5 4-407,4 4 1,1 18-1,1 7 1,-1 8-63,0 4 1,1 8 0,-1 3 0,1 5-61,-1 1 0,-7 3 0,-2 1 0,-2 4-71,-1 2 0,3-11 1,-4 1-1,2-3-1,-2-5 1,-2-9-1,0-14-128,3-7 0,-1-10 1,6-16-1,-2-13-94,-4-12 1,3-9 0,1-13 0,0-3-170,0 0 1,3-10 0,-3 6 0,0 2-91,0 2 1,3 4-1,-3 6 1,0 3-170,0 8 0,3 3 0,-3 16 1,0 5 149,0 3 0,3 12 0,-3 2 1,2 12 415,3 9 0,3 6 0,1 8 0</inkml:trace>
  <inkml:trace contextRef="#ctx0" brushRef="#br0" timeOffset="567">507 305 7922,'8'27'-189,"-6"4"0,6-8 0,-3 1 687,1 1 1,2 0-1,-4 6 1,2-2 1,-2 2 0,3-5 0,1-3 1,0-4-202,0-1 0,5-9 0,-1-3 0,3-4-118,3-2 0,-3-2 1,1-3-1,-3-7-159,1-4 0,5-7 1,-7-2-1,4-2-181,1-4 0,-5-2 0,-3 0 0,-1 4-133,-4 5 1,-2-1 0,-2 2 0,-2 1 170,-4 3 0,-1 7 0,-7 3 1,2 1 258,-1 4 0,-3 2 1,-1 4-1,-3 6 146,-3 9 0,4 8 1,-5 10-1,5 0-146,1 0 1,7 0 0,1 2 0,2 2-93,4 2 0,-3 5 0,1-5 0,2-2-119,2-2 1,10-8-1,3-2 1,5-2-587,1-4 0,1-9 1,1-6-1,3-6-1026,1-6 1685,8-4 0,-12-15 0,7-2 0</inkml:trace>
  <inkml:trace contextRef="#ctx0" brushRef="#br0" timeOffset="916">909 445 11482,'0'17'1092,"0"1"0,0-1-663,0 1 0,2-1 1,2 0-1,3 3-261,3 3 0,-4-3 0,4 3 1,-3-4-418,-3-1 0,6-9 0,2-3-283,3-4 1,1-6 0,-3-5-1,-1-11-106,1-5 1,1-4-1,0-6 1,-3 2 270,3 4 1,-4 4 0,-1 7 594,-1 1 0,4 9 1,-6 8 194,-3 10 0,5 7 1,-2 6-1,-2 6 175,-2 4 1,-2 0-1,2-1 1,2-5-44,1-2 0,3 4 0,-4-6 0,2-1-26,-2-3 1,5-3-679,3-5 0,-2-3 1,1-10-1,1-4-585,-2-5 1,5-7 0,-3-5 0,2-4-1222,-3-1 1,9-3 1954,-9 8 0,16-8 0,-7 4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09.6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53 470 7867,'-8'-18'76,"0"1"0,-3-1 0,5 1 391,4-1 0,2 1 0,0-2 1,0-3 61,0-1 0,8-8 1,3 2-1,5-4-177,1-2 0,7 8 0,1 3 0,0 5-260,0 2 1,4 7 0,-5 4 0,-1 4-101,2 2 1,-5 14 0,3 5 0,-6 6-94,-5 6 0,-4 4 0,-8 4 0,0 2 41,0-2 1,-2 3-1,-4-1 1,-6-2 49,-3-2 1,-3-8-1,-1 0 1,-2 0-8,-3-2 0,-5-7 1,4-11-1,0-1-185,-1-4 1,1-10-1,6-7 1,-1-9-266,5-7 1,3-10 0,-1-3 0,3-3-291,2-3 1,2 5 0,8 2 756,4 4 0,4-5 0,7-3 0</inkml:trace>
  <inkml:trace contextRef="#ctx0" brushRef="#br0" timeOffset="333">385 103 7867,'11'8'736,"1"2"-150,2-1 1,-5 7 0,3-7 0,1 3 450,3 0 0,-4-1 0,-1 9-599,3 3 0,-6-4 0,-3 7 0,-3-3-225,-2 0 1,0 6 0,0-5 0,0-1 79,0 2 1,0-5-521,0 3 0,0-13 0,0-10 0,0-10-367,0-6 0,0-9 0,2-6 1,2-6 174,2-4 1,8-5 0,-3 5 0,5 2 346,1 2 0,1 4 0,1 2 1,2 4 338,3 2 1,-1 4 0,-6 9 149,1 6 0,-1 8 0,-1 8 1,-4 9 50,-7 6 0,3-1 0,-2 5 1,-2 2-416,-2 2 1,-2 2 0,0-2 0,0-2-741,0-2 0,0-8 1,0 3-1,2-7-1896,4-5 2583,-5 3 0,15-13 0,-6 6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12.4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88 437 8488,'0'-17'0,"0"-1"409,0 1 1,0-1-1,0 1 1,0 0 471,0-1 0,0 1 1507,0-1-2113,7 8 1,-5 10 0,4 14 0,-4 5-183,-2 5 1,0 7 0,0 0-1,-2 6-292,-4 3 1,2 7 0,-5-4-1,-1-1-468,0 1 0,1-2 0,-3-6 0,4-2-1273,1-4 1,5-8 1939,-4-15 0,-4-16 0,0-17 0</inkml:trace>
  <inkml:trace contextRef="#ctx0" brushRef="#br0" timeOffset="434">18 210 8091,'0'-17'565,"0"-1"1,0 7 713,0-1-1193,0 8 1,2 4 0,2 12 0,3 3-404,3 3 0,2 5 0,5 0 0,3 1-161,3 1 1,2-6 0,6 3-1,-2-7 230,2-3 1,0-2-1,0 1 1,-1-5 243,1-4 1,-4 4 0,0 0-1,-2-3 249,-4-1 1,-3-4-1,-4-1 872,-3-3 0,-7-8-528,2 3 1,-6 3 0,-6 2 0,-6 4-344,-3 2 1,-3 2 0,1 4 0,-2 5-39,-5 5 0,5 1 1,-4 3-1,3 1 38,3 2 1,-1 1-1,3-7 1,3 1-166,6-1 1,4 1-1,2-1-163,0 0 0,2-5 0,4-2 0,6-2 37,3-5 0,9-1 1,-1-2-1,-2 0 43,-1 0 1,-3 6 0,0 0-12,1-2 0,-3 0 0,-3 2-69,-6 5 0,-4 5 1,-2 1-1,-2 1-180,-4-1 1,2-1 0,-7-3 0,-3-1-386,-2 2 0,-1-7 0,0-1 0,-1-4-711,1-2 0,5 0 26,0 0 1332,8-8 0,-3-1 0,7-9 0</inkml:trace>
  <inkml:trace contextRef="#ctx0" brushRef="#br0" timeOffset="718">612 577 7866,'7'-17'578,"5"-1"0,-2 6 0,1 3 1,1-1 4,-2 0 1,3 5-1,-5-5 1,2 0-125,3 0 1,3 5-1,1-5-331,1 2 1,-1 2 0,1 6-24,-1 0 0,-5 8 1,-2 4-1,-3 3-91,-3 3 0,-2-1 0,-2 3 0,-2 1-63,-4 2 1,2 2 0,-7-3 0,-3 1 57,-1-2 0,-3-1 0,-1-3 0,-3 1-204,-1-1 0,0-7 0,5-4 0,1-4-136,0-2 1,-1-2 0,1-4-1,-1-6-393,1-3 1,7-9 0,4-1 0,4 0-1233,2 0 1956,0-6 0,0 11 0,0-5 0</inkml:trace>
  <inkml:trace contextRef="#ctx0" brushRef="#br0" timeOffset="1568">1223 350 7818,'0'-17'547,"0"-1"0,0 1 431,0-1 1,-2 1-1,-2-1-50,-2 1 1,-2-1-474,3 1 1,1-1-185,-8 1 1,8 5 0,-4 3-121,1 1 0,-1 4 0,-6 10-173,3 5 0,5 7 0,-6 5 0,1 6 28,1 4 1,-6 2-1,7 0 1,-3 2 111,0 4 0,7-4 1,-5 1-1,2-5 63,4-4 1,2-1 0,2 1-213,0-6 0,2-11 0,4-7-237,6-3 0,3-17 0,3-8 0,-1-8-68,1-4 1,5 0 0,0 0 0,-3 0 84,-7 0 1,3 2 0,-7 4-1,3 6 277,0 3 181,-8 3 1,3 15 0,-7 9 0,0 13 226,0 9 0,0 4 0,0 4 0,-2 2-175,-3 1 0,3 9 1,-6-3-1,2 7-153,0 5 0,-5 10 1,3 8-1,-2-3-13,-3-1 1,-3 6 0,-1 3 0,-3 3 139,-3-3 1,3-5 0,-3-12-1,4-8-43,1-7 0,1-16 0,-1-16 0,3-11-423,3-10 1,-3-13 0,5-14-1,-2-6-321,1-4 0,1-13 0,-2 1 0,5-3-233,-1-4 0,6 6 1,-4-5-1,4 5 358,2 2 0,2 7 0,4 2 0,5 4 352,5 5 1,3-3 0,5 15 0,5 5 160,4 3 0,8 5 0,-1-3 1,1 4 212,2 0 1,-4 6 0,7-3 0,1 1 40,-3-2 1,5 2-1,-8-8 1,-3 1 79,-1 1 0,2-5 0,-2 3 0,-6-4-211,-4-1 0,-5-1 0,-9 1 0,-3 0-332,-2-1 0,-3 1 0,-7-1 91,-3 1 0,-5 5 1,-8 0-1,1-1-148,0-3 1,-7 5 0,-1-1 0,0-2 60,0-1 0,-5 5 0,7 2 0,2 3 217,1-1 0,3 0 0,-1 8 0,3 4-58,3 5 1,-1 5-1,7 3 1,2 3-116,2 1 0,2 8 1,0-4-1,2 2-247,4 0 0,4-7 0,7 1 0,2-4-505,5-1 0,-5-3 1,6-3-1,1-6-704,3-4 0,-2-10 1533,2-4 0,0-3 0,6-3 0</inkml:trace>
  <inkml:trace contextRef="#ctx0" brushRef="#br0" timeOffset="1900">1712 455 7818,'11'-16'23,"-1"3"1130,-2 1 1,4 6-1,-5-4-38,3 3 0,-6 3 0,4 10-691,-1 5 0,-5-1 1,4 2-1,-4 3 71,-2 7 1,0-1 0,0 6-1,0-2-329,0-3 0,0 3 1,-2-2-1,-2-2-446,-1-1 1,-1-3 0,4-1-593,-4-4 1,4-7-1,-4-12-46,4-11 0,8-7 1,2-10-1,2 0 608,3 0 0,-3 6 0,1 2 0,1 2 203,-2 3 1,5-1 0,-5 4 279,0 3 1,5 10 0,-5 2 211,0 8 1,-1 6-1,-5 9 1,2 3-179,-2 1 1,0 6-1,0-6 1,2-1-304,-3-3 1,5-1 0,-2-1 0,-2 0-1132,-2 1 0,0-6-60,4-1 0,-4-9 0,3-2 1287,-3-10 0,-2-5 0,0-3 0</inkml:trace>
  <inkml:trace contextRef="#ctx0" brushRef="#br0" timeOffset="2301">2114 420 10164,'-2'-10'5829,"-4"4"-5783,4 4-466,-6 2 0,8 2 0,0 4-532,0 6 1,0 3 0,-2 3-722,-4-1 0,4 1-649,-3-1 2322,3-7 0,-6-18 0,-2-11 0</inkml:trace>
  <inkml:trace contextRef="#ctx0" brushRef="#br0" timeOffset="2700">2079 18 7818,'2'-10'1162,"3"5"1,-1 3 0,8 2-1593,1 0 1,-3 2-1,0 3 1,0 9-260,-1 7 0,-3 1 0,6 5 0,-1-2 689,-1-4 0,4 5 0,-7-1 0,1 2-151,0 4 1,4-6 0,-5-1-1,3-5 456,4-1 0,-5-1 1,1 0-1,0-1 1025,-1-4 0,3 3 0,6-5-814,-1 0 0,0-3 1,1-7-1,-1 0-339,1 0 0,-1-6 0,1-3 0,-1-5-55,1-5 1,3-4 0,0 1 0,-3-1-329,-3 2 1,3-5-1,-12 3 1,-2 0-40,-2-2 1,3 5-1,1-3 1,-4 5 160,-6 7 0,-5-3 0,-9 8 0,1 2 305,-1 2 1,1 4 0,-1 4 0,-1 8 39,-4 7 0,3 1 0,-3 7 1,5 2-195,7 2 0,-5 2 0,6 0 0,1-1-324,3 1 1,4-2 0,2-2 0,2-3-533,4-3 1,3 4 0,9-8 0,1-5-385,5-8 1,1-7 1172,4-1 0,4-7 0,-6-3 0</inkml:trace>
  <inkml:trace contextRef="#ctx0" brushRef="#br0" timeOffset="3017">2795 245 7818,'17'-11'432,"1"1"0,-3 0 84,-3 0 1,-3 1-1,-5-5 689,2 3 0,-2 7-407,-10-2 1,-4 4-1,-7 2-549,0 0 0,5 2 0,0 4-89,-1 5 0,3 5 1,0 1-1,3 1 69,3-1 1,2 1 0,2-1 0,0 1-40,0-1 1,7 1 0,3-1 0,2 0-106,-1 1 1,7-1 0,7 1 0,0-1 111,1 1 0,3-7 0,-6 1 0,-2 0 149,-1-3 1,-3 7 0,1-4-215,-1 3 1,-9 1-1,-6-3 1,-10 1-246,-7 5 1,-1-7-1,-13 5 1,0-1-584,2-1 0,-4 1 0,5-3 0,1-3-816,0-2 0,2-2 0,5-6-1942,1 0 3454,7 0 0,-6-16 0,7-3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16.5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192 228 7803,'-11'7'-40,"-1"5"0,6-2 0,-5 1 637,-3 3 0,6-4 497,2 1 0,6-7-689,6 2 1,4-6 0,7-4 0,1-4-93,-1-1 0,1-3 0,-1-3 1,1 1-143,-1 2 1,1 1 0,-1-5 0,1 3-135,-1 1 1,0 0 0,1-5-268,-1-1 1,-7 7-1,-2 1 1,-2 0-158,-1 1 0,1 3 1,-6-6 165,0-1 0,-7 3 0,-5 0 0,-4 0 182,-1 1 0,-6 3 0,-3-4 0,1 2 160,0 5 1,-6 1 0,4 2 0,0 0 232,3 0 1,-1 2-1,2 3 1,1 9-141,3 7 0,2 1 1,1 7-1,4 2-170,7 2 1,-3 8-1,2 1 1,2 1 48,2 0 1,4-1-1,2-3 1,4 2 60,1-2 1,3-2 0,6-4 0,1-4-194,4-6 0,-1-9 1,5-5-1,0-1-416,0-4 1,-4-10 0,6-6 0,3-5-816,1-6 0,-4 1 1,0-5 1269,2 2 0,-6 2 0,0 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22.5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280 595 7833,'-2'-18'270,"-4"1"0,4-1 1,-5 1 274,-1-1 0,4 7 0,-8-1-113,-1-2 1,-3 7 0,-1 1 0,-1 4-172,1 2 0,-1 0 0,1 2 0,-1 2-139,1 1 0,0 9 0,-1-2 0,1 3-87,-1 3 1,8-7 0,5 1-216,3 2 0,2-5 0,2 1 1,3-2 21,7-4 1,4-2 0,1-2 0,2 0 133,5 0 0,-5 0 0,6 0 0,-1 1 115,-1 5 0,0-4 0,-5 6 0,-1 0-3,1 3 0,-7-1 0,-1 2 0,-2 1-182,-4 3 0,-2 1 0,-2 3 0,-2 1-286,-4 2 1,-2 1 0,-6-9-1,5-1-1619,1-3 1396,-6-7 1,12 2-1,-1-12 1,6-5 602,9-5 0,4-3 0,1-3 0,1-1-51,-1 2 0,0 1 1,1 3-1,-1-1 55,1 1 1,-1 1 0,1 5-1,-3 3 1059,-3 0 1,3 6 202,-3-4 0,-4 6-842,-2 6 0,-4 4 0,-4 7-514,-4 1 0,2-6-559,-8-1 1,7-7-1,-5 0 79,2-8 0,2-8 0,6-11 0,0-6 128,0-4 0,0-4 1,0-2-1,0-1 434,0 1 0,0 8 0,0 4 0,0 1 396,0 5 209,0 2 0,2 11 0,4 6-340,6 6 0,-3 9 1,3-3-1,2 2-307,1-1 0,-3-1 1,-1 4-1,3-5-50,2-1 0,-1 6 0,-1-5 1,-5 3 231,-1 0 0,4-6 0,-6 5 0,-1 3 109,3 1 1,-6-3 0,4 0 0,-4 1 215,-2 3 1,0-5 13,0 1-596,0 0 1,0-5-51,0-7 1,0-7 78,0-11 1,0 6 0,0 1-18,0-3 0,6 5 0,1-1 37,3 2 0,0 0 1,3 4 127,-1-1 0,-6-3 180,6 2 1,-7 4 237,7-4-464,-8 4 1,4 4-217,-8 4 0,0-2-26,0 8 0,0-7 163,0 7 0,0-6-471,0 6-40,0-9-650,0 5-488,0-8 1722,0 0 0,-8 8 0,-2 2 0</inkml:trace>
  <inkml:trace contextRef="#ctx0" brushRef="#br0" timeOffset="1083">664 402 7842,'-6'-11'1124,"1"-1"-93,-9 0-827,12 3 1,-6 3 0,10 12 0,2 5-108,2 5 1,0 3 0,-4 3 0,2 3-71,1 2 1,1 0-1,-6 4 1,0-4-13,0-1 0,0 3 0,0-4 0,0 0-278,0 0 1,0-1-186,0-7 1,0-9 211,0-8 1,6-16-1,2-13 1,2-4 22,3-2 0,-3 1 1,2-1-1,1 0 185,3 0 1,-5 2 0,1 4-1,0 5 273,-3 5 1,7 1-1,-5 3 259,5 3 0,-4 6 0,-3 12-174,-1 6 1,-2 3 0,-6 3-1,0-1-129,0 1 1,0 5 0,0 0 0,0-1-256,0-3 0,0-1 0,0-1 0,0 1-370,0-1 0,0 2 1,0 3-1,0 1-527,0-2 1,0-1 950,0-3 0,8 1 0,1-1 0</inkml:trace>
  <inkml:trace contextRef="#ctx0" brushRef="#br0" timeOffset="1933">1276 490 8031,'0'-12'290,"0"0"1,0-1-43,0-3 1,0 5-1,0-1 1,0-2 186,0-1 1,0-3 0,-2 3-1,-4 1 12,-6 3 0,-3 7 1,-3-2-1,1 4-90,-1 2 0,1 0 1,-3 2-1,1 4-228,1 5 0,-3 11 0,9 3 0,-1 0-176,1 1 1,-1 3 0,7-4 0,2 2 33,2 4 0,2-4 0,0 0 0,0-1-346,0-5 1,8-2 0,3-3 0,7-4-170,5-7 0,-1-3 0,7-4 0,0-5 238,-2-11 1,4 1 0,-8-7 0,-1 5 251,-3 2 1,-2 1-1,-1 2 1,-2 5 162,-3 1 1,-5 2-1,4 8 1,-2 4 376,-5 6 0,-1 5 0,-2 4 0,0 5-122,0 1 1,0 2-1,0 6 1,-2 0-203,-3 0 0,1 0 1,-6 1-1,0 3-105,1 2 0,-3 2 1,-6-5-1,1 5-145,0 2 0,-1-6 0,1 1 0,-1-3-44,1-2 1,-7 0-1,1-2 1,2-6 78,1-9 0,3-9 0,-1-9 0,1 0-81,0 0 1,1-15-1,2-10 1,3-10-47,-3-6 1,-1-8 0,-3 3-1,3-5 39,3-1 1,4 2-1,8 1 1,0 4 12,0 3 1,2 3 0,6 10 0,9 6-180,11 3 0,3 3 1,2 1-1,0 3-203,3 1 0,3 8 0,-2-4 0,2 2-103,2 1 0,5-3 0,-5 4 1,-4-4 596,-6-1 0,6 3 0,-8-4 0,-4 0-109,-4 1 1,-3-3 0,-1-5 236,1-1 0,-3 1 0,-3-1 860,-6 1 0,-4 5 696,-2 0 0,0 10-1197,0 2 1,-6 8-1,0 10 1,0-1-99,-1 1 1,5-1 0,-4 1-278,4-1 1,2 0-1,0 1-1005,0-1 298,0-7 0,2-2 1,2-10-1,3-4 99,3-6 0,2-9 0,5-2 0,1 0 200,-1-3 1,-5 7-1,-1-4 1,1 3 437,-2 3 1,5 1 360,-3 5 0,-2 3 0,-1 10-43,-1 4 0,-2 3 0,-4 9-283,4-1 1,-2 1-1,5-1-541,-1 1 1,-2-7-1,-4-1-1182,4-2 0,-2-2 404,7-6 0,-7-10 1142,2-8 0,4-7 0,-1-10 0</inkml:trace>
  <inkml:trace contextRef="#ctx0" brushRef="#br0" timeOffset="2767">1957 1 11467,'0'17'192,"0"3"1,0 1 0,0 4-146,0 2 0,0 2 1,0 8-1,0 2-506,0 2 0,5 5 0,1-5 0,0-4-436,2-6 1,0 0 0,5-8-1,-1-1 895,1-3 0,3-9 0,1-4 0,3-4 0,3-2 0,-2-8 0,9-4 0,-1-3-86,-2-3 0,0-5 0,-6 0 0,1 1 501,-7 3 0,3 1 0,-9 1 0,1 0 678,-4-1 1,2 1 0,-3-1-503,-1 1 1,-4 1 0,-4 3 0,-3 3-161,-3 2 1,-2 2 0,-5 6 0,-1 0-41,1 0 1,0 2 0,-1 2 0,1 4-361,-1 2 1,1 1 0,-1 9 0,1 1-99,-1 2 1,7 2 0,1-3-1,0 1-73,1-2 1,5 7 0,-2-1-1,4 0-103,2-4 0,8 2 0,3-1 1,5-3 6,1-1 0,3-11 1,1-3-1,2-4-40,-1-2 1,-1-2-1,0-4 1,3-7 176,-3-9 0,-7 1 0,-3-8 0,1 0 196,-2 2 1,-3 1 0,-7 9 0,0-1 433,0 1-156,0-1 0,0 11 1,0 7-169,0 9 0,0 7 1,0 1-1,0 1-255,0-1 0,0 1 0,0-1 0,0 1-305,0-1 0,0 1 0,2-1 1,2 1-473,2-1 1,2 1 0,-4-1-975,1 0 0,9-7 1309,-2-4 1,1-18 0,1-5 0,-4-4 478,-3-5 1,5 7-1,-4-6 1,-1 1 8,1 1 1,4 0 0,-6 5 0,-1 3 517,3 3 0,-4-1 0,6 5 0,0 0 328,-1 0 1,-3 2 0,6 6-237,1 0 0,-3 6 0,0 2 1,-3 2-272,-3 3 0,4 3 1,-2 3-1,-2 3-90,-2 1 0,-2 6 0,0-4 0,0 0-49,0 1 1,-2 5 0,-4-4-1,-4 2-87,1 0 1,-5-8 0,6 3 0,0-5-246,1-1 1,-1-9 0,4-5-63,-2-8 1,0-5 0,6-11 0,2-3 215,4-6 0,4-4 0,7-2 1,1 0 35,-1 0 1,1 6 0,-1 2 0,1 2-219,-1 3 1,1 5-1,-1 5 1,1 6-484,-1 4 0,0 2 1,1 2-1,-1 4-815,1 6 1,-7 3 0,-1 3 1459,-2-1 0,-2 1 0,-6-1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3:45.6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106 158 7904,'0'12'399,"0"-1"1,0-5 101,0 6 0,0-6 1,0 5-448,0 3 0,0-4 0,0 1 1,0 3-162,0 1 0,0 3 1,0-1-1,0 1-164,0-1 0,0 7 0,0-1 1,0-2-45,0-1 0,6-3 1,-1 1-976,-1-1 1099,-2 0 1,-2-9 0,0-10 0,0-11 190,0-9 0,0-9 0,-2 2 0,-2-4 8,-1-2 0,-9 0 0,4 0 1,1 0 25,3 1 0,-2 4 0,0 3 1,0 2 358,1 4 0,-5-5 0,6 3 388,2 2 0,-3 7 197,1 3-884,0 7 0,14-4 0,1 10 0,3 2-23,0 2 1,-6-1 0,5-5-154,3 0 1,1 0-1,3 0-87,-1 0 1,-5 6-1,0 0 159,1-2 0,-3-2 0,1 0 82,3 4 0,-4-4 0,-1 5 84,-1 1 1,0-4 0,-4 8 7,2 1 1,5 3 0,-5 1 0,-2 1 1,0-1-1,0 1 1,2-1-99,-3 1 1,5 5 0,-2 0 0,-2-2-50,-2-1 1,0-1 0,2 3 0,2 1 7,-3-2 1,-1-1 0,-2-3-1,0 3 50,0 3 1,6-10 0,0 5 0,-2-3 99,-2 1 0,-2 1 30,0 1 0,-2-3-97,-4-3 0,2-4 1,-7-8-56,-3 0 1,-2 0 0,-1 0 0,-1 0-62,1 0 0,0 0 0,-1-2 0,1-2-151,-1-2 1,1 0 0,-1 6-1,3-2-704,3-3 1,-3 3-2042,3-4 2903,4 4 0,8 2 0,10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19.7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379 158 7890,'18'-17'565,"-9"-1"0,-3 1 0,-4-1-50,-2 1 0,-2-1 0,-4 1-150,-5-1 0,-5 9 1,-1 3-1,-3 4-54,-3 2 1,-4 0 0,-6 2-1,2 6-152,2 9 1,2 0-1,-4 9 1,3-3-108,3 0 0,-2 6 0,8-5 0,5-3-403,4-2 0,-1-1 129,5-1 0,8-1 0,11-5 1,7-5 55,3-4 0,6-2 0,-4-2 0,1-2 58,-1-1 1,4-7 0,-6 6 0,-1 2 78,-3 2 0,-2 2 0,1 0 69,-1 0 0,-7 2 0,-4 4 0,-6 6-51,-6 3 1,-4 5-1,-7 3 1,-2 6-55,-5 4 1,3 0 0,-8-2 0,0-2-184,2 2 1,3-6-1,11-1-1080,1-5 0,4-11 687,2-8 0,8-16 0,16-13 641,-1-4 0,9-9 0,1-3 0</inkml:trace>
  <inkml:trace contextRef="#ctx0" brushRef="#br0" timeOffset="319">536 71 10176,'10'7'415,"-4"5"1,-4 4-1,-2 1 1,0 2 37,0 5 0,0-3 0,0 6 0,0 0-67,0 1 1,0-1-1,0 2 1,0-6-169,0-3 1,0-3-606,0 0 0,2-11 0,4-10-81,5-11 0,-1-14 0,2 0 0,1-4 136,3-2 0,-1 2 0,-1 2 0,-2 4 134,1 1 1,-5 3 0,0 8 1413,-1 3-742,-5-4 0,6 22 1,-8 2-1,0 9-162,0 7 1,0 5-1,0-4 1,0 0-295,0 0 0,2 5 0,2-7 0,2-2-354,-2-1 1,3-3-1,1-1 1,2-5-1123,3-5 0,3-4 0,1-2 1458,1 0 0,-1-16 0,1-3 0</inkml:trace>
  <inkml:trace contextRef="#ctx0" brushRef="#br0" timeOffset="1252">956 88 7890,'11'6'226,"1"0"0,-6 2 0,5-5 578,3 3 0,-1 2 1,1-4-79,-2 2 1,-3 7 0,3-1 0,-4 3-184,0 3 0,-6 1 0,3 5 0,-1 5-291,2 4 1,-4 9 0,4 7-1,-6 9-284,-6 12 0,2 8 0,-6 9 1,1 0-210,-1 1 0,-2-1 0,-5 0 1,-1-3-808,1-9 1,7-16 54,4-25 0,5-37 0,1-28 0,0-20 370,0-13 0,0-14 0,1-9 1,3-8 331,2-2 0,-3 46 0,0 1 1,-3-43-1,0 2 313,0 1 1,0 5 0,0 7 0,0 14 332,0 16 1,2 11 0,4 8-1,5 6 339,5 3 1,1 11-1,1 3 1,-1 6-35,1 6 1,-1-3-1,1 9 1,-1 2-460,1 1 0,-1 1 1,-1-3-1,-3-1-187,-1 2 0,-8 1 1,2 3-1,-5-1-104,-1 0 1,0 1-1,0-1 1,-1 3-81,-5 3 0,-4-2 0,-9 9 0,-3 1 69,-1 2 1,-2 1 0,3-1 0,-1-1-196,2-3 0,1-8 0,3 2 0,-1-5-344,1-7 1,7-5 526,4-12 1,12-9 0,6-10 0,5-3 135,7-3 0,3 0 1,10 0-1,2 4 88,1 2 1,1 2-1,-6 5 1,0 1 237,0-1 1,0 3 0,0 1-1,-2 4 214,-4 3 1,2-1 0,-8 4 55,-2-2 0,-9-2-363,-6 3 0,-6-5 1,-6-6-172,-6 5 1,-3 1 0,-3 6 0,1-2 122,0 2 0,-1-3 0,1 1 1,-1 2-32,1 2 0,-1 10 0,1 3 1,1 5-271,5 1 0,-5 1 0,6-1 1,1 1-451,3-1 0,-2 3 0,2 1 0,2 2-125,2-1 1,10-3 0,4-1 0,3-3-317,3-3 1,7 1-1,2-7 1,2-2 537,0-2 1,1-4 0,2-4 0,0-4 445,-3 1 0,-2-13 0,2 5 0,-4-2 122,0-1 1,-5-3 0,1-2 0,-5-1 310,-5 1 1,-5 2 0,4 5 3379,-2 1-3040,-3 0 1,-3 9 0,2 8-494,2 9 0,0 13 0,-4 1 0,2 0-212,2 3 1,5-5-1,-5 8 1,-2 0 44,-2-2 1,0 4 0,2-7 0,1-1 10,-1 2 1,-4-5-170,-6 3 0,-3-15 0,-7-12-135,5-12 0,3-11 1,8 2-1,0-2 12,0-4 0,0 0 0,0 0 0,0 3-138,0 3 1,8 2-1,3 5 1,3 1-493,-3-1 0,11 7 0,-5 1 0,3 2-791,-1 4 1,4 3 1588,1 1 0,7 7 0,-4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18.6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1031 7852,'-17'-12'185,"-1"1"0,3-3-190,3-2 1,-2-1 0,9-2 0,1-5 444,2-5 0,4-2 1,3 0-1,7 2-36,4-2 1,1 0 0,2 0 0,5 4-197,5 1 1,-2 11 0,2 9 0,2 4-109,2 2 0,2 2 0,-2 4 0,-4 8-5,-5 7 0,-5 6 0,-2 10 1,-1 4-249,-4 5 0,-5-1 0,-7 1 0,0 1 147,0-2 1,-7 3-1,-5-7 1,-4-4 25,-1-6 0,-1-2 0,-1-10 0,-2-5-96,-3-4 0,-5-5 0,6-6 1,2-5-196,1-6 0,-3-5 0,2-7 0,3-5-287,5-4 0,7-4 1,-4-3-1,2-5-919,4 0 1477,10 3 0,4-1 0,7-2 0</inkml:trace>
  <inkml:trace contextRef="#ctx0" brushRef="#br0" timeOffset="283">909 280 7921,'15'-35'0,"-1"2"-159,-2 4 1,-7 2 0,5 5 0,-2-1 606,-4 2 0,-4 1 0,-6 3 1,-6 1 86,-3 5 1,-9-3 0,1 8 0,0 2-164,-2 2 1,3 2 0,-5 0 0,0 2-80,0 4 1,5 0 0,-1 10 0,6 5-52,5 4 1,-1 4 0,5 8 0,0 4-137,0 5 0,2 5 1,6 1-1,0 1-227,0-1 0,0 8 0,0 4 0,0 4-170,0 2 1,0 0 0,0 2 0,2 1-150,4 3 1,-2-6 0,6-8 0,-1-2-242,1-4 0,0-3 0,3-10 0,-3-12-388,-2-12 0,0-15 1069,-3-4 0,-3-16 0,6-11 0</inkml:trace>
  <inkml:trace contextRef="#ctx0" brushRef="#br0" timeOffset="432">542 751 7921,'-33'-50'138,"4"3"1,4 11 0,9 8-1,5 3 1070,5 4 0,6 1-712,6 3 1,-3 7 0,11 4 0,4 6-259,3 6 0,4-2 1,-2 8-1,6-1-340,4-1 0,2 4 1,2-8-1,2-3-708,2-1 0,7-2 1,-1 0 809,3 0 0,3 0 0,-1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29.4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333 245 7851,'-8'-33'154,"-4"4"1,2 4 0,1 8 0,-1 1 550,0 5 1,-1-3 0,-7 8 0,1 2-99,-1 2 1,1 4 0,-1 4 0,1 6-137,-1 3 1,1 9 0,0 1 0,-1 4-353,1 8 1,-1-2-1,3 5 1,1-3-213,2-2 1,9 6-1,-3 0 1,4-2-349,2-3 0,0-8 0,2-3 0,4-4-440,5-3 1,7 1 0,5-13 0,4-2 192,0-2 1,6-4 0,-4-4 0,4-6-909,2-3 1596,-8-11 0,6-1 0,-5-8 0</inkml:trace>
  <inkml:trace contextRef="#ctx0" brushRef="#br0" timeOffset="350">385 315 7851,'-2'-17'249,"-4"-1"1,4 7-1,-4-1 1,3 0 761,-3 3 1,4-1 397,-4 4 0,4 6-1033,2 0 0,0 8 1,0 9-1,0 3-248,0 3 1,0-3 0,-2 5-1,-2-2 37,-2 0 0,1 3 1,5-5-1,0 2-63,0-1 0,0-3 0,0-2-264,0 1 0,2-3 1,3-3-530,7-6 1,9-8-1,3-8 1,-3-7-121,-2-3 0,-1-5 1,-1 0-1,1-2 706,-1-4 1,-1 5-1,-5 1 236,-5 0 1,2 6 0,-2-5 950,-2 5 1,-4 9-107,-6 4 1,2 4 0,-6 4-684,3 4 0,1-2 0,6 8-415,0 1 0,0 3 0,2 1-423,3 1 0,-3-1 0,6-1 0,-2-3-1394,0-1 1,7-2-1348,-1 1 3286,4-3 0,1-8 0,0 0 0</inkml:trace>
  <inkml:trace contextRef="#ctx0" brushRef="#br0" timeOffset="617">717 245 7851,'-2'-15'3483,"-4"3"-2816,4-3 0,-6 15 0,8 0-506,0 9 1,2 7 0,2 1 0,2 1-56,-2-1 0,0 3 1,0 1-1,1 2-54,-1-1 1,-2-3 0,-2-1 0,0-1-287,0 1 1,0-7-1,0 1-250,0 1 1,2-5 0,2-4 207,2-8 0,6 0 1,-5-7-1,1-5 70,0-5 1,3 1 0,-3-5 0,2 2-135,4 0 1,-5-1-1,3 7 1,1 1-164,3 5 0,-4-3 1,-1 8-1,1 0 68,-2-1 1,5 5 0,-3-4 434,3 4 0,3 10 0,-1 1 0</inkml:trace>
  <inkml:trace contextRef="#ctx0" brushRef="#br0" timeOffset="1416">1014 280 7851,'9'0'312,"-1"-2"476,-8-3 1,2 1 254,4-8 0,-4 6 620,4-5-1271,-4 7 1,-2-2-421,0 12 1,0 5 0,0 11-71,0 1 1,0 2 0,0-3-1,0 1-266,0-2 1,0 4 0,2-1 0,1-3-117,3-1 1,8-3-1,-3-1 42,5-5 1,3-3 0,3-8 0,1-2 189,-2-4 1,7 2 0,-1-7 0,2-3 309,0-1 1,-2-9-1,2 1 1,-4 2 250,1 1 0,-7 5 0,4 1 0,-3 2 354,-3-1 1,-5-3 0,0-1-128,1-1 0,-5-5 1,0 0-1,-3 1-159,1 3 0,0 0 0,-6-3 0,0-3-260,0-2 0,0 6 1,0-3-1,-2 7 148,-4 5 0,-3-1 0,-9 7 0,1 2-17,-1 2 0,1 2 0,-1 2 1,1 4-274,-1 5 1,1 7 0,1 3-1,3 2-143,1-1 0,8 5 1,-2 0-1,5 2-213,1 0 0,0-5 0,1 3 0,5 0-349,6 0 1,5-5 0,5 1 0,3-4-96,2-1 1,4-7 0,8-1-1,2-2 245,-2-4 0,3-4 1,-1-6-1,-2-6 253,-2-3 0,-4 3 1,-4 0-1,-6-1 323,-4-3 0,-1-1 0,-3-1 0,-3 1 356,-6-1 0,2 1 0,-3-1 1,1 1 461,2 0 0,-6-1 0,4 1 0,-4-1 2003,-2 1 0,6-1-492,-1 1-2362,9-1 1,-12 11 0,2 7-17,-8 9 0,-6 9 0,-7 3 0,1 2 61,5-1 0,-5-3 0,6 0 0,1 3-296,3 1 1,-2 0 0,4-5 72,6-1 1,2 1 0,12-1 0,5 1 90,4-1 1,4-5 0,8-1 0,2 3 178,2 2 1,-1-5-1,-5 1 1,-2 0 290,-4-3 0,2 7 0,-9-5 185,-7 5 1,-5 1 0,-14 1 32,-7-1 0,-3-5 0,-15 0 0,-4-1-49,-6-1 1,0 5-1,-5-3 1,1 2-320,4-3 0,2 5 0,2-6 0,0 1-792,0 1 0,8-8-4923,4 2 5515,11-5 0,20-8 0,12-3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26.9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140 639 7797,'-17'8'3239,"7"-6"-2995,2 6 0,16-8 0,2-2 0,1-2-248,1-2 0,0-2 0,5 3 0,1-5-132,-1 0 0,1-5 0,-1 3 0,1-3-43,-1-3 0,-5 1 0,-3-1 0,1 3 50,0 3 0,-6-4 1,1 5-1,-3-5 116,-2-1 0,-7 7 0,-5 2 0,-4 3 236,-1-1 0,0 0 1,-3 6-1,-1 2 115,-3 4 1,-5-1-1,6 11 1,0 3 30,-2 1 1,5 7-1,-1 0 1,5 2-178,5 0 1,1 0 0,-2 6 0,7 0-198,3 0 1,2 0 0,0-2 0,2-4-368,3-5 1,5 1 0,9-4 0,3-3-505,1-5 0,8-9 0,-4 2 0,2-4 127,0-2 1,1 0-1,5-2 1,-1-2 748,1-2 0,0-7 0,0-5 0,0-9 0</inkml:trace>
  <inkml:trace contextRef="#ctx0" brushRef="#br0" timeOffset="434">647 115 8120,'-8'-13'102,"-4"-5"1,3 11-1,-1-11 709,2 3 0,2-1 1527,6-1-1962,0 7 1,6 10 0,2 14 0,0 7-138,-1 8 1,-1 4 0,-6 4 0,0 4-171,0 5 0,0 5 1,0 1-1,0 2-260,0 5 0,-2-5 1,-3 4-1,-5-4-277,0-1 1,-3-7 0,7-3 0,2-6-476,2-10 1,4-13 0,4-10 231,5-8 1,5-16-1,3-15 1,3-9 710,1-7 0,0-3 0,-7-4 0,-5-6 0,5 4 0,-6-1 0</inkml:trace>
  <inkml:trace contextRef="#ctx0" brushRef="#br0" timeOffset="800">804 98 8120,'0'-19'60,"0"-3"957,0-1 1,0 5-492,0 7 0,0 9 0,2 2 0,2 12-108,2 9 0,1 0 1,-3 8-1,2 2-233,-2 2 1,-2 8 0,-2 2 0,0 1-156,0 5 0,0-4 1,-2 1-1,-4 3-126,-6 1 0,3 3 0,-1-3 0,0-3-636,1-7 0,5-5 0,-2-6-205,4-5 0,10-13 0,3-9 1,7-10 372,5-9 1,-2-14 0,7 0 0,-3-4 563,-4 2 0,4 2 0,-1-2 0,-1 4 0,2 6 0,-5 5 0,3 4 207,-4 3 1,-7 7 1646,0-2 1,-8 6-159,1 6 1,-3 4-1414,-2 7 0,0 1 0,-2-1-381,-3 1 1,1-1 0,-6 0 0,0 1-1004,1-1 1,5-5-3096,-2 0 4196,4-8 0,2-4 0,0-14 0,0-7 0,0-7 0,0-6 0</inkml:trace>
  <inkml:trace contextRef="#ctx0" brushRef="#br0" timeOffset="1464">1066 290 8079,'0'-17'1065,"0"-1"1,2 8-1189,4 5 1,-2 9 0,7 3 0,3 3-284,1 4 1,-3-1 0,0 1 0,1-5 80,3-1 0,1 4 0,-1-4 1,-3-1 76,-1 1 1,0 6 814,5-3 1,-1 5 0,-3 1 304,-1 1 0,-8-1 0,3 1 0,-1-1-95,0 1 1,0-1 0,-4 3-1,2 1-301,1 2 1,1 8 0,-4 0 0,2 6-168,2 4 1,0 9 0,-8 3-1,-2 7-229,-2 2 1,-7 6-1,1-4 1,-4 6-357,-1 5 1,1-12-1,3-3 1,3-14-980,2-9 0,4-2 386,10-17 0,4-20 0,9-24 1,3-11 41,1-9 1,6-12-1,-6-6 1,-1-4 456,-3-2 0,-7-2 0,-2 0 0,-3 1 370,-3 3 0,-2 2 0,-4-2 0,-4 2-14,-5 2 1,-3 15 0,1 5 0,3 9 751,2 6 0,-4 13 478,7-1 0,1 11 1,10 0-1,5 4-484,5 2 0,7 0 0,0 0 0,1 0-604,1 0 0,-4 6 0,6 2 0,-3 1-202,-9 5 1,1-4-1,-11 3 1,-1 5 24,-2 3 1,-2 8 0,-2-4 0,-3 2-295,-7 4 1,-9 2-1,-5 2 1,1 0-89,0 0 0,0-2 1,3-2-1,-1-4-2961,2-1 2769,1-3 1,11-21 0,3-10 0,6-11 622,6-10 0,3-10 0,9-2 0,-1 0 0,1-1 0,-1 11 0,3-2 0,3 5 0,6 7 1,-4 2 0,0 1 0,-1 3 817,-1 3 1,2-2 0,-4 9 0,3-1 128,-3-2 0,0 6 1,1-6-1,1 3-483,-2-1 0,5-8 1,-1 2-1,0-1-669,0 1 1,-1-3 0,-5 5 0,2-2-2274,3 1 2478,-1-1 0,-6-5 0,1-1 0</inkml:trace>
  <inkml:trace contextRef="#ctx0" brushRef="#br0" timeOffset="1699">1904 98 7978,'-17'0'1304,"-1"0"0,9 8 0,3 3 0,4 5-892,2 1 0,0 9 0,0 5 1,0 7-73,0 9 0,-2 9 0,-2 4 0,-2 1-157,2-1 1,-5 6-1,-1-6 1,0-2-318,4-5 0,4-15 0,2-3 0,2-11-792,4-11 1,4-5 0,7-10 0,3-6-32,3-9 0,4-10 0,8-14 0,0-4 957,0 1 0,0-7 0,0 6 0</inkml:trace>
  <inkml:trace contextRef="#ctx0" brushRef="#br0" timeOffset="1848">2149 465 8256,'9'-10'1824,"-1"4"1,-8 12-1,0 6-1483,0 3 0,0 3 1,0-1-1,0 1-400,0-1 1,0 1-1,-2-1 1,-2 2-519,-2 5 1,1-5 0,3 2-1,-2-5-3358,-2-4 1500,0-9 2435,6-3 0,8-17 0,2-10 0</inkml:trace>
  <inkml:trace contextRef="#ctx0" brushRef="#br0" timeOffset="2134">2184 273 8011,'0'-18'757,"2"8"1,3 7-684,7 6 1,4-1 0,1 6 0,0-2-309,1 0 1,5 5 0,0-5 0,1-2 85,1-2 1,-6-2 0,7 0-1,-3 0 569,0 0 0,0 0 1,-5 0 526,-1 0 0,-1-8 419,-4-3 1,-7 3-997,-10 2 1,-5 4 0,-8 4 0,1 6-83,-1 9 1,1 3 0,-2 7 0,-3 0 15,-1 0 0,0 2 1,5 8-1,1 2-74,-1 2 0,9 0 1,3-8-1,4-2-456,2-2 0,2-8 0,6 2 1,9-3-1495,10-3 1,8-7 0,6-4 1718,5-4 0,5-2 0,1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39.0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53 123 8187,'0'-12'45,"0"1"1036,0-3 1,0 4-364,0-1 1,0 5-48,0-6-466,0 8 1,0-5-552,0 3 128,0 4 0,-2-6 170,-3 8 0,1 0 282,-8 0 0,6 0 511,-5 0 147,7 0-668,-4 0 1,8 8-102,0 3 0,0 5-206,0 1 0,0 1-381,0-1 329,0 1 1,0-7 0,2-1 64,4-2 0,-4-4 48,4-10 0,-5-4 0,-1-7 42,0-1 1,0 1 0,0-1 39,0 1 0,0 5-150,0 1-463,0-1-810,0 2 182,0 3 1,0 8 1180,0 5 0,0 4 0,0 7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9:45.1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18 218 8074,'0'-17'2166,"-5"-1"-1307,-1 1 0,0 9-639,6 8 1,2 10 0,2 13 0,2 6-94,-3 4 1,5 4 0,-2 4 0,0 5-339,2 5 1,-6 7 0,3 2 0,-3 2-184,-2 4 1,0 2-1,0 2 1,0-2-113,0-4 0,0-12 0,0-13 21,0-8 0,0-15 0,0-20 0,0-17-188,0-18 1,0-18 672,0-7 0,8-19 0,2-6 0</inkml:trace>
  <inkml:trace contextRef="#ctx0" brushRef="#br0" timeOffset="268">18 236 8074,'0'-18'160,"0"1"1355,0-1-1016,0 1 0,2 9 0,4 10 0,6 14-218,3 11 1,-3 6-1,0 4 1,1 3-113,3 7 0,1 5 0,1 5 0,-1 1-58,1-2 1,-7 6 0,1 0 0,1 2 40,3 0 0,-1-2 0,-1 4 0,-4-5 215,-2-7 0,-1-13-450,-1-18 0,-2-21 0,6-16 0,-3-17-161,-3-13 1,-2-15 0,-2-7-1,0-5 110,0-5 0,0-6 0,0 9 0,-2 3-481,-3 4 0,3 4 1,-4 0-1,4 11-577,2 14 1,2 4-349,4 10 1540,3 8 0,17 15 0,1 9 0</inkml:trace>
  <inkml:trace contextRef="#ctx0" brushRef="#br0" timeOffset="574">560 725 8026,'0'17'323,"-2"1"0,-2-1 133,-2 1 1,0-11 0,6-7 1,0-7 0,0-11 0,2 1-203,4-1 1,4-5 0,7 0 0,1 1-91,-1 3 1,3 1-336,3 1 0,2 7 0,4 4 34,-6 4 0,-5 4 0,-4 4 0,-5 8 51,-1 7 1,-2 0 0,-6 9 0,0 1 167,0 2 1,-2 2 0,-4-1 0,-8-1 102,-7-3 1,2 1-1,-5-8 1,3-2 4,-2-1 1,3-5 0,-3-3 0,4-6-641,1-4 1,1-2 0,1-2-206,5-4 1,-3-4 0,8-9-1,4-5-872,6-5 1526,-2 4 0,21-8 0,-3 6 0</inkml:trace>
  <inkml:trace contextRef="#ctx0" brushRef="#br0" timeOffset="865">787 672 8026,'17'0'866,"-5"0"0,-2 2-351,-3 4 1,5-2-1,-4 8 1,0 1 3,-1 3 1,5 1 0,-6 1-1,-2 1-174,-2 4 0,0-1 1,1 5-1,3 0-139,-2 0 0,-2-6 1,-2 3-300,0-5-243,0-9 0,0-10 0,0-14 1,0-7-199,0-8 0,0-2 1,2 0-1,2 2 195,2-2 1,5 0 0,-5 1 0,0 7 339,2 4 1,0 1-1,5 3 1,-3 1 143,-2 3 1,5 7 0,-1-2 0,1 6-46,-1 6 1,4 3 0,-7 9 0,3 1-203,0 5 0,-3 1 0,5 6 0,-3-4-392,3-2 1,-4 4 0,1-3 0,3-1-470,2 0 0,1-8 963,0-5 0,1 0 0,-1 5 0</inkml:trace>
  <inkml:trace contextRef="#ctx0" brushRef="#br0" timeOffset="1047">1363 742 9972,'-10'0'1830,"5"0"0,10 0-1833,7 0 1,4-6 0,1 1 0,2-1-736,5-2 1,-3 4 0,8-6 0,2 3 737,2 3 0,2-6 0,0 0 0</inkml:trace>
  <inkml:trace contextRef="#ctx0" brushRef="#br0" timeOffset="1582">2306 655 7882,'-6'-12'106,"-1"1"1,-3-1 673,-4 2 1,1-5-1,-1 3 978,3-3 1,-1-3-1189,-6 1 0,1 7 0,0 4-301,-1 4 1,1 10 0,1 4 0,2 3-221,3 3 0,5 7 0,-6 4 1,1 4-261,1 2 0,-4 0 1,9-2-1,1-2 40,2-2 0,2 0 0,0 4 0,0-4 66,0-6 0,0-3 0,2-5 0,4-3-173,5-6 1,5-4 0,1-4-1,1-4-164,-1-6 0,1-11 0,-1-4 0,1-2 232,-1 0 1,0 1-1,-1-3 1,-2 4 421,-3 2 1,-1 2-1,3 5 998,-1 1-805,-8 7 0,4 4 1,-8 12 93,0 6 1,0-3 0,0 3-1,0 2-774,0 1 1,0 3 0,0-1 0,0 1-771,0-1 1,2 0-1,2 1-427,1-1 1,3-1 365,-2-4 1,-2-5 1105,8-7 0,-9-7 0,5-3 0</inkml:trace>
  <inkml:trace contextRef="#ctx0" brushRef="#br0" timeOffset="2229">2394 201 7882,'0'-12'1603,"0"0"1,1 3-304,5-3 0,-2 4-838,8 8 1,-6 10-1,3 6 1,1 7-285,0 4 1,-6 4-1,1 8 1,-3 4-125,-2 1 0,0 3 1,0 3-1,0 1 31,0 1 1,0-9 0,0 7 0,0-5-248,0-6 1,0-10 0,0-6-135,0-4 1,0-11 0,2-8 58,4-9 0,-2-15 0,6-3 0,-1-2-9,1 0 0,2 2 0,3-4 0,-1 3 5,-2 3 0,-1 8 1,7 5-1,-1 1 158,1 1 0,-7 0 0,1 6 338,1-2 0,3 8 1,-1 10-7,-3 4 0,-4 7 0,-8 0 0,0 0-134,0 3 1,-6-5 0,-2 8 0,-1 2-132,-5 2 1,-3-4-1,-5 0 1,-1 0-260,2-1 0,1-3 0,3-10 0,-1-1-853,1-2 0,7-11 1,4-1 546,4-9 1,2-9 0,2-5-1,4-6 204,6-4 0,9 4 0,2 2 1,-1-1 401,-3 1 0,4 6 1,1-2-1,-3 3 564,-2 3 1,1 5 0,1 2-1,2 1 423,-1-1 0,-1 6 0,0-2 0,5 2-183,1-1 0,-6 3 0,3-6 0,-3 2-730,2 0 1,-3-7-1,3 3 1,-4-2-234,-1 1 1,-7-1 0,-1-5-220,-2-1 0,-4 3 0,-10 3 81,-6 6 1,-9 4 0,-2 2 0,-1 0 249,-1 0 1,4 8 0,-6 2 0,1 3 324,5 5 0,2-5 1,3 11-1,2-5-105,3-1 1,7 5 0,-2 0 0,4 0-382,2 3 0,0-7 0,2 6 0,4-1-437,6-1 1,3 0 0,5-7 0,1-3-966,2-1 0,8-8 1585,-2 2 0,-3-20 0,-1-5 0</inkml:trace>
  <inkml:trace contextRef="#ctx0" brushRef="#br0" timeOffset="2465">3162 79 7882,'0'-12'738,"0"0"0,0-1 1224,0-3 0,0 4-792,0 1 0,0 9-896,0 2 0,2 10 0,2 11 0,2 4-222,-3 2 1,-1 8 0,-2 8 0,0 2-162,0 3 1,0 3 0,0 1 0,-2 0-324,-3 1 0,3-1 1,-4 1-1,4-3-506,2-3 1,0-7-1,0-11 1,2-7-2218,4-9 3155,-4-5 0,21-16 0,-4-1 0</inkml:trace>
  <inkml:trace contextRef="#ctx0" brushRef="#br0" timeOffset="2630">3406 480 7874,'10'-10'2597,"6"3"1,-14 14 0,3 5-2221,-3 4 0,-2 1 1,0 3-1,0 3-694,0 6 1,-5 2 0,-1 0 0,2-2-1412,2 2 1,2-6-2285,0-1 4012,0-13 0,0-18 0,0-13 0</inkml:trace>
  <inkml:trace contextRef="#ctx0" brushRef="#br0" timeOffset="3115">3459 253 7934,'0'18'-568,"6"-7"0,1 1 278,3 1 0,2 3 0,5 1 294,1 1 0,5-8 0,2-3 0,0-1 67,1 0 0,3 0 0,-6-6 0,-2 0 678,-1 0 1,3 0-1,0 0 2300,-1 0-1889,-3 0 0,-9-8-737,-4-4 0,-6-1 1,-6-1-175,-6 3 0,-3 7 0,-3-2 0,1 4-32,-1 2 0,1 0 1,-1 2-1,1 4-132,-1 5 1,7 7 0,-1 3-1,0 4-146,3 3 1,-5-1-1,8 4 1,3-2 74,1 2 0,2 2 1,0 2-1,0-2-147,0-4 0,7 2 0,3-8 0,2-1-72,-1-3 0,1-9 1,5-4-1,1-4-276,-1-2 1,-5-4-1,0-6 1,1-9-21,3-7 0,-1-5 0,-1-8 1,-4-1 273,-3 1 0,1 2 1,-4 4-1,2 2 497,-2 2 0,-2 8 0,-2-3 1801,0 5-1476,0 9 0,0 10 0,0 12 0,0 3-418,0 3 1,0 1 0,0 3 0,2 1-466,3-2 1,-3-1 0,4-3 0,-4 1-567,-2-1 1,6 0 0,0 1 0,-2-1-1954,-2 1 2807,5-8 0,-5 5 0,6-5 0</inkml:trace>
  <inkml:trace contextRef="#ctx0" brushRef="#br0" timeOffset="3431">4035 480 7821,'10'-8'7197,"-2"6"-5265,-1-13 0,-3 13-1508,8-4 1,-8 6-1,2 6 1,-4 8-236,-2 7 1,2 0 0,1 8 0,3 2-64,-2 2 1,-2 4 0,-2 0 0,0 0-307,0-4 1,0-10-1,2 1-719,4-5 1,3-11-1,9-10 461,-1-14 0,1-11 0,-3-12 1,-1-1 149,-2 1 1,-1 2 0,7 4-1,-3 2 381,-3 2 0,3 9 1,-3 3 222,4 9 1,-5 6 0,-1 4-1,-2 4-110,-4 6 0,3 9 0,-1 4 1,-2 2-490,-2 4 0,4 0 0,0-1 0,-2-7 283,-3-4 0,7 6 0,2 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27.71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113 245 8010,'-18'0'303,"1"0"1,-1 0-1,3-2 1,1-1 367,3-3 0,5 0-123,-6 6 1,10 0-1,2 0-180,10 0 1,11 0 0,5 0 0,1 0-46,4 0 0,2 6 1,2 0-1,0-3-174,0-1 1,1-2-1,3 0 1,2 0-179,-2 0 0,-2 0 0,-2 0 0,0 0-148,-1 0 1,-1 0-1,-2 0 1,-3 0-558,-3 0 0,4 0 0,-6 0-851,-1 0 0,-3 0-980,-2 0 2565,-7 0 0,-10 0 0,-10 0 0</inkml:trace>
  <inkml:trace contextRef="#ctx0" brushRef="#br0" timeOffset="317">549 71 7821,'-5'-18'86,"-1"1"1,-6 5-1,4 3 881,-1 1 1,3 2-188,-6 6 1,10 0 0,2 0-378,10 0 1,7 8 0,5 1-1,3 3-229,2 0 1,-4-6 0,7 5 0,1 1-206,2-3 0,0 1 0,0-6 0,0 4 7,3 2 1,-3-7 0,-3 5-1,1-2-117,2 0 1,-4 2 0,-2-5 0,-2 5 78,-4 2 1,-7-6-1,-4 4 1,-3-1 221,-3 5 1,-2-2 0,-4 1 0,-3 3 52,-7 1 0,-9 3 0,-5-1 1,-1 1-146,-4-1 1,-2 1-1,-2-1 1,0 1-200,0-1 0,6 1 0,2-1 1,0-1-611,0-5 0,5 5 0,-1-7-1504,4 1 2245,9 6 0,-6-14 0,7 5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25.62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280 385 7780,'0'-18'235,"0"-1"1,0-3 0,0-1 0,2 0 0,2 0 0,2-1 219,-2 3 1,-2-4 0,-2-1-1,2 1-3,3 0 0,-3 2 1,4 5-1,-4 1 40,-2-1 0,-6 7 0,-2 1-244,-1 2 0,-3 2 1,-5 8-1,-1 4-158,1 6 0,-7 5 0,1 5 0,2 3-83,1 2 1,3 4 0,-1 8 0,3 2-74,3-3 0,-1-1 1,7-2-1,2 0 38,2 0 0,2-8 0,0-3 0,0-3-19,0 2 0,8-11 1,4-1-1,3-7-67,2-4 1,3-2 0,1-3 0,4-9-39,3-7 0,-5-6 0,4-8 0,-2 0 18,-3 0 1,-3 6 0,-1 1 0,-3 3 25,-3 4 0,1 1 215,-7 3 1,0 11 0,-6 10 93,0 12 1,-6 13 0,0 2 0,0 6-68,-1 3 1,5 9 0,-4-3-1,4 3-94,2-2 0,0 3 0,0-3 0,0 5-26,0 6 1,0-9-1,0 3 1,0-1-46,0-1 1,0-3 0,-2-3-1,-2-3 76,-2-8 0,-5 0 0,3-10 1,0-1 9,0-3 0,-5-9 0,1-5 1,-3-3-74,-3-2 0,-1-2 0,-3-3 1,-3-7-40,-2-4 1,4-3 0,-4-4 0,-1-4-103,1-1 1,12-5 0,-1 6-1,7 0-32,5 4 1,2-2 0,2 1 0,2 3-169,3 2 0,5 1 0,10 1 0,3-1-204,6 1 0,-2-1 1,2 3-1,2 1-426,2 3 0,8-1 989,0-6 0,0-7 0,-7-2 0</inkml:trace>
  <inkml:trace contextRef="#ctx0" brushRef="#br0" timeOffset="434">525 437 7780,'0'-17'341,"0"-1"2088,0 1-1012,0 7 1,0 4-1037,0 12 0,0 4 1,0 7-1,0 1-257,0-1 1,0 1-1,0-1 1,0 0-243,0 1 1,0 5-1,0 0-52,0-1 0,0-3 1,2-1-533,3-1 0,-3 1 238,4-1 1,-2-9 109,2-8 0,-4-10 1,6-13-1,-3-4 93,1 0 1,8-6-1,-3 3 1,5-3 118,1-1 0,1 1 0,-1 1 0,1 5 132,-1 2 0,1 4 0,-1 9 0,3 6 180,3 4 1,-4 2 0,5 2 0,-7 4 201,-5 6 1,3 3-1,-5 3 1,2-1 55,-1 1 1,-7-1 0,2 1-135,-4-1 1,-2 1-1,0-1-245,0 0 1,-6-5-1,-2-2 1,-1-1-139,-5 1 0,-2-6 0,-1 4 1,0-2-152,-1-1 0,1 1 1,-1-6-1,1 0-324,-1 0 0,1 0 1,-1-2 101,1-3 0,7 1 0,4-8 0,4-2-1040,2-1 1502,0 5 0,16-13 0,3 4 0</inkml:trace>
  <inkml:trace contextRef="#ctx0" brushRef="#br0" timeOffset="768">996 297 7780,'0'-9'2219,"0"1"0,0 21 0,0 5-1995,0 1 1,0 1 0,0-1 0,0 2-212,0 3 0,0-1 1,0-5-1,2-1-396,4 0 1,-4-5 0,6-2 0,-1-2-286,5-5 1,-2-3-1,1-5 1,1-7 139,-2-4 0,5-3 0,-5-2 1,2-3 521,-1 3 1,-1 2-1,2 1 1,-5 1 220,1-1 1,-6 1-1,6 1 2303,0 5-1932,-6 3 0,5 10 1,-7 4-1,0 5-434,0 5 1,0 7 0,0 0 0,0-1-335,0-3 1,0 4 0,0 1 0,0-3-662,0-2 1,0-1-1,0-1-330,0 1 1173,0-8 0,8-3 0,2-7 0</inkml:trace>
  <inkml:trace contextRef="#ctx0" brushRef="#br0" timeOffset="1200">1328 332 8444,'12'2'2192,"-3"4"-1434,-1 6 1,0-3 0,-4 5 0,2 3-25,-3 5 0,5 11 1,-2 2-1,-2 11-390,-2 11 1,0 1-1,2 10 1,1 3-356,-1 1 0,-2 6 0,-2-4 0,0-5-234,0-3 1,-2-3 0,-2 1 0,-1-8-1270,1-8 0,2-7 488,2-12 0,0-27 0,0-21 1,0-18 304,0-16 1,-6-14 0,-2-15-1,1-3 438,-1-3 0,-4 1 1,4 0-1,1 1 338,-1 5 1,-4-3 0,6 11-1,2 5 500,3 8 1,1 7 0,1 7-1,7 7 331,10 8 0,-1 6 1,8 9-1,-1 2-266,-1 3 0,6 7 1,-4-2-1,2 6-323,5 6 1,-5 4 0,0 7-1,-2 2 7,-4 5 1,-1-3 0,-5 6 0,-3 0 55,-6 1 1,-4-1 0,-2 4 0,0-2-218,0 2 0,-10 2 0,-5 2 0,-7 0-240,1 0 1,-6-6-1,-2-2 1,-4-4-378,-2-7 1,0-1 0,0-9 0,2-2-1225,4-2 0,-2-4 1,5-4 1697,-1-5 0,6-13 0,-4-3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29.21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86 420 7814,'-18'-12'549,"1"2"454,-1 3 1,7-5 2191,-1 6-2512,8-7 1,-2 11 0,12-4-371,6 4 0,5 2 0,5 0 0,3 0-159,2 0 1,0 0 0,4 0 0,-2 0-117,2 0 1,0 0-1,1-2 1,-3-2-98,2-2 1,0 0-1,0 6 1,-2 0-619,2 0 1,-6-5 0,0-1 0,-1 2-292,-1 2 0,0-4 0,-5 0 0,-1 2-545,1 3 0,-7 1 1513,1 0 0,-8-8 0,4-2 0</inkml:trace>
  <inkml:trace contextRef="#ctx0" brushRef="#br0" timeOffset="298">487 18 7815,'-17'-10'231,"0"5"0,-1 3 0,1 2 507,-1 0 0,8 2 0,5 3 1,3 7-207,2 4 0,0 1 1,2 0-1,3 1-206,7-1 1,6 1 0,5-1-1,4 1-148,0-1 1,6 1 0,-4-1 0,4-1-107,2-5 0,0 5 0,0-4 0,0 1-6,0-1 1,0 3 0,-2-3-1,-4 3-90,-6 3 1,-3-1 0,-5 1 0,-3-1 61,-6 1 0,-6 1 1,-6 3-1,-8 1-42,-7-2 1,-6 4 0,-8-1 0,-2-3-192,-4-2 0,2-1 0,-5-3 0,1-1-310,4-2 0,-4-9 0,3 3 0,1-4-109,2-2 1,10 0 0,4-2 0,3-2 613,3-1 0,-1-9 0,1 4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38.2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8 445 7765,'0'-18'860,"0"7"0,-2 1-221,-4 2 1,6-4 0,0 7-46,10 1 1,6-4 0,3 2 0,2 2-397,3 2 1,7-3 0,-2-3 0,2 0-343,-2 0 0,4 0 1,-6 5-1,0-3-332,-3 2 0,-5 2 0,-2 2-962,1 0 1,-8 2 0,-5 4 427,-3 5 1,-4-1 1009,-3 2 0,-5-8 0,-8 3 0</inkml:trace>
  <inkml:trace contextRef="#ctx0" brushRef="#br0" timeOffset="400">165 113 7871,'-2'-27'0,"-2"3"599,-1 5 0,-3 2 5,2-1 1,4 10 0,-2 8-160,8 10 1,-2 7 0,6 5-1,0 3-122,3 2 0,-1 2 0,2 6 0,-1 0-158,-1 0 0,4 0 1,-7 0-1,1 2-107,0 4 1,0-5 0,-5 7 0,3-2-211,-2 0 1,-2 7 0,-2-3 0,0-1-292,0-3 0,0-12 1,0-5-191,0-5 1,0-11-1,0-10 222,0-14 0,0-9 0,2-10 1,4 0 337,5 0 1,5 6-1,1 0 1,1 0 156,-1 2 0,7 2 0,-1 7 0,0 3 157,2 3 1,1-2 0,5 8 0,-4 3 57,-2 1 1,4 4 0,-4 3-1,1 7 30,-1 4 0,-2 3 0,-7 2 0,-5 3 95,-5-3 1,2 0 0,-2 1 0,-4 1-114,-6-2 0,-6-1 0,-7-3 0,-1 1-237,1-1 0,-7-5 0,-1-3 0,0-1-401,0-4 1,-4-2 0,5-4 0,3-4-281,2-5 0,1-5 0,1-1 0,1-1-2187,5 1 2794,-5-1 0,14-7 0,-6-2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3:40.9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297 346 7910,'0'-18'162,"-2"1"0,-1-1 0,-3-1 345,2-4 0,2 3 0,2-3 0,2 1-56,4-1 0,3 4 0,9-6 0,1 1-196,5 1 1,-3 0 0,8 7 0,2 5-84,2 5 1,8-2 0,2 2 0,1 4-80,5 6 0,-7 8 1,-1 11-1,-4 4-106,-2 0 1,0 8 0,-2-2 0,-6 6-96,-10 0 1,1 0 0,-8-1 0,-1 5-10,-3 2 0,-4-1 0,-6 3 0,-6-4 142,-7-1 0,-6-5 0,-1 2 0,-5-8-31,-4-8 0,-4-5 1,-1-5-1,-5-3-56,-2-2 1,7-4-1,-5-10 1,2-6-206,0-3 0,-7-10 0,3-5 0,3-3 12,7-1 0,2 1 0,9 2 0,5 1-43,5-1 0,7 6 0,7 2 0,0 3-55,0 3 1,7 1-1,5 5 1,5 5-375,7 4 0,3 2 727,8 0 0,0 0 0,0 0 0</inkml:trace>
  <inkml:trace contextRef="#ctx0" brushRef="#br0" timeOffset="766">647 800 8335,'0'-10'733,"0"2"0,0 10 0,0 4-548,0 6 1,0-1-1,0 5 1,0 3-74,0 1 0,0 7 0,0 2 0,0 4-44,0 2 1,0 0-1,0 0 1,0 0-25,0-1 0,0 1 1,0-2-1,0-2-44,0-1 0,0-9-219,0 2 0,-2-5-100,-4-7 0,4-11 0,-4-11-65,4-5 0,0 1 1,-2 1-132,-1 2 0,-1 1 0,6-7-281,0 1 1,0 5 795,0 1 0,0-1 0,0-6 0,0 7 0,0-1 0,0 0 0,0-5-437,0 7 1121,0 3 412,0 7 1035,0 0-1778,-8 0 0,4-2-176,-8-4 0,1 4 0,-7-4-169,1 4 1,-2 2 0,-3-2 0,-1-2-8,2-2 0,-5 1 0,1 3 0,0-2-132,0-2 0,-4-2 1,5 4-1,3-3-202,1-3 0,9 6 0,1-4 0,0 2-538,1 1 1,7-1 870,2 6 0,15-8 0,12-2 0</inkml:trace>
  <inkml:trace contextRef="#ctx0" brushRef="#br0" timeOffset="1033">682 1131 8058,'-18'0'622,"7"0"1,-1 0 676,-2 0-417,7 0 0,-1 2-744,8 4 0,8-4 1,5 4-1,7-4-210,3-2 0,2 0 0,-4 0 1,5 0-135,1 0 1,0 0 0,2 0 0,-4-2-218,1-4 1,-7 4-1,4-4 1,-3 3-356,-3-3 1,-5 4 0,-1-4-860,3 4 1637,-6 2 0,-1 8 0,-7 1 0</inkml:trace>
  <inkml:trace contextRef="#ctx0" brushRef="#br0" timeOffset="1300">682 1376 8877,'0'12'323,"-2"-3"0,-2 1-45,-2 0 1,0-4-1,4 5 1,-2 3-46,-1 1 1,-3 3 0,4 1 0,-4 3-125,-2 1 1,5 8 0,-7-2 0,-2 4-120,-1 2 1,-3 0-1,1 0 1,1-2-175,5-4 1,-5 2 0,7-8 0,-3-2-577,0-1 1,8-8-171,-1-1 1,3-9-1,4-2 930,3-10 0,-3-5 0,22-10 0,-5-2 0</inkml:trace>
  <inkml:trace contextRef="#ctx0" brushRef="#br0" timeOffset="1550">682 1533 7233,'15'-2'-298,"-3"-4"2924,3 4-1984,-13-5 1,8 7-315,-4 0 1,-4 7 0,5 3-33,1 0 0,-4 5 0,8-3-45,1 4 1,1 1 0,0 0-1,-3 1-93,3-1 1,1 3 0,3 1 0,-1 2-198,1-1 0,-1-1 0,-1 0 0,-3 3-129,-1-3 1,-2-1-1,3-3-888,-1 0 0,-8-5-2451,2 0 3507,-5-8 0,-8 3 0,-3-7 0</inkml:trace>
  <inkml:trace contextRef="#ctx0" brushRef="#br0" timeOffset="2700">18 939 7944,'8'10'178,"-6"0"33,4-4 0,-3-3 30,3 9 1,-4-6 0,4 6-165,-4 1 0,-2 3 1,0 1-28,0 1 1,0-1 0,0 1-1,0-1-189,0 0 0,0 1 0,0-1-224,0 1 0,0-1 1,2-1-922,4-5 1047,-4-3 0,5-10 0,-7-4 0,0-7 237,0-8 0,-5-1 0,-1-5 0,0 2-2,-2 3 0,6-3 1,-6 0-1,3 0 57,-1 0 1,0 1-1,4 7 1,-2-1 664,-2 1 1,1-1-10,5 1 0,0 0-293,0-1 0,0 6-329,0 1 1,1 7-83,5-2 0,4 4 1,7 0-10,1-4 1,-1 4 0,1-3 81,-1 3 1,1 2 0,-1 0-3,1 0 1,-1 0 0,1 0 0,-3 2 56,-3 3 0,3-3 0,-5 6 38,0 0 1,-1-4 8,-3 7 0,-4 1-60,4 6 1,-4-7 0,-2 1-14,0 1 1,0 3 0,0 1 6,0 1 0,0-1 1,0 1-84,0-1 1,0 1-1,0-1-33,0 1 1,6-1-1,0 1 1,-3-1 36,-1 0 0,0 1 0,2-1-9,2 1 0,0-1 0,-6 1 37,0-1 0,0-5 22,0 0 0,0-7-16,0 7 1,-8-6 53,-4 5 1,-3-7 0,-3 4-53,1 0 1,0-6 0,1 6 0,2-3-25,3 1 0,-1 2 0,-5-4-507,-1 2 0,1 5-1656,-1-5-407,1 0 1837,7-6 0,4-6 684,12 0 0,4-7 0,7 3 0</inkml:trace>
  <inkml:trace contextRef="#ctx0" brushRef="#br0" timeOffset="3332">70 1166 7731,'10'8'388,"-2"-6"63,-8 14 1,0-12-294,0 7 1,0-5-170,0 6 0,0-1-78,0 7 1,0-1-347,0 1 0,0-1-171,0 1 0,0-7 606,0 1 0,8 0 0,1 5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35.44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17 463 7960,'-9'7'159,"1"3"0,8 7-305,0 1 1,0-1-1,0 1 1,0 1 553,0 5 0,0-3 0,0 6 0,0 0-235,0 0 0,0 1 0,0 1 0,0-6-41,0-4 0,0-7-26,0 0 1,0-10-217,0-2 1,0-10-1,0-11 1,0-5-27,0-1 1,0 4 0,0-6 0,0 0-23,0 1 0,2-3 1,2 8-1,4 2 91,1 1 0,-3 3 1,6 1-1,1 3 30,3 1 0,1 8 0,1-2 0,-1 5 62,1 1 1,5 5-1,0 3 1,-1 2 21,-3 3 1,-1 1 0,-1 0 0,0-5 146,1-1 0,-1 4 0,1-7 64,-1-1 0,1-2-25,-1-2 0,-1-2-174,-5-3 1,-3 1-1,-8-8 1,0-2 24,0-1 0,-2-3 0,-4 1 43,-5 0 0,-5-1 1,1 1-1,1 1 116,2 4 0,1 3 0,-7 5 0,1-2-61,-1 2 0,7 4 0,-1 4 0,1 4-65,1 1 0,0 5 0,6 7 0,-2 5-257,3 1 1,1-4-1,2 6 1,2 2-377,3 2 1,-1-4 0,8-2 0,1 1-171,3-1 1,1-6 0,1 1-1,1-7-166,5-3 1,-3-8 851,8 1 0,0-10 0,6-5 0</inkml:trace>
  <inkml:trace contextRef="#ctx0" brushRef="#br0" timeOffset="447">646 463 7836,'0'-18'189,"0"6"1,0 1 0,0-3 769,0-1 0,0 3-269,0 0 1,-2 8-1,-4-1-355,-5 3 1,1 4 0,0 3 0,1 9-212,-1 7 0,4-1 1,-4 3-1,3-3-44,3-3 0,-4-5 0,2-1-263,2 3-382,2 1 1,10 1 310,4-4 1,3-3 0,3-5 140,-1 2 0,1 6 0,-3-5-68,-3 3 1,1-4 0,-7 6-168,-2 1 1,-2 3-1,-2 1-690,0 1 0,0-7 49,0 1 1,2-10 855,4-2 1,-4-2 0,6-10-1,-3-1 163,1-3 1,6-1-1,-4 1 1,1 3 372,5 1 1,-4 0 0,1-3 148,3 3 1,1-2 0,1 7 567,-4-3 1,1 8-828,-7 2 1,0 2-1,-6 10 1,0 1-346,0 3 0,0 1 0,0 1 1,-2-3-88,-4-3 0,2 1 0,-6-5 0,1 0-767,-1 0 0,4-2 0,-4-8-233,3-4 0,-5-12 1139,6-11 0,-7-4 0,3-2 0</inkml:trace>
  <inkml:trace contextRef="#ctx0" brushRef="#br0" timeOffset="796">751 235 7609,'17'0'-156,"-5"0"1,0 2-1,1 2 216,3 2 1,1 8 0,1-3 0,-1 7 128,1 5 1,-1-9-1,1 3 1,-1-1 91,1-1 0,-1 1 1,0-5-1,1-3 199,-1 0 1,-5-6 849,0 4-1032,-8-4 1,1-4-1,-10-2-45,-7-2 1,-4-2-1,-1 4-17,-1-2 1,1 1-1,0 5-65,-1 0 1,3 7-82,3 5 1,4-2-193,8 1 0,2-5 1,4 4-1,6 0-14,3-1 0,3-3 0,-1 4 1,0 0 25,1-1 0,-1 3 0,-1 5 0,-2 1-64,-3-1 0,-7 3 0,2 1 0,-4 4-111,-2 2 0,-2-5 0,-4 1 0,-6-4-415,-3-1 1,3-1-1,1-1 1,-3-4-328,-2-7 1,-1-5 1006,0-5 0,-1-5 0,1-8 0</inkml:trace>
  <inkml:trace contextRef="#ctx0" brushRef="#br0" timeOffset="930">995 515 7836,'28'-10'12,"-3"-3"0,-8 5 1,1 0 351,-1 0 1,7 1 0,-1 3 0,0-4-63,2-2 1,1 6 0,3-3 0,-4 1-374,0 0 1,-5 0 0,3 6 0,-4 0-748,-1 0 0,-1 0-643,1 0 1461,-9 0 0,-1 0 0,-8 0 0</inkml:trace>
  <inkml:trace contextRef="#ctx0" brushRef="#br0" timeOffset="1946">1257 201 7836,'-5'-18'675,"-1"1"1,-2 5-165,2 0 0,4 10 0,-4 2 0,5 10-149,1 6 1,0 3 0,0 4 0,0 6-289,0 4 1,0 2 0,0 0 0,0 2-159,0 4 0,5-4 0,1 3 0,0-5-129,2-5 0,-4 1 0,7-8 0,3-4-298,1-5 1,3-1 0,1-7-1,3-4 98,1-6 0,2-2 1,-4-9-1,3-6 405,-3-5 1,-2 3-1,-1-6 1,-3-2 402,-3-2 0,2 4 1,-8 2-1,-3 0-34,-1-1 0,-2 7 0,0-2 1,0 3 255,0 3 1,-2 1-1,-3 3 1,-7 3-93,-4 2 1,5 2 0,-1 8 0,-1 4-240,-3 6 0,4 3 1,1 3-1,-1 1-259,2 5 1,1-3-1,5 6 1,-2 0 19,2 0 1,2-3 0,2 3 0,0-2-226,0-4 0,0 5 0,2-5 1,2-4-485,2-3 0,7-4 0,-1 1 46,4-5 0,1-4 0,0-4 0,1-4 47,-1-5 0,-1-5 0,-2-3 0,-5-3 211,-1-1 1,0 0 0,-4 5 0,3 1 318,3 0 0,-6-1 1,2 1 626,-4-1 1,-2 6 55,0 1 1,0 9-441,0 2 1,0 2-1,0 9 1,0 3-236,0 2 0,0 1 0,0 1-539,0-1 0,0-5 0,0-1-1298,0 3 275,0-6 1536,7-1 0,1-9 0,4-3 1,-4-5 151,-1 0 1,-3-5 1097,8 3 0,-6-2 299,5 3 0,-5 3-709,6 8 1,-8 2-1,2 4-306,-4 5 0,-2 5 1,0 1-308,0 1 1,0-6-747,0-1-73,0 1 0,1-2 0,3-7 118,2-6 0,2-7 0,-4-8 1,2 1 273,-2-1 1,3 1 0,1 0 216,2-1 0,-1 1 0,5 1 392,-2 4 1,-7-1 0,7 7-44,2 2 0,-7 4 0,1 4 0,-2 4-238,0 1 1,0 3 0,-6 6 0,0-1-386,0 1 1,0 1-1,0 2 1,0 3-113,0-3 1,0-2 0,0-1 0,0-1-895,0 1 1,0-7 743,0 1 0,0-10 597,0-2 1,2-6 0,2-7-1,1 1 133,-1-2 0,4 5 1,0-3-1,0-2 240,-1-1 1,7 3-1,-4 1 1,1-3 274,1-2 1,-1 5-1,7-1 1,-1 1-349,1 1 1,-1-6-1,1 7 1,-1-3-454,1 0 1,-3 1-1,1-5 1,-3 3-477,1 1 0,5 2 0,-9-3 0,2 3-392,-1 2 1,1-3 999,5 5 0,-7-8 0,-2 4 0</inkml:trace>
  <inkml:trace contextRef="#ctx0" brushRef="#br0" timeOffset="2146">2096 96 7832,'-12'-18'329,"2"1"0,1-1 807,-1 1 0,4 5 269,-5 1 0,7 9-462,-2 2 0,4 9 1,2 15-1,0 5-331,0 4 1,0 2-1,0 2 1,0 3-375,0 7 0,0 3 0,0 3 0,0-1-133,0 1 0,2-3 1,2-2-1,3-3-630,3-2 1,-4-10-1,6-10 1,1-4-1067,3-1 0,7-8 1,0-5-1,-1-5 1591,-3-5 0,6-5 0,2-8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40.91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245 614 7799,'0'-18'281,"0"1"1,-7-1 254,-5 1 0,2 7 0,-1 2-312,-3 1 0,4 5 1,-1-4-1,-3 4-58,-1 2 1,3 0 0,0 2 0,-1 2-30,-3 2 0,1 7 0,1-1 1,4 3-150,3 3 0,-5 5 0,4 0 0,1 1-9,-1 1 0,2-6 1,6 4-1,0-1 47,0 1 0,0-3 1,2 3-28,4-4 0,-2-9 0,7-4 0,3-4-35,1-2 1,3-2 0,-1-4 0,1-6-13,-1-3 1,1-9 0,-1 1 0,1 2 10,-1 1 0,1 3 1,-3 0-1,-1-1 35,-3 1 0,-7 5 0,4 2 125,0 2-17,-6 3 1,5 7 0,-7 3-99,0 7 0,0 4 0,0 1-258,0 1 0,0-1 0,0 0-330,0 1 0,0-1 0,0 1-206,0-1 1,2-7 0,4-4-397,6-4 1182,3-10 0,3-9 0,-1-11 0</inkml:trace>
  <inkml:trace contextRef="#ctx0" brushRef="#br0" timeOffset="647">350 247 7799,'0'-18'285,"0"1"305,-8 0 1,7 9 0,-5 8 0,4 9-94,2 7 1,2 1-1,2 1 1,3-1-272,3 1 1,-4 5 0,4 0 0,-1 1-104,1 1 1,-6-4 0,2 6 0,-4 1-50,-2-1 0,0 0 0,0 4 1,0-2-256,0 2 0,-2-4 0,-2 0 0,-2-1-932,2-5 657,-6-2 1,3-11-1,-5-8 230,6-10 0,6-7 1,4-4-1,4-5 124,2-1 0,1 6 0,7-2 1,-1 3 150,1 3 0,-1 5 0,1 2 61,-1 3 0,0-5 1,1 6-1,-1 2 38,1 2 1,-7 10-1,-1 4-115,-2 3 1,-2 9 0,-6-1 0,-2 0-104,-4 2 1,2-3 0,-8 5 0,-1 0-110,-3 0 1,-1-5 0,-1 1 0,1-4-309,0-1 0,-1-9 0,1-3 54,-1-4 1,8-4 0,5-4 0,3-5 256,2-5 1,0-3 0,2-2 0,3-3 202,7 3 1,4 2 0,1 1 0,1 1 262,-1-1 1,0 8-1,1 3 1,1 1 168,5 0 0,-3 0 1,6 6-1,-2 0-51,-3 0 1,-1 0 0,0 0 0,3 0-86,-3 0 0,-2-2-280,-1-4 1,-3-3-1,-3-9-203,-6 1 1,-4-3 0,-4-1 0,-4 0 69,-6 5 0,-3-1 1,-5 5-1,-1-3 272,-2-3 0,0 8 0,3 5 0,-1 3 222,-2 2 0,-1 0 0,7 2-196,-1 3 0,7 11 0,1 7 0,2 0-125,4 3 0,2-1 0,4 6 0,2-4-340,2-2 0,8 6 0,-3-3 0,5 1-511,1 0 0,1-8 1,-1 2-1,1-3-979,-1-3 1747,8-7 0,-5 6 0,5-7 0</inkml:trace>
  <inkml:trace contextRef="#ctx0" brushRef="#br0" timeOffset="933">874 125 7799,'-6'-18'345,"1"1"0,-3-1 0,4 1 2563,-2-1-2419,0 9 0,6 3 0,0 12 0,2 5-220,4 5 0,-4 9 1,4 4-1,-4 4-268,-2 2 0,0 8 0,0 3 1,0 5-304,0 1 0,0 6 0,0 3 0,-2 1-215,-4 4 1,4-6 0,-4-4 0,4-7-327,2-9 0,2-13 0,4-9-1195,6-10 2038,3-14 0,10-19 0,3-12 0</inkml:trace>
  <inkml:trace contextRef="#ctx0" brushRef="#br0" timeOffset="1097">996 614 7799,'8'-10'1114,"-6"0"-431,4 4 0,-2 4 1000,2-3-1331,-4 3 0,5 4 1,-7 3-445,0 7 0,0-2 1,0 1-1,0 3-855,0 2 1,-2 1-2168,-3 1 1684,3-1 1430,-14-7 0,14-18 0,-6-11 0</inkml:trace>
  <inkml:trace contextRef="#ctx0" brushRef="#br0" timeOffset="1831">996 404 7378,'18'-10'-19,"-6"3"1,-1 7 0,1 2 132,-2 3 0,5-1 0,-3 6 0,3 0 5,3-1 1,-1-5 0,1 2 0,-1-2 179,1 2 0,-1-4 0,0 4 1372,1-5-1031,-1-1 1,-7-1-453,-4-5 0,-6-2 0,-6-4-18,-6 6 1,-1 3 0,-1-1-1,3-2 68,-3 2 0,-1 4 1,-3 6-99,1 5 0,1 5 1,3 3-1,3 3-56,2 1 1,2 2 0,6-3 0,0 1-107,0-2 1,0 4 0,0-1 0,0-1-143,0 2 1,2-5-1,4 1 1,4-5-236,-1-5 0,7-7 0,-4 2 0,3-6-15,3-6 1,-1-4-1,-1-9 1,-3-2 84,-1-3 0,-3-5 1,3 4-1,-4 0 348,0 0 0,-6 1 0,3 7 989,-3-1-616,-2 1 1,0 9-1,0 8-245,0 10 0,0 5 0,0 3 0,0-1-206,0 1 0,0-1 1,0 1-317,0-1 0,0 1 0,0-1-1152,0 1 0,6-1 607,0 0 1,6-9 919,-7-8 0,3-8 0,-4-9 0,2 0 0,-2-1 0,4-5 0,-1-1 0,1 3 59,0 2 1,3-5-1,-3 1 930,2 2 0,-4 1-10,5 3 1,-5 7 0,4 6-487,-2 8 0,-2 6 1,-6 7-1,0 1-183,0-1 1,0 1-1,0-1 1,0 3-153,0 3 1,0-9 0,0 3 0,0-1-27,0-1 0,0 3-1593,0-1 989,0-7 0,1-12 0,3-14 1,4-5 93,2 0 1,-4 1-1,3 1 1,1-1 175,0 3 1,-6-5-1,3 13 1,-1-3 251,0 1 1,2 7 0,-4 0-41,1 8 1,1 0-1,-6 7 1,2 3-130,4 1 1,-4 9 0,4-1 0,-2-2-411,2-1 1,1-3 528,5 1 0,3-1 0,-5 0 0</inkml:trace>
  <inkml:trace contextRef="#ctx0" brushRef="#br0" timeOffset="2632">1940 579 7764,'-18'0'315,"1"0"1,5 0 638,0 0 0,3-2-451,-3-4 1,4 2-326,8-8 1,2 7-1,4-5 1,6 2-114,3 4 0,-3 2 0,-1 2 1,3 0-649,2 0 1,1 0 0,0 0-642,1 0 1,-1 6 1223,1 0 0,-1 8 0,1-5 0</inkml:trace>
  <inkml:trace contextRef="#ctx0" brushRef="#br0" timeOffset="3198">2498 631 7644,'-9'-8'-128,"3"-3"1,2 1-1,0-2 566,-2-1 0,0 3 1,6-2 138,0-1 1,-5 3 273,-1-1 0,-2 5-190,2-6 0,-2 6-484,-3-5 1,1 5-732,4-6-123,4 8-616,-5-4 713,7 8 1,5 2 130,1 4 1,2-2-666,-2 8 46,-4-8 1068,6 3 0,-8-7 0,7-7 0,3-3 0</inkml:trace>
  <inkml:trace contextRef="#ctx0" brushRef="#br0" timeOffset="3600">2411 299 7759,'-2'-19'-74,"-2"-4"27,-2-7 1,-5 5 0,5 2-1,2 4 205,2 1 0,-4 1 0,0-1 1,3 1 590,1-1 0,2 7 747,0-1-1215,0 8 1,2 4 0,1 14 0,3 5-97,-2 4 1,4 8-1,0-1 1,-1 3-70,1 1 1,-2 9 0,-6 2-1,0 1-111,0 1 1,0-2 0,0 3 0,0-1-70,0 1 1,0 3 0,0-1-1,-2-3 5,-4-7 1,2-3 0,-5-4 0,1-4-517,4-5 315,2-13 1,2-19-1,0-15 1,0-8 36,0-4 0,6-2 0,2-1 0,-1-3 150,1 2 1,6 2 0,-4 4 0,1 2 87,1 2 1,-6 6-1,5-3 1,3 5 52,1 6 0,3 7 0,-1-2-17,1 2 1,-3 10 0,-1 10 0,-4 5-18,-3 7 0,-1-3 1,-6 8-1,0 2-139,0 2 0,-8 2 1,-3 0-1,-5 0-184,-1 0 1,-1-6 0,1 0-1,-1 0-120,1-2 1,5 1-1,1-9 409,-3-2 0,-1 5 0,-3-13 0</inkml:trace>
  <inkml:trace contextRef="#ctx0" brushRef="#br0" timeOffset="4434">2725 631 7759,'16'-17'0,"-2"-1"501,-3 1 0,-1 5 1,3 0-60,-1-1 1,-2-3 125,1-1 0,-5 1-248,-12 5 0,-3 3 0,-9 8-204,1 0 0,-1 2 0,-1 4 0,-2 5-7,-3 5 1,1 1 0,6 1-1,-1 1-49,1 4 1,5-1 0,0 5-1,1-2-58,1-3 1,2 3-1,8-2 1,0 0 20,0 3 1,0-7 0,2 4 0,4-3-88,6-3 1,3-7 0,5-4-1,1-4-313,2-2 0,6-10 0,-3-6 0,-1-7-42,0-4 0,-2-8 0,-5-6 0,-1 2 281,1 3 0,-3 6 0,-1 3 0,-5 2 582,-1 4-191,-2 1 1,-6 13 0,-2 9-74,-4 13 0,4 2 0,-5 9 0,1-3-285,0 0 1,0 1 0,6-7-790,0 1 0,2-3 272,4-3 0,4-5 0,7-9 0,1-3 622,-1-7 0,2-5 0,3-5 0,1-1-64,-2 2 1,1 1-1,-1 3 1,2-1 180,-1 1 1,-9-1 0,-1 3-1,0 1 1216,-3 3 1,5 5 46,-8-6 0,-2 8-1064,-10-2 0,-4 4 1,-7 4-1,-1 4-145,1 6 1,-1 3 0,1 3-115,-1-1 1,3 1 0,1-1-1,4 1-223,3-1 1,-5 1 0,6-1-119,2 1 1,2-7 0,4-1 0,4-2-89,6-4 1,3 3 0,3-1-1,-1-2-26,1-2 0,-3 0 0,-1 2 110,-3 2 0,-1 1 0,2-1 189,-6 6 1,-4-2-1,-4-1 1,-2 1 184,-2 0 1,-8-5 0,3 7 138,-5 2 1,-1-5-1,-1 1-368,1-2 1,7 0-106,4-3 163,4-3 1,4 6 56,4-8 1,4 0 0,7 0 0,-1-2 26,-5-4 0,11 3 0,-5-7 1,3 0-28,-1 0 1,-2-1-1,1-7 1,-1 3-7,1 3 0,-1-3 0,1 3-50,-1-4 0,1-1-807,-1 0 97,-7 7 794,-2 2 0,-8 8 0</inkml:trace>
  <inkml:trace contextRef="#ctx0" brushRef="#br0" timeOffset="5316">3249 736 8419,'-9'-8'984,"1"6"1,10-11-1,4 5-729,5-2 1,5 4 0,1-3-238,1 1 1,-1-4-1,1 4 1,-1-1-354,1-5 0,-3 4 0,-1-1 169,-3-3 1,-1-1 0,2-3 306,-7 1 1,-3 5 98,-2 1 0,-2 7 0,-3-2 7,-7 4 1,-3 2-1,-3 2 1,1 2 98,-1 2 0,1 7 1,1-1-1,3 3-90,1 3 0,2-1 0,-3 1 0,3 1-454,2 4 1,2-3-1,6 3 1,0-4-36,0-1 1,0 5 0,0 0-1,2-1-419,4-3 1,4-1 0,7-1 0,3-1-81,3-5 1,-4-3 0,7-8 0,-3 0 317,0 0 0,6-8 1,-5-3-1,-3-5 399,-2-1 1,-1-7 0,-1-1 0,1 0-50,-1 0 1,-1-4 0,-3 5 0,-3 3 225,-2 2 1,3 1 0,-3 1 0,0-1 345,0 1 0,-3 5 0,-5 0 0,0-1 185,0-3 1,0 5-1,0-1-13,0-2 1,0 5-378,0-3 1,-7 8-1,-5-2-77,-3 4 0,-3 2 0,3 2 1,1 4-164,2 6 1,3 9 0,-5 3 0,4-1-208,3 2 0,-5-4 0,6 7 1,2-1-17,2 0 0,2 0 1,0 4-1,0-4 160,0-2 1,0 5-1,0-7 1,2-2 32,4-1 1,4-5 0,7-3 0,1-6-71,-1-4 0,1-12 0,1-8 0,2-13-143,3-13 0,1-5 0,-4-15 0,3-4-34,-3-6 0,-2 3 0,-3-5 1,-3 4 139,-1 2 0,-8 8 0,2 6 0,-4 7 446,-2 9 0,-2 11 180,-4 5 1,-4 20-1,-5 10 1,1 10 14,2 7 0,9 10 0,-3 8 1,4 0-219,2 1 1,0 1-1,0 5 1,2-1-210,4 2 0,3 1 1,7 2-1,-3 5-511,-1 7 1,0-6 0,7 12 0,0-2-657,-1 0 0,3 0 1,-9-4-1,3-10 1027,3-11 0,-1-3 0,1-12 0</inkml:trace>
  <inkml:trace contextRef="#ctx0" brushRef="#br0" timeOffset="6334">1905 596 7686,'9'-11'295,"-3"-1"0,-4 6 281,-2-6 1,-2 9 136,-4-3 0,2 4 103,-7 2 156,7 0-620,-4 0 1,8 2 229,0 4-437,0-5 1,2 7 0,4-8-32,6 0 0,3 0 0,3 0-218,-1 0 0,0 0 0,1 0 7,-1 0 1,1 0 0,-1 0 0,-1-2-242,-5-4 1,5 5 1,-4-5-102,-5 4 355,1 2 0,-10 0 1,-4 0-1,-5 0 112,-5 0 1,-1 0 0,-1 0 0,1 0-10,-1 0 1,-1 0 0,-2 0-1,-3 0 108,3 0 0,2 0 0,1 0 0,1 2 646,-1 4 1,1-5-552,-1 5 0,9-2-143,3 2 0,6-4 0,6 4 23,5-4 1,5-2-1,1 0 1,1 0-95,-1 0 0,3-2 0,1-2 0,2-2 6,-2 2 1,5 2-1,-3 2 1,-2 0-97,-1 0 0,-3-6 0,1 1 1,-1 1-134,1 2 0,-7 2-333,1 0 396,-8 0 0,-2 2 1,-10 2-1,-2 1 89,-3-1 1,-9-2 0,-1-2-1,2 0 76,1 0 1,3 0 0,-1 0 0,1 0 106,-1 0 0,1 0 1,0 0 203,-1 0-557,1 0 107,7 0 1,4 0-276,12 0 1,4 0-1,7 0-405,1 0 0,-7 0 1,1 0-543,1 0 1,3 6 1346,1 0 0,-7 7 0,-2-3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5.2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298 350 7816,'0'-26'-116,"0"5"0,0-6 0,0 2 67,0 3 0,0 3 0,0-1 0,-2-1 619,-4-2 0,2 0 0,-6 5 0,1 1-219,-1-1 1,4 1 0,-5-1 0,-3 3-23,-2 3 0,5 4 0,-1 8 1,-1 0-91,-3 0 0,-1 0 0,-1 2 0,1 4-131,-1 6 1,1 3 0,1 3-1,3-1 13,1 1 1,6-1 0,-4 1 0,3-1-491,3 1 0,2-1 217,2 0 1,2-1 0,2-2 0,3-5 12,3-1 0,2 4 0,5-5 78,1 3 0,-1-6 0,1 2 0,-1-4 72,1-2 0,-7 0 0,1 0 235,1 0 1,3 2 26,1 4 1,-7 3 0,-4 9-93,-4-1 1,-2 6 0,-2 3 0,-4 1-138,-6 4 1,-3 2-1,-1 2 1,3 2-49,1 3 1,1-3-1,-5 4 1,4-4-46,7-2 1,-3-6 0,2-2 0,2-2 1,2-3 0,4-11 1,4-5-1,6-4-184,3-2 0,3-10 0,-1-7 1,2-10-307,5-6 1,3-10 0,6-4 0,-2-3-139,-2-2 0,-6-1 0,4 3 1,1 1-283,-1 3 0,-6 7 957,2-2 0,-3 4 0,-3 2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6.42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18 332 8045,'10'-17'1220,"-2"5"101,-8 0 1,0 10-805,0 2 0,-6 8 0,0 10 0,2-1-186,2 1 0,0-1 1,-2 0-1,-1 3-148,1 3 1,2-9 0,2 3-459,0-1 1,8-9 0,3-1-333,5-4 1,-5-4-1,1-4 1,2-5 181,1-5 1,3-7-1,-3 0 1,-1 1 354,-3 3 1,-5 7 0,4 1 421,-2-3 0,-1 6-111,-1 3 0,-4 5 1,4 5-1,-4 7-138,-2 4 0,2 1 0,2 0 1,3-1-515,3-4 1,2 3-1,5-5 1,1 0-22,-1-5 1,3-3 0,1-2 0,2 0 114,-1 0 1,3-6-1,-2-1 1,-2-3 270,-1-4 0,-5-1 1,-1-3-1,-4-1 280,-3-4 1,5 3 0,-6-3-1,-2 4 118,-2 1 0,-2 1 0,0-1 0,-2 3 205,-4 3 0,2-1 0,-8 5 71,-1-2 0,3 6 0,-2 0-287,-1 8 1,-1 0 0,1 8 0,3 1-33,2 3 1,-3 1 0,5 1 0,2-1-187,2 1 0,2-1 0,0 1 0,0-1-150,0 1 0,0-7 1,0 1-1,0 1-253,0 3 0,2-6 0,4-5-521,5-3 1,5-2 0,1-2 269,1-3 0,-1-5 0,-1-8 0,-3 1 286,-1 0 0,-6 1 0,4 2 0,-3 3 282,-3-3 1,4 4 60,-2-1 1,2 7 475,-3-2 1,-3 6-260,4 6 1,-4 4 0,-2 7-397,0 1 1,0-1-1,0 1-93,0-1 0,0 0 1,0 1-2087,0-1 1,2-7 1721,4-4 0,4-6 0,5-6 538,-3-6 0,1-3 0,-5-3 0,0 1 94,0 0 0,3-1 1,-3 1-1,0-1 534,0 1 0,-1 5 0,-3 0 907,2-1 0,2 5-346,-2 2 1,-3 4-599,9 2 0,-8 2 0,2 4-318,-4 6 1,-2-3-1,0 3 1,0 2-251,0 1 0,0-3 1,0-1-272,0 3 0,0 2-339,0 1 1,8-2-250,3-3 1,5-12 0,1-12 424,1-3 0,-7-2 0,-1-1 0,0 1 577,-1-1 1,-5 6 0,4 1 55,0-3 0,-4 6 36,7 3 0,-7 5 0,2 5 0,-4 7-149,-2 4 1,0 1-1,0 1 1,0 1-630,0 4 0,0-3 0,0 5 0,0-2-473,0 0 1,0 1-1,0-7-1050,0 1 2043,0-1 0,0-15 0,0-8 0,0-7-47,0-5 0,0-5 1,0 0-1,0 1 422,0 3 1,0-4 0,2-1 0,2 3 336,2 2 1,-1 7 0,-3 0 0,2-1-196,2-3 0,8 1 0,-3 1 0,5 2-342,1-1 1,1 3 0,-1-1 0,3-3-362,3-2 0,-4 1 0,6 1 0,-1 3-326,-1-3 0,0 4 0,-5 1 0,-1-1-509,1 0 0,-1 6 0,-1-3 1021,-5-1 0,-3 6 0,-8-14 0,-8 7 0,-1-9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7.49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28 7816,'-12'-6'1133,"1"0"0,5-2 1224,-6 2-1945,8 4 1,-4 2 0,8 12-1,0 4-96,0 1 0,0 8 1,0 4-1,-1 4-161,-5 2 1,4 6 0,-4 2 0,2 1-110,-2 5 1,4 1 0,-3 1 0,3-3-121,2-1 0,0-14 0,2 0 0,1-6-586,3-6 1,8-9-1,-3-6 1,7-6-111,5-6 1,-3-6 0,5-11-1,-2-6 221,0-4 1,1-2-1,-7 0 1,1 0 373,-1 0 0,-7 6 0,-2 2 1,-3 0 502,1 0 0,0 5 908,-6-1-230,0 4 0,-6 11 0,0 8-331,2 9 1,3 7-1,1 1 1,0 1-367,0-1 0,0 3 0,0 1 0,0 2-48,0-1 1,0-3 0,0-1-123,0-1 0,0 1 0,0-1-669,0 1 1,1-9-1,5-3-198,6-4 1,-2-4-1,1-6 1,1-7 302,-2-7 1,3-3-1,-5 4 1,0-2 339,-1 1 0,5 3 0,-6 1 436,-2 1 761,6-1 0,-7 11-722,9 7 1,-8 2-1,2 9 1,-2 3-393,1 1 1,-3 3-1,4-1 1,-4 1-432,-2-1 0,2 1 0,2-1-598,2 1 0,0-1-800,-6 1 0,7-9 1366,5-3 1,-4-6 0,-2-6 0,-4-5 464,-2-5 0,5-1 0,3-1 0,0 1 0,0-1 0,3 1 0,-3-1 364,2 1 0,-4-1 1,5 1 647,3-1 0,-6 7 0,-1 1 2336,1 2-2737,2 2 1,5 14-1,-3 4-365,-6 3 1,-4 3 0,-2-1 0,0 1-93,0-1 0,0 1 0,0-1 1,0 1-321,0-1 1,0 1-1,-2-3 1,-2-1-1788,-2-3 1320,0-7 1,6 2 0,2-12 0,4-5 294,6-5 0,-5-3 0,1-3 0,-2-1 326,0 2-1,2 3 1,-5 5 1497,3 1-569,8 0 1,-6 5-454,3 7 0,3 7 1,-8 11-1,-2-1 63,-2 1 1,-1-1 0,3 1-174,2-1 1,2 1-168,-2-1-408,-4-7 0,11-4 1,-5-12-243,2-6 1,-4-5 0,3-5 0,1-1 171,0 2 1,-5 1 0,7 1 466,2-4 0,1 3 382,3-3 0,-1 11 0,-1 8 193,-5 8 0,3 6 1,-8 7-1,-2 1-258,-2-1 1,3 1 0,1 1 0,-2 3-439,-2 1 1,4 0 0,0-5-1,-2-1-175,-3 1 1,1-7 0,2 1-526,2 1 1,6-3-1,-4 0-525,1-2 1,-3-3 0,6-5-157,1 0 1,3 0-1,-1-2 1327,-3-3 0,4-5 0,-7-8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8.67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141 278 7805,'9'-25'161,"-1"4"1,-6-7 0,2 3 305,2 4 0,5-4 0,-5 1 0,-2 3 325,-2 2 0,-2 1 588,0 1-1073,0-1 0,-2 9-213,-4 3 1,-1 6-1,-7 4 1,4 3-140,2 3 1,-5 4 0,3 7 0,-1 4-140,-1 2 1,0 2 0,-5 4-1,1-1 159,5-3 0,-3 0 0,6 8 0,1-1 104,-1-1 0,2 4 1,6-12-1,0 1-55,0-5 1,2-6 0,4-5-1,7-6-101,9-4 1,3-4-1,8-6 1,-2-9-205,0-11 0,6-5 1,-10-2-1,2 1 66,0-1 0,-7 2 0,-1 2 0,-6 3 208,-3 3 1,-8 2 80,2 5 1,-6 9 0,-6 5 104,-6 8 0,3 2 0,-3 9 0,0 4-127,3 1 0,-5 5 0,6 0 1,0 1-286,1-1 1,1 0 0,6-4-1,0 3-610,0-3 1,0 4 0,0-2-648,0-1 1490,0-11 0,8-3 0,1-8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8.82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1 245 7880,'0'-18'251,"0"1"0,0 5 1,0 1 557,0-3 1,2-2-466,3-1 0,5 5 0,8 1 1,-1-1-66,1 2 0,5-5 1,2 5-1,0-2-534,0 1 0,7 5 0,-5-4 1,0 3-745,-4 3 0,-3 2 999,-3 2 0,8-8 0,2-2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9.09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175 1 7817,'-17'0'202,"-1"0"107,1 0 1,1 2-1,3 1 1,3 5 307,2 2 1,2 2-1,6 5 1,-2 2-231,-3 5 0,3 9 0,-4 9 0,4 5-16,2 7 0,-6 1 1,-2 7-1,1 0-196,-1 0 0,0-2 0,4-2 1,-2-11-353,2-8 0,2-6 0,4-6 0,4-10-497,6-9 1,3-6 0,5-6 0,1-6-316,2-7 0,7-10 1,-5 2-1,0-1 531,0 1 1,-2-4-1,-5 4 1,-1 0 457,1-1 0,-1-5 0,1 4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0:59.2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18 228 7821,'-9'-2'953,"3"-4"1,4 2-584,2-8 1,2 7 0,4-5 0,5 0-248,5 1 0,3 3 1,3-4-1,3 0-217,2 1 0,-6-1 1,5-4-1,-3 3-314,0-3 1,6 4 0,-5 1 0,-3-1-384,-2 0 0,-1 4 0,-1-3 791,1 1 0,-1-6 0,1 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00.00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243 16 7938,'-7'-10'1129,"-5"4"0,-2 6-707,3 6 1,1 6-1,6 11 1,-4 6-124,-1 4 1,3 4 0,-6 4-1,-1 7-57,-3 8 0,-1 4 0,-1 6 1,1-3-94,-1-3 1,3-4-1,1-9 1,4-9-414,3-7 0,3-7 1,10-13-1,7-7-376,9-8 1,-1-2-1,8-9 1,2-6-59,2-5 0,2-3 1,2-6-1,0 0 383,-2 1 0,3 4 1,-10 3-1,-1 0 380,-4 0 0,0 6 1,-3-5-1,-5 3 196,1 0 1,-8-1 0,-1 7 463,1 0 0,-8 1 0,2 2 48,-6 3 1,-9 7-1,1-2-458,-4 4 0,-1 10 1,-1 4-1,1 3-99,-1 3 0,1 5 0,0 0 0,-1 0-66,1 3 1,5-7-1,2 4 1,3-3-197,3-3 0,2 1 0,2-1-232,0 1 1,2-9 0,5-3-118,11-4 1,-1-4 0,9-4-1,-3-5 6,0-5 1,0-1 0,-3-3 0,1-1 147,2-2 1,-1-1 0,-9 9 0,-3 1 386,-2 3 1,-2 5 188,-6-6 0,0 10 1,0 2-1,-2 10 134,-4 5 1,2 3 0,-6-1 0,3 1-409,3-1 0,2 7 0,2-1 0,0-2-341,0-1 0,0-9 0,2 1-503,4 1 0,3-5 0,9-2 1,1-6-51,4-6 1,-3-3 0,3-9 0,-2 1 832,3-1 0,-5 1 0,4-1 0,-5 1 0,-7-1 0,5 1 0,-6-1 0,1 3-33,1 3 0,-6-3 0,4 3 1022,-3-4 1,-1-1 886,-6 0 0,-2 7-1355,-4 4 0,2 4 0,-5 4 0,-1 4-243,0 5 1,-1 5 0,-5 3 0,3 3-129,1 1 0,0 6 0,-3-4 0,1 1-296,3-1 1,7 4 0,-2-4-1,4 0-641,2 1 1,0-3-1,2-8-165,4-3 1,5-4-1,11-8 1,3-2-23,2-4 0,-4-9 0,5-11 974,-3-1 0,6-2 0,-4-6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5:51.1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520 298 8034,'-5'-35'225,"-1"0"0,-8 2 0,4 4 0,1 5 0,1 5 0,2 0 0,0-3 1,0 1 667,-1 5 0,3-1 0,-8 7-221,-1 1 1,3 1-435,-2 8 0,3 2 0,-5 4 0,4 7-86,3 9 1,-5 5 0,6 8 0,2 0 15,2-1 0,2 9 0,0 4 0,0 5-206,0 6 1,0 1 0,0 8 0,0 7-85,0 4 0,8 3 0,4 7 0,3 1-114,3 4 0,-1-4 0,-1 3 0,-3-9-389,-1-7 1,-2-10 0,3-8 0,-3-10-383,-2-15 1,-1-11 0,-3-13 447,2-9 1,-2-15-1,-10-16 1,-6-8 558,-3-8 0,-3-3 0,-15-10 0,-3-2 0</inkml:trace>
  <inkml:trace contextRef="#ctx0" brushRef="#br0" timeOffset="148">84 961 8034,'-18'-17'264,"1"-1"0,1 1 1,3 1-1,3 3 330,2 1 1,6 8 0,12-1 0,7 3-377,3 2 1,5 0-1,0 0 1,2 0-292,5 0 1,1 0-1,-1 0 1,1 0-335,2 0 1,-9 0 0,9 0 0,-2 2-513,0 3 0,1-3 1,1 6 918,0 0 0,0 2 0,0 7 0</inkml:trace>
  <inkml:trace contextRef="#ctx0" brushRef="#br0" timeOffset="298">730 874 8034,'10'-8'1780,"-3"6"0,-7 2-1981,0 12 1,2 4 0,2 1-1165,2 0 0,2 1 1365,-2-1 0,-4 1 0,5-1 0</inkml:trace>
  <inkml:trace contextRef="#ctx0" brushRef="#br0" timeOffset="431">765 1084 7346,'0'11'1900,"0"1"1,2-8-1426,4 2 1,-4-3 0,5 1-886,1 2 0,-6 2 0,6-4 1,0 2 409,3-2 0,5 5 0,1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00.22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193 20 8052,'-8'-18'1507,"6"16"0,-4 8 0,4 10-1192,2 7 1,-6 6 0,-1 12-1,-3 5-200,-4 5 1,-1 9-1,-3 6 1,1 6-48,-1 3 1,-5-1 0,2-10-1,5-6-262,9-3 0,5-18 0,3-10 1,5-12-775,6-9 1,11-12 0,6-7-1,2-9-602,-1-7 1,1-4 1569,-8-2 0,8-7 0,-4-3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01.4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263 204 7821,'-8'-10'833,"-2"-3"-96,-7 7 1,-1 0 0,1 6-1,1 2-249,5 4 1,-5-2 0,5 7 0,-5 3-245,-1 1 0,-1 3 1,1-1-1,1 1-73,4-1 1,-1 1 0,5-1-1,0 1 41,1-1 1,1 1 0,6-1-359,0 1 0,2-3 0,4-3 0,5-7-638,5-3 0,7-2 0,0 0 0,1 0-88,1 0 0,-4-7 0,6-3 0,-1-2 232,-5 1 0,4 1 1,-2-4 560,-1 3 1,-3 1 0,-3-4 1682,-5 3 2010,5 7-2728,-14-12 1,6 16-781,-8 0 0,0 8 0,0 10-254,0-1 1,-6 1-1,-2-1 1,0 1-1179,0-1 1,1-5 247,1-1 1,4-9-1,-2-2 1078,8-10 0,-2-7 0,6-4 0,-1-5 0,5-1 0,-2-2 0,-1-6 0,1 0 0,0 0 0,-4 0 0,3 1 0,-1 1 0,-4 3 0,4-1 154,-2 8 1,-1 6 0,-3 7 294,4 2 1,-2 8-1,6 8 1,-1 2-247,1 3 1,-4 3 0,4 1 0,-3 1-279,-3-1 0,4-3 0,0 1 0,0 5 40,-1-1 1,1 0-1,-4-1 1,2-1 255,-2 1 0,-2 5 0,-2 0 0,0-1 252,0-3 1,0 4 0,0 1 0,0-3 148,0-1 1,-6-3-879,0 0 0,2-7-252,10-4 0,4-12 1,7-6-1,-1-3-63,-5-2 1,5-1 0,-6 1 0,1 1 35,1 4 1,-6-3 559,5 3 1,-5 3 498,6-3 0,-1 8-156,7-2 0,-7 4 1,1 2-318,2 0 0,-5 0-231,3 0 0,0 0 1,5 0-41,1 0 0,-7-2 0,1-4 0,1-3 34,3-1 1,-4-5 0,-1 3 0,3-4 207,1-1 1,-3-1-1,0 1 1,-1 0 306,-1-1 1,4 1 0,-9-1 256,-1 1 0,-2-1 0,-4 3-36,-3 3 1,-3 6-1,-6 10 1,1 4 104,-7 2 1,5 1 0,-5 7-1,7-1-203,-1 1 0,4 5 0,-1 0 0,-1-1-255,2-3 1,3-2 0,7 1 0,0-1 17,0 1 1,0-1-577,0 1 0,7-9 1,5-3-259,4-4 1,1-4-1,0-4 1,3-7 241,3-9 0,-3 3 1,1-4-1,-6 3 120,-3 3 1,0-1 0,5 1 944,1 0 1,-7 7-215,1 4 0,-8 6 1,2 6-1,-4 5 14,-2 5 1,0 1 0,0 3 0,0 1-150,0 3 1,0 7-1,0-2 1,0 6-46,0 5 0,-2-1 0,-2 8 1,-4 1 196,-2 3 0,1 1 0,-5 0 0,2 1-102,-1-1 0,-1 1 0,1-1 0,1 0-92,-2 1 0,7-7 0,-1-3 0,2-4-215,0-6 1,0-10 0,6 0 0,2-5-334,4-6 1,-2-7-49,8-10 0,-8-5 1,1-10-1,-3-1 60,-2-2 0,-2-8 0,-3 4 0,-7-2 79,-4-1 1,-1 3 0,-1-4 0,1 2-55,0-2 1,1 6-1,2 2 1,5 3-244,1 3 1,2-1 0,8 3-361,4 3 0,11 4 1,12 8-1,4 0-48,2 0 0,6 0 1,2 0-1,1 0 865,5 0 0,9 0 0,4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08.5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262 626 8000,'12'-16'720,"-3"2"-116,-1 3 1,4-1 0,-4-5-257,1-1 0,-5 1 0,2-1 0,-4 1 131,-2-1 0,6 1 0,0-1-150,-3 1 1,-3 0 0,-5 1-230,-7 4 1,-4 5 0,-1 7 0,-2 0-17,-5 0 0,5 2 0,-4 3 0,1 7-39,-1 4 1,4 3 0,-5 2 0,5 5-376,1 1 1,1 0-1,0 4 1,1-2 256,4 2 1,3-4-1,5 0 1,-2-1 179,2-5 1,2-2-1,4-3 1,4-3-69,6-1 0,3-8 0,3 2 0,1-6-104,4-6 1,2-10-1,6-9 1,-1-2-140,1-4 1,2-2 0,0-2 0,-2 0-52,-2 0 0,-8 8 1,2 2-1,-3 2 165,-3-1 242,-7 9 0,-2 9 0,-10 12 161,-4 5 0,2 11 0,-6 3 1,1 0-65,-1 0 1,6 5-1,-2-5 1,4 0-325,2 0 1,0 4-1,0-5 1,0-1-232,0 2 0,0-5 0,0 3-442,0-4 1,8-3 0,4-5-232,3-5 1,3-12 0,-1-7-1,-1-9 979,-5-7 0,13-4 0,-5-2 0</inkml:trace>
  <inkml:trace contextRef="#ctx0" brushRef="#br0" timeOffset="217">559 241 7985,'0'-17'-2,"0"-1"0,0 1 0,0 0 227,0-1 0,0 1 1,0-1-1,0 1 383,0-1 0,0 1 0,0-1 272,0 1 1,6 5-550,0 1 1,1 7 0,-3 0 0,2 8-25,-2 7 1,-2 7 0,-2 5 0,0 8-170,0 8 1,0 0 0,0 5 0,-2 1-269,-4 0 1,2 1 0,-5 5-1,1-3-580,4-1 0,2-7 0,2 5 1,0-2-455,0-4 0,0-3 1,0-3 1163,0-3 0,8-5 0,1-8 0</inkml:trace>
  <inkml:trace contextRef="#ctx0" brushRef="#br0" timeOffset="834">943 626 10495,'8'-18'866,"-6"1"1,6-1 0,-3 1-462,1-1 0,2 1 1,-4-1-1,2-1-50,-2-4 1,-2 3-1,-2-3-155,0 4 1,-8 3 0,-2 2-1,-2 5-153,1 1 0,-7 2 1,-5 8-1,2 2-160,1 2 0,3 13 1,-3-1-1,1 3-133,2 4 0,-5 0 0,11 7 0,-5-3 47,-1 2 1,7-4 0,4 0 0,4 0 178,2 0 1,0-5 0,2 1-33,4-4 0,4-9 0,7-6 0,2-6-168,5-4 0,1-13 0,6-1 0,-4-3 2,-2-2 1,5-4 0,-7 5 0,-2 3 82,-1 2 0,-9 3 1,-1 3 373,-2 1 1,-2 10 0,-8 2 185,-4 10 1,2 7 0,-8 5-1,1 3 27,1 2 0,-4 2 1,8 8-1,1 2-154,-3 1 1,6 7-1,-4-4 1,2 1-211,-2 5 1,4 7 0,-5 2 0,1 1 27,0 1 1,-6-4 0,5 8 0,-3 0 28,-4-2 1,-1-2 0,-3-9-1,1-7 243,-1-9 1,7-4-473,-1-13 0,8-8 0,-3-22 0,1-11-147,0-8 1,0-6 0,4-2 0,-2-4-52,-2-1 0,-7-3 1,3-3-1,-1 1-83,-1 2 0,0 7 0,-5-5 1,-1 2-55,1 5 1,7 1 0,4 4-1,4 4-84,2 5 1,2 5-1,6 3 1,8 5-50,5 5 1,10 4 0,0 0 0,6-2 99,4-2 1,7-5 0,-3 3 0,1 0-392,1 0 0,-2-3 843,1 5 0,5-8 0,-7 5 0</inkml:trace>
  <inkml:trace contextRef="#ctx0" brushRef="#br0" timeOffset="1120">1310 765 7790,'10'-17'1222,"-5"-1"-355,-3 1 0,-2 5 0,0-1 0,0-5 551,0-3 1,0-2 0,0 5-945,0 1 1,0-1 0,2 1 0,4 1-487,6 5 0,3 3 0,3 8 0,-1 0-173,1 0 0,-1 2 0,3 4 0,-1 5-2,-2 5 1,5 7-1,-12 0 1,-1 1-77,-3 1 0,-4-4 1,-4 8-1,-4 0 269,-5-1 1,-5 3-1,-3-6 1,-3 0 37,-1 0 1,-6 2-1,4-7 1,-1-5-28,1 1 1,2-8-1,5-3 1,1-3-454,0-2 1,5-13 0,2-7-1,2-5-328,5-6 1,3-2 0,5-2 0,7 0-47,4 0 1,7 2 0,2 2 0,2 4 809,4 2 0,10-6 0,4 4 0</inkml:trace>
  <inkml:trace contextRef="#ctx0" brushRef="#br0" timeOffset="1420">1764 503 7985,'16'-11'507,"-3"1"199,-1 2 1,-6-3 0,3 3-1,-1-2 307,-4-3 0,-2 3 0,-2-2-177,0-1 1,-2 5 0,-4 2-527,-6 4 1,-3 2 0,-4 2-1,-3 2-87,-1 2 0,0 7 0,5-1 0,1 3-152,-1 3 0,3-1 0,3 1 0,6-1-280,4 1 0,2-1 0,4-1 1,6-3-85,7-1 1,7 0 0,-1 5 0,6-1 5,4-5 1,-4 5-1,-2-5 1,-1 5 190,-5 1 1,-4 1 0,-5-1 384,-6 1 1,-4-1 0,-4-1 0,-4-3 94,-6-1 0,-5-2 0,-4 1 0,-5-3-570,-1 0 1,6-6 0,-3 4-1,5-4-981,2-2 0,7-2-1204,4-4 0,4 2 2371,2-8 0,16 1 0,3-7 0</inkml:trace>
  <inkml:trace contextRef="#ctx0" brushRef="#br0" timeOffset="2134">2201 1045 8082,'-18'7'1963,"1"-5"849,-1 4-1669,9-4 1,1-4 614,8-4-1124,0 4 0,0-7-22,0 3-374,0 4 1,0-8-556,0 4 0,-2 5-640,-4-5 729,4 4 655,-6 2-35,8 0-657,0 0-1164,0 8-548,0-7 1,6 9 264,0-4 0,2-4 1712,-2 4 0,-5-4 0,7-2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21.4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208 88 7889,'-35'0'0,"8"0"0,3 0 1659,5 0-1260,1 8 0,11-6 0,7 3 1,9-3-145,7-2 0,9 0 0,2 0 0,2-2-172,1-3 0,1 1 0,7-8 0,3 0-152,-2 3 1,-2-7 0,-2 6 0,0-1-624,0-1 1,-8 8-1,-4-2 1,-4 5-1481,-1 1 2172,-1 0 0,-15 15 0,-4 4 0</inkml:trace>
  <inkml:trace contextRef="#ctx0" brushRef="#br0" timeOffset="200">138 507 8054,'-18'6'0,"1"2"818,-1 1-379,9-5 1,3 4 0,14-8 0,7 0-147,7 0 0,9-8 1,-2-3-1,4-5-199,2-1 0,0-1 0,1 1 1,3-1-516,2 1 1,-2 1 0,-8 3 0,-2 3-426,2 2 0,-6-4 0,-1 7-51,-5 1 0,-11 10 897,-8 5 0,-8 5 0,-10 1 0</inkml:trace>
  <inkml:trace contextRef="#ctx0" brushRef="#br0" timeOffset="450">173 158 7889,'-18'-18'1620,"1"1"-1188,7 7 0,2 4 0,8 12 0,0 6-21,0 3 0,0 10 0,0 5 0,0 5-228,0 5 1,0-1 0,0 8 0,0 3-60,0 6 0,-7 6 1,-5 8-1,-4 0-205,-1 0 0,0 2 1,1 0-1,2-2-358,3-8 0,7-8 0,-2-7 0,6-9-497,6-7 0,4-13 0,9-12 0,2-6-851,3-6 1787,7-12 0,-4-17 0,8-9 0</inkml:trace>
  <inkml:trace contextRef="#ctx0" brushRef="#br0" timeOffset="867">609 507 7889,'0'-17'978,"-2"7"-254,-3 4 1,1 6 0,-6 6 0,2 5-184,4 5 1,2 7-1,1 3 1,-3 1-266,-2 4 0,0 4 1,6 3-1,0 3-130,0-2 0,0-2 1,0-2-1,0 0-159,0 0 0,0-6 0,2-4 0,4-4-355,5-5 1,5-10 0,3 0 0,3-8-126,1-10 1,2-2 0,-2-17 0,5-4 132,-1-3 0,4-11 0,-8 4 0,-2 1 249,-1 3 0,-3 4 1,-1 2-1,-4 2 376,-7 4 0,-3 4 103,-2 7 1,-2 9 0,-2 5-1,-3 8 122,-3 7 1,4 5 0,-4 1 0,3 1-47,3-1 1,2 7 0,2-1 0,0 0-311,0 2 0,0-3 0,0 5 1,0-2-133,0-3 1,0 3-1,0-2 1,0-2-556,0-1 1,6-3-1,1 1-373,3-1 1,2-1 0,5-5 0,1-5 3,-1-4 1,3-10 0,1-3 0,2-5 921,-1-1 0,-3-9 0,6-1 0,2-8 0</inkml:trace>
  <inkml:trace contextRef="#ctx0" brushRef="#br0" timeOffset="1050">1151 629 7895,'-12'0'0,"0"0"1094,-1 0 0,3 0 0,1-2-236,1-3 0,4 3 1,10-6-440,5 0 1,11 4 0,3-7 0,4-3-461,8-2 0,0-1 1,7-1-1,-1 1-422,-4 0 0,0-3 0,-1 1 0,3-1-705,-2 5 0,-4 3 1,-6-1-1,-6 3 1168,-3 2 0,-3-5 0,1 3 0</inkml:trace>
  <inkml:trace contextRef="#ctx0" brushRef="#br0" timeOffset="1283">1483 105 7940,'-18'-7'0,"1"3"761,-1-8 0,3 10 205,3 2 1,4 10-1,8 11 1,0 6-489,0 6 1,0-2 0,-2 12 0,-2 0-256,-1 3 1,-9 13 0,2 5 0,-3 3-80,-3 3 0,1 0 0,-1-2 0,1-2-187,0-2 1,-1-8 0,3 1 0,3-11-560,6-11 1,4-8 0,6-11 0,6-6-398,7-10 0,12-10 0,0-15 0,4-10-37,2-10 1,2 0 0,0-1 1035,-2-3 0,12-1 0,-11-2 0</inkml:trace>
  <inkml:trace contextRef="#ctx0" brushRef="#br0" timeOffset="1817">1640 524 7940,'9'-11'-207,"-3"-1"1660,-4-1-642,-2 5 0,0 2 0,0 12-360,0 5 0,0 11 1,0 1-1,0 0-106,0 3 0,0-1 0,0 6 0,0-4-61,0-2 0,0 4 0,0-3 1,0-1-87,0 0 1,0-2-547,0-5 0,2-8 1,4-7-1,6-6-268,3-9 1,8-17 0,3-8 0,1-6 36,4-5 1,2 5-1,0 0 1,-4 5 251,-6 3 1,-3-2 0,-5 13 1055,-3 3 1,-6 9-66,-12 7 1,-2 10 0,-6 9-1,3 5-22,-3 5 1,1 5-1,-1-4 1,4 0-124,3 1 1,1 3-1,6-6 1,0-2-441,0-1 1,0-3 0,0 1 0,0-1-443,0 1 0,2-7 1,4-1-1,5-2-465,5-4 1,9-10 0,2-6 0,2-5-110,0-7 1,-5 3 0,3-8 0,-2-2 498,-4-2 0,-1 0 0,-3 2 1,-1 4 364,-5 1 1,-3-3 0,-6 6 0,2 2 239,2 1 0,0 3 1,-6-1 2126,0 1-188,0 7-1221,0 2 1,2 22-767,3 3 1,-3-1 0,4-4 0,-2 1-139,2 3 1,-4 3-1,4 2 1,-4 3-305,-2-3 1,0 4-1,0-1 1,0-1-49,0 2 0,0-5 1,0 5-1,0-2-1121,0 0 1,0-5 1491,0-7 0,7 1 0,3 6 0</inkml:trace>
  <inkml:trace contextRef="#ctx0" brushRef="#br0" timeOffset="2083">2373 507 8457,'-17'0'929,"-1"0"1,7 0 918,-1 0-1439,8 0 1,-2 0-223,12 0 0,4 0-113,7 0 1,1 0-375,-1 0 0,-7 2 0,-2 2-317,0 2 1,-5-1-69,9-5 0,-6 0-692,5 0 252,-7 0 512,12 0 1,-14 2 612,4 4 0,-4-4 0,-2 6 0</inkml:trace>
  <inkml:trace contextRef="#ctx0" brushRef="#br0" timeOffset="2586">2251 420 7910,'-8'-12'0,"-3"0"67,-5-1 0,1 3 0,3-2 0,4 1 1416,0 1 0,6-5-575,-3 3 0,5-2-666,5 3 0,5 3 0,6 10-56,-5 4 1,5 9 0,-6 10 0,-1 3 0,-3 3 1,2 2-1,-2 4 1,-1 1-219,3 3 0,-6 6 0,4-5 0,-4 3 109,-2 4 1,-2 1-1,-2 0 1,-4-1-365,-1-2 0,5-11 0,-4 1 0,2-8-249,0-3 0,-1-5 350,1-9 0,4-14 1,-4-14-1,6-7 45,6-4 0,-4-8 0,6-8 1,-3 0-13,1 1 1,6-5-1,-4 6 1,1 3 78,5 1 1,-4-4 0,1 2 0,1 4 37,-2 4 1,5 10-1,-5-4 1,1 3-178,1 5 0,-2 1 0,3 12 0,-1-1-588,2 1 1,-5 9-1,3 5 800,2 0 0,1 13 0,3-3 0</inkml:trace>
  <inkml:trace contextRef="#ctx0" brushRef="#br0" timeOffset="2953">2530 577 7940,'-11'0'-134,"-1"0"598,-1 0 1,3 0 2936,-2 0-2540,8 0 0,-1 0-679,10 0 1,5 0-1,8 0 1,-1 0-194,0 0 0,7 0 0,-1 0 0,0-2-271,3-4 0,-7 4 1,4-4-1,-3 4-215,-3 2 1,1-5 0,-1-1 225,0 2 0,-5-4 1,-2 0 212,-2-1 1,-3 3 0,-7-6 70,-3-1 1,-5-1 0,-8 2 0,1 7 304,0 3 0,-7-4 1,1 0-1,2 2 225,1 2 0,1 10 0,-3 4 0,-1 3 87,2 3 1,3 1-1,5 4 1,3 6-342,2 4 1,-3 0 0,5-2 0,2-2-152,2 3 0,8-1 0,4 0 0,3-4-436,7-2 0,3-4 0,0-9 1,6-6-779,4-4 0,4-2 1,2-2-1,2-6 1076,-3-9 0,7-9 0,0-9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26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311 175 8003,'9'-17'60,"-3"-1"1,-4 1-1,-2 0 1,0-1 314,0 1 0,-6-1 0,-1 3 21,-3 3 0,4-2 0,-6 9 0,-1 1-75,-3 2 0,-1 15 0,-1 7 0,1 7-68,0 10 0,-1 13 0,-1 14 0,-3 6-138,-1 6 0,0 11 0,14-38 0,0 1 0,0 2 1,1 1-173,-1 2 0,0 0 1,1-2-1,1-1 0,0 2 1,2-1-1,1 46-604,8-4 1,10-17-1,15-16 1,14-14-426,11-13 0,10-10 0,8-13 1086,-2-6 0,3-27 0,-11-9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26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0 227 8067,'2'-62'731,"2"6"0,6 10-102,6 11 0,-3 15 0,12 14 1,-1 4-60,-1 2 1,6 14-1,-4 7 1,0 10 56,1 12 1,5 8 0,-2 5-1,2 4-76,-2 2 0,2 2 1,-8 6-1,-1 2-133,-3 3 1,-9-7 0,-6 6 0,-8 2-182,-8 1 0,-11-1 0,-6 6 0,-4-3-750,-2-5 1,0 0 0,2-16 0,2-2-1172,2-2 1,7-9 1683,-1-4 0,4-12 0,1-4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46.954"/>
    </inkml:context>
    <inkml:brush xml:id="br0">
      <inkml:brushProperty name="width" value="0.6" units="cm"/>
      <inkml:brushProperty name="height" value="0.6" units="cm"/>
    </inkml:brush>
  </inkml:definitions>
  <inkml:trace contextRef="#ctx0" brushRef="#br0">62 472 8332,'-36'-16'298,"10"12"1,34-19 0,21 13-54,20 1 1,-7-1 0,17 6 0,-5-4-1,2-1 1,6-1 0,12-4 0,8 3-106,11-3 0,-42 5 1,1-1-1,2-1 1,2 0-1,3 1 1,1 1-19,2-2 1,2 0 0,3 0 0,2 1 0,3 1 0,1 1 0,1 0 0,0 0-1,-3 2 1,-1 1 0,-1-3 0,0 0 0,1 3 0,0 0 0,0 0 0,1-1-89,2 0 0,0 0 0,-6 1 0,0 0 0,1-1 0,0 1 0,-3 1 0,0 2-96,-1 1 0,0 0 0,0-2 0,0 0 0,-3-1 0,0 0 0,-1 0 0,0 1 54,-1-1 0,-1 0 0,-2-3 0,0 0 0,-4 2 0,-1 1 0,0-2 0,-1 0-116,49-6 1,-12 6 0,-3-3-1,-14 1-204,-8 4 0,-10 2 0,-7 4-656,-3 4 656,-9 4 0,-19 19 0,-41 25 328,-4-25 0,-4-2 0</inkml:trace>
  <inkml:trace contextRef="#ctx0" brushRef="#br0" timeOffset="451">2106 297 8396,'-24'-21'491,"1"3"1,15 20-247,-3 16 1,7 5 0,6 31 0,2 2-50,2 7 1,7 16-1,-1 16 1,-5-37 0,1 3-75,1 8 1,0 3 0,0 4 0,-1 2 0,1 8 0,0 2 0,-1 3 0,-1 1-172,-1 1 0,0 2 1,1 2-1,-1 2 1,-1 0-1,-2 0 0,0-33 1,-1 1-1,1 0 16,1 30 1,0 0 0,-1-5 0,0 0 0,-3 0 0,0 0 0,0 1 0,0-1 8,0 0 0,0 0 1,0-3-1,0-1 1,0-1-1,0 0 1,0-4-1,0-1-36,0-2 1,0-1 0,0 0-1,0-1 1,-1 0 0,2-2-1,-1-3 1,2-1 21,0-4 1,1-2 0,-2-6 0,0-1 0,3-4 0,0 0-1,-1-2 1,0-1-209,3 47 0,5-6 0,-3-11 0,0-7-82,0-3 0,3-10 0,-3-6 328,2-7 0,-6-6 0,5-8 0,5-1 0,5 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48.155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174 70 8241,'-29'-27'983,"0"3"-492,16 5 1,-3 19-247,16 23 1,0 10 0,0 39 0,0 2-106,0 5 0,2-28 1,2 1-1,0 6 1,0 1-1,0 7 1,-1 2-19,1 5 1,0 3 0,0 4 0,-2 1 0,-2 8 0,0 3 0,0 2 0,0 2-233,0-29 1,1 1 0,-2-1 0,-2 27-1,-2 0 1,0 2 0,-1 0 0,-2-6-1,0-2-13,-1-3 0,1-1 0,1 3 0,2-1 0,0-3 0,0-1 0,0-1 0,1-1 0,-2-4 0,2-1 0,2 0 0,0 0 0,-1-2 0,0-1 0,1 0 0,0 0 0,-1-1 0,0-1 0,3-7 0,-2-1 0,-1-4 0,1-2 0,1-5 0,2-1-369,5 37 0,3-9 492,9-14 0,7-10 0,4-19 0,4-11 0</inkml:trace>
  <inkml:trace contextRef="#ctx0" brushRef="#br0" timeOffset="1663">52 2742 8045,'-17'-35'-46,"9"-8"1,8-1 218,10-1 1,5 2-1,5 7 1,3-3 71,6-2 1,-2-6 0,4 5 0,4-1-77,4 0 1,7-3-1,-3 5 1,2 2-119,3 2 0,1 4 1,-1 4-1,-3 6-52,-2 4 1,1 3 51,3 4 0,1 1 105,16 11 0,-19 0-8,2 17 0,-12 6 0,3 16-3,-7 2 0,-5 0 0,-9-4 0,1 3-23,-1 7 1,0 9 0,1 2 0,-3 1-81,-3 1 0,2 2 0,-7 10 0,1 3-66,0 7 1,-2-1 0,-6 5 0,0 3-76,0 0 1,0 1 0,0-5 0,0-2-201,0-1 1,0-10 0,0 1-194,0-1 0,8-10 425,3 2 0,5-19 0,1-20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50.852"/>
    </inkml:context>
    <inkml:brush xml:id="br0">
      <inkml:brushProperty name="width" value="0.6" units="cm"/>
      <inkml:brushProperty name="height" value="0.6" units="cm"/>
    </inkml:brush>
  </inkml:definitions>
  <inkml:trace contextRef="#ctx0" brushRef="#br0">996 366 8085,'-24'-35'146,"1"0"1,0 0-1,-10 0 181,4 0 1,2 6 0,3 0-1,-5-2 1,2 6 0,-2 1 163,-2 5 1,-18 3-247,-9 5 1,-4 5 0,4 14 0,11 7-1,8 7 1,4 9 0,1 0 0,-1 7-202,0 9 1,0 3-1,0 5 1,2 3-109,4 6 1,-2 10 0,7 3 0,3 5 132,2 7 1,9 0 0,4 10 0,4 0 92,2-2 1,0-2-1,2-7 1,4-3 25,6-3 0,5-5 0,4-11 0,3-6-155,-3-7 1,6-14-1,4-2-361,8-6 0,2-20 0,7-7 91,1-17 0,-3-20 1,-11-16-1,0-9 40,0-12 0,2-8 1,2-11-1,-19 43 0,1-1 33,-2-2 0,0-1 0,0 2 0,-1 1 0,17-46 0,0 3-82,0 3 0,-8 2 0,-3 5 0,-5 12-3,-2 14 1,1 5 1121,-1 3 110,-7 15-492,-2-2 1,-8 37-165,0 19 1,8 8 0,3 19-83,5 5 1,-5 1 0,1-2 0,0 3-1,-3 1 1,5 8 0,-6 0 0,1 8-1,5 7 1,-4-1 0,1-1 0,3-1-492,1-4 0,3 1 0,1-7 0,5-12-246,5-11 0,6-16 246,5-6 0,5-3 0,7-3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52.201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 2713 8627,'25'-27'491,"0"16"1,4 22-247,-5 22 1,-11 16 0,-3 9 0,0 8-1,-1 8 1,-5 5 0,2 11 0,-4 1-106,-2 2 0,-1-42 1,0 1-1,-1-2 1,-2 1-1,-1 0 1,-2 0-64,-8 47 1,-3-13 0,1-6-1,0-1-18,-1-4 1,6-12-1,3-8 66,1-5-302,2-18 1,8-18-1,4-28 29,6-16 1,3-16-1,3-1 1,-1-9-99,0-7 0,3-11 0,1-5 0,3-1 18,-3-1 0,0 6 1,1-3-1,3-1 146,2 1 0,0 13 1,4 4-1,-2 11 281,2 11 1,4 5 0,4 6 127,2 5 1,15 13 0,-2 7-1,1 8 1,-11 7 0,-15 14-83,3 10 1,-1 8 0,-2 9 0,-8 1-174,-7-1 1,-1 8 0,-7 6 0,-2 8-192,-2 8 0,-2 5 0,0 4 1,-2 4-128,-4 2 0,-2-4 0,-3 2 0,5-5-82,4-11 0,6-13 0,7-11 82,13-13 0,15-1 0,5-14 0</inkml:trace>
  <inkml:trace contextRef="#ctx0" brushRef="#br0" timeOffset="950">2673 111 8483,'-18'-29'706,"1"0"277,-1-2-492,9 14 1,1 13-247,8 27 1,0 29 0,0 22 0,0 2-83,0 5 1,0 12 0,1-40 0,0 1 0,1 6 0,0 2-55,1 6 0,0 2 0,0 15 0,-1 3 1,-1 10-1,-2 4 0,1-28 0,-1 2 1,0 1-135,0 6 0,-1 2 0,0 1 0,-1 1 1,0 1-1,-1 1 0,-1 6 0,-2 1 0,1 0 1,1-1-1,0 0 0,0 0-55,1 1 1,0-1 0,0 0 0,0-2 0,-1 1 0,1-2-1,1-3 1,1-1 0,1-1 0,-1-4 0,1-2 0,0-1-31,0-7 1,0-2 0,1-1 0,0 25-1,0-2 1,0-10 0,0-1 0,0-3-1,0-1-13,0 0 0,0-1 0,0-6 0,0-2 0,0-1 0,0-2 0,0-3 0,0 0-41,0-1 0,0-2 0,1-5 0,0-3 0,5 45 0,5-13-328,5-15 0,5-16 492,8-18 0,8-26 0</inkml:trace>
  <inkml:trace contextRef="#ctx0" brushRef="#br0" timeOffset="1334">4017 2818 8045,'12'-39'983,"0"-7"0,-8 7-738,11-4 1,-34 41 0,-5 20 0,-9 11-1,-3 6 1,-7 2 0,-6 4 0,-5 5-246,-4 5 0,-10 3 1,-2 2-1,-8 4-85,39-28 0,-1-2 0,-4 0 1,1-1-1,0 2 0,0 2 1,-3 0-1,-1 0 145,-2 1 1,1 0 0,3-3-1,1 0 1,1-3 0,0 0-1,-28 20 267,10-7 1,21-6 0,7-4 655,6-2-745,11-15 1,12 15 0,14-10 0,9 5-198,6 1 0,7 6 0,8-2 1,9 4-288,7 2 0,-2 0 0,7 2 0,-1 2 0,4 1 0,4 3 0,2-4 0,1 2-738,5-3 738,-4-1 0,21-2 0,-4 0 0</inkml:trace>
  <inkml:trace contextRef="#ctx0" brushRef="#br0" timeOffset="2187">6323 3307 7566,'17'-29'178,"1"0"0,5 6 0,0-6 313,-1-2 1,-3 1-1,-2-4 1,5-1-1,-5-18 1,3 11-1,-15-11 1,-22 14-247,-18 4 1,-23 16 0,-6 15 0,4 8-1,3 8 1,-3 5 0,-2 6 0,-2 8-1,0 8 1,2 0 0,0 6 0,8-1 81,5 1 1,8-4 0,-1 5-1,5 3 1,10 9 0,21 4-127,12 0 1,15-9 0,10-13-1,8-5-156,7-6 0,7 6 0,3-4 0,4 4-110,2-2 0,-4-2 1,5 4-1,-1 0-106,0 0 0,0-6 0,0 0 0,-10 2 95,-9 2 0,-6 8 1,-6 2-1,-8 1 134,-11 5 1,-10-2 0,-10 3 0,-11 6 32,-14 4 0,-18-1 0,-13 3 0,-6-2 72,-5-4 1,-5 0 0,37-28 0,-1-1 0,0 0 0,0 0 32,1-1 1,-1-1-1,-41 13 1,3-3 0,5-10-525,-1-5 0,12-14 0,2-12-656,14-15 738,11-11 0,21-10 0,1-3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5:55.7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43 751 8336,'-8'10'826,"0"0"1,-5-6-729,1 2 0,10-1 97,2-5 0,8 0 1,9 0-1,1-2-9,-1-3 1,1 1 0,-1-8-1,1 0-157,-1 3 1,-1-7 0,-3 6 0,-1-1-243,1-1 0,-3 6 0,0-5 1,0-1-255,-1 2 1,-5-5 240,2 3 1,-6-3 0,-6-1-1,-4 3 226,1 1 0,-7 8 0,3-2 251,-9 4 0,3 2 0,-4 0 0,3 0 3,3 0 1,1 8 0,3 4 0,3 3-105,2 3 0,-4 1 0,7 2 0,1 3-90,2-3 0,2 4 0,0-1 1,0-3-369,0-2 0,6-1 0,1-1 0,3-1-359,4-5 1,3-3 0,5-8 86,1 0 1,0-2 0,-5-4-1,-1-5 420,0-5 1,1-7-1,-1-2 1,1 0 184,-1-1 0,-5-3 0,0 6 1,-1 2 178,-1 1 1,5-1 0,-5 1 2071,0 5-1575,5 1 1,-11 7-1,6 7-337,-2 9 1,-2 7 0,-6 3 0,0 3-232,0 1 0,0 0 0,0-5 1,0-1-124,0 0 1,0 7-1,0-1-396,0-2 0,0-1 40,0-3 1,2-7-1,1-6 89,3-8 0,8-8 1,-4-9-1,1-4 108,1-2 0,-3-1 1,5-1-1,-4 4 216,-2 0 0,5 5 0,-3-3 642,0 4-499,-3 9 0,-7 4 1,0 12-1,0 8-269,0 7 1,0-2-1,0 5 1,0-5-260,0-1 0,0-1 0,0 0-391,0 1 1,8-8 0,4-5 330,3-3 1,5-4-1,1-3 1,2-7 378,-1-4 1,-3-1-1,-2 0 1,1-1 229,-1 1 1,1-1 0,-1 1 0,-1-1 265,-5 1 1,3 5-1,-8 0 616,-2-1 1,-4 5-671,-6 2 1,2 4 0,-8 2 0,-1 2-254,-3 4 0,5 4 0,-1 7 0,-2 1-84,-1-1 0,3 7 0,3-1 0,1-2-111,4-1 0,2-3 0,2 0 1,0 1-335,0-1 0,0-5 1,2-2-212,4-2 1,5-3 0,11-5 0,1-2-65,-2-3 0,5-5 0,-1-10 0,0-1 276,0-2 1,-1-6-1,-7 5 1,1 1 155,-1-2 1,-2 6-1,-1-5 632,-2 5 752,-8 1 0,1 9 13,-10 3 0,-5 6-639,-8 6 1,9 3 0,3 9-387,4-1 0,2 1 1,0-1-305,0 1 1,0-1-1,0 1-321,0-1 1,0 1-1,0-1-195,0 0 0,0-5-98,0 0 654,8-8 1,-4 1 0,5-10 0,-1-7 56,-4-4 0,4-1 0,-1 0 1,1-3-80,0-3 1,0 3-1,-2-3-50,5 4 1,-1 1 0,2 1 95,1-1 0,-3 9 1,0 1 23,-3 0 1,7 6-1,-4-6 193,-1 1 0,1 5 5,-4-4 1,-2 10-1,5 4 75,-1 1 1,-2 3 0,-6 5 117,0 1 1,0-1 0,0 1-64,0-1 0,0 1 0,0-1-122,0 1 0,-6-7-734,0 1 371,1-8 0,10 2 0,1-12 0,0-4-34,2 0 0,-6-11 0,5 4 0,-1-3 71,0 1 0,6 1 0,-4 1 158,1-1 0,-5 1 0,4 1 717,0 5-440,-6 3 0,5 10 0,-5 2 1,2 4 4,2 1 1,0 9 0,-4 5 0,2 0-167,1 3 0,3-5 0,-4 8 0,4 0-196,2-2 1,-5 12 0,7-4 0,0 2-67,-3 0 0,5 5 0,-8 5 0,0 2 34,1-3 1,-5-3-1,4-8 1,-4-2 25,-2-4 1,-2 0 92,-4-12 1,-3-3 0,-9-14 0,1-2 26,-1-4 0,1-5 0,-3-11 0,-1-3-36,-2-2 1,-8 0-1,3-4 1,1 1-72,4-1 0,4 4 0,1 0 1,3 2-13,3 4 1,4 1 0,8 3-213,0-1 1,8 8 0,6 3 0,7 1-39,8 0 0,-2-2 0,2 3 0,2-5-252,2 0 0,0-5 0,-2 3 0,-3-4 120,-3-1 0,4-1 1,-6 1-1,-3 0 445,-7-1 1,1 1 0,-7-1-1,1 1-8,0-1 1,-2 1 742,-6-1 2575,0 9-2591,-8 1 1,6 16-1,-4 3 1,4 5-342,2 1 1,0 1 0,0 1 0,0 2-296,0 3 0,0 7 0,0-2 0,0 4-49,0 2 1,0 0-1,0 0 1,0 2-265,0 3 1,6-3 0,0 4 0,-2-4-377,-2-2 1,-2-8 0,0-4 40,0-3 1,0-15 0,0-10 299,0-17 0,0-11 0,0-8 0,0-7 150,0-8 0,-6-1 0,0-7 0,2 0 62,2 2 1,-3 2-1,-1 8 1,2 1 363,2 5 0,2-1 0,0 12 0,0 8 581,0 6 1,2 5-479,4 4 0,3 7 0,9 10-223,-1 7 1,1 4-1,-1 1 1,1 1-194,-1-1 0,-5 1 0,-3-1 1,1 0 11,0 1 0,-6 1 1,2 3-1,-4 1-56,-2-2 1,0-1 0,0-1 0,-2 2-199,-4 3 0,2-1 0,-8-6 0,-1 1-134,-3-1 0,-1-1 1,1-2-1,3-5-324,1-1 1,2-4-1,-3-10 1,3-6 344,2-3 0,2-5 0,6-1 0,0-4 354,0-2 1,2 5 0,2-3 0,4 2 214,2 0 1,1-1 0,5 7 0,-3 1 446,-1 5 1,0-5-1,5 6 1,3-1-179,3-1 0,-4 6 0,5-3 0,-3 1-265,2 4 1,-1-4 0,5 2-1,-2 3-491,-4 1 1,-1 0 0,-1-2-1018,4-2 0,-3-2 589,3 2 1,-11 2 0,-8-7 528,-8-3 0,0 5 0,-8-3 0,-1-2 215,-3-1 0,1-3 1,1 1-1,2-1 284,-1 1 1,-3-6-1,1-1 1039,3 3 1,-2 7-613,9 3 0,-1 9 0,6 2-512,0 10 0,0 7 1,0 4-1,0 5-147,0 1 1,0 8-1,0 7 1,0 1-5,0 0 0,0-2 0,0-7 0,0 1-315,0 0 0,0 0 0,2-2 0,2-4-140,1-5 0,3-13 0,-2-5-115,6-4 0,-3-6 0,3-6 0,2-9 4,1-6 1,-3-4 0,-1-4 0,1 2 311,-2 2 0,3 7 0,-5-1 0,0 4 468,0 1 0,-1 8 396,-1 5 1,-4 5-1,4 7-270,-4 11 0,-2-1 0,0 7 0,-2-3-64,-4 2 1,4-3 0,-4 3-542,4-4 1,2-1-1,-2-3-417,-3-3 0,3-6 0,-4-12 130,4-6 1,2-11 0,0-6 0,0-4 140,0-2 1,0-6 0,0 0 0,0 1 329,0-3 1,0 8 0,-2-2 0,-2 6 319,-2 0 1,1 6-13,5 2 0,1 13-429,5 10 1,-2 13 0,6 11 0,0-3-86,-1-2 0,3 5 1,3-1-1,-1-2 178,-2-1 0,-1-1 0,7 3 355,-1 1 0,-1 0 0,-3-5 685,-1-1 1,0-1 19,5-5 1,-5-3-567,-1-8 1,-5 0 136,6 0-100,-8-8-564,3 6 1,-8 2-1,-3 12-7,-2 3 1,-8 3 0,3-3-76,-5-3 1,4 2-1,1-9-384,-3-1 0,5-2 0,-1-4-152,2-3 1,2-5-1,6-8 1,0 1 148,0-1 0,0 1 0,2 0 1,2-1 531,2 1 0,6-1 0,-5 3 0,1 1 0,0 2 0,5 1 0,-1-5 9,4 5 0,-5 1 0,1 6 610,1-2 0,-3 0 1,2 8 73,1 4 0,1 4 0,-2 7 0,-5 1-248,1-1 0,-4 6 1,6 3-1,-3-1-192,-3 0 0,-2 0 0,-2-3 1,2 1-80,4-2 1,-4-1-1,4-3-472,-4 1-25,-2-9 1,2-9 0,2-11-1,1-7 33,-1-5 1,4 4-1,0-7 1,0 3 14,-1 0 1,5 0-1,-4 5 195,1 1 0,-3 1-183,6 4 0,-1 5-652,7 7 0,-6 5 915,-1 1 0,1 16 0,5-3 0</inkml:trace>
  <inkml:trace contextRef="#ctx0" brushRef="#br0" timeOffset="666">3012 332 8027,'-18'0'324,"1"0"1,-1 0 77,1 0 0,5 0 1,1 0 405,-3 0 0,-2 0 1112,-1 0-1496,-1 0 1,11-2 0,7-2 0,9-1-132,7 1 1,9 0 0,4 0 0,6-2-85,6 2 0,4 2 0,7 2 0,2 0 2,5 0 0,3 0 0,7 0 0,3 0-149,4 0 1,4 0-1,7 0 1,0 0-117,0 0 1,-5 0 0,-1 0 0,-1 0-88,-6 0 0,0 0 0,-16 0 0,-2 0 86,-2 0 1,-9 0 0,-4 0-1,-6 0 60,-6 0 1,4-5 0,-6-3 0,0 0 25,-4 0 1,-3-3 0,-3 3-1,1 0-121,-1 0 0,1-3 0,-1 5 0,-1 0-602,-5-2 0,5 6 0,-5-4-255,5 5 1,-1-1 0,-1-2-154,-2-2 0,-6 0-30,5 6 1,-5 6-304,6 0 1433,-8 0 0,-4-6 0,-10 0 0</inkml:trace>
  <inkml:trace contextRef="#ctx0" brushRef="#br0" timeOffset="932">4758 53 7966,'-8'-18'439,"-1"7"2021,-9-1-1605,8 8 1,5-4-495,10 8 1,7 2 0,9 2-1,5 4-131,1 2 1,0-1 0,4 5 0,-2-2-134,2 1 0,2-3 0,0 2 0,-2-1-52,-2-1 0,-1 5 0,1-3 1,-6 2-99,-4-3 1,-1 5-1,-1-6 1,-1 1 8,-5 1 0,-3-6 0,-10 5 59,-4 3 1,-5-4-1,-11-1 1,-3 1-392,-2 0 1,-2 1-1,-6 5 1,0-3-610,0-1 1,0 0-1,0 3 1,0-1 984,0-3 0,-7 1 0,-3 6 0</inkml:trace>
  <inkml:trace contextRef="#ctx0" brushRef="#br0" timeOffset="1530">3012 769 8131,'-24'0'0,"-1"0"509,-2 0 0,6 0 1,-3 0 407,5 0-589,1 0 0,11 0 1,9 0-34,13 0 0,5 0 1,9 0-1,4 0-50,6 0 1,5 0 0,9 0 0,1 0-113,4 0 1,6-6 0,12 0-1,5 2-137,5 2 1,3-3 0,4-3-1,-43 3 1,1 0-22,3-2 1,1 1-1,-3 0 1,0 2-1,2-1 1,-1 0 0,46-3 11,-4 4 1,0 1 0,-5-1 0,-5-2-108,-11 2 1,-6 2-1,-14 2 1,-4 0 97,1 0 0,-14 0 1,-2 0-1,-4 0 45,-4 0 1,-2 0 0,-7 0 0,-1 0-151,0 0 1,-5 0-436,0 0-263,-1 0 0,-3 0-109,-8 0 0,-8 0 0,-9 0 934,-1 0 0,-7-8 0,-2-1 0</inkml:trace>
  <inkml:trace contextRef="#ctx0" brushRef="#br0" timeOffset="2066">3326 577 7952,'-10'-8'85,"3"4"1,7-8 440,0-1 0,-6 3 1,-2 0-232,-2 3 0,4 1 1,-5 6-1,-3 0-35,-1 0 1,-3 2 0,1 4 0,-3 5-71,-3 5 0,-2 7 0,-6 0 0,0 1 16,-6 1 1,2-6-1,-6 7 1,4-3 43,2 0 0,0 2 0,1-3 0,-1 1-122,0-2 1,8-7 0,3-2 0,5 1-99,1 3 1,3 1-1,3 1-25,6-1 0,6-5 1,6-1-1,8 3-138,7 1 1,4-3-1,6 0 1,0-1-198,6-1 1,-2 4 0,6-7 0,-4 1-324,-2 0 0,2 4 0,1-7 0,1 1-542,-6 2 0,2-6 1195,-6 4 0,4 3 0,2 1 0</inkml:trace>
  <inkml:trace contextRef="#ctx0" brushRef="#br0" timeOffset="2631">2400 437 7880,'-9'-2'1497,"3"-4"-208,-4 4-859,8-5 0,-4 7-234,12 0 1,-2 0-1,6 2-104,-2 3 1,3-1 0,-3 6-1,0 0-41,0-1 1,-1 3 0,-3 5-133,2 1 1,0-1 0,-6 1-1,0-1-495,0 1 0,2-1 0,2 1-561,1-1 1,1 1 1136,-6-1 0,8 1 0,2-1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55.872"/>
    </inkml:context>
    <inkml:brush xml:id="br0">
      <inkml:brushProperty name="width" value="0.6" units="cm"/>
      <inkml:brushProperty name="height" value="0.6" units="cm"/>
    </inkml:brush>
  </inkml:definitions>
  <inkml:trace contextRef="#ctx0" brushRef="#br0">173 48 7916,'-17'-24'491,"-1"1"1,9 23-247,3 12 1,6 9 0,4 31 0,3 1-1,3 3 1,-6 14 0,2 15 0,-4 12-124,-2-42 1,0 1 0,-1 7 0,0 2 0,-2 3 0,0 2 0,-2 3 0,-2 1-1,0 4 1,-1-1 0,-1 0 0,0 0 0,0 4 0,-1 1 0,0-4 0,-1-1-176,-1-3 1,0-3-1,3-4 1,1-4 0,3-6-1,0-3 1,1-1-1,0-1-275,1 47 0,3-6 0,3-12 328,3-5 0,4-10 0,-2-2 0,3 2 0,1 2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1:56.171"/>
    </inkml:context>
    <inkml:brush xml:id="br0">
      <inkml:brushProperty name="width" value="0.6" units="cm"/>
      <inkml:brushProperty name="height" value="0.6" units="cm"/>
    </inkml:brush>
  </inkml:definitions>
  <inkml:trace contextRef="#ctx0" brushRef="#br0">97 0 7696,'-39'27'983,"5"-3"0,18 3 0,8 0-399,18-7-584,7-5 0,1-30 0,-1-5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2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262 209 7855,'-17'0'0,"-1"0"-407,1 0 1,-1-6 406,1 0-323,7 0 1,2 4 541,8-4 1,8 4 364,4-3 1,-2 3 151,1 2 0,-5 0 519,6 0-1011,-8 0 0,5 0 350,-3 0 139,-4 0-452,14 0 0,-13 0-28,9 0-659,-8 0-96,4 0 427,-8-8 0,-2 6-86,-4-4 97,-4 4 0,-7 2 78,-1 0 1,7 0 0,-1 0 2,-2 0 0,-1 0 0,-3 2-9,1 4 0,5 4 1,1 5-1,-1 1 26,2 1 0,-5-3 0,3 11 1,-1-2 45,1 1 1,-2 5-1,7-4 1,-1 0-19,0 0 1,2-1-1,6-5 1,0 2-39,0 3 1,2-7 0,4-5-1,6-1-12,3-1 1,8 6 0,3-7-1,1 3-1,4 0 1,2-3-1,2 5 1,-2-2 24,-4 1 1,4 3 0,-6 1 0,0 1 2,-3-1 1,-5 6-1,-4 1 1,-3-1 15,-6 2 1,-4-4 0,-2 7 0,0-1 21,0 0 0,-8-6 0,-5 5 0,-7-3-47,-3 0 0,-2 0 0,3-5 0,-3-1-215,-2 1 0,4-1 1,-5-1-1,1-5-274,0-5 0,6-4 1,-3-2-1,5 0-240,2 0 0,5-8 1,2-3-1,2-5 146,5-1 1,3-3 0,3-3 0,5-4 552,2 0 0,9-6 0,9 6 0</inkml:trace>
  <inkml:trace contextRef="#ctx0" brushRef="#br0" timeOffset="750">769 785 7971,'-8'-18'1438,"6"7"932,-4-1-1457,-4 8 0,9-2-682,-5 12 1,6 4-1,4 9 1,1 5-134,-1 5 0,4 6 0,-2 5 0,-2 9-228,-2 7 1,-2 0 0,0 9 0,0 0-342,0 3 0,0 2 1,0-2-1,0-6-381,0-9 0,0-11 0,0-13 390,0-5 0,0-16 0,0-14 0,0-18 85,0-12 0,0-17 0,2-11 1,2-4 216,1-2 1,1-5 0,-6-1 0,0 0 318,0-1 1,-2 11 0,-2-2-1,-1 6 252,1 5 1,2 3 0,2 6-1,0 7 172,0 12 1,7 9-1,5 9 70,4 5 0,1 12 1,1 5-376,-1 5 1,0 1-1,1-1 1,-3-3-145,-3-1 0,4-6 0,-7 6 0,1 1-139,-4 3 1,-2 1 0,0 1 0,1 1-63,-1 4 1,-4 4 0,-4 8 0,-3 0-183,-3 0 1,0-2 0,-3-2 0,1-2-279,-2 2 0,-1 0 0,-3-1-103,1-7 0,0-6 1,-1-5 237,1-6 0,7-12 0,4-6 0,4-5 222,2-6 0,2 1 0,4-5 0,6 2 351,3 3 1,3 3 0,1 2 0,2-1 298,3 1 0,5 1 0,-4 3 0,2 1-107,4-2 1,-4 5 0,2-1 0,1 2-134,-3 4 0,6-3 0,-6-1 1,0 0-93,-4 0 1,-3-3-1,-3 3-209,1-2 1,-9-2 37,-3-5 1,-6 5 0,-4 1 0,-3-1 101,-3 2 1,-4-3 0,-7 5-1,-2 0 110,1 1 1,3 1-1,1 4 1,1-2 80,-1-2 0,1 0 1,0 8-1,-1 2-162,1 2 0,1 7 0,4 1 0,5 5-205,-1 5 1,6 5-1,-4-6 1,4 0-315,2 3 0,2-7 0,4 4 0,6-3-329,3-3 0,5-5 1,3-2-1,6-3-43,4-3 1,-4-2 0,0-4 782,2-4 0,10-3 0,4-9 0</inkml:trace>
  <inkml:trace contextRef="#ctx0" brushRef="#br0" timeOffset="1617">1607 680 7971,'0'-17'812,"0"5"1,0 0 119,0-1 0,0-3-162,0-1 1,-2-1-428,-4 1 1,-3 7 0,-9 4-1,1 4-257,-1 2 0,6 8 0,1 4 0,-3 3-28,-1 3 1,3 1 0,2 4 0,3 5-307,3-1 1,-4 0-1,2-6 1,2 3-517,2-3 1,10-2 0,4-3-77,3-4 0,5-5 0,1-7 0,2-2 341,-1-3 0,3-3 0,0-6 1,0 3 498,1-3 0,3-2 0,-6-1 0,-2 1 0,-1 5 0,-9-3 0,1 6 368,2-1 0,-5-1 3039,3-2-1138,-8 5-1848,4 7 1,-8 2-373,0 3 1,0 5 0,0 8-611,0-1 1,0-5 0,0-1-1179,0 3 1,-2-6 1221,-4-3 1,4-5 0,-4-7 0,4-11 516,2-9 0,-2-12 0,-2-3 0,-3-3-27,-3-4 1,4-1-1,-4-2 1,1 1 150,-1 5 1,6 3 0,-2 10 1785,4 4-1566,2 4 1,8 28 0,4 9-1,3 7-266,3 7 1,-1-1 0,1 6-1,-1-4-466,0-2 1,3 4-1,1-5 1,3-3-57,-3-1 1,4-3 0,-2-1-1,-1-3 394,-3-1 0,4-6 1,1 3-1,-1-1 334,2-4 0,-5-4 1,3-6-1,-4-4 14,-1 1 0,-9-7 1,-3 5 362,-4-5 1,-2 4-1,-2 3-213,-4 1 1,-3 2 0,-9 6-1,1 0-171,-1 0 0,1 8 0,-1 3 1,1 5-76,0 1 0,-1 1 1,3-1-1,1 3-95,2 3 0,6-4 0,-3 7 0,1-3-142,4 0 0,2 1 1,2-7-1,0 0-348,0 1 0,2-6 30,4-1 1,4-7 0,7 0 0,1-8 35,-1-8 1,1-5-1,-1-4 1,0-3 162,1 3 0,-6 2 0,-1 1 0,1 1 184,-2-1 0,3 7 0,-5-1 265,2-2 0,-5 7-156,7 1 0,-8 6 1,2 6-1,-4 5-191,-2 5 1,2 3 0,2 3 0,1 1-177,-1-2 1,-2 4-1,-2-1 1,0-3-476,0-2 1,0-1 0,2-3-1097,4-3 1799,-4-4 0,6-8 0,-8 0 0</inkml:trace>
  <inkml:trace contextRef="#ctx0" brushRef="#br0" timeOffset="1817">2323 139 7971,'0'-18'275,"0"1"0,0-1 572,0 1 1,6-1 0,0 1 432,-2-1 0,5 9-869,3 3 0,-4 12 0,-1 7 0,-1 11-210,0 11 1,2 3 0,-4 13 0,2 5-496,-3 4 0,-1 4 1,-2 6-1,0 2-692,0 4 0,0-5 0,0 5 1,0-6-1813,0-6 2798,0-4 0,8-7 0,2-1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5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35 106 7927,'-15'-2'875,"3"-4"1,5 2-500,7-8 1,2 8 0,3-1 0,9 3-136,7 2 1,1-6 0,5 0 0,0 0-230,0-2 1,0 4-1,4-5 1,-2 1-336,2 4 1,-3 0 0,-1 0 0,0-1-366,0 1 1,-6 2 0,3 2-1,-5 0 688,-1 0 0,-1 7 0,1 3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5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45 7927,'-12'-8'110,"1"-2"992,-3 1 4,-1-7-793,5 14 0,2 2 0,8 12 0,0 3-80,0 3 1,2 5 0,2 4 0,2 4-101,-2 6 1,-2 10-1,-2-1 1,0 5-149,0 1 1,0 8 0,-2 2-1,-2 2-298,-2 0 1,0-9 0,6-3 0,0-9-737,0-6 0,2-18 446,4-7 1,-2-24 0,5-15 0,1-14-579,0-11 1181,2-12 0,5 2 0,0-8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5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0 103 7856,'12'-18'0,"0"1"221,1 0 1,-3 1 0,2 2 0,1 5 369,3 1 0,1 4 0,1 12-267,-1 9 0,-7 3 0,-3 11 0,-1 4-154,0 3 1,0 13-1,-6-1 1,-2 9-67,-4 3 1,2-6 0,-5 4 0,-1-2-51,0 1 0,6-1 0,-1-10 0,3-5-148,2-8 1,0-18-54,0 1 0,5-20 1,3-6-1,2-11-138,3-10 1,-3-4-1,0-2 1,0 0-27,-1 0 1,-5 0-1,4 0 1,-2 2 115,0 4 0,-1 4 0,-3 9 59,4 4 1,-4 7 0,4 10 96,-4 7 1,-2 11 0,2 7 0,2 3-106,1 1 1,3 1 0,-4-2 0,4-2-166,2-1 0,1-9 1,7 2-1,-1-5 33,1-7 0,5-3 0,2-8 1,0-2 275,1-4 0,3-9 0,-6-9 0,0 1 0,2-2 0,-5 0 0,1-4 0,-5 5 128,-5 5 0,-5 1 0,4-1 0,-2-2 512,-4-3 0,3-1 0,-1 4 38,-2-2 0,-4-1 0,-4 7 1,-4 1-318,-1 5 1,3-5 0,-6 6 0,-1 1-47,-3 3 0,3 4 0,-3 2 0,-3 2-105,-1 4 0,1 9 1,1 10-1,1 1-165,-1-1 1,1 6 0,-1-2-1,3 2-86,3-2 0,5 2 0,7-6 0,0 1-61,0-1 1,0 4-1,0-6 1,1-1-89,5-3 0,4-7 0,7-3 1,1-1-227,-1-4 0,7-2 1,-1-4-1,-2-6 113,-1-9 1,1-3 0,-2-7 0,-3 0 136,0 0 0,-7 6 1,1-5-1,0 3 306,-1 0 1,-5 5 536,2 7-456,-4 7 0,-2 4 0,0 11 0,0 5-167,0 1 0,0 1 1,0-1-1,0 1-255,0-1 0,0 7 0,0-1 0,0-2-827,0-1 0,0-3-122,0 1 1,2-9 1149,4-3 0,3-12 0,9-3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6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7978,'8'-10'1839,"-7"2"0,13 10-1374,-8 4 1,0 0 0,-6 9 0,0 5-198,0-1 0,0 3 0,0-1 0,0 4-102,0 2 1,0-3-1,0 3 1,0-2-129,0-4 0,0-1 1,0-3-761,0 1 0,2-11 252,3-7 1,5-13 0,6-12 0,-3-1 204,-1 1 1,0-4 0,3 6 0,-1 1 217,-3 3 1,-5 2 0,6-1 30,1 1 1,-3 7-1,0 6 97,-3 8 1,-1 0-1,-6 9 1,0 5-235,0 3 0,6 4 0,0-3 0,-2 3-287,-2 2 0,-2-6 0,0 5 0,0-3-331,0 0 1,2 1 390,4-7 0,-5-9 0,5-8 380,-4-10 0,-2-13 0,0-4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6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66 7927,'10'-17'495,"-4"-1"0,2 6 1,0 3 562,1 1 1,-5 6-839,2 14 1,-4 3 0,-2 18-1,0 8-237,0 7 0,0 3 0,-2 15 1,-2 4-146,-2 4 0,0 1 0,6-5 0,0 0-414,0 0 1,0-4 0,0-8-1,2-13-1201,4-12 1777,4-8 0,7-15 0,1-3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6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331 122 7926,'0'-17'0,"0"-1"595,0 1 1,6-1 81,-1 1 1,-1 1 0,-10 5 0,-5 5-177,-5 4 1,-1 2 0,-1 2 0,1 4-275,-1 5 0,-5 7 0,0 3 0,0 4-143,-3 3 0,7-1 1,-6 4-1,1-2-148,1 2 1,6-6 0,7-1-1,0-5-598,1-2 0,5 7 79,-2-1 0,14-2 0,7-9 0,6-6-152,1-4 1,5-2 0,2-2 734,4-4 0,2-4 0,0-7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7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192 121 7906,'0'-18'461,"0"7"0,0-1 444,0-2 1,0 5 0,-2-3-329,-3-2 0,1 7 0,-6-1 0,0 2-99,1 0 1,-3 2 0,-6 8 0,3 4-268,3 2 1,-3 1-1,5 7 1,-2-1-160,1 1 1,7-1 0,-2 1 0,4-1-152,2 1 1,0-1 0,2-1 0,4-3-125,6-1 0,3-2 0,3 3 1,-1-3 49,0-2 1,7 3 0,-1-3 0,-2 2 290,-1 3 1,-9-3 0,1 2 0,0 1 67,-3 3 0,-1 3 0,-8 2 1,-2 3 81,-4-3 0,-3 4 0,-9-1 1,-1-3-368,-4-2 0,3-1 1,-5-3-1,2-1-855,-1-2 0,1-9 0,6 1 0,-1-6-437,1-3 0,7-11 1391,4-1 0,4-1 0,2-7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0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70 435 7946,'-18'0'787,"9"2"1,1 2 472,0 2-1065,6 0 1,2-6 0,12 0-119,3 0 0,-3-2 0,0-2 0,1-4-128,3-2 0,1-1 1,1-7-1,-3 1-122,-3-1 0,3 7 0,-5-1 0,0-2-176,-4-1 1,1-3 0,-1 1 262,-2-1 0,-2 1 0,-4 1 241,-4 5 0,-3-3 0,-9 8 5,1 3 1,-1 3-1,1 5 1,-1 7 55,1 4 0,-1 3 0,1 2 0,1 4-235,5 3 1,-3 1-1,6 6 1,1-2-223,-1-4 0,2 4 0,8-6 0,4 0-89,5-4 1,5-5 0,3-6 0,3-7 56,1-3 0,8-2 0,-4-2 0,2-5 140,0-11 0,-1-1 1,3-10-1,-4-1 214,-2 3 0,-2-4 0,-5 6 0,-3-2 332,-3-4 1,2 6 0,-9 1 260,-1 5 1,-2 1 0,-4 3-72,-4 3 1,-3-1-1,-9 7-355,1 2 0,5 2 0,2 4 0,1 2-112,-1 2 1,4 7-1,-3-1 1,1 3-186,4 3 1,2-1-1,0 1 1,-2-1-182,-2 1 0,0-1 0,8 1-164,4-1 0,-2-1 0,8-5 46,1-5 0,3-4 0,1-2 0,1 0 56,-1 0 1,1-2-1,-3-4 1,-1-3 245,-3-1 1,-1-6-1,4 7 1,-5-3 825,-1 0 235,-2 9-726,-6-13 1,0 16-413,0 0 1,0 2-666,0 10 0,2-9 25,4 3 1,-2-4 0,7-4 492,3-4 1,-1-3-1,1-9 1,-2 3 145,1 3 1,-3-3 0,0 3 0,-1-2 473,1 3 1,-4-5 1926,6 5 247,-9-5-1133,5 6-1129,-8 3 0,0 9-269,0 3 0,0 5-314,0 8 0,0-1 1,0 0 1,0-5 0,2-2-735,4-2 823,-4-3 0,11-7 1,-7-3-1,0-5 13,2 0 1,-6-5-1,6 3 162,-1-3 1,-5-3 0,6 1 278,0-1 1,-6 6 666,4 1-412,-4-1 1,-2 4 17,0 8-511,0 8 1,0 4-180,0-1 1,1-5 0,5 4-124,6-2 0,-2-2 1,1-6-36,3 0 1,-4 0 186,1 0 0,1 0 121,5 0 1,-5 5-208,0 1-719,-9 0-19,5-6 989,-8 0 0,-8-8 0,-1-1 0</inkml:trace>
  <inkml:trace contextRef="#ctx0" brushRef="#br0" timeOffset="467">786 121 7946,'0'-18'222,"0"1"0,0-1 0,0 1 836,0-1 1,0 7-358,0-1 1,-8 8-436,-3-2 0,-5 6 1,0 6-105,5 6 0,-5 3 0,7 5 0,-3 1-117,0 2 1,8 1 0,-1-7-1,3 1-196,2-1 0,0-5 0,0-1-81,0 3 0,0-4 0,2-1 168,3-1 1,5-2-1,6-4 1,-3 2-6,-1 2 0,0-1 1,3-3 134,-3 4 1,-3-2 0,-5 8 107,2 1 0,0-3 0,-6 2-146,0 1 0,-6 3 0,-2 1 0,-1-1-91,-5-5 0,-1 3 1,-3-6-1,1 0-240,-1-1 0,6-1 0,1-6 0,-1-2-513,3-4 0,-5-3 0,8-9 0,2-1-274,2-5 1,4-1 1089,4-4 0,4-12 0,7 5 0</inkml:trace>
  <inkml:trace contextRef="#ctx0" brushRef="#br0" timeOffset="931">786 121 7588,'17'-10'52,"1"2"1,-1 8 726,1 0 1,-3 2-1,-3 4 1,-6 6-208,-4 3 0,-2 3 0,0-1 1,0 1-345,0-1 1,0 1-1,2-1 1,2 0-121,1 1 0,1-6 0,-4-3-282,4-1 0,-2-2 0,7-6-181,3 0 1,0-4 0,-1-6 0,-3-7 8,-2-3 1,3-5-1,-5 0 1,0 0 182,2-1 1,-6-3 0,3 6 0,-3 2 265,-2 1 0,0 3 1098,0-1-859,0 9 0,0 9 0,0 11 0,0 5 29,0 1 0,0 7 0,0 1 0,0 2-176,0 4 1,0 2-1,0 4 1,0 4-123,0 5 1,0-1-1,0 3 1,0 5-29,0 3 0,0 2 1,0-5-1,0-3 161,0-3 0,-2-5 0,-1-9 1,-3-4-160,2-5 1,-6-13-21,-1-5 0,-3-14 0,0-9 0,3-10-51,-3-6 0,4-4 1,1-2-1,-1-2-110,0 3 1,6 1 0,-1 2-1,3 2-129,2 4 0,0 3 1,2 9-1,3 1-188,7 5 1,4-3 0,1 8 0,3 3-463,3 1 0,-2 7 0,6 3 0,0 0 913,1 0 0,1 5 0,6-3 0</inkml:trace>
  <inkml:trace contextRef="#ctx0" brushRef="#br0" timeOffset="1565">472 260 7263,'-8'-17'861,"6"5"0,-6 3-278,0 1 1,6-6 530,-3 3-241,3 3-719,2 0 0,0 22-101,0 3 0,2 5 0,1-3 1,5 2-270,2 3 0,-6-1 1,4-4-1,-3 3-491,1 1 0,0 0 1,-4-5 706,4-1 0,3 1 0,9-1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7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123 193 8077,'-12'-6'282,"1"0"0,-1 0 1,-5 6-1,-1-2 160,1-3 1,5 3-1,2-6 665,2 0 0,3 4-685,5-7 1,7 1-1,7-4 1,5 3-279,5-3 0,7 4 1,0-1-1,6-1-389,3 2 1,1-3 0,-6 5 0,0 0-145,0 1 1,4 1 0,-2 6 0,-4 0-1209,0 0 1,-8 0 1596,-2 0 0,4 0 0,0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8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140 130 7902,'-23'-29'44,"0"2"274,1 2 0,3 3 1,3 9 436,5 1 1,3 10 0,8 2-347,0 10 0,0 13 0,0 6 0,0 6-78,0 6 0,0-2 1,0 7-1,0 3-226,0 1 0,0 5 0,0 1 0,0 2-179,0-2 0,-2 5 1,-2-3-1,-2-2-118,2-2 0,3-3 0,1-5 1,0-5-214,0-4 0,7-18 0,5-9 74,3-12 1,3-9 0,-1-15-1,3-7 6,3-5 1,-2-11-1,7 4 1,-1-1 274,0-1 1,-4 8 0,4-1 0,1 5 168,-1 6 1,-4 3 0,4 11 0,-2 3 145,-3 6 0,-3 6 0,-3 8 0,-3 8-31,-1 5 1,-2 10 0,1-4 0,-3 2 41,0 0 0,-6-5 0,4 3 0,-5 0-52,-1 0 1,-1-5 0,-5 1 0,-6-2-70,-3 3 1,-5-7 0,-1 2 0,-4-5-11,-3 0 0,5-5 1,-4 1-1,2-2-223,3-4 1,-3-2 0,4-4-1,3-6-520,5-10 1,3-1-1,-2-10 1,7-2-2852,3-2 3449,2-2 0,7 0 0,3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8.7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106 212 7966,'-8'-17'115,"4"-3"0,-6-1 1,2-2 211,5 1 1,-5 3 0,2 1 0,0 1 444,-2 0 0,6 5 330,-3 0 1,3 5-720,2 1 0,0 15 0,0 20 0,0 6-225,0 6 0,0 4 1,0 9-1,0 4-171,0 6 1,-6-2 0,0 3 0,2 2-194,2 7 0,0-8 0,-2 2 0,-1-6-585,1-6 1,2-1-1,2-5 1,0-5 25,0-10 1,7-10 0,5-15 0,4-10-161,1-10 0,1-21 925,-1-10 0,1-15 0,-1-6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9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71 332 7966,'-18'-44'266,"1"3"1,1 4-1,4 4 1,7 2 225,3 2 1,4 8-1,5-3 1,9 5-58,5 2 1,8 1 0,-3 4-1,1 7-178,4 3 0,4 2 1,2 3-1,0 7-119,-5 8 0,-2 11 0,-1 2 0,-6 8-51,-4 7 0,-3 5 0,-4 1 0,-7 2-152,-3 5 0,-4 3 0,-3 8 0,-7-1-135,-4 1 0,-3 0 0,-2 0 0,-5 0-58,-1 0 0,0-4 1,-4-6-1,4-12-820,2-9 1,1-8 371,7-13 1,7-18-1,4-12 1,4-13 705,2-8 0,8-18 0,2-3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19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7966,'17'-9'49,"1"3"0,1 2 0,2 0 0,3-2 391,-3 2 0,-7 4 0,-3 6 0,1 8 109,-2 7 0,3 0 0,-7 8 1,-2 2-296,-2 2 1,-2 2 0,0 2 0,-2 2-178,-4 2 0,2 0 0,-5-6 0,-1-1-115,0 1 1,4-7 0,-3-5 0,-1-4-174,0-1 0,6-11 169,-1-7 0,3-7 0,2-13 0,0-3 59,0-6 0,5-4 1,3-2-1,2-2-37,3-4 0,1 4 1,0-3-1,-3 5-230,3 6 0,1-2 1,3 7-1,1 3-426,5 2 0,-5 9 0,4 4 1,-3 4 675,-3 2 0,8 8 0,2 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20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507 262 7884,'17'-5'-508,"1"-1"0,-1-8 1,1 3 899,-1-5 0,-7 4 0,-2 1 1,-3-3 135,1-1 0,0-3 1,-6 1-1,0-1 106,0 1 0,0-1 1,-2 1-337,-4-1 1,-5 3 0,-11 3 0,-3 6-128,-2 5 1,-4 4-1,-8 7 1,-4 10-82,-1 5 1,3 4 0,-4 6 0,1 0-130,-1 0 1,6 0 0,-1-1 0,5 1 66,6 0 1,3-6 0,11-1-1,3-3-56,6-4 1,4-1-1,4-5 1,6-1 33,10-3 0,1-7 0,10 2 1,2-2-19,2 2 0,2-4 1,0 5-1,0-1-11,0 0 1,-6 8 0,-2-3 0,-2 5-22,-3 1 0,-5 7 0,-5 1 1,-6 2-100,-4 4 1,-4 4-1,-4 6 1,-8 3-186,-7 1 1,1-2-1,-5-8 1,2-2-330,0-4 0,-1-4 1,7-10 4,-1-3 0,9-12 0,3-12 1,4-5 331,2-6 0,0-4 0,2-8 0,4 0 320,5 0 1,-1 2 0,2 2 0,1 4 8,3 1 1,-1-3 0,-1 6 0,-2 2 227,1 1 1,3 3-1,3-1 1,2 3 298,3 3 1,7-2 0,-4 9-1,2 1-113,0 2 1,0 2 0,8 0-1,0 2-338,-2 4 1,4 3-1,-12 9 1,0-1-3,-4 1 1,-3-1-1,-5 3 1,-3 1-45,-6 2 0,-4 0 0,-4-5 0,-4 1 15,-6 5 0,-5-11 1,-5 5-1,-3-3-30,-2 1 0,-2-7 0,-4-3 1,2-4-190,2-2 1,2 0 0,-4 0 0,3-2-332,3-4 0,2-3 0,7-9 0,5 1-184,5-1 1,-2-7 679,2-4 0,1-4 0,5-2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21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66 8795,'-2'-16'0,"-2"3"2295,-2 1-2010,-7 1 0,9 1 0,-6 6 0,2 10 236,4 11 1,2 3-1,2 9 1,0 4-189,0 6 0,0 3 1,-1 7-1,-3-3-185,-2 3 0,-2 1 0,4 5 0,-4 3 31,-1 6 0,-1-2 0,-4 0 1,5-2-151,1-3 0,-4-11 0,7-7 0,1-8-442,2-8 1,4-11 0,3-6-63,7-4 0,4-18 0,1-7 0,1-10 80,-1-8 0,0 4 0,1-5 0,-3 1 92,-3 0 1,4 2 0,-7 8 0,1 4-39,-4 2 1,2 7 386,-3 7 1,1 9-1,-6 2 1,0 11 146,0 11 1,0 5-1,0 8 1,2 0-176,4 0 1,-2-2 0,6-2 0,-1-4-108,1-2 0,4 2 0,7-7 1,2-5 19,-1 1 1,3-8-1,0-3 1,0-3 8,0-2 0,5-7 0,-5-5 0,0-4 19,0-1 1,-1-6-1,-7-1 1,-1 1 54,-5-2 0,-3 5 0,-8-5 0,0 2 138,0 0 1,-2-1-1,-4 7 41,-5-1 1,-5 9 0,-1 3 0,-3 4 194,-3 2 1,3 0 0,-5 0 0,2 2-56,0 4 1,-1 3 0,9 9 0,1 1-315,3 5 0,1-5 0,-2 6 0,6-2-272,5 1 1,1 5 0,0-4 0,1 0-212,5 1 1,0-3 0,10-6 0,3-1-486,0-5 1,9 3 0,1-8 948,4-2 0,2-18 0,0-5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21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25 7841,'-10'-7'1510,"-5"5"-975,3-4 1,3 4 0,-1 4-112,2 4 0,0 3 0,5 9 1,-3-1-55,2 1 1,2-1 0,2 1 0,0-1-163,0 1 1,2-1 0,4 1-288,5-1 1,-1-1 0,2-5 0,1-5-271,3-4 1,1-2 0,1-2 0,-1-4-36,1-5 0,-3-7 1,-1-3-1,-3-4 125,3-3 1,-4 7 0,-1-4 0,-1 2 441,-4-1 228,-2 1 1,-2 15 0,0 8-13,0 10 1,-2 7 0,-2 9 0,-2 7-14,2 5 0,0 5 0,1-2 0,-3 3-45,2 1 1,2 11 0,2-3 0,0 1-117,0 0 0,0 1 0,-2 1 0,-2 2-79,-2-1 0,-1-3 0,3-2 1,-4-1-11,-2-5 1,1 1 0,-5-10-1,2-6-49,-1-4 0,3-12 1,-2-9-1,-1-6-93,-3-6 1,5-5-1,-1-12 1,0-7-137,3-3 1,-7-9-1,6-5 1,-1-3-355,-1-3 1,2 7 0,-1 1 0,5 2-193,4 5 1,2 1 0,0 4 0,2 4-17,4 5 1,9 5 0,11 3 0,1 3 83,4 1 1,2 8-1,4-3 1,1 1 619,3 0 0,8-8 0,-5 5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22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35 113 7841,'-2'-19'425,"-1"-2"0,-3-3 2370,2 3-2001,-6 2 0,8 11 0,-4 8-469,4 10 1,2 11 0,0 6 0,0 4-291,0 6 1,0 8 0,0-3 0,0 3-626,0 3 0,0 5 0,0 3 0,0 2-343,0-1 0,6-3 1,2-4-1,2-3 219,3-6 0,3-8 0,3-8 0,3-10 714,1-5 0,8-6 0,-2-12 0,4-7 0,2-7 0,-2-9 0,-2 0 0,-4-6 0,-2-3 0,2-1 0,-7 6 0,-7 0 134,-3 0 0,2 0 0,-6 0 0,-1 2 914,3 4 0,-6-2 0,4 8-186,-4 2 1,-4 1 0,-4 5-234,-5 3 0,1 6 0,-2 10 0,-1 6-264,-3 5 1,-1-1 0,-1 9 0,1-2-222,-1 3 1,1 1 0,-1 6-1,1-4-65,-1-2 1,7 5 0,1-5 0,0 2-31,1 4 0,5-4 0,-2 0 0,4 0-34,2 1 0,2-1 0,4 2 0,5-8-134,5-7 1,1-6 0,3-8 0,1 0-272,2 0 0,3-10 0,-5-8 1,2-9 69,-1-6 1,-3-2-1,-2 0 1,-1 0 211,-4 1 1,1 6 0,-7 5 0,-2 4 458,-2 1 1,-2 7-130,0-1 0,0 16 0,0 2 1,0 7-256,0 5 1,0 7-1,2 2 1,2 2-878,2 0 1,7-5 0,-1 3-1,3-2-411,3-4 1,5-1 0,0-3 1320,-1 1 0,5-9 0,0-1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0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551 332 7877,'-5'-17'116,"-1"-1"0,0 1 1,4-1-1,-2 1 434,-2-1 1,-1 1 0,3-1-1,-2 1 106,2-1 0,-6 9 1,-1 3-1,-5 4-476,-1 2 1,-7 0-1,-1 4 1,-2 5-152,-4 9 1,-2 9 0,-2-2-1,2 2-74,4 5 0,-2-5 1,8 0-1,1-2-139,3-4 1,9-1 0,4-3 0,4 1 34,2-1 0,2-5 0,4-2 0,8-3 132,7-3 0,0-2 0,9-2 1,1 0 93,2 0 1,-6 6 0,-4 0 0,-4-2 125,-1-2 0,-3 0 1,-1 3-143,-2 7 0,-8 4 1,-1 1-1,-6 2-132,-9 5 1,-6-3-1,-5 8 1,-6 4-101,-4 6 1,-4-2 0,-2 6-1,-1-3-241,1 1 1,4-6-1,6-8 1,6-4-1620,3-7 2031,10-6 0,10-26 0,10-3 0</inkml:trace>
  <inkml:trace contextRef="#ctx0" brushRef="#br0" timeOffset="383">586 349 7877,'0'-17'1652,"0"0"0,0 9-1165,0 8 0,0 8 0,0 9 0,0 0 20,0 1 0,-5 5 1,-1 2-1,2 1-201,2-1 1,2 0-1,0-4 1,0 3-255,0-3 0,0-7 1,0-3-452,0 3 0,8-1 0,3-1 24,5-6 1,7-12 0,0-6 0,1-5-186,1-6 0,-6 1 1,7-7-1,-3 0 194,0 2 1,-1-4-1,-9 6 1,-3-1 316,-2 1 0,3 8 1,-5 5 1227,-2-1-602,-2 5 0,-2 8 1,2 11-92,4 5 1,-4 1 0,3 1 0,-3-1-338,-2 1 1,0-1 0,0 1 0,0-1-469,0 1 0,0-1 1,0 1-1,0 1-659,0 4 1,0-9 0,0 3-140,0-1 0,2-8 0,4-3 1117,6-3 0,3-2 0,3 0 0</inkml:trace>
  <inkml:trace contextRef="#ctx0" brushRef="#br0" timeOffset="916">1075 280 14408,'10'17'894,"-4"1"0,-4-1-770,-2 0 0,0 1 0,0 1 0,0 3 26,0 1 0,0 2 0,0-3-808,0 1 0,0 0-74,0-5 0,2-9 0,2-5 1,3-8 87,3-7 0,2-5 0,5-3 0,1-3 362,-1-1 0,-5 0 0,-1 5 0,3 1 238,2-1 0,-7 1 0,-1 1 1126,0 5-415,2 3 0,-1 10 1,-3 4-46,-4 5 1,-2 5 0,0 1-352,0 1 1,0-1-1,0 1-128,0-1 0,0-5 1,2 0-357,4 1-185,-4-5 1,13 0 0,-5-10-20,0-4 0,5 2 0,-3-8 1,3-1 54,3-3 0,-7-1 0,1-1 1,2 1 150,1-1 1,3 3 0,-3 1 0,-1 5 480,-3 1 0,-5 0 390,6 2 0,-8 6 1,0 0-1,-6 10-167,-4 5 1,-6 3 0,4-3 0,1-1-367,-1-2 1,-4-1 0,5 7 0,-1-1-396,0 1 1,2-7 0,6 1-4780,0 2 1648,0-7 3399,8 1 0,2-8 0,7 0 0</inkml:trace>
  <inkml:trace contextRef="#ctx0" brushRef="#br0" timeOffset="1716">1652 297 7877,'-18'0'2340,"1"0"1,5 2-1341,1 4 1,7-2 0,-2 7-423,4 3 1,2-4 0,0 1-347,0 3 0,0-4 1,2-1-1,2 1-293,2 0 1,1-5-1410,-1 7 0,-2-8 556,8 2 0,-1-4 0,5-4 474,-5-4 1,5-2 0,-6-5 0,1 1 285,1-2 1,-6 5 0,5-3 325,3-1 1,0 3 0,-1 0 0,-3 0 689,-2 1 0,-1 5 272,-1-2 1,-2 4-304,8 2 0,-8 8-595,1 3 1,-3 5 0,-2 1-427,0 1 1,0-6 0,0-1-1239,0 3-95,0-6 830,0 7 1,2-13 328,4 4 1,-2-10 310,8-2 0,-7-2 0,7 4 547,2-1 163,-7-1-537,9 6 0,-12 6-574,8-1 1,-7 1-412,7-6 1,-6 0 0,5 0-87,3 0 1,-4 0 0,1-2 741,3-3 1,1 3-1,3-6 282,-1 0 1,-1 4-1,-2-6 1,-3 3 430,3 3 0,1-4 0,3 0 0,-1-1 469,1-5 0,1 4 0,2-1 0,3-3-461,-3-1 1,4-3 0,-1 1 0,-1-3-380,2-3 1,-6 4 0,5-5 0,-5 3-170,-1-2 0,-3 3 1,-1-1-1,-5 5-68,-1 5 1,-2-1-1,-8-3-18,-4 3 0,2 4 0,-7 8 0,-3 0 277,-1 0 0,-9 2 0,-1 4 0,0 6 138,0 3 0,-4 3 0,5-1 1,1 0 92,-2 1 0,11-1 0,-3 1 1,1 1-204,1 5 0,3-11 1,2 5-1,3-3-277,3 1 1,2 1-1,4 1 1,3-3-454,7-3 0,4 1 0,3-7 0,4 0-791,6 2 1,4-6 0,2 4 0,-2-6-990,-4-6 2327,4 4 0,-5-22 0,7 5 0</inkml:trace>
  <inkml:trace contextRef="#ctx0" brushRef="#br0" timeOffset="2049">2630 70 8162,'0'-17'1804,"0"7"1,2 2 0,2 10-1272,1 4 1,1 4 0,-6 7 0,0 2-343,0 5 1,2-3 0,2 6 0,2 0-68,-2 1 0,-2 1 1,-2 4-1,0-2-37,0-2 0,0-2 0,0 2 0,0-4-398,0 1 0,0-7 1,-2 4-710,-4-3 0,4-13 588,-4-7 1,4-7 0,2-13 0,2-3 433,4-6 0,-2-2 0,6 0 0,-1 2 258,1-2 0,2 0 1,3-1-1,-1 5 106,-3 2 0,1 2 1,5 5-1,1 1 72,-1-1 0,1 9 1,-1 3-1,1 4-544,-1 2 0,1 2 0,-1 4 0,1 5-760,-1 5 0,1 1 0,-3 1 0,-1-1-59,-3 1 1,-1 1-1,2 2 925,-7 3 0,5-1 0,0-5 0</inkml:trace>
  <inkml:trace contextRef="#ctx0" brushRef="#br0" timeOffset="2679">3311 699 7688,'0'-12'1575,"0"0"0,0 7 2463,0-7-3281,0 0 0,-6 1-2064,0-1-1698,0 8 3005,6-4 0,0 8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03.4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158 602 6416,'9'-8'876,"1"5"-439,-4-9 0,-4 6-117,4-6 0,-2 3 0,-1-5 28,3 3 0,0-1 0,-4-6 199,4 1 1,-4-1-194,4 1 0,-4 0-153,-2-1 0,-2 6-66,-4 1 1,-4 7-101,-7-2 0,-1 12 0,3 6 0,1 5-101,2 6 1,1-1-1,-7 7 1,1 2 55,-1 2 0,7 8 1,-1 1-1,0 1 109,3 0 1,-5-1-1,8-3 1,2 2 201,3-2 1,1-10 0,0-6-125,0-4 0,7-9 1,5-4-1,3-8-109,3-10 0,5-3 1,0-18-1,1-6-280,1-4 0,-6-5 0,5-8 0,-5-3-25,-1 3 0,-1-4 1,0 0-1,1 0 24,-1 0 0,-1 1 0,-4 9 0,-5 1 110,1 3 0,-6 7 0,4 0 0,-4 8 199,-2 8 1,-2 9 185,-4 3 1,2 9 0,-6 2-58,3 9 0,-5 9 1,6 3-1,0 4-177,-1 3 0,5 1 1,-4 8-1,2 1-74,-2 3 1,4 6 0,-4-5-1,4 1-110,2 0 0,0 5 0,0-1 0,0 1-78,0-1 1,0-6-1,0-10 1,2-4 2,4-2 0,4-4 0,7-9 0,1-6 199,-1-4 0,3-4 1,1-4-1,2-6-13,-1-3 0,-3-8 0,1-3 1,1-1 40,2-4 0,-5 0 1,-7 0-1,1 2-9,-2-2 0,3 4 1,-7 0-1,-2 1 60,-2 5 0,-4 2 0,-2 1 1,-4 3 88,-1 3 1,-3 2 0,-6 6 0,-1-1 19,-4 1 0,3 10 0,-3 3 1,4 5 89,1 3 1,7-3 0,-1 11 0,0-2-19,3 1 1,1 5 0,8-4 0,0 2-380,0 4 0,0-4 1,2 1-1,2-3-304,1-4 0,9-1 1,0-3-1,5 0-234,4 1 0,3-8 1,-5-5-1,2-3-79,-1-2 0,3-2 0,-2-5 748,-2-11 0,7-7 0,-1-10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58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78 697 7972,'-18'0'0,"1"0"663,-1 0 1,7 0 661,-1 0 1,10 0-831,2 0 0,8-6 0,11 0 1,5 0-278,5-1 1,4 3 0,2-8 0,0-2-183,0-1 1,5-1-1,-1 3 1,-4 3-422,-4 2 1,-4-5 0,4 3 0,-4 0-1574,-1 5 0,-3-3 1958,-6 2 0,1-8 0,-1 5 0</inkml:trace>
  <inkml:trace contextRef="#ctx0" brushRef="#br0" timeOffset="250">200 173 7972,'-2'-16'647,"-4"5"-78,4 3 0,-5 10 1,7 6-1,0 9 4,0 10 1,2 8 0,1 8 0,3 7-200,-2 7 1,4 14 0,-2 1 0,-2 4-243,-2 1 1,-8 7 0,-4-3 0,-4 3-224,-5-3 0,-2-11 0,3-12 1,3-5-664,3-7 1,4-11 0,8-15-95,0-13 1,8-12 0,6-22-1,7-12-250,8-10 0,-2-1 1098,2-14 0,0-8 0,6-8 0</inkml:trace>
  <inkml:trace contextRef="#ctx0" brushRef="#br0" timeOffset="599">410 86 7947,'11'-24'481,"1"1"0,0 2 0,5 9 45,0 6 0,1 6 0,-1 8 1,-1 9-134,-4 11 1,1 12-1,-7 7 1,-2 5-36,-2 6 0,-4 5 0,-4 8 0,-6 3-169,-3 2 0,-5 5 1,-1-5-1,-2-2-35,2-3 1,-5-3-1,3-6 1,4-9-173,5-10 1,0-14-177,9-6 0,1-15 0,10-14 0,5-15-216,5-10 0,7-6 0,0-4 0,1-6-234,1-3 1,-6-3 0,4 3 0,-3 3 365,-3 7 1,1 3-1,-1 4 431,1 4 1,-1 5-1,-1 15 66,-5 9 0,-3 9 0,-6 15 0,2 5 254,2 4 0,0 4 0,-6 2 1,0 1-252,0-1 0,0 4 0,-2-2 0,-2-3-451,-2-1 0,0-8 0,6-2 1,0-1-1421,0-5 1,2-3 1648,4-7 0,4-19 0,7-11 0</inkml:trace>
  <inkml:trace contextRef="#ctx0" brushRef="#br0" timeOffset="783">881 767 8241,'0'17'1038,"0"1"1,0-1-1,2-1 1,2-3-814,2-1 1,0 1 0,-6 9-1,0 1-404,0-2 1,0 5 0,-2-1 0,-2 0-899,-2 0 0,0-1-1355,6-7 2432,0-7 0,8-18 0,2-11 0</inkml:trace>
  <inkml:trace contextRef="#ctx0" brushRef="#br0" timeOffset="1182">934 313 7911,'7'9'33,"-5"1"1,6-4-77,0 5 0,-4 3 0,7 0 0,3-3-127,1 3 1,3 1-1,1 3 1,5-1-59,5 1 0,-2-7 1,2-1-1,0 0 164,-2-1 1,-2-3 0,-7 4 0,-1-2 653,1-4 1,-7 3 297,1-1 0,-10 0 1,-2-4-170,-10 4 0,-5-4 0,-3 4 1,-1-4-198,-4-2 0,1 5 0,-5 1 0,2 0-79,4 2 1,1-4-1,3 5 1,1 1-227,5 0 1,-3-4 0,8 5-157,2 3 0,6 1 0,8 3 0,9-3-166,7-3 0,5 3 0,7-3 0,3 4-66,-2 1 0,2 1 0,-4-1 0,-6 0 155,-4 1 0,-6 1 0,-9 3 0,-6 1 254,-4-2 0,-18 5 0,-7-3 0,-8-2-177,-4-1 1,-8-3 0,-2 1 0,1-3-862,3-3 1,0 1 0,4-7 799,4-2 0,2-10 0,-4-4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2:5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611 505 7837,'0'-23'524,"0"-1"0,0-1 1,0 4-1,0-2-262,0 1 0,0 3 0,0-1 0,-1-1-31,-5-2 0,4-6 0,-6 3 0,2 1 45,0 0 0,-1 0 1,1 3-1,-4-1 9,0 2 1,-5 1-1,3 3 14,-3-1 1,-3 3 0,1 3-68,-1 6 1,1 6-1,-1 6-146,1 6 0,5 5 0,1 7 0,-1 5 31,2 4 0,1 9 0,5 7 0,-2 7-30,2 8 1,-4 6 0,2 6 0,3 3-85,1 1 1,2 7 0,0-1-1,-2 7-221,-4 4 0,4-12 0,-4 1 1,4-7-296,2-5 1,0-8-1,0-4 1,0-4-305,0-7 0,0-13 0,0-10-1383,0-3 2200,8-10 0,2-22 0,7-13 0</inkml:trace>
  <inkml:trace contextRef="#ctx0" brushRef="#br0" timeOffset="684">70 1064 7837,'-17'-29'582,"-1"0"1,3 7 0,3-1-273,6 4 0,4 7 0,4 2 0,4 2 73,6 5 1,3 1 0,3 2 0,1 0-165,4 0 0,3 0 0,5 0 0,-2-2-229,2-4 1,2 2 0,4-6 0,1 3-425,3 3 0,0 2 0,-6 2 0,0 0-471,0 0 0,-2 0 0,-2 0 0,-4 2 310,-2 3 1,-2-1 0,-5 6 594,-1-2 0,-5 0 102,0-3 1,-8-5 770,1 0 0,-3-2 0,-2-9-92,0-3 0,2 5 0,2-3 0,4 0-351,2 3 1,-5-1 0,7 6 0,2-2-230,1 2 1,8-4 0,1 3 0,-3 1-77,-2 2 0,-1 4 0,1 2 0,1 3-191,-3 3 1,5 0 0,-13 3 0,1-1-68,-4 2 1,2 7-1,-3 2 1,-3 1-26,-6 1 0,1-6 0,-9 6 0,-4-1 58,-5-1 1,0 2 0,-6-5 0,1-1-65,5-3 0,-4-5 1,1 1-1,3-6-355,2-4 1,3-4-1,3-6 1,3-10-267,2-9 1,4-6 0,10-2 0,6-2 415,3-3 0,3 3 0,1-4 0,2 4 369,3 2 0,5 8 0,-6 4 0,0 5 63,3 7 0,-7 3 0,4 8 0,-3 0 368,-3 0 0,1 2 0,-1 4 0,1 5 521,-1 5 0,-1 1 0,-3 3 1,-3 1-448,-2 2 1,3 7-1,-5-5 1,-2 2-226,-2 4 0,-2 2 1,0 2-1,0-2-70,0-4 1,-2 4-1,-4-4 1,-4 2-17,1-2 0,-7-4 1,6-7-1,-1-3-24,-1-3 0,6-4 0,-3-10-246,1-4 1,2-11 0,6-12 0,0-4-103,0-2 0,6-2 0,2-2 0,1-2-33,5 2 0,0 4 1,-1 6-1,-1 6-204,1 4 0,3 1 0,1 3 1,1 3-940,-1 6 1,7 4 1353,-1 2 0,8 16 0,-4 3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16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522 332 7813,'0'-17'0,"0"-1"149,0 1 0,0-1 0,0-1 0,0-2 143,0-3 1,0-1 0,0 4 0,0-3 402,0 3 0,-2 2 0,-2 1 0,-4 1-187,-1-1 0,-3 7 0,-7 1 0,-3 2-87,-1 4 1,-4 2 0,2 6 0,-6 6-226,0 7 1,0 14 0,-4 2 0,0 10-82,0 8 1,2 3-1,2 14 1,4 0-128,1 4 1,3 3 0,8-1 0,3 4-83,6 1 1,6-7 0,8-2 0,7-8-180,7-2 0,11-15 0,0-5 0,5-12-241,1-9 0,0-9 1,0-4-1,2-5-120,-3-1 1,-1-1 0,-2-7 0,0-10 49,0-9 0,-8-6 0,-3-2 0,-5-2 584,-2-3 0,1 3 0,-1-6 0</inkml:trace>
  <inkml:trace contextRef="#ctx0" brushRef="#br0" timeOffset="284">330 734 7739,'-35'0'0,"0"0"0,2 0 0,4 0 1144,6 0 1,3 0-286,3 0 0,7-2 0,6-2-503,8-2 0,6-5 0,7 3 0,3-2-228,3-3 1,4-9 0,8-1-1,0 2-63,0 1 1,0 3 0,0-1-1,-2 3 24,-4 3 0,4 2 1,-6 6-1,0-1-87,-3 1 0,-7 10 0,-3 7 0,-5 9 61,-1 7 0,-2 6 1,-6 3-1,0 5-59,0 2 1,-2-5 0,-2 5 0,-4 0-88,-1-1 1,-1-5-1,-4 0 1,5-6-1258,1-4 1,2-8 227,6 3 1,0-15-1,2-9 1112,4-9 0,11-15 0,10-3 0</inkml:trace>
  <inkml:trace contextRef="#ctx0" brushRef="#br0" timeOffset="430">767 769 7739,'7'-10'402,"5"4"1,3 2 787,3-1 0,-1 5-692,1 0 0,-8 2 0,-5 9 0,-3 3-315,-2 1 0,2 3 1,2-1-1,2 3-320,-2 3 0,-2-4 1,-2 5-1,0-5-925,0-2 0,0-5-1381,0 0 2443,0-8 0,-8-4 0,-2-10 0</inkml:trace>
  <inkml:trace contextRef="#ctx0" brushRef="#br0" timeOffset="563">767 332 7739,'0'-10'565,"2"16"0,3 12-660,7 1 0,-2 1 0,1-3 0,3 1-615,1-1 710,3 0 0,7 9 0,2 1 0</inkml:trace>
  <inkml:trace contextRef="#ctx0" brushRef="#br0" timeOffset="730">1011 577 12652,'18'-8'-410,"-1"6"0,0-6 0,3 2-118,3 1 1,-2-7 0,7 4 0,-1 0 527,0 1 0,2-7 0,6 4 0</inkml:trace>
  <inkml:trace contextRef="#ctx0" brushRef="#br0" timeOffset="963">1238 53 8020,'-17'0'1754,"-1"0"-1194,1 0 0,5 2 0,2 4 0,3 5-54,3 5 1,0 3 0,0 6 0,-2 8-138,2 6 1,2 10-1,2-1 1,0 6-71,0 5 1,-6 1 0,1-2 0,1 4-141,2 0 0,2-2 0,0-9 0,0-5-278,0-5 0,0-6 1,2-8-1,4-9-635,5-11 0,5-5 0,3-3 0,3-7-545,1-10 0,2-1 1299,-2-10 0,4-8 0,8-8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19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122 165 7735,'0'-17'56,"0"-3"0,0-1 386,0-2 0,0-1 0,0 7 1055,0-1-1117,0 1 1,0 9 0,0 8 0,0 12-137,0 9 1,-1 6-1,-3 10 1,-2 4-159,2 5 1,-4 7 0,0 5 0,1 4 28,-1 0 1,-4-2-1,4-5 1,1 1-71,-1 2 0,-4 4 1,5-7-1,-1-7-40,0-3 0,2-6 1,6-8-190,0-2 0,0-18 0,0-5-150,0-14 1,6-15 0,2-6-1,0-6 79,-1-6 1,5 4 0,-4-5 0,-1 3 128,1 4 1,4-4 0,-4 12-1,-1 0 144,1 4 1,6-3 0,-3 3 187,5 2 0,-4 9 0,-1 6-57,3 4 1,1 12 0,1 6-122,-5 5 0,3 4 0,-8-3 0,-2 3-116,-2 2 1,-2 0 0,0 4 0,0-2-277,0 2 0,-6-4 0,0 1 0,2-3-825,2-4 1,2-1 1188,0-3 0,0-7 0,0-2 0</inkml:trace>
  <inkml:trace contextRef="#ctx0" brushRef="#br0" timeOffset="350">384 549 7735,'0'-9'3771,"0"3"-3312,0 12 0,-2 3 1,-1 9-1,-3 1-220,2 4 0,2-1 1,2 5-1,0-2-225,0-4 0,0 5 1,0-3-1,2-4-315,4-5 0,3 0 0,11-11-161,3-5 0,-3-7 1,3-14-1,-4-7 29,-1-3 1,-1-2-1,-1 1 1,-3-1 262,-1 0 1,-6 6-1,3 1 624,-1 3 1,-4 4 63,-10 9 0,2 6 1,-5 14-209,1 10 1,0-1 0,4 6 0,-2-1-187,3 1 0,1-4 1,2 7-1,0-3-362,0 0 1,5 0-1,1-3 1,0 1-319,2 3 0,-4-1 1,5-6-1,1 1-1444,0-1 2000,1 1 0,15-9 0,1-1 0</inkml:trace>
  <inkml:trace contextRef="#ctx0" brushRef="#br0" timeOffset="800">786 60 8537,'0'-17'2005,"0"5"-1349,0 0 1,2 11-1,2 2-40,2 15 0,0 3 0,-6 11 0,0 1-307,0 2 0,0 7 0,0 3 1,0 2-255,0 3 1,0 3 0,0 1-1,-2 0-59,-4 1 1,4 5 0,-4-2-1,4-5-382,2-9 0,0-7 1,0-6-192,0-5 0,2-13 1,2-7-1,4-10 94,1-11 0,-5-10 1,2-12-1,-2-4 387,2-1 1,-2 5 0,5-2 0,-1 4 69,-4 2 1,6 6 0,-1 2 0,3 4 187,0 7 0,-1 1 1,9 9-1,1 2-48,2 2 0,3 4 1,-5 4-1,2 5-2,-1 5 1,-3 7 0,-2 2 0,-1 1 46,-4-1 1,-3 6 0,-5-2-1,2 4 216,-2 2 1,-4 0-1,-6 0 1,-6 0 23,-3 0 0,-4 0 0,-3 0 1,-3-2-402,-2-4 0,5 2 1,-3-10-1,2-5-605,0-9 0,-1-5 1,7-2-236,-1 0 0,9-7 0,3-5 1,4-4 841,2-1 0,0-1 0,0 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22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0 7725,'-17'0'2463,"0"0"-1944,-1 0 231,8 0 1,5 0-650,10 0 1,5 0-1,8 0 1,-1 0-426,0 0 0,1 2 0,-1 2-471,1 2 0,-3 2 1,-1-4 794,-2 2 0,-1 7 0,7-3 0</inkml:trace>
  <inkml:trace contextRef="#ctx0" brushRef="#br0" timeOffset="184">68 280 7725,'-7'17'1192,"-5"1"1,4-7 1620,2 1-2396,5-8 1,2 4 0,5-8-831,6 0 0,3-6 0,3-2-318,-1-2 0,-5 7 1,0-3 730,1 4 0,-5-6 0,0-2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24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228 654 10230,'0'-17'798,"0"0"0,-8 7 0,-4 4-647,-3 4 0,3 2 1,0 0-1,-1 2-103,-3 4 1,-1 4 0,-1 7 0,1 2-59,-1 5 0,1-3 0,1 8 0,3 0-227,1-2 0,8 4 1,-1-7-1,3-1-65,2 2 1,7-5 0,7 3-1,5-6-259,5-5 1,7-2 0,-2-6 0,4 1-220,2-1 1,0-9 779,0-7 0,0-11 0,-1-5 0</inkml:trace>
  <inkml:trace contextRef="#ctx0" brushRef="#br0" timeOffset="633">455 183 7736,'0'-18'958,"-2"1"-772,-4 0 0,-2-1 1,-5 3 495,1 3 1,8 6 0,-2 12-219,4 6 0,2 5 1,0 6-1,0 6-198,0 4 0,6 4 1,0 4-1,-2 6-103,-2 3 0,-2 8 1,0 2-1,0 2-82,0 4 0,-6-3 1,-2-1-1,0-2-46,1-4 0,-5 0 1,6-7-354,2-10 0,2-24 1,4-11-93,4-18 1,-2-13 0,8-13 0,1-7 121,3-3 0,-5-7 1,-1 5-1,-2 7 325,-4 6 0,4 5 0,-3 1 0,-1 3 930,-2 7-711,-2 4 0,0 17 0,0 10 0,0 11-200,0 10 0,6 4 0,0 2 1,-2 0-210,-2 0 0,3 0 0,3-2 0,0-2-297,0-2 1,5-8 0,-1 3 72,3-5 0,3-9 0,-1-5 0,1-3 215,-1-2 1,1-2-1,-1-5 1,1-9 138,-1-5 1,1-4 0,-1 3-1,1-1 120,-1 2 0,-1 1 0,-3 3 0,-1-1 414,1 1 0,1 5 0,0 1 0,-3-1-257,3 2 0,-5-3 0,1 5 0,0 0-186,0 0 1,-5-3 0,5 3-64,-2-2 0,-2-1 104,-6-7 0,0 1 0,-2 1 4,-4 4 1,-2 3 0,-5 5 0,1-2 85,-2 2 0,-1 2 0,-3 4-102,1 4 1,1 4 0,3 7 0,3 3-85,2 3 0,-3-2 1,5 6-1,0 1-264,-2-1 1,6-6 0,-3 4-1,3-1-471,2-1 0,0 6 0,2-6 0,3-1-717,7-3 0,4-9 1439,1-4 0,8-5 0,2-1 0</inkml:trace>
  <inkml:trace contextRef="#ctx0" brushRef="#br0" timeOffset="949">1031 567 7736,'-17'0'1719,"5"-6"-41,0 0 0,8 3-1259,-1 8 0,3 5 0,2 8 0,0-1-132,0 1 0,0 5 1,0 2-1,0 0-141,0 0 1,0 1-1,0-5 1,0 2 2,0-1 1,0-3-498,0-1 0,2-5-55,3-7 0,-1-10 0,8-19 0,0-6-83,-3-4 0,7-2 0,-7 2 0,3 2 194,0 2 1,-6 7 0,3-1 0,1 4 370,0 1 0,-4 6 0,5 1 1,-5 9 0,4 2 0,-3 12-181,-3 9 1,-2 0 0,0 6 0,2 1-351,2-1 0,0 0 0,-6 4 1,2-4 450,3-2 0,5-1 0,8-7 0</inkml:trace>
  <inkml:trace contextRef="#ctx0" brushRef="#br0" timeOffset="1866">1328 515 13117,'0'17'516,"0"1"1,0-1 0,0 1-299,0-1 0,0 2 0,0 3 0,0 1-182,0-2 1,0-1 0,2-3-1,2 1-466,2-1 1,7-5 0,-1-2 2,3-3 1,3-3 0,-3-10 0,-1-5-37,-2-5 1,-1-9 0,7-4 0,-1-4 298,1-2 0,-9 0 0,-1 0 0,-2 2 357,0 4 1,-1 4 0,-3 7 469,4 1 1,-4 9-1,4 8-97,-4 10 1,-8 13-1,0 6 1,2 4-150,2 2 1,2 0-1,0 0 1,0 2-99,0 4 0,0-3 0,0 11 1,0 5-67,0 8 0,6 2 0,0 4 0,0 4-104,2 0 0,-6 6 0,5-3 0,-1-3-39,0-6 0,0-14 0,-6-11 0,0-6-72,0-6 0,-2-13-232,-4-16 0,2-8 0,-7-11 0,-3-3-72,-2-1 1,-7-10 0,0 0-1,0-6-82,-3 0 1,-1-3-1,-8 1 1,2 0-50,4-2 0,-2 7 1,8-5-1,3 6 3,7 6 1,5 4 0,12 7-84,8 1 0,1 7 0,18 4 0,4 4-78,4 2 1,4 0 0,-4-2 0,1-2-172,-1-2 0,4-7 1,-2 3-1,-3-1 439,-1-1 1,-4 0 0,-2-5 0,-4-1 292,-1 1 1,5-1-1,-4 1 1,0-1 152,-4 1 1,-5 5-1,-5 1 1,-3-3 516,-2-1 0,3-3 0,-5 1-2,-2-1 0,-2 1 0,-4-3 0,-4 1-140,-5 1 1,1-9 0,-2 10 0,-1-3-13,-3 1 0,5 7 0,-1 1 0,-2-1 208,-1 2 1,-3 3 0,1 7-415,-1 0 1,7 5 0,1 5 0,0 4-232,1 5 1,5 3-1,-2-3 1,4 2-137,2 3 1,0 7 0,0-4-1,2 0-126,4-4 1,-2 2-1,5-1 1,1-3-646,0-2 0,1-1 0,7-3 42,-1-3 1,1-4-1,-1-10 1,1-4 203,-1-6 1,-1-11 0,-3-6 0,-1-4 340,2-2 0,-7 6 0,1 0 0,-2 0 289,0 2 1,0 0 0,-6 5 1892,0-1-1335,0 0 0,0 15 0,0 8-449,0 10 0,1 5 0,3 3 0,2-1-403,-2 0 1,4 7-1,0-1 1,-1-2-329,1-1 0,0-5 0,-4-1 1,2-2-749,-3 1 1,1-3 1315,2 1 0,-4-7 0,6 4 0</inkml:trace>
  <inkml:trace contextRef="#ctx0" brushRef="#br0" timeOffset="2684">2131 637 7736,'10'0'4441,"4"2"-3660,-9 4 1,1-2 0,-4 7-433,4 3 0,-4 1 0,4 3-255,-4-1 1,-2-5 0,0 0-1,0 1-247,0 3 0,0-5 0,2-1-1179,3-2 1,-1-2 677,8-6 0,-6-8 0,3-6 0,1-5 382,0-4 1,-4-1-1,3 7 1,1-1 319,0 1 0,-6 5 1,3 3 162,1 1 0,-4 2-304,8 6 1,-8 2-1,3 2 1,-1 4-409,0 1 0,8 3 0,-3 5 184,5 1 1,-5-7-1,1-1 1,2-2 175,1-4 0,3-2 1,1-2-1,2 0 121,3 0 1,-1-6 0,-6-2 0,1-2 44,-1-3 1,1-5-1,-1-3 1,-1-2 313,-5 1 1,3 1-1,-8 0 1,-2-3 9,-2 3 1,-2 2 0,0 1 0,0 1 516,0-1 0,-2 7 0,-4-1-84,-6-2 0,-3 7 1,-3 1-217,1 4 1,-1 10 0,3 3 0,1 5-153,3 1 0,1 3 0,-4 3 0,5 4-210,1 0 0,-4 4 0,6-5 1,1 1-138,-3 4 1,6-4 0,-4 0 0,4-2-185,2-3 1,2-3 0,4-3-425,5-5 1,5-3 0,1-10 0,1-6 35,-1-9 0,-1-8 1,-2-10-1,-3 0 294,3 0 1,-7 6 0,1 2 0,-2 1 153,0 5 0,2 7 328,-3 3 1,-3 9 0,4 2 0,-4 10 67,-2 5 1,6 10 0,0 4 0,-2 3-25,-2-3 0,3 6 1,1-2-1,0 7-48,2 5 1,-6-4-1,4 5 1,-4 5 141,-2 5 1,5 6 0,1 8 0,-2 0 119,-2 0 1,-2-1-1,0-1 1,0-2-295,0-2 0,0-9 1,0-5-1,0-13-87,0-12 0,-2-11 1,-4-6-37,-5-6 1,-5-6 0,-1-14 0,-3-1-86,-3-4 0,2-5 1,-8-7-1,-1 1-240,3-1 0,-6-8 0,4-4 0,-4-1-228,-2 1 1,8-1 0,6 7 0,5 2-218,5 2 0,9 8 1,2 4-1,9 4 82,7 5 1,9 4-1,4 1 1,6 3-647,6 0 1,-4 4-1,3-5 1222,-3 1 0,6-6 0,2 5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33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1 716 7775,'6'12'1220,"-1"-1"278,1-7-1162,-6 4 1,2-8 0,4-2-177,6-4 0,3-2 1,3-5-1,-1 1-107,0-1 1,1 5 0,-1 0 0,1 2-180,-1 0 1,1 1 0,-1 5-1,1 0-16,-1 0 0,-7 2 1,-4 3-1,-4 7-61,-2 4 1,0 1 0,0 1 0,-2 1 41,-4 4 1,-4-3 0,-7 5 0,-1-2 169,1 0 1,-1 7-1,1-7 1,-1-2 145,1-1 0,-1-3 1,1-1-1,0-3 306,-1-1 0,6-8-203,1 1 1,9-3-206,2-2 0,8-7 1,9-5-1,2-2-261,5 3 0,-3-5 1,6 5-1,0-5-215,1-1 0,-5 5 0,6 2 0,0 1-269,-2-1 1,4 4 0,-5-4-1,-1 3 226,0 3 0,-2-4 466,-5 2 0,7-7 0,2 3 0</inkml:trace>
  <inkml:trace contextRef="#ctx0" brushRef="#br0" timeOffset="1067">472 227 7793,'-6'-33'754,"1"4"1,1 6-795,2 3 1,2 9-1,2 1 391,4 2 0,-3 4 0,7 10 0,-2 6 202,-4 3 0,4 5 0,-3 3 0,-1 6-175,-2 4 0,-2 2 1,0 2-1,0 4-167,0 5 0,-2 5 0,-2 1 1,-3 2-54,-3 5 1,0-5-1,-3 2 1,3-7-205,2-9 1,2-5 0,6-6-468,0-5 0,2-16 0,4-14-123,6-16 0,3-9 1,3-6-1,-1-1 266,1-3 0,-1-6 0,1 7 0,-3 1 302,-3 2 0,3 10 0,-5 3 8,0 5 0,3 11 268,-7 8 0,0 10 1,-4 11-1,2 5-151,2 1 0,-1 2 0,-5 6 0,0 0-365,0 0 0,0 0 1,0-2-1,2-4-193,4-6 1,-2-6-1,8-3 1,1-4 3,3-3 0,1-3 1,1-10 496,-1-5 0,1-5 0,-1-1 0,1-1 0,-1 1 0,4-1 0,-1 1 0,-5 0 172,1-1 1,-3 1 0,1-1 635,-2 1 0,-9-1 0,5 1-98,0-1 1,-6 1-1,4-1-306,-4 1 0,-10 1 0,-2 3 0,-1 3-82,-1 2 1,0 2 0,-5 6 0,-1 0-133,1 0 1,-1 8 0,1 4 0,0 3-71,-1 3 1,6-1 0,1 1-1,-1-1-53,2 1 0,-3 5 1,7 0-1,2-1-179,2-3 1,2-1 0,2-1-159,4 0 0,-2-7 0,7-4 0,3-2 6,2 2 1,1-4 0,1 3 0,-1-3 90,0-2 1,1-5 0,-1-1 0,-1 0 104,-4-2 0,1 4 0,-5-5 584,2 1 328,-7 2-985,5 6-410,-8 0 0,0 2 241,0 4 1,6 3-1,0 9-321,-2-1 1,5 1 0,1-1-409,0 1 0,5-9 686,-3-3 1,4-4 0,1-2-1,-1-2 353,-5-4 0,5-3 0,-7-9 0,3 1-25,0-1 1,-6-5 0,3 0 0,-1 1 270,-4 3 0,4 2 1,-3-1-1,-1 1 881,-2-1 1,4 1-450,0-1 0,2 3 0,-4 1 1,3 4-325,3 3 1,-4-5 0,5 4-1,3 1-206,2-1 0,-5 2 1,1 6-1,1 0-82,3 0 0,1 0 0,-1 2 0,-2 4-56,-3 5 0,-7 5 1,4 1-1,-2 3-36,-1 3 1,1-2-1,-6 7 1,-2-3 59,-3-4 0,-5 4 0,-6-1 0,3-3 3,1-2 0,-5-7 0,-7-2 0,3-3-167,2-3 1,1-2 0,1-2 0,-1 0-406,1 0 1,5-7-1,2-5 1,3-4-207,3-1 1,2-1-1,2 1 1,0 0-424,0-1 1,8 6 1163,3 1 0,12-1 0,5-5 0</inkml:trace>
  <inkml:trace contextRef="#ctx0" brushRef="#br0" timeOffset="1434">1712 646 7163,'10'-8'3522,"-2"6"-3571,-8-5 0,0 14 0,0 5-270,0 4 0,0 7 1,0 2-1,0 2-279,0 4 1,0 0 0,0 0 0,-2-1 597,-4 1 0,4-6 0,-4-2 0,4-15 0,2-14 0,-8-11 0,-1-18 0</inkml:trace>
  <inkml:trace contextRef="#ctx0" brushRef="#br0" timeOffset="1817">1747 349 7767,'0'-17'0,"0"-1"-720,0 1 0,2 7 693,4 4 0,2 12 0,5 6 1,-3 3-68,-2 3 0,5 1 0,-1 3 1,3 1 93,3-2 0,-1-1 0,1-3 0,-1 1 0,1-1 0,5 0 0,0 1 0,-1-3 0,-3-3 0,-1 2 0,1-7 0,2 1 0,3 0 0,-1-2 0,-6-6 0,1 0 0,-1 0 0,1 0 0,-1 0 159,1 0 0,-9-8 0,-1-2 0,-2-1 234,0-1 0,0 6 0,-6-5 322,0-3 0,-2 6 0,-4 2-297,-6 4 0,-3 2 0,-3 0 0,1 2-251,-1 4 0,1 4 1,-3 7-1,-1 3-137,-2 3 1,1-2-1,9 7 1,3-1-122,2 0 1,3-4 0,5 4-1,0 1-389,0-1 0,1-6 1,5 2-1,6-5-271,3-7 1,5 3 0,1-8 0,4-2 750,3-2 0,-5-2 0,4-2 0,-4-4 0,-7-6 0,1-3 0,-7-3 0</inkml:trace>
  <inkml:trace contextRef="#ctx0" brushRef="#br0" timeOffset="2734">2498 803 7767,'0'18'1607,"-8"-1"430,-3 1-1346,3-9 1,2-3-552,12-12 0,2-3 0,7-9 1,1-1-70,3-4 1,2 1 0,-3-7 0,-1 0 0,1 2 1,-1-6-1,1 6 1,-1-2-82,1 0 1,-1-1 0,-1-5 0,-3 2-190,-1 4 0,-6-4 0,3 4 0,-1-4 24,-4-2 1,-2 6-1,-2 0 1,0-2 87,0-2 0,0-2 0,0 2 1,-2 4 175,-4 6 1,2 1 405,-7-1 0,5 12 0,-6-1-93,-1 8 0,5 12 1,0 3-1,2 5-65,1 1 0,-3 9 1,4 3-1,-2 6-152,2 5 0,-4 5 0,3 7 0,-1 3-119,-2 3 0,6-2 1,-6 8-1,3 2-283,-1 2 1,0 8 0,6 1 0,0-1-310,0-4 1,0 0 0,0-14 0,2 0-403,4 2 1,1-19-1,7-2 1,-2-12-1851,1-11 2777,3-7 0,1-9 0,1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53:3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454 540 8125,'-7'-16'0,"-5"2"104,-4 3 0,5 7 0,-1-2 44,-2 4 1,-1 4-1,-2 4 271,-1 6 0,1 3 1,-1 4-1,1 3 75,-1 1 0,-1 2 0,-3-1 0,-1 5-147,2 4 0,-4 9 1,1 5-1,1 3-221,-2 3 0,5 5 0,-3 2 0,6 0-106,5 0 1,4-3 0,8-11-1,2-5-352,4-4 1,10-4 0,9-6 0,4-9-209,8-11 0,-2-5 0,7-2 0,-1 0-407,0 0 0,5-2 0,-3-3 947,2-7 0,1-11 0,7-5 0</inkml:trace>
  <inkml:trace contextRef="#ctx0" brushRef="#br0" timeOffset="2917">786 312 7982,'18'-1'283,"-1"-5"0,-5-2 240,-1-4 0,-5 6 0,4 12-281,-2 6 1,-3 5 0,-5 7-1,0 5-17,0 4 1,0 4 0,0 5 0,-2 9-54,-3 5 1,1 10 0,-8-2 0,-1 4-133,-3 2 0,-1 2 0,-1-1 0,3-1-92,3-8 0,-4-7 1,7-9-1,-3-7-216,0-8 1,9-9-22,-3-17 1,12-9 0,3-19 0,3-6 28,0-4 0,-1-4 0,5-4 0,-3-5 47,-1-5 0,0 7 0,3 3 0,-1 4 113,-3 2 0,-5 2 0,6 2 298,1 2 0,-3 10-15,2 1 1,-3 18-1,3 16 1,-6 7-188,-4 4 1,-2 2-1,0 6 1,0 0-117,0 0 1,0 0 0,2 0 0,2-2-316,1-4 1,1-4-1,-4-7 36,4-1 1,4-7-1,7-4 1,1-6 340,-1-6 1,1-6 0,-1-9 0,1-4 30,-1-2 1,6-1-1,1-3 1,-3 4 101,-2 2 1,1-4 0,1 4 0,2-1 287,-1 1 1,-3 0-1,-1 4 1,-1-3 492,0 3 1,-1 2 0,-2 1 821,-3 1-1396,-7-1 0,-4 8 1,-12 7-119,-3 6 1,-3 1 0,-1 8 0,-2 2-126,-3 1 0,1 3 0,6-1 1,-1 0-72,1 1 0,-1-1 0,3 1 0,1-1-30,3 1 1,5-1 0,-4 1 0,2-1 34,4 1 0,2-1 1,4 1-1,2-1 2,2 1 0,14-3 1,-3-1-1,2-5-118,1-1 0,3-2 1,2-6-1,1 0-111,-1 0 0,4-8 1,-6-3-1,-2-5-64,-1-1 0,-3-1 0,-1 1 0,-3-1 106,-1 1 1,-8-1 0,2 1 0,-4-1 148,-2 1 1,0 5-1,-2 1 131,-4-3 0,2 6-91,-8 2 0,3 6 1,-3 6-115,6 6 0,4 3 0,2 3 0,0-1-144,0 1 1,0-1-1,0 1 1,0-1-248,0 1 1,0-7-1,2-1 528,4-2 0,-2-2 0,8-6 0,-1-8 0,7-2 0</inkml:trace>
  <inkml:trace contextRef="#ctx0" brushRef="#br0" timeOffset="3633">1520 836 7943,'27'0'1057,"-4"0"0,-11-2-534,-6-3 1,-6 5-166,-6 0 0,2 7 0,-6 11-135,2-1 1,-3 1-1,3-1-114,-2 1 1,6-1 0,-1 1-725,3-1 61,2-7 0,2-4 0,3-12 81,7-6 1,-2-3 0,1-3 390,3 1 0,0-1 0,-1 3 458,-1 3-234,-8 4 1,9 10-285,-7 4 0,0-2 1,-6 8-262,0 1 1,2 1 0,4-3-59,5-5 0,-1-4 0,2-2 0,1 0 461,3 0 0,3-2 0,2-2 0,3-3-43,-3-3 1,0-2 0,1-3 0,1 1 60,-2 3 0,-1-1 0,-3-6 0,-1 1 351,-5-1 1,5 1 0,-6 0-1,-1-1 389,-3 1 0,2 5 0,-2 0-217,-2-1 0,-4 5 0,-6 2-310,-6 4 0,-3 4 1,-3 2-1,1 4-52,-1 2 1,1 7 0,1 6-1,3 1-76,1 1 0,2-6 1,-3 4-1,3-1-74,2 1 0,1-3 1,3 3-1,-2-4-42,2-1 1,2-1 0,4 1 64,4-1 1,3-1 0,9-5-1,1-5-78,5-4 1,-3-16 0,6-5-1,0-6-211,1-6 1,-1-10 0,4-6 0,-4-3-104,-2-2 0,-2-1 1,-5 1-1,-3-1 211,-3 1 0,-4 0 0,-8-1 0,0 3 180,0 3 0,-2 6 1,-2 10-1,-4 4 475,-2 2 1,5 9 0,-7 11-137,-2 3 1,5 2 0,-1 2-1,2 5-24,4 11 0,2 1 0,1 10 0,-3 2-218,-2 2 0,0 2 1,6 0-1,0 2-191,0 4 1,0-2 0,0 7 0,0 1-316,0-3 1,6 7 0,0-6 0,-1 1-354,3 1 0,-4-8 0,10 1 0,3-3-357,4-2 1,5-8 0,-3-5 0,4-9 1067,0-7 0,6-20 0,-6-5 0</inkml:trace>
  <inkml:trace contextRef="#ctx0" brushRef="#br0" timeOffset="5067">2882 679 7849,'-18'-6'408,"3"-1"320,3-3 1,-3 6-487,3-2 0,-2 12 1,3 6-1,5 3-11,4 3 0,-4-1 1,0 3-1,3 1-37,1 2 1,2 0-1,0-5 1,0-1-113,0 1 1,5-1 0,3 1-1,0-1-115,0 1 0,5-9 0,-1-3 0,3-4-115,3-2 0,-1 0 0,1-2 1,1-6-207,5-9 1,-5 0-1,2-9 1,-5 3 36,-5 0 0,-1-2 1,4 3 416,-3-1 0,-7 0 285,2 5 0,-4 10 0,-4 8-62,-4 10 1,4 6 0,-4 1 0,5 1-65,1-1 0,0 2 0,0 3 0,0 1-213,0-2 1,1-3 0,3-5 0,4-1-180,2 2 1,0-5 0,3 1 0,-1-2-355,1-4 0,3-2 1,-1-4-1,-1-4-31,-2-6 1,-1-3 0,7-5 0,-3-1-69,-3-2 0,3-1 1,-5 7-1,0-1 352,-4 1 1,1 5 0,1 1 538,2-3 1422,-6 6-1266,3 1 0,-5 12 0,2 3 0,2 2-34,-2 3 0,-2 3 1,-2 1-1,0 1-215,0-1 0,0 1 1,0-1-1,0 1-65,0-1 1,0 1-1,0-1 1,0 1-20,0-1 1,0 1 0,0-1-276,0 1-115,0-9 1,0-3-1,0-12 1,0-5-196,0-5 0,8-9 0,1-2 0,3-2-17,0-1 0,-1 7 0,5-4 0,-3 2 274,-1 3 1,-2 3 0,3 3 0,-1 3 104,2 1 1,-5 3 0,3-3 262,2 6 1,1 4 344,3 2 1,-7 0 0,-1 2 92,-2 4 1,3-2 0,-3 6-140,2-3 0,-6 7 0,1-3-201,-3 5 0,-2 1 0,0 1-133,0-1 0,0 1 1,0-1-1,0 1-316,0-1 1,0 1-1,-2-1-1728,-3 1 1065,3-9 0,-6-3 1,8-14-1,0-9 447,0-10 0,6-8 1,0-4-1,-3-4 399,-1-1 0,-2 3 0,0-6 0,0-1-15,0-3 0,0 7 0,0 3 0,0 4 184,0 2 1,0 8 233,0 4 1,0 13-1,0 10 1,0 10-137,0 5 0,2 3 1,2 1-1,4 3-349,2 1 1,-6 0 0,3-5 0,-1-1-213,0 1 1,6-1 0,-5 0 0,1 1-18,0-1 0,0-5 0,-4 0 600,1 1 0,7-3 311,-6 2 1,7-9 165,-1 3 0,-2-4 1,1-4-209,3-4 1,1 3 0,3-7-654,-1 2 0,1-4 0,-1 5-400,1-3 1,-3 4-1,-1-4-308,-2 3 1,-3-1 0,5 4 189,-3-2 1,-5-5-1,4 3 613,-2-2 0,-2 4 0,-6-5 0,0-3 0,-8-3 0,-2-5-38,0-1 0,-3 0 0,5 5 0,0 1 59,1-1 1,-1 1 0,4-1 2744,-2 1-1489,0-1 0,6 11-876,0 7 0,0 9 1,0 13-1,0 3-259,0 2 1,0 4 0,0 8 0,-2 4-10,-3 1 0,1 3 1,-6 5-1,0 1-21,1-1 0,-1 6 0,-4 1 0,3-5-57,-3-6 0,6-5 0,2-8 0,4-2-475,2-4 0,2-11 1,4-13-1,6-5-442,3-5 1,5-13 0,1-11 0,4-4-1744,3-2 2605,-7 0 0,12 0 0,-6 0 0</inkml:trace>
  <inkml:trace contextRef="#ctx0" brushRef="#br0" timeOffset="5250">3982 784 7849,'-12'0'1692,"1"0"1,9-6-1301,2 0 1,2-5-1,9 3 1,3 0-686,2 0 0,1-3 1,0 5-1,1 0-496,-1-2 1,1 5 0,-1-9 87,1-2 1,-1 5 700,1-3 0,-1 0 0,1-5 0</inkml:trace>
  <inkml:trace contextRef="#ctx0" brushRef="#br0" timeOffset="5666">4192 435 7827,'-10'-18'0,"4"1"0,2-1 734,-2 1 0,4 5-84,-3 1 1,3 9 0,2 2-242,0 9 1,0 13-1,-2 3 1,-2 2-194,-2 4 1,-2 2 0,2 4-1,-3 2-50,-1 2 1,-5 7 0,5-3-1,-2 1 28,1 1 0,1-3 0,-2 5 1,6-4-122,4-3 0,2-9 0,0-9 0,0-5-432,0-2 1,10-7 0,6-4 0,7-6-113,4-6 1,-4-9-1,7-11 1,1 1 104,2 0 0,1-6 0,1 4 1,-2-2 164,-3 0 0,3 1 1,-6-3-1,0 4 294,-4 2 0,-3 0 0,-3 3 59,0-1 1,-7 0-1,-6 7 12,-8 5 0,-6-3 0,-7 8 0,0 0 96,-1-1 1,1 5-1,-1-4 1,3 6 91,3 6 0,-4-2 0,7 7 0,-3 3 23,0 1 1,3 3 0,-3-1 0,4 1-370,1-1 1,5 3 0,-4 1 0,4 2-456,2-1 1,0 3 0,0 0-1,0 0-258,0 0 1,0-1-1,2-7 1,4-1 232,5-5 1,5-3 0,1-8 473,1 0 0,7-8 0,2-1 0</inkml:trace>
  <inkml:trace contextRef="#ctx0" brushRef="#br0" timeOffset="5950">4523 732 7805,'18'-8'2565,"-1"6"-1778,-7-6 0,-2 16 0,-8 4-181,0 3 0,0 3 0,0-1-312,0 0 0,0 1 0,0-1-126,0 1 1,0-1 0,0 1-242,0-1 1,2-7-402,4-4 1,-3-12-1,9-6 1,2-3-214,1-3 0,3-5 0,-1-2 0,-1 0 395,-5-1 1,5 3 0,-4 6-1,1-1-70,-1 1 495,3 7 0,-13 4 0,4 14 1,-4 7 63,-2 7 0,0 3 1,0-4-1,0 3-649,0-3 1,0-2 0,0-1 451,0-1 0,15 1 0,5-1 0</inkml:trace>
  <inkml:trace contextRef="#ctx0" brushRef="#br0" timeOffset="6582">5205 662 7731,'-2'-18'78,"-2"1"0,-2-1 322,2 1 0,2-1 1,2 1 1232,0 0 1,8 7-986,4 4 0,1 6 0,-1 6-458,-6 5 1,1 7-1,-1 5 1,-2 4-74,-2 1 1,-2 5-1,-2-4 1,-2 4-22,-2 2 0,-5-1 1,5-1-1,0-3-98,-2-7 1,6 2 0,-3-2-838,3-1 0,4-15 391,3-12 1,5-7 0,7-17 0,1-4-33,-1-6 0,1 2 0,-1-4 0,-1 7 344,-4 4 1,1 5-1,-5 8 423,2-1-112,1 1 0,-1 15 0,-4 8 0,-2 7-163,1 5 0,-3-1 0,4 1 0,-4-1-286,-2 1 0,0-1 1,0 1-1,2-3-644,4-3 0,-2 1 496,7-7 0,-5 0 0,6-6 405,1 0 0,-3-8 0,2-3 248,1-5 0,-3-1 0,0-1 1,0 1 327,-1-1 1,-3 3-1,4 1 1,-1 2-87,1-1 0,0 3 0,3 0 0,-1 3-379,2 3 1,-5 2 0,3 2 0,2 0 58,1 0 1,-3 0-1,-1 2 1,1 4-54,-2 5 0,3 5 0,-7 1 41,-2 1 1,-2-1 0,-2 1 39,0-1 0,-8 1 1,-3-1-326,-5 0 0,-1-1 1,-1-4-1,3-5-761,3 1 0,-4-6 1,7 2 904,-1-8 0,2-6 0,8-7 0</inkml:trace>
  <inkml:trace contextRef="#ctx0" brushRef="#br0" timeOffset="7215">5868 540 7731,'0'-12'1791,"0"0"0,8 3 0,6-5-1442,7 2 1,-2 6 0,5-3 0,-3 1-564,2 4 1,-3-4 0,3 3 0,-4-1-439,-1-2 1,5 6 0,0-6-2173,-1 1 2179,-3 5 1,-9-8 0,-6 4 644,-8-6 0,-4 3 0,-6-3 0,3-2 0,-3-1 0,5-3 0,-1-1 0,2-2 0,4-3 0,-4 7 0,3 5 0,-1 1 946,-2 1 0,4-4 104,-8 9 0,9 7 0,-5 11-634,0 8 0,6 1 0,-4 7 0,2 2-108,-1 2 0,3 4 0,-6 2 0,2 3-55,0 3 0,-5 0 0,5 3 1,2-1-115,2 1 0,2-3 0,0-1 1,0-3-363,0-8 1,8 0 0,3-11 0,7-7-306,5-7 1,-2-6 0,9-6-1,1-6-196,2-7 0,-4-12 0,0-1 1,0-3 300,-2-1 0,6-5 0,-6 2 0,0 4 307,-3 0 1,-5 2 0,-1 0 0,-3 4 44,-3 1 0,-4 3 0,-8 6 0,0-1 237,0 1 0,0-1 0,0 1 1,-2-1 403,-4 1 0,2 5 0,-8 3-1,-1 1 0,-3 2 1,-1 6-1,-1 2 108,1 4 0,-1 3 0,1 9 0,-1-1-456,1 1 1,1-1 0,3 3 0,3 3-237,2 6 0,-3-2 1,5 0-1,2 1-154,2-1 1,2 0-1,0 4 1,2-4-235,4-2 1,5-1-1,11-9 1,3-1-644,2-3 1,-4-7-1,7 2 1,-1-6 273,-2-6 0,6 2 1,-4-9-1,2-5 772,-2-3 0,4-10 0,-6 4 0</inkml:trace>
  <inkml:trace contextRef="#ctx0" brushRef="#br0" timeOffset="7500">6637 487 7731,'0'-17'486,"0"-1"1,0 1 0,0-1 602,0 1 1,0 5-1,-2 2 567,-4 3 0,2 1-1262,-8 6 0,3 2 0,-3 4 0,4 3-247,0 1 0,7 6 1,-5-5-238,4 5 1,2 1 0,0 1-128,0-1 0,8-5 0,3-3 0,3 1-151,-3 0 0,5 0 0,-4 3 1,3-3 85,3-2 1,-1 3 0,0-3 0,-1 2 331,-4 3 0,3-3 0,-5 2 0,0 1 44,-5 3 0,3-5 1,-2 1-1,-4 2 93,-6 1 1,-6 5-1,-7 1 1,-1 2-101,1-1 1,-6-5 0,-1-3 0,1-3-729,-2 3 0,5-6 0,-1-5-136,8-6 1,5-7-1,8-10 777,0-3 0,8-12 0,1-9 0</inkml:trace>
  <inkml:trace contextRef="#ctx0" brushRef="#br0" timeOffset="7813">7021 155 7731,'15'-11'-624,"-1"-1"964,-2-2 1,-3-1 0,5-1 0,-4 3 674,-3 1 0,7 2 0,-4-3 1,1 3 20,1 2 0,0 1 1,5 3-1,0-2-470,1 2 0,-1 4 1,1 6-1,-1 7-130,1 9 1,-1-1-1,1 8 1,-3 4-97,-3 6 0,3 6 0,-5 7 0,0 0-68,-4 1 1,-6 1 0,-8 4 0,-10 6-444,-9 4 0,-6 2 0,-4-2 0,-1-2-803,-3-2 0,-8-8 0,3 1 1,-3-9-3789,3-7 4762,-5-4 0,14-10 0,-5-2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06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193 427 7910,'-18'-10'94,"1"5"360,-1 3 1,1 2 0,-1 0 374,1 0 1,5 0 0,1 2-497,-3 3 1,0 5 0,3 8 0,5-1-299,4 1 1,-4 5 0,0 0 0,3 0-186,1 3 0,2-7 0,2 4 0,3-3-297,7-3 1,-2 1 0,1-3-1,5-1-183,5-3 1,-1-7 0,3 2 0,-4-4 97,-1-2 1,-1 0 0,1-2 0,-1-4 531,1-5 0,-3-5 0,-1-1 0,-5-1 0,-1 1 0,0-7 0,-4 1 0,2 2 7,-2 1 1,-3 1 0,-1-2 522,0-3 1,-1 1 676,-5 6 0,2 7-545,-8 4 0,8 6 0,-2 6-364,5 6 1,1 3-1,0 3-145,0-1 0,0 0 1,0 1-1,0-1-138,0 1 1,0-1 0,0 1-1,0-1-205,0 1 0,1-3 0,3-1 1,2-3-346,-2 3 1,-2 2-326,-2 1 753,0-7 0,0-4 0,2-12 0,2-6 41,2-3 0,-1-3 1,-5-1-1,2-3 94,4-1 0,-4-2 1,6 4-1,-2-3 24,0 3 0,1 1 0,-3 3-34,2 0 1,6-1-2,-7 1 0,7 5 0,-4 2 24,2 3 1,-5 1-56,7 6 1,-6 2-110,6 3 0,-7-3-29,7 4 1,-6-4-108,5-2 274,-7 0 223,4 0 0,-10 0 293,-4 0 1,2 0 423,-7 0-159,7 0-537,-12 0 1,14 2-306,-3 4 1,3-2 0,2 7-79,0 3 1,0 2 0,0 1 44,0 0 0,0 1 0,0-1 0,2-1 10,3-4 1,-3 3-1,6-5 1,-2 1-83,0 1 0,2-8 1,-3 2-100,7-4 1,-2-2-1,1-2 72,3-4 0,-6-4 0,-1-9 0,-1-2 51,0-3 1,2 1-1,-4 4 1,2-3 71,-3-1 1,1-2 0,0 3 0,2-1 126,-2 2 1,-2 1-1,-2 3 742,0-1 259,0 1-720,0 7 0,0 10 1,0 12-207,0 3 0,0 3 0,0-1 0,0 3-78,0 3 0,0-2 0,2 7 0,2-1-69,2 0 1,-1 2-1,-3 8 1,2 4-80,2 5 1,2 5-1,-4 1 1,1 2-5,-1 5 1,-2 3 0,-2 6 0,0-4 180,0-6 0,0-4 1,0-3-1,0-5 246,0-5 0,-2-18-135,-3-5 0,-5-14 0,-8-4 0,3-10-121,3-6 1,-3-7-1,3-2 1,-5-2-105,-7-4 1,5-2-1,-4 0 1,3 2-166,3 1 0,-1 1 1,3-4-1,1 4 90,2 6 1,9 4-1,-3 1 1,4 1-92,2-1 1,8 8-1,3 3 1,5 1-255,1 0 1,7 0-1,1 6 1,0 0-443,0 0 1,6 0 0,-2-2 877,4-4 0,2-3 0,0-9 0</inkml:trace>
  <inkml:trace contextRef="#ctx0" brushRef="#br0" timeOffset="900">769 445 7889,'0'-12'525,"-2"2"-389,-4 3 0,2-5 0,-5 4 2234,1-2-1562,2 7 1,8-3-1,2 12-438,2 5 0,1 5 0,-3 3 0,4 4-220,2 6 0,-4 4 0,3 4 1,1 4-136,0 6 1,-6 3 0,1 4 0,-1 5-225,2 5 1,-4 9 0,4 3 0,-4-2-512,-2-2 0,0-6 0,0-8 0,0-12-90,0-7 0,0-15 0,0-15 430,0-18 0,-6-23 1,0-14-1,2-6 216,2-7 1,0-9 0,-1-9 0,-5-5 38,-2-7 0,4 7 0,-3-3 0,-1 6 191,0 5 1,6 2-1,-3 6 1,1 8 791,0 11 1,2 16-244,10 8 0,-2 13 1,7 10-1,3 8-142,1 2 0,5 5 1,1-3-1,2 3-321,-1 3 0,-1 5 0,1 0 0,1-1-129,-2-3 0,-3 4 1,-5 1-1,-3-3-185,-2-2 0,-3 1 0,-5 1 0,0 4-49,0 3 0,-1-7 0,-5 4 0,-6 0-109,-3 5 0,-9-3 1,-1 0-1,0-2-37,0-4 0,-1-1 0,5-5 0,-2-3-719,1-6 0,11-6 1076,5-6 0,-4-19 0,1-12 0</inkml:trace>
  <inkml:trace contextRef="#ctx0" brushRef="#br0" timeOffset="1047">1031 427 7900,'17'-15'0,"1"3"565,-1 6 1,1 4 0,-1 2 0,1-2-246,-1-4 0,6 5 0,1-5 1,-1 4-466,2 2 0,-5-2 0,5-2 1,-2-2-483,0 2 1,1 2-1,-7 0 1,1-2 626,-1-1 0,-7-1 0,-2 6 0</inkml:trace>
  <inkml:trace contextRef="#ctx0" brushRef="#br0" timeOffset="1299">1258 8 9695,'-17'-8'477,"7"8"0,4 0 0,4 10-260,2 5 0,0 11 0,0 3 0,0 4 64,0 2 1,0 7-1,0 7 1,0 5-106,0 4 0,0 7 0,0-5 1,0 2-108,0 4 0,-2-8 0,-2-4 0,-2-9-458,3-8 0,1-6-158,2-14 0,0-9 1,0-8-1,2-10 37,3-5 0,5-5 1,8-1-1,-1-4 208,0-2 1,3 5 0,1-1 0,2 4-23,-1 1 1,-3 3-1,-1 1 324,-1 2 0,1 1 0,-1-7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1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103 297 8064,'-6'-11'730,"1"-1"1,-3 8 296,2-2-326,-4 5 1,-1 1-4,-1 0 0,8 7-634,-2 5 0,4 3 0,4 3 0,2-1-417,2 1 0,0-1 0,-6 1 1,0-1-955,0 1 1,0-1-1135,0 1 1174,0-1 1267,0-23 0,8 2 0,1-21 0</inkml:trace>
  <inkml:trace contextRef="#ctx0" brushRef="#br0" timeOffset="130">16 18 8186,'-8'-10'167,"6"3"1,-4 9-1,12 3-478,6 7 1,3 2 0,1-1 0,-3-1-819,-1 1 1129,0-5 0,13 8 0,2-7 0</inkml:trace>
  <inkml:trace contextRef="#ctx0" brushRef="#br0" timeOffset="400">243 175 7884,'17'0'295,"1"0"298,-1 0 1,-5 0 244,0 0 1,-1-2-421,7-4 0,-7 5 0,1-5-187,2 4 0,-5 2 1,3 0-107,1 0 0,3 0 0,0 2-117,-5 4 1,3 3 0,-8 9-81,-3-1 1,-1 1 0,-4-1 33,-3 1 1,-5-3-1,-8-1 1,1-5 31,0-1 0,-7 4 0,1-6 0,2-3-115,1-1 1,-3-2 0,0-2 0,1-1-286,3-3 0,7-6 0,3 4 0,-1-1-305,0-5 0,6-1 1,-2-3-1,6 1-744,6-1 1455,-4-7 0,22 6 0,-5-7 0</inkml:trace>
  <inkml:trace contextRef="#ctx0" brushRef="#br0" timeOffset="700">592 36 8484,'0'11'1633,"2"-1"-1136,4-2 1,-4 5 140,4-1 0,-4 3 1,-2 3-387,0-1 1,0 1-1,0-1 1,-2 1-175,-4-1 1,4 1 0,-4-1 88,4 1-175,2-9 1,6-3 0,2-12-1,1-7-534,5-9 1,0 1 0,-1-6 0,-1 2 379,1 3 0,3-1 0,1 4 0,-1 3 369,-4 1 1,3 7 0,-3 2 127,3 4 0,1 4 0,-3 4-211,-1 5 1,-8 11-1,4 1 1,-2 0-373,-1 3 0,1-7 1,-6 6-1,0-2-3328,0 1 3576,0-1 0,8-6 0,2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1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88 8050,'0'-17'263,"0"5"-67,0 0 43,-7 1 0,5-1 399,-4 0-401,4 8-156,2-3 1,0 9-180,0 3-80,0-3 0,0 8-408,0-4 140,0-4 314,0 13 0,2-13-328,4 4-242,-4-4-64,5-2 766,-7 0 0,8 8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0.6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157 113 8136,'-7'-19'0,"-5"0"0,-3-1 663,-3 5 0,8 1 41,5-3 0,1 9-432,-2 8 1,4 10 0,-4 13 0,4 8-87,2 8 1,0 13-1,-2 14 1,-2 10-242,-1 11 1,-3 2 0,6-39-1,0 1 1,-2 2 0,0 1-154,-1 3 0,0 0 1,3 6-1,1 1 1,-3 0-1,0 0 1,1-2-1,0 0-51,0-2 0,0-2 0,0-3 1,0-1-1,3 41 0,0-14-1492,0-13 1751,8-19 0,2-24 0,7-7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19.2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140 358 8054,'12'6'0,"-1"0"163,3-3 1,-4-1-1,1-2 68,3 0 0,-6-2 0,0-3 74,-1-7 1,-5-4 0,4-1-107,-4 0 1,-2-1-1,2 1-250,4-1 0,-4 7 0,4-1-90,-5-2 1,-1 5-1,0-3 113,0-2 0,-5-1 0,-3-1 1,0 3 102,0 1 0,-5 6 1,1-5 147,-3-3 1,-3 6-1,1 1 87,-1-1 0,1 6 0,-1-4-124,1 4 0,1 10 0,3 3 0,1 5-24,-2 1 0,7 3 0,-1 1 0,2 4-133,0 3 1,0-5-1,6 4 1,0-2-278,0-3 0,2 3 1,4-2-1,6-2-257,3-1 0,3-5 0,1-1 0,3-4-30,1-3 0,8-1 0,-2-6 0,4-2 139,2-3 0,0-5 0,0-8 0,0 1 219,0-1 0,-8-5 0,-2 0 1,-2 0 215,1-3 1,-7 7 0,-5-4 0,-1 3 252,-1 3 0,-2-1 0,-8 1 371,0-1 1,-2 3-1,-4 1 43,-6 3 1,3 7 0,-3-2-197,-1 4 0,-3 2 0,-1 0-339,-1 0 0,1 2 0,1 4 0,3 3-17,1 1 0,6 6 0,-4-5 0,1 5-170,-1 1 1,6 3-1,-2 1 1,2 2-111,-1-1 0,3 3 0,-4-2 0,6-1 9,6-3 0,-3 0 1,9 1-1,2-1-114,1-3 0,3-10 1,-1-1-1,1-3-41,-1-2 0,1 0 1,-1-2-1,0-5 96,1-11 0,-1-1 1,-1-8-1,-2-1 106,-3 1 1,-7 6 0,2-2 0,-4 3 251,-2 3 0,0-1 0,0 1 357,0-1 1,-2 9-339,-4 3 0,2 4 0,-6 4 0,3 4-322,3 5 1,2-1-1,2 2-377,0 1 0,0 3 1,2-1 65,4-3 1,3-4 0,9-8 0,-1 0-97,1 0 0,1 0 1,2-2-1,3-4 356,-3-6 1,-1-3 0,-3-3 0,-1 1 408,-5-1 0,5 1 0,-7-1 563,1 1 1,-2 5 119,-8 1 0,-2 7 1,-4-2-173,-6 4 0,-3 2 1,-3 0-457,1 0 1,5 0-1,3 2-422,1 4 0,2-2-460,6 7 316,0-7 1,2 10 0,4-8-158,5-3 0,5 7 399,1 2 1,-1 3 0,-2 1 30,-3-5 0,-7 5 1,2-4-213,-4 3 1,-8 3-1,-2-3 1,1-1-273,-1-3 1,-6-5-1522,3 6 1641,-5-1 0,6-9 0,6-7 1,6-9 364,4-3 0,8-3 0,-3-1 0,5-2 0,1 1 0,1-3 0,-1 2 0,1 1 17,-1 3 1,1 1 0,-3 1-1,-1 1 546,-3 5 1,-5 3 0,4 6 421,-2-4 0,0 6 0,-5 0-576,3 10 0,0 6 1,-6 1-1,0 0-177,0 1 0,0-1 1,0 1-1,0-1-44,0 1 1,0-7-1,0 1-527,0 2 0,2-7 3,4-1 0,2-12 0,5-5 0,-1-7 61,1-5 1,-3 4 0,2-7 0,-1 3 199,-1 0 1,4 0-1,-9 5 1,-1 1 359,-2-1 1,4 6 99,0 1 1,0 9 0,-6 2-64,0 10 1,0 5-1,0 5 1,0 3-21,0 6 0,6 6 1,-1 6-1,-1 5 19,-2 5 1,4 3 0,0 4 0,-2 6-95,-2 4 1,-2 2-1,2 2 1,1 2 28,3 1 0,0-7 0,-6-12 0,0-7 125,0-8 1,-2-12 0,-4-8-260,-5-7 1,1-8-1,-2-12 1,-1-8-180,-3-7 1,-1-6 0,-3-8-1,-1 0 8,-2 0 1,-1-6 0,7 0 0,0 2-123,-1 3 1,3 1 0,3 2 0,6 4-65,4 5 0,2 5 0,2 1-240,4 1 0,6 7 0,11 4 0,4 5-399,0 1 1,6 0-1,-4 0 1,4 0-143,2 0 0,0 0 1,0-2 1015,0-4 0,0 4 0,0-6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30.5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80 1031 8097,'-18'0'54,"1"0"1,-1 0 261,1 0-152,7 0 0,10 0 0,14 0 0,5 0 4,4 0 0,8 0 0,0 0 1,6 0 130,4 0 1,2 0-1,-4 0 1,3-2 153,3-4 1,1 4-1,7-4 1,-1 2-139,1-2 0,1 4 0,4-5 0,6 1-159,4 0 1,2-6-1,0 5 1,2-1-105,3 0 1,3-4 0,3 7 0,-5-1-66,-4-2 0,-2 6 0,0-4 0,0 4 66,-1 2 1,1 0 0,2 0 0,2 2-2,1 4 0,7-2 1,-6 6-1,-3-1-21,-1 1 0,-2-4 1,2 4-1,2-1-32,1 1 1,1-6 0,-6 2 0,0-4-17,-1-2 1,7 0-1,0 0 1,0 0 2,1 0 1,1 0-1,5-2 1,-1-2 49,1-2 0,-3-6 0,-1 6 0,1 3 19,-1 1 0,3 2 0,3 0 0,-1-2 40,-3-4 1,1 4 0,5-4 0,0 4 1,1 2 0,-7 0 0,1 0 0,1-2-41,2-4 1,7 4 0,-3-3 0,-4 3-115,1 2 1,1 0 0,4-2 0,2-2-5,-1-2 1,-3-6-1,0 5 1,2-1-22,2 0 0,6 0 0,-5 5 0,-3-3 104,-2 2 1,-2 0 0,3 0 0,1-2 32,2 2 1,2-3-1,-4-1 1,4 0-2,2 0 0,0 1 1,-46 5-1,-1 0 1,47-6 30,-2-2 1,-44 7 0,-1 0-1,1-2 1,-1-1 0,3 0-1,1 0-102,1 1 0,0 0 0,-2-2 1,-1 1-1,-1 2 0,-1 0 0,2 0 1,1-2 15,1 0 0,1-1 1,3-1-1,0-2 0,-2 0 1,-1-1-1,0-1 1,0 1 32,2 0 0,-1 0 0,-2 1 0,0-1 0,5 0 0,1 1 0,0-3 0,0 0-26,0 0 1,0-1 0,1 3-1,-1 1 1,-5-2 0,0 1-1,3 0 1,-1 0 11,0-1 0,0 1 0,5 1 1,1 1-1,-5-3 0,0 0 0,-1 3 1,0 1-7,1 2 0,-1 0 0,-3-1 0,1 1 0,3 1 0,0 2 0,0-1 0,0 0 40,0 0 0,-1 0 1,2 1-1,0 0 1,-2 2-1,-1 1 1,0-2-1,0 0-31,0-1 1,1 0-1,4-1 1,0 0-1,-2 2 1,-1 0-1,-1-1 1,0-2-28,1 1 0,-1-1 1,-3 0-1,0 0 1,4-2-1,1 0 0,-1 2 1,0 1 6,-1 0 0,1 0 0,1-2 0,0 0 0,-3 2 0,1 1 0,-1-1 0,0 0 3,0 0 1,1 0-1,1-2 1,0 0-1,-2 3 1,1 1-1,-1-1 1,0 2 12,0 0 0,1 0 1,1 1-1,0 0 1,-1 0-1,1 0 0,0 0 1,0 0 13,1 0 0,0 0 1,1 0-1,-1 0 0,-5 0 1,0 0-1,3 0 0,-1 0-11,1 0 0,1 0 0,1-1 0,2 0 1,0-1-1,0 0 0,-2-1 0,-1 0-14,-1 1 1,0 0-1,-1 1 1,1 0-1,3 1 1,0 0-1,-1 0 1,0 0-35,0 0 1,1 0 0,-2 0 0,0 0 0,-5 0 0,-1 0 0,1 0-1,1 0 31,1 0 0,0 0 0,1 0 1,1 0-1,1 0 0,0 0 0,-2 0 1,-1 0 41,-2 0 1,0 0 0,1 3 0,-1 0 0,2 0 0,1 0 0,1 0-1,0 0-22,1 1 0,-1 0 0,-1-3 0,0 1 0,-3 3 0,-1 0 0,0-1 0,1 0-2,-1-2 0,1 0 0,4 2 0,2 0 1,-1-1-1,1-1 0,-3 1 0,0-2-31,-1 0 0,-1 0 0,-2 0 0,1 0 0,0 1 0,0 0 0,1 1 0,1 0-17,0-1 0,1 0 0,-1-1 1,0 0-1,-2-1 0,-1 0 0,0 0 1,1 0 33,-1 0 1,0 0 0,4-1-1,-1 0 1,0-1 0,-1 0 0,-2-1-1,1 0 16,-3 1 0,0 0 0,49-6 1,-46 4-1,-1 1 0,0-1 0,-1 0-19,48-4 1,-2 0-1,-6 4 1,2-3 3,-1-3 1,1 6 0,-6-2 0,-7 2-90,-7-1 1,-3 3 0,2-4-1,0 4 51,-2 2 1,3-6 0,-11 0 0,3 2-32,-1 2 0,-2 2 0,2 0 0,-8 0-101,-8 0 1,3-2 0,-5-1 0,5-3 67,1 2 0,-7 2 1,-2 2-1,-3 0 44,1 0 1,6-6-1,-7 0 1,1 2-3,2 2 0,-6 2 1,4 0-1,-5 0 10,-1 0 1,-2 0-1,-2 0 1,-2 0 14,3 0 1,-1-5-1,-2-1 1,-4 2-142,0 2 1,-4 0-1,7-2 1,-3-4-317,-4-1 1,-1 3 0,-3-4-770,1 2 0,-3 1-807,-3 1 2061,-5 4 0,-22-6 0,-4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33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103 368 7733,'-8'-18'0,"-1"1"282,-1-1 1,-4 1-1,9-1 1,1 1 103,2-1 0,2-5 0,2-2 1,3 0-84,7-1 0,4-3 0,3 6 1,2 2-155,3 1 0,7 3 0,-4 1 0,2 5-35,0 5 0,0 4 0,6 2 1,0 2-74,0 4 1,-6 9 0,-2 10 0,0 3-19,1 3 0,-13 4 1,3 3-1,-5 5-93,-3 2 1,-2-5-1,-8 7 1,0 0 74,0-3 0,-2 1 0,-4-6 1,-8 1 95,-7-1 0,-4-4 1,-6-6-1,2-5 80,-2-5 1,-2-7-1,-2-3 1,0-1-156,0-4 0,0-12 0,0-7 1,0-9-260,0-3 0,2-2 0,4-6 0,6 0-157,3 0 0,9 6 0,1 2 0,2 2-306,4 3 1,4 11 0,8 5 83,9 4 1,1 2 0,7 2 0,0 4 611,5 5 0,-5 5 0,8 9 0,-6 2 0</inkml:trace>
  <inkml:trace contextRef="#ctx0" brushRef="#br0" timeOffset="400">365 734 7797,'0'-11'0,"0"-1"131,0-1 0,0 3 1845,0-2-1481,0 8 0,0-2 1,0 12-1,2 6-115,4 3 1,-4 5 0,4 3 0,-4 6-125,-2 4 1,0 2 0,0 0 0,0 0-89,0 0 1,5 6-1,1-1 1,-2 1-319,-2 2 0,-2 0 1,2 5-1,2-3-268,2-3 0,-1-1 1,-5-8-1,0-4-3181,0-5 3027,8-13 1,-6-13 0,4-15 0,-4-10-636,-2-6 1207,0-2 0,-8 0 0,-2 0 0</inkml:trace>
  <inkml:trace contextRef="#ctx0" brushRef="#br0" timeOffset="866">400 1084 7797,'17'0'1913,"-7"0"-1132,-2 0-382,-8 0 0,-2 0 23,-4 0 1,-4 0-282,-7 0 0,0 0 1,-1 0-186,1 0 0,5 0-1132,0 0-179,1 0 597,-7 0 0,10 0 227,8 0 0,8 0 631,10 0 1,-7 0 0,1 0 232,2 0 0,-1-2 0,1-2 0,-3-2 170,3 2 0,-4 2 0,1 2-117,3 0 1,-4-6 0,1 1-133,3 1 0,1 2 1,3 2-201,-1 0 0,-5 0 1,0 0-1,-1-2 4,-1-4 1,5 4-68,-3-4 1,4-2 0,-1 1-565,-3-3-326,3 6 0,-7-6-1993,4 5 2892,3 3 0,-13 2 0,6 9 0</inkml:trace>
  <inkml:trace contextRef="#ctx0" brushRef="#br0" timeOffset="1164">383 1136 10002,'9'0'1643,"7"0"-1554,-5 0 0,5 0 0,1 0 0,1 0-146,-1 0 1,7 6 0,-1 2 0,-2 1-134,-1 5 0,-3-4 0,1 1 0,-1 1-608,1-2 1,-1 3 797,0-7 0,1 8 0,-1-5 0</inkml:trace>
  <inkml:trace contextRef="#ctx0" brushRef="#br0" timeOffset="2267">941 612 7098,'0'-17'387,"0"-1"1,0 7 319,0-1-220,0 8 0,0-6 240,0 5-453,0 3 1,0-4-106,0 12 1,0-3-54,0 9 1,0 0-1,0 5-134,0 1 0,0-1 0,0 1 0,0-1-25,0 1 1,0-1 0,0 0 0,-2 3-66,-3 3 1,3-1 0,-4 5 0,4-2 0,2-4 1,-2 1 0,-2-1-134,-2 2 1,0 1 62,6-7 0,0-5-294,0-1-42,0-7 47,0 4 1,0-10 212,0-4 1,2-2-1,2-5 1,2 1 252,-2-1 0,-2 5 0,6-15 0,1 3 0</inkml:trace>
  <inkml:trace contextRef="#ctx0" brushRef="#br0" timeOffset="2898">959 595 7828,'-6'-12'420,"0"0"1,0 7 10,6-7-264,0 8 0,0-6 1,2 6-55,4-1 1,-2-1-1,8 6-90,1 0 1,3 0 0,1 0-77,1 0 0,-1 0 0,1 0 117,-1 0 0,1 0 0,-1 2 20,1 4 1,-7-3 0,1 7 0,-1 0 2,-1 0 1,0-5-1,-6 7 1,3 0 67,3-3 0,-6 7 0,4-6 1,-2 1-62,-1 1 0,1 0 0,-6 7 1,2 2-64,4 3 1,-4 1-1,4-4 1,-4 4 8,-2 3 0,0-5 0,0 4 0,0 0-55,0 0 0,0-5 1,0 1-1,0-4-47,0-1 1,0-1-1,0 1-74,0-1 1,0 1 109,0-1 1,0-5 27,0-1-3,0-7 10,0 12 0,0-12 19,0 7 0,-2-7 4,-4 2 0,2-4 36,-8-2 1,7 0-1,-5-2 146,2-4 1,0 4 0,5-5 87,-3-1 1,-2 6 0,2-6-202,-6 0 0,3 6 0,-1-5 0,0 1-120,1 0 0,3-2 0,-6 4 1,-1-1-214,-3 1 0,-1-6 1,-1-2 36,1-3 0,-1 3 0,1 0 0,-1 1-69,1 1 0,5-3 0,1 5 0,-1-2-206,2-3 0,-5 5 0,5 0-1077,0 0-182,3 6 1729,7-5 0,0 14 0,0 3 0</inkml:trace>
  <inkml:trace contextRef="#ctx0" brushRef="#br0" timeOffset="3617">924 996 8074,'-12'-2'749,"1"-3"-347,7 3 0,-4-8-118,8 4-248,0 4-7,-8-6 1,-1 14-1,-7 2 3,4 2 1,-3-4 0,3 3-14,-3-1 0,3 4 0,2-5 0,1 1-45,-1 0 1,0 0-1,-3-4 1,1 1-98,-2-1 1,5-2-1,-3 0 65,-2 4 0,5-4 26,-3 4 33,8-4 101,-3-2 0,8 0 62,5 0 1,-2 0 94,8 0 1,-1 6-107,7-1 0,-6 3 0,-1-2-12,3 6 0,-5-3 0,3 3-45,2 1 1,-5 3-1,1 1 1,0 1-35,0-1 1,-5 1 0,5 1 0,0 3 20,-1 1 0,-5 6 1,4-4-1,-2 0-80,0 1 0,1-3 1,-3-6-1,2 1-81,-2-1 0,-2 1 49,-2-1 1,2-1-179,4-5 186,-4-3 1,7-16 0,-5-3 27,2-5 0,8 1 0,-5 1 1,3 3 4,0-3 1,-1-2-1,7 1 1,-1 1-72,1 3 0,5-1 1,0-5-1,-1-1-62,-3 1 0,-1-1 0,-1 1 1,0-1-13,1 1 1,-1-1 0,1 1-1,-3-1-14,-3 1 0,2 5 0,-7 1 0,1-3-346,0-1 1,0-3-3,-3 1 1,-3 5-204,4 0 1,-12 8 697,-5-1 0,-5 10 0,-1 5 0</inkml:trace>
  <inkml:trace contextRef="#ctx0" brushRef="#br0" timeOffset="4316">819 1188 7727,'-10'0'234,"1"0"574,3 0-514,4 0 0,-4 0-320,12 0 1,-2 0 0,6-1 0,-1-3-26,1-2 0,-4 0 0,5 6-53,3 0 1,-4 0 211,1 0 0,-5 0 53,6 0 0,-8 2 1,3 2-66,1 2 1,-6 1-81,4-1 0,2 4 0,-2 7-90,-3 1 1,-1-6 0,-2-1-98,0 3 0,0-5 0,0 3-20,0 2 1,0-5 293,0 3 1,0-6 295,0 5 243,0-7-353,0 4-309,0-8 0,-2 0-45,-3 0 1,1 0-39,-8 0 1,0 0-208,-5 0 1,5 0 0,1 0-599,-3 0 1,4 0 907,-1 0 0,-1 0 0,-5 0 0</inkml:trace>
  <inkml:trace contextRef="#ctx0" brushRef="#br0" timeOffset="4851">872 1084 7728,'-10'7'553,"-6"-5"0,9 8 543,-5-4-915,4-4 0,14 8 0,2-7-140,1 3 0,3 6 0,4-4 0,-3-1-182,-1 1 0,-2 6 0,3-3 0,-1 3-173,1-2 1,1 3 0,0-3 0,-5 3-270,-1 3 1,6-7-1,-5 1 57,1 2 0,0-7 526,-5-1 0,-3-4 0,6-2 0</inkml:trace>
  <inkml:trace contextRef="#ctx0" brushRef="#br0" timeOffset="5233">906 1101 8009,'-7'-10'1461,"5"-5"-1311,-6 13 0,10-4 1,4 12-261,5 6 0,3-3 0,0 3 0,-3 2 14,3 1 1,-1 3-1,1-3 1,-4-1-165,-3-3 0,5 1 0,-4 5 0,0 1-136,-1-1 0,1-5 0,-4 0-586,2 1 988,0-5 0,-6-8 1,-2-14-16,-4-7 1,2 2 0,-6-5-1,1 5 108,-1 1 1,4 1 0,-4 0 0,3-1 645,3 1 0,-4 5 764,2 0-1395,0 1 0,8 7 0,2 6 1,4 6-269,2 5 1,1 1 0,5-1 0,-3-1-65,-1 1 1,-2 3 0,3 1-1,-1 1-304,2-1 1,-7-5 0,1-2 521,0-2 0,-6 5 0,6-11 0,-8 6 0</inkml:trace>
  <inkml:trace contextRef="#ctx0" brushRef="#br0" timeOffset="5363">1029 1084 7736,'9'7'-512,"5"-3"0,-6 6 0,0 0 823,-1-1 1,1 1-1,-4 4-322,2-3 0,7 1 1,-3 5-151,0 1 0,-1-8 161,-3-5 0,-4 5 0,6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40.3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53 8348,'16'-18'783,"-5"1"-440,-3 7 1,-10 3 0,-2 8-72,-2 5 1,-5-2 0,3 6 0,-2 0-65,-3-1 0,3 3 0,-2 5 0,1 1-193,1-1 1,-6 1 0,5-1 0,-5 3-315,-1 3 1,5-4-1,0 5 1,-1-5-236,-3-2 0,5 1 0,1-1-2099,2 1 2633,-5-1 0,11-9 0,-4-8 0,4-10 0,10-5 0,1-3 0</inkml:trace>
  <inkml:trace contextRef="#ctx0" brushRef="#br0" timeOffset="418">211 105 7755,'11'-9'87,"1"3"0,-2 2 91,1-2 0,-3 2 113,-8-7-33,0 7-366,0-4 67,-8 8-29,6 0 55,-6 0 104,8 0 1919,0 0-1593,8 0 1,-4 0-202,8 0 1,-6 0 0,5 0-107,3 0 1,-4 2 0,1 4-242,3 5 1,-1-1 0,1 2 0,-2-1-152,1-1 1,-3 6 0,0-5 0,-1 3-351,1-3 1,-4 5 0,5-6-557,3-1 1,-4 5 1189,1-8 0,1 0 0,5-6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6:54.9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14 7907,'-2'-9'2117,"-2"5"-1328,-2 8 0,0 11 1,6 11-1,0 1-594,0 4 1,0 4 0,2 5 0,2 7-376,2 3 0,0 9 0,-6-1 0,0-2-396,0-2 0,6-3 1,-1-6-1,-1-11-2633,-2-8 3209,6-7 0,-6-17 0,6-4 0</inkml:trace>
  <inkml:trace contextRef="#ctx0" brushRef="#br0" timeOffset="164">53 399 7907,'-8'-18'1479,"6"7"-764,-4-1 1,6 8-1,6-2-540,6 4 0,3 2 0,3 0 1,-1 0-363,1 0 0,1 0 1,2 0-1,3 0-383,-3 0 1,0-2 0,1-2-1,1-1-535,-2 1 1,4-4 1104,-1 2 0,-1-7 0,-5 3 0</inkml:trace>
  <inkml:trace contextRef="#ctx0" brushRef="#br0" timeOffset="348">454 14 9697,'-9'8'331,"-5"2"0,8 7 0,2 1-96,2-1 0,2 7 0,0 1 0,0 2-170,0 4 0,0 2 1,0 4-1,0 2-278,0 1 1,0 1 0,0-6 0,0 0-443,0 0 0,0-2 0,0-4 0,0-6-354,0-3 1,6-3 1008,0 1 0,8-1 0,-5 1 0</inkml:trace>
  <inkml:trace contextRef="#ctx0" brushRef="#br0" timeOffset="733">646 486 7907,'0'-17'33,"8"-1"0,2 1 196,0-1 1,-1 3-1,-5 1 1,2 2 166,-2-1 0,-2-3 0,-2-1 141,0-1 0,0 7-184,0-1 1,0 6 0,-2-3-83,-4 1 1,-4 4 0,-5 10 0,1 5-65,3 5 0,1 1 0,-4 1 1,3-1-54,-3 1 0,4 5 1,1 0-1,1-1-200,4-3 0,-4-1 1,3-1-1,1 0-555,2 1 1,4-3 145,3-3 0,5-4 0,8-8 0,-1 0 94,1 0 0,-1-8 1,0-4-1,1-3 130,-1-3 0,1-5 0,-1 0 290,1 2 1,-7 1 437,1 3 1,-6 1 165,6 5 1,-9 5-462,3 12 1,-4 3 0,-2 9-550,0-1 0,0 1 0,0-1-254,0 1 0,0-7 0,2-1-258,4-2 0,4 3 0,7-5 859,1-2 0,-1-10 0,1-4 0</inkml:trace>
  <inkml:trace contextRef="#ctx0" brushRef="#br0" timeOffset="914">996 346 8452,'0'-17'1357,"0"-1"0,-2 9 0,-4 3-1009,-6 4 1,-1 10-1,-1 1 1,3 3-298,-3 0 1,4-1 0,1 7 0,1-1-120,4 1 1,-4-1 0,2 1-1,2-1-646,3 1 1,1-7 0,1 1-1,5-1-279,6-1 1,-2-2-1,1-8 993,3 0 0,1 0 0,3 0 0</inkml:trace>
  <inkml:trace contextRef="#ctx0" brushRef="#br0" timeOffset="1130">1048 49 7907,'10'-11'2824,"-4"-1"-2165,-4 0 0,-2 5-421,0 7 1,0 13 0,0 13 0,0 1-294,0 4 0,0 8 0,0 3 1,0 3-253,0 3 1,0-3-1,0 2 1,0-1-548,0-1 1,5-3 0,3-9 124,2-3 1,2-13 0,5-13 728,0-8 0,1-13 0,-1-11 0</inkml:trace>
  <inkml:trace contextRef="#ctx0" brushRef="#br0" timeOffset="1530">1275 224 7926,'10'-8'366,"-4"-3"0,-2 3 0,-1 0 631,3 0 1,-2 6-599,-10-3 0,-3 5 0,-9 5 0,1 7-275,-1 4 1,1 1-1,-1 2 1,1 3-98,-1 1 0,7 0 0,-1-5 1,0-1-97,3 1 1,-5-1 0,6 1-35,-1-1 0,5 1 1,0-3-21,8-3 1,0-4 0,7-8 0,5 0-42,5 0 0,-1-2 0,3-4 0,-2-4-70,3 0 1,-5-5 0,6 3 0,-2-1 71,1 1 1,-1-4-1,-5 5 1,-1-3 70,0 3 1,-5-5 0,-2 4 251,-2-3 0,3 3 236,-5 1 0,-8 5 1,-10-4 44,-3 2 1,-3 3 0,1 5 0,0 1 11,-1 5 0,6-2 0,1 8 1,-3-1-227,-1-1 0,3 6 1,2-5-1,1 5-244,-1 1 0,6 1 0,-2-1 0,4 1-339,2-1 0,0 1 0,2-1 0,4-1-596,6-5 1,3 3 0,3-8 0,-1-2-444,1-3 1,5-1 1393,0 0 0,8-7 0,-4-3 0</inkml:trace>
  <inkml:trace contextRef="#ctx0" brushRef="#br0" timeOffset="1816">1572 259 12678,'0'17'1743,"2"1"-1568,4-1 1,-2 1 0,5-1 0,-1 3-206,-4 3 0,4-4 0,-2 7 0,-2-3-37,-3 0 1,5 0 0,0-5-285,-2-1 242,-2 1 1,-2-10 0,0-8 264,0-10 1,0-8 0,0-3 0,0-2 15,0 1 1,8 1-1,1 0 1,3-2-282,0 1 0,-3 9 1,5 1-1,-2 0-312,1 3 0,3 1 0,1 8 0,1 0-1005,-1 0 0,1 2 1426,-1 4 0,1 3 0,-1 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00.3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619 575 7913,'2'-16'0,"2"2"-192,2 3 0,0-1 0,-6-5 1,0-1 667,0 1 1,0-6 0,0-3 0,0 1-120,0 0 1,0-6-1,0 2 1,-2-4-132,-4-2 1,2 2 0,-6 2 0,1 2 3,-1-2 0,4 5 1,-6 3-1,1 4 187,1 1 0,-5 3 1,3 3-188,-4 6 0,-1 6 1,0 6-1,-1 8-63,1 7 0,5 6 0,0 10 1,1 6-125,1 9 1,-4 2 0,7 10 0,-1 4-99,0 6 0,2 0 0,4 7 1,-2 5-146,-1 5 0,-1-2 0,6 4 0,0-3-132,0-3 1,0 0 0,0-3 0,0-7-84,0-7 0,6-14 0,-1-3 0,1-10-693,2-7 0,-4-10 532,8-9 1,-9-9-1,3-14 1,-4-6 575,-2-3 0,-2-8 0,-2-3 0,-3-1 0,-3-4 0,-10-10 0,-7-3 0</inkml:trace>
  <inkml:trace contextRef="#ctx0" brushRef="#br0" timeOffset="148">113 1151 7904,'-18'-25'0,"1"-4"235,-1-4 1,1 5 0,1 5 0,3 4 433,1 1 0,10 9 1,2 3-1,10 4-395,5 2 0,3 0 0,1-2 0,3-2-278,1-2 0,8 0 0,-2 6 0,4 0-374,2 0 0,0 0 0,0 0 0,2 0-1167,3 0 1,-1 0 1544,8 0 0,-8 0 0,3 0 0</inkml:trace>
  <inkml:trace contextRef="#ctx0" brushRef="#br0" timeOffset="314">811 1011 9012,'-11'0'1616,"1"2"-1563,2 4-86,2-4 0,6 8 0,2-7-750,4 3 0,2 8 1,6-2-905,-3 3 1687,-7 3 0,4-1 0,-8 0 0</inkml:trace>
  <inkml:trace contextRef="#ctx0" brushRef="#br0" timeOffset="464">794 1256 8043,'-6'11'731,"-2"-1"323,-1-2 0,5 0-770,-2-3 0,4-1-262,2 8 0,8-8 0,3 4-549,5-1 1,1-5 0,1 6 0,-1-2 526,1 0 0,-1 7 0,1-3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01.8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225 455 7991,'-19'0'-85,"-4"0"0,3-6 0,-3-2 1,4 0 158,1 0 0,3-5 0,1 3 0,2-1 571,-1-1 0,3 2 1,0-3-1,3 1 382,3-2 1,-4 5 0,2-3-237,2-2 0,4 7 1,6 1-444,6 4 0,9 2 0,4 0 0,0 0-116,1 0 1,5 0-1,0 0 1,6 0-12,3 0 0,3 6 0,-2 0 0,5-3-45,5-1 1,-3-2 0,3 0-1,5 0-100,4 0 1,4-5 0,4-1 0,-2 0-38,-2-2 0,0 6 1,6-6-1,-2 3-110,-4-1 1,-4 0-1,-7 6 1,-1 0-29,0 0 0,1 0 0,-3 2 0,-3 2-45,-6 2 0,1-1 0,1-5 0,0 0 25,-1 0 1,-3 0 0,-8 0 0,-2 0 114,2 0 1,0 2 0,0 2 0,-3 2-4,-3-2 0,4-2 1,-4-2-1,0 0-57,1 0 1,-3 0-1,-6 0 1,1 0-88,-1 0 1,7 0 0,-1 0-39,-2 0 0,-1 0 0,-3 0 0,1-2-145,-1-4 1,0 4-1,1-4-550,-1 4 0,-5 1-1241,0-5-1096,-8 4 3221,3-6 0,-14 8 0,-3 0 0</inkml:trace>
  <inkml:trace contextRef="#ctx0" brushRef="#br0" timeOffset="249">2146 0 8311,'-7'18'1366,"-1"-6"-224,-4-1 0,6-7-769,12 2 1,4 2-1,9-2 1,5-3-10,5-1 0,0 4 0,2 0 1,2 0-145,-2 2 0,0-1 0,4 7 0,0-2-8,0 1 0,-2 5 0,-4 3 0,-6 2-36,-3-1 1,-5 3 0,-3-2-1,-6-2-125,-5-1 1,-2-3 0,-7 1 0,-8-1-113,-5 1 0,-16-1 1,0 1-1,-6-3-500,-5-3 0,-4 3 1,-5-5-1,-3 0-1032,-2-4 0,-2 1 0,-4-1 1593,4-2 0,4-10 0,7-4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04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502 445 12451,'7'-12'0,"7"0"206,7-1 0,1 3 0,5-2 0,0-1-249,0-3 0,-4-7 1,6 0-1,1 1-184,-3 3 1,-2 2 0,-10-1 0,-3 1-113,-6-1 1,-4 1 0,-4 1 263,-4 5 1,-9 3 0,-11 8 0,1 0 152,0 0 1,-4 0-1,6 2 1,-1 4 155,-1 5 0,6-1 0,-5 2 0,7 1 0,5 3 0,-3 1 1,5 3-1,0 1-152,4 2 0,-1 2 0,1-3 1,2 3-185,2 2 0,4-4 0,2 5 0,4-3-258,1-4 0,9 2 0,7-3 1,0-7-176,0-3 0,7-4 0,-1-6 0,5-2-154,5-4 0,0-5 0,-4-11 0,2-3 689,1-2 0,1-2 0,-6-4 0,-2 2 0,-4 2 0,-2 7 0,-5-1 0,-1 2 1,-5-3 0,-1 5 0,-9-4 0,0 5 586,1 6 0,-5-9 0,4 4 268,-4-3 0,-4 1 0,-2 1 0,-3 1-6,-3-1 1,4 9 0,-6 3-297,-1 4 1,-3 2 0,-1 2-390,-1 4 0,3 3 0,1 11 1,3 1-216,-3 3 0,4 7 1,1-2-1,1 2-98,4-2 0,0 2 0,0-6 1,-2 0-165,3 1 0,1-3 0,4-8 0,1-1-212,3-2 1,8-9 0,-3 3 235,5-4 0,1-10 0,1-3 1,-1-5 130,1-1 1,-1-1 0,-1 1 0,-3-1 193,-1 1 0,-8 0 0,4 1 0,-2 2 1276,-1 3-23,1-1-1100,-6 2 1,0 5 0,0 10 0,0 7-320,0 4 1,0 1-1,2 1-488,4-1 1,-4-5 0,6-3 0,-1 1-643,5 0 1,4-6-1,1 1 788,0-3 0,1-2 0,1-2 0,3-3 472,1-7 0,0-4 0,-5-1 0,-1 0-12,1-1 1,-3-5 0,-1-1 0,-3 3 479,3 2 0,-4 1 0,-1-1 0,1-1 486,0 3 0,-6-4 0,1 9 0,-3-4 832,-2-1 0,0 5-1259,0 1 0,-7 7 0,-5-2-448,-3 4 0,-3 10 1,1 3-1,-1 5-100,1 1 1,1 1 0,3-1 0,3 1-187,2-1 1,0 1 0,4-1-175,-1 1 0,-1-7 0,8-1 134,4-2 1,-3-2-1,9-6 1,2 0 55,1 0 1,3 0 0,-1 0 0,1 0 19,-1 0 0,-5 5 0,-1 3 71,3 2 0,-6-4 0,-3 5-90,-3 3 0,-7 2 0,-3 1 1,-2 0-169,-3 1 1,-3-3 0,-1-1 0,-1-2-170,1 1 1,1-3-1,3 0-469,1-3 1,8-3 700,-2-10 0,6 1 0,6-11 0,6-3 295,3-1 0,8-1 0,1 0 0,-1-5 0,2-1 0,-5 6 0,3-4 0,-2 1 22,3 1 0,-5 2 0,2 7 0,-5 3 2481,-4-3-882,-1-2 0,5 9-1027,-5 7 0,-3 2 1,-8 9-1,0 3-361,0 1 0,0 3 0,0-1 0,0 1-69,0-1 0,0 1 0,0-1-50,0 1 1,0-7-477,0 1 0,8-10 1,2-2-145,-1-10 1,5-5 0,-6-5-1,-1-1 234,1-2 0,4-7 0,-6 7 0,-1 0 417,3-2 1,-6 5-1,4-3 488,-4 4 0,0 7 472,4 0 1,-4 10-625,3 2 0,-1 8 0,0 10 0,2-1-254,-2 0 0,4 9 0,-3 3 0,1 4-65,2 2 0,-6 0 0,6 2 0,-2 3-100,-1 7 0,1 3 1,-6 3-1,0-1-39,0 0 1,-2 1 0,-2-3-1,-3-3 133,-3-6 0,4-12 0,-4-6 1,1-5 108,-1-7 0,-2-3 0,-5-12-89,-1-8 1,1-1 0,-1-16 0,1-2-147,0-2 1,1-8-1,2 0 1,3 0-120,-3-1 0,6 5 0,3-4 1,3 6-95,2 6 0,0 2 0,2 7 0,3 1-106,7 4 0,4 9 1,3 0-1,4 2-162,6-2 1,-1 4 0,1-4 0,2 6-628,2 6 1,-4-2 0,0 8 0,0-1-644,-2-1 1,-2 6 1720,-7-5 0,-1 5 0,1 1 0</inkml:trace>
  <inkml:trace contextRef="#ctx0" brushRef="#br0" timeOffset="2400">2370 1423 7751,'18'0'3130,"-1"0"-1696,-7 0-673,-2 0 0,-10 0-285,-4 0 1,-4 0 0,-7 0-107,-1 0 1,-5 0-1,0 0 1,1 0-114,3 0 0,-4 0 0,-3 0 0,-1 0-88,-4 0 0,2 0 0,-4 0 0,-6 0-70,-3 0 0,1 0 1,-6 2-1,-3 2-185,-7 1 0,3 1 0,-6-6 0,2 0-9,0 0 1,-3 0-1,5 0 1,-2 0 37,2 0 1,1 0-1,5-2 1,1-2 40,3-1 0,1-1 0,-1 6 0,5-2 157,4-4 1,2 4 0,0-4-1,0 2 0,0-2 1,6 5-1,2-7 1,0 2-31,0 0 1,-1-6 0,-1 7-1,6-1-98,4-2 0,1 4 0,-1-6 1,-3 3-25,-1 3 0,0-4 0,5 2 0,1 2-143,0 2 1,-1-3-1,1-1 30,-1 2 1,1 2 0,-1 2 0,1 0-120,-1 0 1,7 0-1,-1 0-23,-2 0 0,-1 6 1,-1 2-186,5 1 1,-5-5-1,6 4-110,1 0 0,-1-6 1,4 3-347,-5-3 0,1-2-1191,-2 0 1187,8 0 0,-3-2 911,7-3 0,15 3 0,5-6 0</inkml:trace>
  <inkml:trace contextRef="#ctx0" brushRef="#br0" timeOffset="2829">589 1091 8027,'-12'-2'908,"1"-4"0,-1 4-412,-6-4 1,1 4-1,0 4 1,-1 2-71,1 2 1,-1 6 0,-1-5 0,-5 3-187,-5 4 1,2-5 0,-2 3 0,-2 0-11,-2-3 0,4 7 1,0-6-1,0 1-76,2 1 0,-5-8 0,9 2 1,2-2-69,1 1 1,3-3 153,0 4-259,7 4 1,8-6-1,10 5 1,3 1-12,9 0 1,-3-4-1,8 5 1,-1 1-252,-1-2 1,8 5-1,-2-3 1,2 3-306,-2 3 0,4-7 0,-6 1 0,3 2-270,-1 1 0,0-3 0,6-2 0,-2-1 856,-4 1 0,4 2 0,-6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08.3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88 131 7946,'0'-18'1871,"0"1"-1423,0-1 0,0 7 0,2 1 108,3 2 0,-3 4 1,6 12-218,0 10 1,-6 1 0,4 10-1,-4 4-138,-2 6 1,0 6-1,0 7 1,0 0-52,0 1 1,-8-1 0,-4 0 0,-3 1-85,-3-1 1,7-1-1,-1-5 1,0-5-261,3-4 1,-5-16-76,8-3 1,0-14 0,8-4 0,2-12-150,2-9 0,8-1 1,-3-7-1,5-4 19,1-6 0,1 8 0,-3-4 0,-1 4 187,-3 4 0,1 0 0,6 6 286,-1-3 1,1 3 0,-1 9-31,0 7 0,-5 3 1,-2 4-1,-2 3-148,-5 7 1,-1 9 0,-2 5 0,2-1-441,4 0 1,-4 0-1,6-3 1,-2 1-41,-1-2 0,9-7 0,-2-4 584,3-3 0,3 7 0,-1-4 0</inkml:trace>
  <inkml:trace contextRef="#ctx0" brushRef="#br0" timeOffset="664">507 585 7946,'17'-18'93,"1"1"1,-1 1 0,-1 1 0,-3-1 0,-1-3 0,0-1 452,-3 1 0,5-4 0,-8 0 0,-2 1 114,-2 3 1,-2 1 0,0 1 215,0-1 0,-2 9-574,-4 3 0,-2 6 0,-6 6 0,3 5-122,-3 5 0,-1 7 0,-3 2 0,1 3-195,-1 3 0,3-4 1,1 2-1,3 0-67,-3-2 1,6 4-1,0-8 1,3 1-6,-1 1 0,0-6 0,6 5-44,0-5 0,2-3 1,4-5-1,5-5-285,5-4 1,1-4 0,1-4-1,-1-5-54,1-5 1,1-7 0,1-2-1,-1-1 144,-3 1 1,-3-4-1,3 6 1,-3 1 295,-1 3 0,-8 1 0,4 1 542,-1 0 509,-5-1 0,6 10-493,-8 8 1,0 8-1,0 10-495,0-1 1,0 0 0,-2-1-1,-2-2-640,-2-3 1,1 1-1,5 5-262,0 1 1,0-1-1,0 1-148,0-1 0,0-5 1,1-2 690,5-3 1,-2-1 0,6-8 0,0-2 370,-1-2 1,-3-7 0,6 1 0,-1-5 9,-1-6 1,4 3-1,-7-3 1,1 3 829,0 3 1,0-1 0,-2 1 779,5 0 1,-3 5-967,-2 0 0,-2 8 0,0 1-546,1 6 1,1 7-1,-6 8 1,0 1-183,0 4 0,0-1 0,0 5 0,0-2 13,0-4 0,-6 5 0,1-3 0,1-2-421,2-1 1,0-9-89,-4 1 0,4-10 276,-4-2 1,6-8 0,6-11 0,4-3-31,-1-1 1,7-6 0,-4 4 0,3-1-108,3 1 0,-1 2 0,0 5 0,3 1-175,3 0 0,-3 5 1,3 2-1,-2 2 561,2 5 0,-3 1 0,5 2 0</inkml:trace>
  <inkml:trace contextRef="#ctx0" brushRef="#br0" timeOffset="1066">1223 428 7946,'15'-2'1340,"-3"-4"0,2-4-898,-9-7 0,1 5 0,-8 2 0,-2 1 454,-1-1 0,-9 4-690,2-6 1,-3 9 0,-3-3 0,1 6-63,0 6 0,5 3 0,0 9 0,-1-1-67,-3 1 1,4 1-1,1 2 1,-1 5-25,2 1 0,1-4 0,5 4 0,-2 0 99,2 1 1,2-5-1,2 4 1,0-2-28,0-3 0,6-3 0,2-3 0,2-5-117,3-5 1,3-4 0,1-2 0,1-2-164,-1-4 0,2-5 1,3-13-1,1-7-197,-2-8 1,-1-1 0,-3-11 0,-1-3 215,-5 0 0,5-1 0,-6 3 0,1-1 249,1 1 0,-8 2 1,2 3-1,-4 8 331,-2 8 0,0 6-8,0 7 0,0 11 0,-2 7 0,-2 11 44,-2 11 0,-6 5 0,5 8 0,-1 0-160,0 0 1,-4 2 0,7 3 0,1 5-308,2 0 1,2 5-1,0-3 1,0 3-445,0 2 1,0-1 0,2-3 0,4-3-1567,5-2 1,7-3 0,3-7 1996,2-3 0,8-5 0,-4-8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10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507 209 7871,'0'-28'363,"-8"3"0,-2 8 1,-1-1-76,-1 1 1,2-1-1,-3 3 1,1 3 0,-2 6-1,-1 4 1,-4 2 0,-3 0 265,-1 0 0,-6 10 1,4 8-1,-3 9-404,-3 6 1,4 4 0,-2 1-1,0 7-80,2 5 0,-4-1 1,7 11-1,3 0-119,2 4 0,9 2 1,4-2-1,4-5-181,2-5 1,10-4 0,7-5-1,11-10-423,5-10 1,3-13 0,5-6 0,6-4-1082,3-2 1734,-5-8 0,13-10 0,-4-9 0</inkml:trace>
  <inkml:trace contextRef="#ctx0" brushRef="#br0" timeOffset="786">612 575 7871,'-2'-15'3427,"-4"3"-3211,-4 4 1,0 10 0,5 4-1,3 6 1,2 3 0,0 3 0,0-1 0,0 3-164,0 3 1,2-4-1,1 5 1,5-7-316,2-5 0,-4 3 0,5-5-371,3 0 0,-4-3 0,1-7 159,3 0 0,1-5 0,3-3 1,-3-2 277,-3-3 1,4-3-1,-5 1 1,3 1 741,-3 2 1,5 3 648,-4-3 1,3 4-592,3 8 0,-9 2 0,-1 2 0,-2 4-135,0 1 1,1 3-740,-1 6 1,-2-9-1110,8-3 1,-6-4 0,5-2-364,3 0 0,1 0 1699,3 0 1,-3-2 0,-1-2-1,-2-2-207,1 3 1,-3 1 851,1 2 0,1 0 841,6 0 1,-7 0-147,1 0 1,-8 2-407,2 3 0,-4-1-1603,-2 8 1,0-6-1882,0 5 1810,-8-7 1,6 2 0,-4-12 0,4-7 454,2-9 1,0-5 0,0-10 0,0-3 328,0-7 1,0-9-1,0-3 1,0 3 55,0 2 0,6 9 0,2 4 0,-1 7 702,1 4 1,0 7 99,-2 11 0,2 7 0,5 10-800,-1 7 1,-6 4-1,3 1 1,-1 1-452,-4-1 0,0 6 0,0 1 0,1-3-231,-1-2 0,0-1 0,0-1 0,2 1 604,-2-1 0,-2 1 0,-2-1 0,0 1 5,0-1 1,2-1 0,2-3-1,1-1 2064,-1 1-753,-2-5 0,0 0-929,4-8 1,4-2 0,7-2-389,1-2 0,-1-7 0,1 3-294,-1 0 1,0-3 0,1 5 0,-1 0-350,1 0 0,-1-3 1,1 3-1,-1 0-283,1 1 0,-3-1 946,-3 2 0,3-4 0,-5-7 0</inkml:trace>
  <inkml:trace contextRef="#ctx0" brushRef="#br0" timeOffset="1635">1485 69 8563,'-10'-12'522,"4"1"1,4 9-1,2 2 1,0 9-254,0 7 0,0 9 0,0 4 0,0 6 2,0 6 1,0-2 0,0 7-1,0 3-190,0 1 1,-6 8 0,-1 3 0,-1-1-189,0 0 1,-3-4 0,3-7 0,0-7-827,0-5 172,2-6 1,6-31-1,2-11 1,4-17 182,6-10 0,1-1 1,1-10-1,-2-3 578,1-4 0,3-8 0,1 5 0,-1 1 0,-5-2 0,5 6 0,-4-4 0,3 5 0,3 7 0,-7 5 0,1 10 736,1 2 0,1 19 78,-2 10 1,1 10 0,-7 19-1,-2 2-360,-2 2 1,-2 2 0,-2 2 0,-2 1-239,-2 3 1,-5 6 0,3-7 0,0-1-24,0-2 1,-3 4 0,3 0 0,0-3-69,0-1 0,-3-4 1,5-2-1,2-3-200,2-3-511,2-10 1,2-7 0,2-12 0,4-6-264,1-7 1,3-12 0,5 2 0,1-2 455,-1 0 0,1 7 1,-3-1-1,-1 3 338,-2 3 0,-7 1 278,7 5 0,-2 5 0,3 12-21,-1 5 0,-8 5 1,2 1-1,-2 1-582,1-1 1,-1 1 0,8-1-132,2 1 1,1-8 0,2-5 510,1-3 0,-1-4-198,1-3 0,-1-5 552,1-8 1,-3 1 916,-3-1 1,-2 7-256,-4-1 0,-5 0-544,5-5 0,-4 5 0,-2 1-447,0-3 0,0-1 92,0-3-101,0 1 1,2 7-9,4 4 1,2 6-1,5 4-155,-1 2 0,-6 2 0,5-3-93,3 7 0,-6-2 1,0 1 34,-1 3 1,-5 2 0,4 1 147,-4 0 1,-2 1 0,-2-3 0,-2-1 90,-2-2 0,-7-1 1,1 5-1,-3-3 48,-3-1 0,1-8 1,-1 2-103,1-4 0,-1-2 0,1-2-548,-1-4 0,9-6 0,3-9-1137,4-2 1705,2-1 0,8 7 0,1-1 0</inkml:trace>
  <inkml:trace contextRef="#ctx0" brushRef="#br0" timeOffset="2266">2183 383 8228,'10'8'3067,"4"-4"-2509,-9 8 0,1-7 0,-6 7-209,0 2 1,0 1 0,-2 3 0,-2-1-301,-1 0 1,-1-5 0,6 0-1,0 1-686,0 3 0,0-4-263,0-1 0,8-1 295,3 2 1,5-7 0,1-9 0,1-3 406,-1-3 1,-5-2 0,-1-3-1,3 1 307,1 3 0,-3 1 1,0-4 437,1 3 1,-3 7 862,2-2-1047,-1 4 0,-1 10 1,-2 1-281,0 1 0,-6 6-792,3-5 0,-1-1 292,2 2 0,4-8 233,7 1 1,1-3-1,-3-4 143,-3-3 1,3 3 0,-5-6 0,2 2 107,-1 0 0,1-5 0,5 3 0,1 0 60,-1 0 0,3 1 0,1 3 0,2-4-51,-1-2 1,-3 4-1,-1-5-217,-1-3 0,-1 4 0,-3-1-308,-1-3 0,-8-1 0,2-3-68,-5 1 0,-1-1 0,-1 1 0,-5-1 391,-6 1 0,2-1 0,1 1 0,1 0 1033,4-1 0,-6 1 979,-1-1 0,3 1-807,2-1 1,2 8-1,0 7-390,-1 6 0,-1 9 0,4 11 0,-2 5-279,-2-1 1,-2 14 0,4-3 0,-3 7-163,-3 2 1,4 5 0,-4 8 0,1 2-94,-1 4 1,6-6 0,-2-1 0,4-5-805,2-2 1,0-7 0,2-6 0,4-10-1396,6-12 2044,3-7 0,18-18 0,4-2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1.4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385 274 7992,'6'-27'-41,"-1"4"1,1 3 0,-4 3 0,2 0 55,2-1 0,0 1 0,-6-1 817,0 1 1,0-7 0,-2 1-266,-4 2 1,-4 9 0,-7 4 0,-1 3-371,1-1 1,-1 8 0,-1 9 0,-2 7-145,-3 5 0,1 4 0,6 10 1,-1 4-32,1 5 0,5-1 0,0 4 0,1 1 45,1 0 0,2 5 1,8-14-1,0-3-85,0-1 1,2-10-1,4-5 1,8-9-225,7-7 0,0-6 0,7-6 0,-1-7 17,0-9 0,-6-7 1,3-10-1,-5-1 123,-2 1 0,-1 2 0,-4 2 0,-5 2 73,1 4 0,-6 4 0,4 7 160,-4 1 1,-4 11-1,-2 10-5,-2 11 1,-2 15 0,4 1-1,-1 7 65,1 9 0,-4 3 1,2 5-1,2 1-94,2 2 0,2 8 1,0-2-1,0 4-15,0 2 0,0 0 0,0 0 0,0 0-65,0-1 1,0-1 0,0-2 0,0-5-4,0-7 0,-5-6 0,-3-15 0,0-4 13,0-5 1,-5-7-1,1-5 1,-3-6-37,-3-4 1,1-10 0,-3-6 0,-1-7-48,-2-8 1,-8-4 0,3-4 0,-1-2-201,0-2 1,8-11 0,-2 4-1,5-1-95,6-1 1,5 1 0,7 1 0,2 3 136,3 2 0,7 4 0,11 10 0,6 4 59,4 0 0,16 5 0,3-1 1,3 6 127,-1 3 0,0 6 1,3-6-1,1-1 241,-2-3 0,2-1 1,-3-1-1,-5 1 26,1-1 0,-9-5 0,-3 0 1,-8 0-116,-8-3 1,-5 7 0,-7-4-1,-5 3-58,-4 3 1,-2-1 0,-2-1 0,-2-2-72,-1-3 1,-11 1-1,1 6 1,-7-1 98,1 1 0,-4 1 0,-1 3 1,-1 3 168,-4 2 0,4 2 0,0 6 0,2 2 22,3 4 1,-3 4-1,4 9 1,3 2-221,5 3 1,9 9 0,-2 0 0,4 7-108,2 5 1,2-6-1,4 2 1,5-4-366,5-3 0,3 5 0,5-2 0,7-6-383,8-4 0,-1-5 1,9-9-1,1-3-543,3-2 0,1-10 1332,1-10 0,-1-19 0,0-6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27:21.3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228 591 7794,'12'-12'-91,"-3"1"14,-1-3 1,-2 4 0,-6-1 327,0-3 1,0-2 0,-2-1-74,-4 0 1,2 1-1,-5 2 1,-1 5 3,0 1 0,4 2 0,-5 4-45,-3-4 1,-1 6 0,-3 0-143,1 10 1,5 6 0,2 3-1,1 2 30,-1 3 1,0 7-1,-3-2 1,3 4-56,2 2 1,-5 5 0,3 1 0,0-2 71,4-2 0,-1-2 0,1-2 0,2-2 92,2-2 0,2-13 0,2-1 0,4-5-69,5-6 0,5-6 1,3-10-1,5-11-23,5-8 0,-2-12 0,2-4 1,2-3-96,2-2 1,0-7 0,-2-1-1,-2-2-49,2-4 1,-6 4 0,-1 0 0,-7 4 51,-5 7 1,1 1-1,-7 11 1,-2 4 70,-2 4 1,-4 12 0,-4-1 167,-5 7 1,1 9-1,-2 0-66,-1 8 1,3 5 0,0 11 0,1 1-25,-1 3 0,6 7 1,-4-2-1,2 6-48,1 5 0,-1-1 1,6 8-1,0 1-67,0 3 1,-6 1-1,0 0 1,2 3-46,2 3 0,2-4 0,0 5 0,0-5-26,0-2 0,8-13 1,4-6-1,3-8-93,3-9 1,-1-6-1,3-10 1,1-4 68,2-8 1,0-2 0,-3-15-1,1-2 19,2-2 0,1-2 0,-9 0 0,-1 2 50,-2 4 0,-3 2 0,3 6 99,-6-2 1,1-1 159,-1 7 1,-2 7-1,-10 4 4,-5 4 1,1 4 0,-2 4 0,1 6 4,1 3 0,-6 3 0,7-1 1,-3 1-77,0-1 1,7 1 0,-5-1 0,2 1-114,4-1 0,2 0 0,2 1 1,0-1-137,0 1 1,0-1 0,2 1 0,4-3-246,6-3 0,3 2 1,5-9-1,3-1-203,6-2 0,4-4 1,2-4-1,0-5-24,0-5 0,6-3 0,-1-3 0,1-1 571,2 2 0,-12-4 0,4 1 0,-4 3 0,-4 2 0,0 1 0,-5 1 0,1-1 0,-2 7-34,-9-1 1,-6 2 388,-12-1 0,-4-3 0,-5 6 1,1 0 181,2 1 1,1-5 0,-5 4 0,3 1-186,1-1 0,0 0 1,-5 4-1,-1-2-182,1 2 1,-1 2 0,1 2 0,0 0-89,-1 0 1,6 8-1,1 4 1,-3 3-42,-1 3 1,-1 1 0,4 3 0,5 3-76,-1 2 0,6 2 0,-4 4 1,4-2-134,2-2 0,0-5 0,2 3 1,2-2-21,2-4 1,7-1 0,-1-5 0,6-3-123,5-6 0,-4-4 0,5-4 0,-5-4 14,-2-6 0,7-3 0,-1-3 0,-4 1 68,-5-1 1,0 1 0,-7-1 0,1 1-58,0-1 0,-2 1 0,-6 0 15,0-1 1,-2 8 0,-2 3 268,-2-1 0,-8 6 0,13-6 0,-7 8 0,10 0 165,4 0 606,-5 0 1,13-2 1111,-8-4-509,0 4-1144,-6-5 1,0 9 0,0 3-175,0 7 1,0-2 0,0 1 0,0 3-109,0 2 1,0 1 0,0 0-1,0 1-214,0-1 1,-6-5 0,0 0-48,2 1 0,2 3 56,2 1 1,0-9 140,0-8 1,0-8 0,0-9 119,0-1 0,0-5 1,2 0-1,2 1 30,2 3 1,2 2-1,-4-1 1,1 1-26,-1-1 1,4 6 0,0 1 16,1-3 0,3 5 0,6-1-22,-1 2 1,-5 2-1,-1 6-4,3 0 0,1 0 0,3 0-50,-1 0 1,-5 6 0,0 0-96,1-2 0,-3-2-40,2-2 1,-7 0 187,7 0 285,-8-8 1,2 0 27,-12-3 1,2 3 0,-6 10-125,3 4 0,-1-3 0,4 9 0,-2 2-33,2 1 1,0 3 0,0-1-185,-1 1 1,-1-1 0,6 1-1,0-1-55,0 0 0,0 1 90,0-1 0,2-1-109,4-4 1,1-7 0,7-10 0,-4-7-154,-3-4 0,7-7 0,-4-2 0,1 0 123,1-1 0,-6-3 1,3 6-1,-1 2 444,-4 1 0,4 3 1053,-2-1-1045,0 9 0,-6 14 0,-2 13 0,-2 3-158,-2 4 0,0 3 1,6 7-1,0 1-105,0 5 1,0-2 0,0 8 0,0 1-148,0 3 1,2 9 0,2 2-1,2 2 43,-2 0 0,-2-8 0,-2 2 1,0-5 192,0-7 1,0-5 0,-2-12 85,-4-6 0,-4-11 1,-5-8-158,3-8 0,-4-13 1,5-12-1,-3-4-91,2-2 1,-3-2 0,3-2-1,-3-2-61,-3 2 0,1-3 0,-1 1 1,3 2-10,3 2 0,4 10 0,8 4 0,0 3 23,0 3 0,2 1 1,4 5-1,6 5-106,3 4 0,9 2 1,1 0-1,2 0-384,4 0 1,-4 0 0,2 0 0,1 0-137,-3 0 0,4 0 0,-8 0 1,0 0 100,3 0 1,-13-2 0,5-2 584,-3-2 0,1-15 0,1 2 0</inkml:trace>
  <inkml:trace contextRef="#ctx0" brushRef="#br0" timeOffset="1617">1660 626 8207,'0'-18'36,"0"7"0,-2 1 472,-4 2 1,4-5 521,-4 1-257,5 4-419,1 0 1,0 10-223,0 4 1,0-2 0,0 10-1,0 3-37,0 4 0,1 9 1,3-5-1,2 4-54,-2 8 0,0 4 0,0 9 0,2 0-173,-2 5 1,-3 11 0,-1 4 0,0 7-135,0 3 1,-5 3 0,-3-7-1,0-4-217,0-6 1,1-10 0,3-15 47,-2-12 1,0-18-1,8-11 1,2-11 41,2-11 1,1-12 0,-3-13-1,2-5 220,-2-7 1,0-1-1,0-6 1,2 2 179,-2-2 1,-4 0 0,-4 0 0,-4 2 158,-2-2 0,4 6 0,-3 2 1,1 5 364,4 7 0,2-3 1,4 11-1,2 5 15,2 7 1,7 13 0,-1 3 0,3 2 30,3 4 1,-1 2 0,1 4-1,-1 4-425,1 6 1,-1 3-1,-1 3 1,-3 1-161,-1 5 1,-6-5 0,4 4-1,-3-3-211,-3-3 0,4 1 1,-2-1-1,-2 1-8,-2-1 1,-10 0 0,-2 1-1,-2-1-87,1 1 1,-1-3 0,-5-1 0,-1-4-335,1-3 1,-1 5 0,1-6 333,-1-2 0,1-2 0,1-4 0,5-4 265,5-6 0,4 3 0,2-3 91,0-2 1,2-1 0,4-1 0,5 3 391,5 1 1,3 6-1,3-3 1,1-1-3,-2 0 1,6 4 0,3-3 0,3-1-361,2 0 0,-6-1 0,0-5 1,2 2-344,2 3 0,0-1 1,-4-5-1,-6-1-272,-3 1 0,-5 5 0,-1 2-1545,-3 3 2088,-7-7 0,4 12 0,-8-6 0</inkml:trace>
  <inkml:trace contextRef="#ctx0" brushRef="#br0" timeOffset="2582">2009 416 8373,'-15'-17'0,"1"-1"0,3 1 0,-1-1 1557,2 1-861,2 7 1,8 4 0,2 14-445,4 10 0,-4-1 0,4 8 0,-2-1-65,2-1 0,-4 8 1,3 0-1,-3 6-198,-2 4 1,0-1-1,0-3 1,0 2-236,0 2 0,-5 5 0,-1-5 1,2-4-375,2-6 1,2-6 0,0-7-139,0-1 0,8-7 0,3-6 523,5-8 1,1-6 0,1-7-1,-1-1 277,1 1 0,-7-1 1,-1 1-1,0 1 340,-1 5 1,-5-5-1,2 4 328,-4-3 1,4 3-436,0 1 0,1 7 0,-3 0-405,2 8 0,0 0 0,-6 7 1,0 3-132,0 1 0,0-3 0,0 0-1255,0 1 1074,0 3 0,0-8 1,0-8-1,0-10 442,0-6 0,6-9 0,0-4 0,-2-6-65,-3-6 1,-1 2-1,-1-5 1,-3 1 23,-2 4 1,0 2 0,4 4 0,-2 4 1190,-2 6-268,1-4 1,6 15-722,5 1 0,4 9 0,7 8 1,1 3-192,-1 1 1,1 5 0,-1-5 0,1 2-54,-1-1 0,1 1 0,-1 6 103,1-1 0,-7-1 1,-1-3-1,0-1 248,-1 1 0,-3 1 0,4 0 0,0-5 19,-1-1 0,-3 6 1,6-5-114,1 1 0,-3 0 1,2-5-57,1 7 1,-5-2 0,0 0 0,-2-1 37,-1 1 0,1 4-145,-6 9 1,-6-2 0,-1 6-1,-3-1-62,-4-5 1,-7-2-1,-2-1 1,0-1-31,-3 1 0,7-3 0,-6-1 0,1-4-79,1-3 1,0-1 0,5-8 0,3-4-220,3-5 0,-1-11 0,7-3 1,2-2-249,2-4 1,4-4 0,4-4 0,7-2 209,9 3 0,-3 3 1,4 6-1,-3 5 417,-3 5 0,6 3 1,1 5-1,-3 3-1,-1 0 0,-3 6 1,-1-2-1,-3 8 508,-1 8 0,-1 1 0,5 1 0,-4-2 356,-7 1 1,3 3-1,-2 3 1,0 3-258,2 1 0,-7 0 0,5-3 0,-4 1-341,-2 2 0,-2 6 0,-2-5 0,-1-3-153,1-2 1,-4-1 0,2-1-117,2 1 0,2-7-411,2 1 1,0-10-1,0-2 1,2-10-18,4-5 0,4-3 0,5-1 0,-1-3 100,-2-1 1,5-6 0,6 6 0,-1 1 167,-3 3 1,-2 4 0,1 1 295,-1 2 0,1 10 0,-3 4-10,-3 14 1,-4 3 0,-8 8-1,0 1-440,0-1 0,0 0 0,0 4 0,0-4 318,0-2 0,-8 6 0,-2-3 0</inkml:trace>
  <inkml:trace contextRef="#ctx0" brushRef="#br0" timeOffset="3231">507 783 8191,'12'6'0,"-2"1"0,-1 1-465,1 0 1,2 4-1,5-7 620,1-1 1,-1-2 87,1-2 1,-1-2-1,-1-3-135,-5-7 1,3-4-1,-6-3 1,-1-2-4,1-3 0,-2-1 0,-4 4 1,2-4-4,2-3 1,-1 7 0,-5-2 0,0 1 44,0-1 0,0 10 1,0-5 18,0 3 0,-7 1-43,-5 2 1,2 5 31,-1 7 1,5 0 0,-6 0 18,-1 0 0,-3 0 0,1 1 0,1 5-44,2 6 0,1 2 0,-7 1 0,3 1-41,3 3 0,-3 2 1,3-1-1,-4 1-52,-1 2 0,5 6 1,3-3-1,1-1-114,4 0 1,2-2 0,2-5-1,0 1-505,0 5 1,2-5 0,4 2 0,5-5-463,5-4 1,7-7 1043,0 7 0,9-8 0,-5 4 0</inkml:trace>
  <inkml:trace contextRef="#ctx0" brushRef="#br0" timeOffset="3880">3406 207 7662,'0'-18'1535,"-1"8"-831,-5 5 1,4 5-1,-4 5-308,4 7 0,4 6 0,2 5 0,2 6-207,-2 4 1,-3 4 0,-1 4-1,0 7-294,0 8 1,-1 6 0,-5 8 0,-4 2-292,0 4 1,-5 1 0,3 5 0,-1-10-266,1-12 0,4-6 0,10-21 1,4-12 26,6-11 1,3-10-1,4-8 1,5-9 633,5-10 0,4-14 0,2-4 0</inkml:trace>
  <inkml:trace contextRef="#ctx0" brushRef="#br0" timeOffset="4316">3651 783 8168,'2'-27'3,"2"3"0,2 5 392,-3 2 1,5-7 5,-2 1 1,0 0-1,-8 5-106,-4 1 1,2 7 0,-7 4-1,-3 4-112,-2 2 0,-7 6 0,-2 2 0,0 2-110,0 3 0,-5 9 1,5 1-1,0-2-139,0-1 1,1-3-1,7 1 1,0-1 12,-1 0 1,8 1 0,5-1 44,3 1 0,4-1 1,3-1 25,7-5 1,9-1 0,5-6 0,1 2-211,4-2 0,2-2 1,2-2-1,0-2-86,0-4 0,-1 2 0,1-8 0,0-1 33,0-3 0,-6-1 0,-1-1 0,-3 1 123,-4-1 1,-1 1 0,-5 0 153,-3-1 1,-5 1 0,-7-1 0,-1 3 259,-5 3 1,-4-2 0,-7 9 0,-1 1 71,1 2 0,-3 2 0,-1 0 0,-2 2 19,1 3 0,3 5 1,1 8-1,1-3-81,-1-3 0,1 3 0,1-3 0,5 4-234,5 1 1,-2 2 0,2 3 0,2 1-231,3-2 0,2-1 0,3-3 0,4-1-457,2-5 0,3 3 1,9-6-1,1 0-26,-2-1 1,5-1 0,-1-8 0,0-4 109,0-5 1,1-5 0,-5-3-1,4-3 535,2-1 0,-5-16 0,3 2 0</inkml:trace>
  <inkml:trace contextRef="#ctx0" brushRef="#br0" timeOffset="4850">3965 643 7573,'10'-11'-1218,"-4"-1"2380,-4-2 1,-2 5-1,0-3 380,0-2 1,-6 9-1338,0 5 0,0 7 0,6 11 0,0-1-102,0 1 0,0-1 0,0 1 1,0-1 46,0 1 0,2-1 1,2 1-1,4-3-552,2-3 0,-5 1 1,7-7-84,2-2 0,3-4 0,4-6 1,3-5 34,-3-5 0,-2-7 0,-1-3 0,-1 1 357,1 0 0,-6-4 1,-3 6-1,-1-1 382,-4-1 1,-2 6 0,-2-5 498,0 5 1,-8 9-32,-4 4 1,-3 5 0,-1 2 0,3 5-240,1 6 1,8 5-1,-4 5 1,3 3-328,-1 2 0,0-4 0,6 7 0,-2 1-116,-4 2 0,4 3 0,-4 3 0,5 6-136,1 5 0,0 1 0,0 11 1,0 0-103,0 0 0,0 0 0,0 4 0,-2-4 126,-4-2 0,2-3 0,-6-13 0,2-9 81,5-10 0,-5-5 0,0-5 20,-2-3 1,5-12 0,-5-12 0,0-5-144,0-6 1,1 1-1,-5-7 1,2 0 32,-1 2 0,3-12 0,-1 4 1,-3-2-18,-2 0 1,5 8-1,1 2 1,2 2 11,4 4 0,3 1 0,1 3-98,0-1 0,9 9 1,7 1-1,7 2-130,4 0 1,-4 0 0,7 6-1,3 0-366,5 0 1,-1 0 0,4 0-1,-4-2-243,-2-3 0,6 1 0,-1-8 1,-3-2-1117,-6-1 2004,2-3 0,-6 1 0,8 0 0</inkml:trace>
  <inkml:trace contextRef="#ctx0" brushRef="#br0" timeOffset="5081">4524 381 8168,'0'-35'568,"0"0"0,0 0 0,0 2 139,0 4 0,6 2 1,2 8-1,1-1-188,5 5 1,2 9 0,3 0-1,2 6-152,3 6 0,1 10 0,-4 9 0,2 4-82,-1 8 0,-3 5 0,-1 11 1,-3 1 101,-3 4 1,1-3 0,-7 5 0,-2-2-175,-2 0 0,-10 8 0,-5-2 0,-9 4-30,-7 2 1,-4-8 0,-2-4 0,0-1-1023,0 1 1,1-12-1,-1-1 1,2-12-4660,4-10 5498,-4-11 0,5-4 0,-7-8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29:24.10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1 400 7935,'0'17'0,"0"1"677,0-1 0,0-5 1,0 0-643,0 1 1,0 3-1,2-1 162,4-3 1,-2 2 0,7-9 0,3-1-79,1-2 1,5-2 0,1 0 0,2 0-483,-1 0 1,-1-2 0,0-2 0,3-3-40,-3-3 0,4-2 0,-1-5 0,-3-1 237,-2 1 0,-1 5 0,-1 2 1,1 3 431,-1 3 0,8 2-30,4 2 1,2 0 0,-1 2 0,-7 2 153,-4 2 0,-1 5 0,-1-3 1,1 0-115,-1-1 0,3-1 0,1-6 1,2 0-202,-1 0 1,-1 0 0,0-2 0,4-2-106,3-1 1,-7-9-1,4 2 1,-2-3-29,1-3 1,7 7 0,-4-1 0,0 1 15,-4 1 1,3-6 0,-3 7 0,0-3 39,2 0 1,-5 6-1,3-3 1,-3 1 177,-3 4 0,0 0 0,1 0-81,-1-1 0,1-1 0,-1 6 0,1 0-62,-1 0 0,1 0 1,-3 2-1,-1 2 33,-3 1 1,1 1-1,6-6 1,-1 2 32,0 4 0,1-4 0,-1 6 0,1-3 67,-1 1 1,1 2-1,-1-4 1,1 2 41,-1-2 1,1 0 0,-1-1-69,1 3 0,-1 0 0,1-6-122,-1 0 0,0 0 0,1 0 0,-1 0-65,1 0 0,-1 0 1,1 0-1,-1 0-76,1 0 0,-1 0 0,1 0 0,-1 2 29,1 4 1,-7-4-1,1 6-130,1-1 1,3 1 0,-1 6-1,-1-3-449,-2 3 1,-8-4-1,3 1-1851,1 3 2523,-6-6 0,-2 7 0,-10-5 0</inkml:trace>
  <inkml:trace contextRef="#ctx0" brushRef="#br0" timeOffset="1100">2201 225 6710,'10'0'2547,"-2"0"0,-6 0 0,4 0-2456,5 0 0,5-5 0,1-1 1,1 2-157,-1 2 0,6-4 0,3-2 0,-1 1-206,0-1 1,0 2 0,-3 6 34,1 0 0,0 0 293,-5 0 1,-3 2 0,-3 4-1,-8 5 60,-8 5 0,0 3 1,-8 3-1,-1 1 146,-3-2 0,-7 4 0,0 1 0,1-1-66,3 0 0,0-2 1,-3-5-1,-1-1-33,2 1 1,7-7-1,2-1-105,-1-2 1,-1-4 0,3-10-1,5-6-210,4-3 0,2-10 0,0-4 0,0-4 33,0-2 0,0 0 0,0 0 0,0 0 85,0 0 1,6 2 0,-1 2-1,1 4 107,2 1 0,-6 3 0,6 6 150,-1-1 1,3 3 68,8 3 1,-9 6 0,-1 10 0,-2 4 63,0 2 0,2 3 1,-5 9-1,5 1-84,2-2 1,-4 4-1,3 1 1,1-1-84,0 0 0,-1 4 1,5-4-1,-4 1-59,-2-1 0,3 6 1,-3-2-1,0 2-59,-1-2 0,5 2 0,-4-6 0,0 1 16,-1-1 0,-1-2 0,-4-5-15,4-1-50,-4-7 1,-2-4-1,-12-12 1,-3-6-109,-3-3 1,-5-9 0,-2-1-1,-2 0-234,-4 0 0,-2-6 1,-2 2-1,2-4-54,4-2 1,-3 5 0,7 3 0,0 0-186,0 0 1,2 6 0,5-1 0,1 7-561,-1 3 0,8 10 1118,5 2 0,3 16 0,2 11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29:29.2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0 105 7905,'8'-17'129,"4"7"0,11 4 0,8 2-54,8-2 0,6 4 0,7-5 0,0 1 263,1 0 1,-1-2 0,1 4 0,1-1-111,4 1 1,-9 2 0,3 2 0,-1 0-131,-1 0 0,2 0 1,1 0-1,-3-2-132,-3-4 1,3 4 0,-3-4-1,3 4-1,3 2 0,-7 0 0,-1 0 1,0 0 17,-1 0 1,-3 0-1,4 0 1,-3 0 4,-3 0 1,4 0 0,-3 2-1,1 2 30,2 2 0,-6 0 0,5-6 1,-1 2 21,0 4 1,2-5 0,-5 7 0,3-2 67,-2 0 1,4 0 0,-3-6 0,1 2 1,2 3 1,-6-3 0,4 4 0,-3-4-50,3-2 1,-2 0-1,6 0 1,-1 0-19,1 0 1,-4 0 0,3 0-1,1 0-53,-1 0 1,-3 0 0,4-2-1,-3-2 22,-3-1 1,4-1 0,0 6-1,-1 0 4,1 0 1,-2 2 0,-6 2 0,2 1-51,3-1 0,3 0 1,6 0-1,-5 2 23,-1-2 1,5-2 0,-3-2 0,2 0 82,-1 0 0,-7 0 0,4 0 0,-3 2 16,1 3 1,6-3 0,-7 4 0,-1-2-64,-2 2 0,4-4 1,0 6-1,-1-3-116,3 1 0,-6 6 1,4-6-1,-2-1 88,1 3 1,-3-6-1,4 4 1,-4-2 3,-2 2 1,0-4-1,0 3 1,-1-1 0,1 2 1,-2-4-1,-2 4 1,-1-4 36,1-2 0,0 6 0,0 0 0,-2-3-112,2-1 0,2-2 0,2 0 0,0 0 46,0 0 0,-6 0 1,0-2-1,2-1 11,2-3 1,2-6 0,0 6 0,-2 0 3,-4-1 1,4 3 0,-4-6-1,4 2 67,2 4 0,-6 2 1,-2 2-1,0-1 59,0-5 0,1 4 0,3-4 0,-2 4-3,2 2 0,-4 0 0,2 0 1,2 0-20,2 0 0,0 0 0,-2 0 1,-2 0-32,2 0 1,2 2 0,0 2-1,-2 2-105,-2-2 1,-5-3 0,5-1 0,0 0-152,-2 0 0,4 2 0,-6 2 0,3 2-45,3-2 1,0-2 0,0-2 0,-2 0 252,2 0 1,2 0 0,2 0 0,0 0 36,0 0 0,-6 0 0,0 2 0,2 2 81,2 2 1,-4-1-1,0-3 1,0 2 27,-2 2 0,1 6 1,-7-6-1,4-1-91,2 3 1,-3-6-1,3 4 1,0-4-5,0-2 0,0 0 0,4 0 0,-4 0-40,-1 0 1,3 0-1,-4 0 1,2 0-66,4 0 1,-4-6 0,1 0-1,-3 2 10,-4 2 0,4 2 0,-1 0 0,-3 0 143,-2 0 0,1 2-6,3 4 1,-4-4 0,3 6 0,-7-2-2,-3-1 0,0 1 1,5-6-17,1 0 0,-7 0 1,1 0-161,1 0 0,3 0 1,-1 2-96,-3 4 1,-2-4 0,-6 6-965,2-1 0,1-3-1459,-1 8 2589,-4 0 0,6 5 0,-8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09.6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402 305 8218,'0'-17'171,"0"-1"1,-2 6 0,-2 1-1,-2-3 96,2-1 0,-4 3 0,3 0 0,-1-1 195,-2-3 1,4 1-1,-7 1-22,-3 3 1,-2 1 0,-1-2 0,-1 6-169,1 4 1,0 4-1,-3 4 1,-1 6-140,-2 3 1,-3 5 0,5 3-1,-2 4-157,1 0 1,3 6 0,1-4 0,3 4-120,3 2 0,-1-2 0,7-2 1,2-3-86,2-3 0,4 0 0,4-6 0,5 1 100,5-5 1,3-3 0,3 2 0,3-3 124,2 3 0,2-4 0,4-1 1,-2 1 26,-2 0 1,-1-5 0,1 7 0,-4 0 62,0-3 0,-6 5 1,3-6 213,-9 1 0,-5-3 0,-10 6-47,-4 2 0,-5 1 1,-11 3-1,-3-1-213,-2 0 1,-2 1 0,-6-1 0,0 1-394,0-1 0,0 5 1,2-3-1,4-3-316,6-1 1,3-1 0,3-1-325,0-1 0,7-10 0,6-2 992,8-10 0,13-13 0,10-4 0</inkml:trace>
  <inkml:trace contextRef="#ctx0" brushRef="#br0" timeOffset="417">594 60 9294,'0'-17'467,"0"0"1,0 5-205,0 0 0,0 10 0,0 4 1,0 14 214,0 11 0,0 6 0,0 4 0,0 4-328,0 5 1,6 5 0,-1 1 0,-1 2-73,-2 5 0,-8-3 0,-1 6 1,-1 0-39,0 0 0,-5-6 1,1 3-1,-2-7-121,3-5 0,-3-11 1,8-8-275,2-3 88,3-10 0,1-15 0,1-11 0,3-7 60,2-5 0,8-4 0,-3-8 1,3 0 162,-2 0 0,3 6 0,-3 2 0,1 0 93,-1-1 0,2 7 0,-7 0 0,1 5 84,0 5 0,5 9-84,-1 2 0,-4 7 1,-2 13-1,-4 3-198,-2 6 1,0 6 0,0 4 0,0 2-248,0-3 1,0-7-1,0-3 1,0-3-165,0-4 1,0-1 0,2-5-1,3-3 122,7-6 1,4-6 0,3-6 0,2-6 437,3-3 0,7-3 0,-4 1 0</inkml:trace>
  <inkml:trace contextRef="#ctx0" brushRef="#br0" timeOffset="817">961 811 8099,'23'-17'-453,"0"0"0,-2 5 1,-7 0-1,-4-1 956,-2-3 0,-3 4 0,-5 1 1,0-3 311,0-1 1,0 3 0,0 0-229,0-1 1,-2 3-1,-3 0-38,-7 3 0,-4 1 0,-1 6-339,0 0 0,5 0 0,0 0 0,-1 2-177,-3 4 1,4-2-1,1 7 1,-1 3-59,2 1 0,-3 5 1,5 1-1,0 2-86,1-1 1,-5-1 0,6 0 0,2 5 0,2 1 1,2-6 0,0 4-1,0-1 21,0-1 1,0 0 0,2-5 0,4-3-225,6-3 1,3 1 0,3-7 0,-1-2 36,1-2 0,-1-10 1,3-3-1,1-7 12,2-5 1,0-4 0,-7-8 0,-2 0 76,-3 0 1,-1 2 0,3 2 0,-3 4 730,-2 1 1,0 3 1218,-2 6-1453,-5-1 1,7 16 0,-8 8 0,-2 8-161,-4 3 0,5 1 0,-5-1 0,4 3-364,2 3 0,-2-4 0,-2 6 0,-2-1-483,2-1 1,2 0-1,2-3 1,0 1-231,0 2 1,0 1 0,2-7 112,4 1 1,-2-9 813,8-3 0,-1-4 0,7-2 0</inkml:trace>
  <inkml:trace contextRef="#ctx0" brushRef="#br0" timeOffset="1335">1257 689 8099,'0'-17'522,"0"5"1,0 0 301,0-1 0,0 3 628,0-1-1121,0 7 1,2 2 0,2 9-1,2 3-157,-2 4 0,4 1 0,-2 3 0,-3 1-96,-1 4 1,-2-1-1,0 5 1,0 0-308,0 0 0,0-5 0,0 1 1,0-4 77,0-1 1,0-1-1,-2-1 1,-1-3-160,-3-1 145,0-8 0,6 2 0,0-12 0,0-8-75,0-7 0,6 2 0,2-5 1,1 3-18,5-2 0,-4 3 0,1-1 0,3 5 191,1 5 1,3 1 0,-1-2 77,1 7 1,-1-3-1,1 2 1,-1 2 296,1 2 0,-1 8 0,0 2-25,1 1 0,-1 1 0,1 2-160,-1-6 0,1-4 1,-3-4-129,-3-4 0,-4 2 1,-8-8-1,0-1 27,0-3 0,0-1 0,0-1 0,0 1 132,0-1 0,-6 1 0,-2 1 0,0 3 255,1 1 0,-5 6 0,4-3-63,-2 1 1,-1 2-1,-5 8-248,5 4 0,-3-2 0,8 7 0,2 3-75,2 1 1,0 9 0,-1-1 0,-3 0-264,2 2 0,2-5 1,2 3-1,0-3-711,0-3 0,8 6 0,1 1-6,1-3 1,6-9 0,-5-5-1,5-1-561,1 0 1517,9 0 0,-7-14 0,6-2 0</inkml:trace>
  <inkml:trace contextRef="#ctx0" brushRef="#br0" timeOffset="2100">2148 724 8093,'-8'-10'149,"6"-5"0,-5 5 1,1-1 474,0-1 0,-2 0 0,4-5-106,-1-1 1,-7 1-1,4 1 1,0 3-96,1 1 0,-5 6 0,4-3 0,-1 1-279,-5 4 1,4 2-1,-1 2 1,-1 2 3,2 4 1,-5 3 0,3 9 0,-1 1-171,1 5 1,-4 3 0,5 6-1,-3-2-112,2-2 0,3 0 0,5 6 0,-2 0 168,2 0 0,2-6 0,2-2 1,0 0 93,0 0 1,0-5 0,2-1 0,4-5-45,6-5 1,3-7 0,3 2 0,1-6-34,4-6 1,-1-5-1,5-13 1,-2-7-128,-4-8 0,5 1 0,-3-9 0,0-2-19,2-1 0,-5-8 0,3-2 0,-3-2 62,-3-4 1,-7 5 0,-3 3-1,-1 6 30,0 5 1,0-1 0,-6 9 0,0 6 192,0 8 1,-6 5 0,-2 3 509,-1-1 1,3 9-274,-6 3 1,6 12-1,-3 5-285,1 5 1,-4 7-1,6 2 1,3 3-72,1 3 1,-4 2 0,0 3 0,2 5-86,2 6 0,2 3 0,0 3 0,0-1-426,0 0 0,2 7 0,2-1 1,4-2-511,1-2 1,3-9 0,6-4-1,-1-6-1030,0-6 0,7-6 1980,-1-11 0,8-4 0,-4-8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14.3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350 280 8069,'17'-18'30,"-1"1"0,-2-1 0,-5 1 241,-1-1 1,0 1 0,-4-1-1,1-1 158,-1-4 0,4 3 1,-2-3-1,-2 3 67,-2 3 0,-4 5 0,-4 3-287,-6 1 0,-3 2 0,-5 8 0,-1 4-176,-2 5 0,-8 11 1,2 3-1,-4 4-110,-2 8 1,6-2-1,0 6 1,-1-4 13,3-2 1,2-1 0,8 1 0,-1-2 27,1-4 1,1 3 0,4-9 0,7-2 44,3-1 1,9-9-1,7-1 1,5-2 95,5-4 0,7-3 1,-2-1-1,4 2 25,2 4 1,-6-2 0,0 6 0,0-2 110,-2-5 0,-1 7 1,-9 2-37,0 3 0,-7 3 0,-4-1 0,-6 1-126,-6-1 1,-6 6 0,-9 3-1,-4 1-340,-2 4 0,3-4 0,-5 2 0,-2 0-157,-2-2 0,4 5 0,2-9 1,2-2-577,3-1 0,3-9 151,2 1 0,9-10 696,8-2 1,13-8-1,13-9 1,-1-1 227,0 1 1,6 1-1,-2 3 1,4 1 168,2-2 0,0 1 0,0-1 0,0 2 118,0-1 0,0 3 1,0-1-1,0-3-43,0-2 0,-6 5 0,-2-1 0,-2-1-137,-4-3 0,-3-3 0,-4-3 1,-5-1-130,-1 2 0,4-5 0,-7 3 0,-1 0-88,-2-2 1,-10 3 0,-1-5 0,-3 2-42,1 4 0,-1 7 1,-6 2-1,1 1 156,-1 1 1,1 2 0,0 8 9,-1 0 1,1 2 0,-1 4 0,3 8 63,3 7 0,-2 0 0,7 8 0,-1 2-81,0 2 1,0 2 0,4 0-1,-1 0-268,1 0 1,2 0-1,2 0 1,2 0-413,4 0 1,3-8 0,9-4 0,-1-3 62,1-3 1,5-7 0,2-4 0,2-4-57,4-2 0,2-8 0,2-4 0,0-5 284,0-7 1,-8 3 0,-1-6-1,-3 0 305,0 0 0,-5 3 0,-9-3 0,1 2 97,0 4 1,-6 7 0,1 2 0,-3-1 453,-2-3 0,0 5 0,-2 1 573,-3 2 0,-5 0-208,-8 3 1,1 3 0,0-4-532,-1 4 1,6 8 0,1 1 0,-1 3-235,2 4 0,-3-5 0,5 3 1,0 2-22,1 1 1,1 3 0,4 1 0,-2 2-122,-2 3 1,0-1 0,6-6 0,2 3-725,4 3 0,-2-3 0,8 3 0,1-4 118,3-1 1,-5-7-1,1-1 1,3-2-11,7-4 0,-3-2 0,4-4 0,-3-4 203,-3-6 1,1-11 0,-1-6 0,-1-2 407,-5 2 0,3-4 0,-6 6 0,0-3-93,-1 1 1,-1 8 0,-6-2 0,0 3 1023,0 3 0,0 5 492,0 1 1,-2 7-898,-4-2 1,4 12 0,-3 5 0,3 5-314,2 1 0,0 1 1,0-1-1,0 1-168,0-1 1,0 1 0,0-1 0,0 1-113,0-1 1,0 0 0,0 1 0,0-1-423,0 1 1,0-1-899,0 1 1006,0-9 1,0-3 0,0-12 190,0-5 0,6-5 0,-1-1 0,1-1 127,2 1 0,-4-1 0,7 1 177,3 0 1,-4 7 0,1 2 219,3 0 0,-4 6 1,1-3-112,3 3 1,1 4-1,3 1 6,-1 3 1,1 0 0,-1-6-34,1 0 0,-1 0-140,1 0 1,-7-2-77,1-4 1,-8-3-1,2-9 47,-4 1 1,-2 5 0,0 0 85,0-1 1,-8 3 0,-4 0 31,-3 3 1,3 1-1,0 6-119,-1 0 1,-1 8 0,1 3 0,3 5-104,2 1 1,-3 1 0,5-1 0,2 1-170,2-1 0,2 1 0,0-1 0,2-2-152,4-3 1,-2 4 0,9-7 0,5 1-209,3-4 1,4-4 0,-4-2 0,5 0 251,1 0 1,-4 0 0,4 0 0,-1 0 386,-5 0 0,4-6 0,-4-2 1,-3 0 97,-5 1 1,-3-7 0,4 4 0,-5-1 826,-1-1 1,-2 1 0,-6-7 116,0 1 0,0-1 0,0 1-512,0-1 0,-6 7 0,-2 1-228,-1 2 1,-3 2-283,-5 6 0,1 2 0,5 4 0,3 6-13,0 3 1,6 3-1,-4 1 1,4 2-118,2 3 1,0-1 0,0-6 0,0 1 278,0-1 0,0 1 33,0-1 0,2-5 0,4-2 0,4-5-118,-1-6 1,7-7 0,-4-12 0,3-3-202,3-6 0,-1-4 0,-1-2 0,-3 0-136,-1 0 1,-1-2 0,5-1-1,-4-3 49,-7 2 1,3-2 0,-2 4-1,-2 4 182,-2 0 0,-2 2 0,0 2 1,0 6 757,0 4 1,-2 7-192,-4 0 0,2 8 0,-5 0-217,1 8 0,2 6 0,6 9 0,0 5-167,0 5 1,0 4 0,0 4 0,2 3-209,4 7 0,-2 5 1,7 5-1,1 3-559,-2 2 0,5 0 1,-3 2-1,5-8-397,6-7 1,-1-6 0,5-12-1,0-8 970,0-11 0,2-9 0,6-3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15.0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18 148 7972,'0'-18'0,"0"1"-4,0-1 0,0 1 0,0-1 1382,0 1 0,0 0-503,0-1 0,0 10 0,0 8-558,0 10 1,6 13 0,-1 8-1,-1 8-210,-2 8 0,-2 5 1,0 6-1,0 8-265,0 8 1,0 0 0,-2 7 0,-3 3-696,-7 1 1,4-5 0,2-7 0,4-10-1006,2-17 1,2-13 1857,4-21 0,12-5 0,9-7 0</inkml:trace>
  <inkml:trace contextRef="#ctx0" brushRef="#br0" timeOffset="541">350 253 7972,'0'-35'267,"0"6"1,0 1 0,0 3 903,0 4 1,0 1-215,0 3 0,0 9-768,0 8 1,-8 8 0,-4 11 0,-1 3-299,1 1 0,-3 8 0,3-2 1,-6 6-112,-5 6 1,4-4 0,-5 3 0,5-5-52,2-6 0,5 4 0,0-3 1,1 1 68,1-2 0,-4 2 0,9-8 0,1-2 59,2-1 1,4-11 110,3-3 1,5-4 0,8-2 0,-1 0 4,1 0 0,-1-2 0,0-2 0,3-1 5,3 1 1,-3 2 0,3 2-1,-2 0 48,3 0 0,-3 0 1,6 0-1,-2 0 133,-3 0 1,-3 0-1,-2 0 1,3 0 35,3 0 0,-9 2 1,3 2-28,-1 1 1,-1 1-1,1-8-160,-5-4 1,-3-3 0,-8-9-1,0 1 24,0-1 1,0 1-1,-2-1 1,-4 1 18,-5 0 1,-5-1-1,-1 1 1,-1 1-5,1 4 1,-3 3 0,-1 5 0,-2-2 158,1 2 0,3 2 1,2 4 130,-1 4 0,1 4 1,1 7-1,5 3-253,5 3 1,4-2 0,2 6 0,0 1-108,0-1 1,0-4 0,0 6 0,2 2-183,4 2 1,3-4 0,9-2-1,-1-1-60,1-5 1,1 2 0,2-3 0,5-5-890,1 1 1,-4-9 0,6-1 0,0-4 1153,-2-2 0,6-8 0,-5-1 0</inkml:trace>
  <inkml:trace contextRef="#ctx0" brushRef="#br0" timeOffset="1116">786 584 7972,'-15'-11'864,"1"1"1,3 0 200,-3 1 1,0 7 0,3 2-845,5 9 1,4 7-1,2 1 1,0 1-74,0-1 1,6 7-1,0-1 1,-3 0-143,-1 2 1,0-5 0,2 5 0,2-2-161,-2 1 1,0-1 0,0-6-209,2 1 0,7-8 0,-1-5-3,3-3 1,3-9 0,-1-7 0,1-7 80,-1-9 0,1-2 0,-3-3 0,-1 0 184,-3 0 0,-5 8 1,4 3-1,-2 5 599,-4 1 1,-3 1-155,-1-1 1,-1 9 0,-3 5 0,-4 8-40,-2 7 1,6 5 0,-3 1 0,1 1 114,0-1 0,0 3 1,6 1-1,0 4-352,0 2 1,0-3 0,0 5 0,2 4-106,4 6 1,-4-1-1,6 9 1,-3 2-42,1 1 0,0 8 0,-6 4 0,0 2 26,0 2 1,-6 4-1,-2-12 1,-1-1 74,-5-3 0,1-5 0,-1-9 0,2-13-25,-1-11 1,-3-2-1,-1-11 1,-1-3 18,1-3 1,3-17-1,-1 1 1,-5-8-14,1-10 1,-6 0 0,1-10-1,3 1-7,2 1 0,3-3 0,3 7 0,3 2 20,2 2 1,2 2 0,8 2 0,4 4-124,6 6 1,11 3-1,6 5 1,4 1-393,2 3 1,2 7 0,4-4 0,3 2-482,1 0 0,5-1 0,-5 3 0,1-4 978,1-2 0,0-1 0,5-7 0</inkml:trace>
  <inkml:trace contextRef="#ctx0" brushRef="#br0" timeOffset="1400">1345 707 8495,'-6'-18'0,"-1"1"527,-3-1 1,4 3-1,-6 3 1,1 4 290,1 1 1,-5 5 0,3-4 0,-4 6-233,-1 6 0,-1 1 0,3 7 1,1 0-243,3 5 1,7-7 0,-2 5 0,4-1-506,2-1 0,2 1 0,4-3 0,5-3-278,5-2 1,3 3 0,3-3 0,3 0-35,2 0 0,-4-1 0,6-1 0,1 4 283,-3 0 0,-2 5 1,-8-3-1,1 1 251,-1-1 1,-1 4 0,-4-5 0,-7 5 423,-3 1 0,-9 1 0,-7 1 0,-5 2-183,-5 3 1,-7-3 0,2-7 0,-4-5-520,-2-1 0,0 4 0,2-6 0,4-3-392,6-1 0,3-2 1,3-2-1,2-3-488,3-7 1,6-4 1096,12-1 0,4-1 0,7 1 0</inkml:trace>
  <inkml:trace contextRef="#ctx0" brushRef="#br0" timeOffset="1749">1921 200 7995,'-7'-17'298,"-5"-1"0,4 1 1,2-1-1,5 1 460,1-1 1,0 1 0,3 1 0,7 3-346,8 1 0,5 8 1,0-3-1,4 1-102,0 0 0,6 0 1,-3 6-1,3 2-113,1 4 1,-4-2 0,-3 7 0,0 5 29,0 5 0,-6 1 0,1 5 0,-7 0 29,-3 0 0,-8 0 0,2 4 0,-4-2-268,-2 2 0,0 2 0,-2 2 0,-2 0-385,-2 0 0,-8 0 0,3 0 1,-5 0-508,-1 0 0,5 0 0,0 0 1,1-2-306,1-4 1,2 2 1207,8-8 0,-7 1 0,-3-7 0</inkml:trace>
  <inkml:trace contextRef="#ctx0" brushRef="#br0" timeOffset="2082">2253 1021 7995,'-17'16'606,"-1"-5"1,7 5 0,-1-7 1971,-2 1-1423,7 6 0,-1-16-715,8 0 0,0-2 0,0-10-236,0-2 1,6-1 0,0-3-148,-3 1 0,-1 5 0,0 3 208,4 1-7,-4-6 0,8 12 87,-4-3 1,-4 5-141,3 5 1,3-1 0,-2 8-206,-2 1 1,-2 3-463,-2 1 1,0-5-1,0 0-931,0 1 0,0-3-578,0 2 0,0-6 1971,0 5 0,0 1 0,0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18.8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31 140 8217,'-17'0'-123,"7"-2"0,6-2 515,8-2 0,0 0 0,8 6 0,1 0-210,3 0 0,3 6 0,2 0 0,3-2-88,-3-2 1,4 4 0,-1-1 0,-1-1-167,2-2 0,-5 4 0,5 0 0,-2-2-32,0-2 0,6-2 0,-5 0 0,-3 0-133,-2 0 1,5 0-1,-1 0 1,-2 0 161,-1 0 0,3 0 0,0-2 1,1-2 129,1-2 0,-6 0 1,5 4-1,-3-2 63,2-1 1,-3-1 0,5 6 0,-2 0-18,0 0 1,1-6 0,-7 0-1,1 2-68,-1 2 1,6 2-1,1 0 1,-3 0-73,-2 0 1,-1 0 0,-1 0 0,1 0-102,-1 0 1,7 0-1,-1 0 1,-2 0 83,-1 0 1,-3 0 0,1 0 0,-1-2 16,0-4 0,1 5 0,-1-5 49,1 4 0,-1 2 0,1 0 82,-1 0 0,1 2 0,-1 2 3,1 1 1,-1 1 0,1-6-62,-1 0 0,0 0 0,1 0-16,-1 0 1,1-6 0,-1 1 42,1 1 0,-7 2 1,1 0 74,2-4 0,1 4 0,3-4 12,-1 4 0,1 2 1,1 0-167,4 0 0,-3 0 0,3 0 0,-4 0 14,-1 0 0,1 0 1,3 0-1,1 0-1,-2 0 0,-1 0 0,-3 0 1,1 0-50,-1 0 1,0 0 0,1 0-1,-1 0 216,1 0 1,-1 0-1,1 0 1,-1 2 300,1 4 0,-1-4 0,1 4-262,-1-4 0,6-2 0,1 0 0,-3 0-133,-2 0 1,-1 0-1,-1 0 1,1 0-171,-1 0 0,1 0 1,1 0-1,3 0-175,1 0 0,0 0 1,-5 0-1,-1 0-142,0 0 1,1 0-1,-1 0 1,1 0-213,-1 0 1,1 0 0,-1 0-1203,1 0 1833,-1 0 0,1 8 0,-1 1 0</inkml:trace>
  <inkml:trace contextRef="#ctx0" brushRef="#br0" timeOffset="931">3786 35 8154,'-17'10'316,"-1"-3"0,1-7 1173,-1 0-870,9 0 1,1 2 0,10 2-361,4 2 0,3 2 0,11-4 1,1 2-186,2-3 0,8-1 1,-4-2-1,3 0-108,-1 0 1,0 0 0,6-2 0,0-1-325,0-3 0,-2 0 0,-2 4 1,-2-2 116,2-2 0,0 0 0,0 6 1,-2 0 325,2 0 0,-4 0 0,0 0 0,-1 0 61,-5 0 1,-2 6-1,-1 2 1,1 0 39,4 0 1,-3-1 0,3-3 0,-3 2-92,-3-2 0,1-2 0,-1-2 0,2 0-197,5 0 0,-5 0 0,4 0 0,-1 0-108,1 0 1,-4-6-1,5 0 1,-3 2 78,2 2-1,-3 2 1,5 0 0,-2 0 79,1 0 0,5 0 0,-6 0 0,0 0 50,2 0 0,1 0 0,3 0 0,-4 0 55,0 0 1,-5 0 0,3 0 0,-4 0-35,-1 0 0,-1-5 0,1-1 0,-1 2 100,1 2 1,-1 2 0,1 0 0,-1 0 31,0 0 0,1 0 0,-1 0 1,1 0-112,-1 0 1,1 0-1,-1 0 1,3 0-30,3 0 1,-4 0 0,5 0 0,-5 0-45,-2 0 0,3 0 1,1 0-1,3 0 87,-3 0 0,-2 0 1,-1 0-1,-1 0 95,1 0 0,-1 0 0,1-2 0,-1-2 113,1-2 0,-1 0 0,0 6 0,1 0-62,-1 0 1,1 0-1,-1 0 1,1 0-143,-1 0 0,1-5 1,-1-1-378,1 2 0,-1 0-200,1-2 1,-1 4-1,-1-6-689,-5 1 1208,-3 5 0,0-6 0,1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25.9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87 383 8016,'-17'0'149,"-1"0"351,1 0 0,5 0 353,1 0 0,7 2 1,-2 4-264,4 5 1,2 5 0,0 1 0,0 1-222,0-1 0,0 1 0,2 1 1,2 2-255,2 3 0,0 5 1,-5-4-1,3 2-193,2 4 0,0 2 0,-6 4 0,0 2-582,0 2 1,0 1 0,0-3-1,0 2-14,0-2 0,0-2 0,0-4 0,0-4-1966,0-6 2248,0-11 0,0-14 0,0-16 0,0-9 392,0-6 0,0-10 0,0-3 0,0-5-102,0-1 0,0 0 0,0-1 0,0 1 113,0-1 1,-6 7 0,0 1 0,2 1 439,3-1 1,-5 6 0,0-2 0,2 6 560,2 6 0,2 2 0,2 8-350,4 1 1,-2-1-1,7 13 1,5 2-317,5 2 0,-1 2 0,5 0 1,0 0-190,4 0 1,2 2 0,0 4 0,-2 6-114,2 3 1,-5 3 0,-3 1-1,-4 4-48,-1 6 1,-3 4 0,-3 4 0,-6 2-109,-4 2 0,-2 7 0,-2-1 0,-6 3 72,-9 3 0,-3-7 0,-7 1 1,0 1 52,0 3 1,-2-6-1,-4-7 1,2-5-212,1-4 1,7-7-1,-4 1 1,2-5-986,3-7 0,3-3 4,2-8 0,7-8 0,4-3-668,4-5 1847,10-1 0,2-1 0,7 1 0</inkml:trace>
  <inkml:trace contextRef="#ctx0" brushRef="#br0" timeOffset="217">507 907 8008,'0'-10'4965,"0"0"-3641,0 5-1215,0 3 0,7-4 0,3 12-265,0 5 0,-1 5 0,-5 1 0,2 1-545,-2-1 1,-2 3 0,-2 1 0,0 2-1358,0-1 0,0-3 2058,0-2 0,8-7 0,1-2 0</inkml:trace>
  <inkml:trace contextRef="#ctx0" brushRef="#br0" timeOffset="366">489 732 8008,'0'-17'-65,"-6"5"1,0 0 166,3-1 1,1 3 709,2-2 0,0 11-1131,0 1 0,7 7 0,5 11 0,4-3 319,1-3 0,0 3 0,1-5 0</inkml:trace>
  <inkml:trace contextRef="#ctx0" brushRef="#br0" timeOffset="817">978 435 8008,'0'-23'460,"-2"-2"0,-2 0 167,-2-1 1,1-5 0,5 2 0,0-2-23,0 2 0,0-2 1,0 6-1,0 0-218,0-1 0,0-3 1,-2 8-1,-2 3-51,-2 5 0,-2 3-276,2-2 1,4 7 0,-3 10-1,1 9-114,-2 7 1,4 1-1,-6 9 1,2 4-112,1 4 0,-7 9 1,6-3-1,2 1 22,2 1 0,2-1 1,-2 9-1,-2 1-26,-1 2 1,-1 2 0,6-3 0,0 3-139,0 2 0,0 0 1,0 2-1,0-6-355,0-3 1,6-5 0,-1-3 0,1-9-888,2-7 0,-4-13 1230,8-12 1,-9-14 0,3-10 0,-4-9 318,-2-6 0,-2-2 0,-2 0 0,-3 1 0,-3-1 0,-4 0 0,-7 0 0,-2 0 197,1 0 1,3-4-1,2 2 1,-1 6 442,1 4 0,1-2 0,2 6 0,5 1 42,1 3 0,2 7 0,8 3-504,4 1 1,4 4 0,7 8-1,3 4-428,3 1 0,2-5 0,8 4 0,0-2-2332,4-1 2582,2 1 0,-4-6 0,0 0 0</inkml:trace>
  <inkml:trace contextRef="#ctx0" brushRef="#br0" timeOffset="1267">1345 435 8008,'0'-17'105,"0"-1"1,-2 1-1,-2-3 323,-2-3 0,0 2 0,6-6 0,0 1 493,0 5 0,-2-6 1,-1 0-1,-3 0-372,2 3 0,-4-1 0,2 2 0,0 1-259,-1 3 0,3 9-226,-8 5 0,6 6 0,-3 9-97,1 8 1,0 11 0,4 0-1,-2 6-114,3 6 0,1-3 1,2 9-1,0 1-31,0 3 0,0 3 0,0 2 0,0 3 39,0-3 0,0 0 0,0 2 1,0 5-69,0-1 0,0 0 1,-2-8-1,-2 0-314,-2-3 1,0-6 0,6-3-898,0-7 1,-2-19 739,-4-5 0,4-20 1,-3-11-1,3-5 422,2-6 0,-6-8 0,-2-2 1,-2 3 255,-3 1 0,3 2 0,-2-2 0,-1-2 221,-3-2 0,1 6 0,1 8 1,3 2 996,-3 4 0,6 1 0,0 3 1799,1-1-2803,5 9 1,-4 1 0,12 10 0,5 2-230,5 1 1,3 3 0,3-4 0,3 2-1014,2-2 1,-4-2 0,6 0-1,1 2-518,-3 1 0,4 3 1546,-8-2 0,8 4 0,-4 7 0</inkml:trace>
  <inkml:trace contextRef="#ctx0" brushRef="#br0" timeOffset="1433">1415 785 8008,'6'11'0,"1"-1"528,3-2 951,-6 5 0,2-11-80,-12 4 1,4-2-569,-4 2 1,4-2-585,2 7 0,0 1-626,0 5 0,0 1 1,0-1-4322,0 1 1689,0-1 3011,0-7 0,0-2 0,0-8 0</inkml:trace>
  <inkml:trace contextRef="#ctx0" brushRef="#br0" timeOffset="1550">1432 540 8008,'0'-17'1213,"0"-1"1,0 7-1372,0-1 0,0 10-496,0 2 0,2 14 654,4 9 0,4 8 0,7-4 0</inkml:trace>
  <inkml:trace contextRef="#ctx0" brushRef="#br0" timeOffset="1867">1624 924 8132,'-8'10'1134,"7"6"1,-5-15-1,12 5-749,5-4 0,5-2 0,1 0 0,1 0-240,-1 0 1,6 0 0,1-2 0,-3-2-283,-2-1 0,-1-9 1,-1 2-1,-1-3 76,-4-3 1,1 1 0,-7-1 0,0 1-112,2-1 1,-7 5 0,3-1 0,-6-1 205,-3 1 1,-9 3-1,2-3 1,-3 4 427,-3 3 1,-5 1 0,0 6 0,1 0 9,3 0 1,2 7-1,-3 5 1,1 6-241,1 5 1,-3-2 0,11 6-1,1 1-195,3-1 1,4 0 0,2 4 0,0-4-605,0-2 0,2 4 0,4-5 1,7-3-947,8-2 1,1-3 0,7-2 1512,2-3 0,2-7 0,2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29.9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35 507 7952,'-11'-2'245,"-1"-4"1,8 2 2860,-2-7-2597,4 7 0,4-4 0,4 8-303,6 0 1,5 2-1,5 2 1,1 2-71,-2-2 0,0-2 1,1-2-1,1 0-180,-2 0 1,-1 0-1,-1 0 1,3 0-541,1 0 0,0 0 0,-5 0-382,-1 0 0,1 0 0,-1 0 111,1 0 1,-7 0 854,1 0 0,-8 0 0,3 0 0</inkml:trace>
  <inkml:trace contextRef="#ctx0" brushRef="#br0" timeOffset="334">716 105 9368,'-17'-9'818,"5"1"1,3 10-532,1 4 1,2 3-1,6 9 1,0-1 75,0 1 1,0 1 0,0 4-1,0 7-297,0 3 0,0 3 1,0 3-1,0 4-236,0 2 1,6 3-1,0 8 1,-3 4-380,-1 3 0,-7-1 1,-1 0-1,2-8-337,2-5 1,2-16 0,0 0 885,0-6 0,8-12 0,1-7 0</inkml:trace>
  <inkml:trace contextRef="#ctx0" brushRef="#br0" timeOffset="531">716 542 8267,'-5'-12'0,"-3"3"886,-2 1 1,0-6 88,-1 3 1,5 3-466,12 2 1,5-2-1,11 2-414,1 3 0,2 1 1,-3 0-1,3-2-609,2-2 1,-4-6-1,4 5 1,1-1-181,-1 0 0,-4-4 0,4 5 0,-2-1-1396,-3 0 2089,-3-5 0,6 3 0,3-8 0</inkml:trace>
  <inkml:trace contextRef="#ctx0" brushRef="#br0" timeOffset="1014">1101 140 8056,'0'-17'651,"-2"-1"438,-4 1 0,-4 1-469,-7 5 1,7 5 0,2 12-303,0 5 1,6 5 0,-3 3 0,3 5-251,2 5 1,-2 4 0,-2 4-1,-2 1-13,2 3 1,2 8-1,0-3 1,-2 7-433,-1 5 0,-1-4 0,6 4 1,0-3-476,0-3 1,0-9-1,2-8 1,2-10 140,1-6 1,9-9 0,-2-4 0,3-6 519,3-6 1,-1-6-1,1-9 1,-1-4 203,0-2 1,1 5 0,-1-3 0,-1 2 272,-4-1 0,3 7 0,-3 5 1277,3-1 1,3 3-327,-1-2 1,-5 9-906,-1-3 0,1 4-214,6 2 1,-7-8-1,-1-4 1,0-3-263,-1-3 0,-5 7 0,2-1 0,-4-1-83,-2-3 1,0-1 0,0-1 401,0 1 0,-8 1 244,-3 4 1,-5 5 0,-1 7-115,-1 0 0,1 7 1,1 5-1,3 4-177,1 1 0,6 3 1,-4 1-1,1 2-314,-1-2 0,6 5 0,-2-1 0,2 0-206,-1 0 0,3 4 0,-4-3 0,4-1-321,2 0 0,6-2 0,1-5 1,3-3-700,4-3 1,1 2 1411,3-9 0,7-6 0,2-9 0</inkml:trace>
  <inkml:trace contextRef="#ctx0" brushRef="#br0" timeOffset="1300">1590 158 8022,'-12'-27'0,"2"3"439,2 5 0,-3 1 0,5 1 1074,2 0 1,4 1-917,6 4 0,-2 5 0,5 9-414,-1 3 0,4 5 0,-4 9 1,-1 5-156,1 5 1,0 4 0,-4 4 0,2 2-144,-2 1 0,-3 9 1,-1-3-1,0 5-352,0 1 1,-1 3 0,-3 1 0,-4 2-168,-2-2 0,0-3 1,-1-7-1,5-7-1328,4-8 1124,-6-13 1,12-28 837,-4-19 0,12-12 0,-2-11 0</inkml:trace>
  <inkml:trace contextRef="#ctx0" brushRef="#br0" timeOffset="1500">1712 210 7983,'0'-17'722,"0"-1"1921,0 1-2108,0 7 0,0 4 1,0 12-1,0 6-407,0 3 1,0 10 0,0 3 0,0 1-46,0 0 1,0 6 0,0 7 0,0 1-312,0 0 0,0 5 0,0-1 0,-2 3-502,-4 3 0,4-7 0,-4-1 1,4-2-437,2-5 1,0-8 1165,0-7 0,0 4 0,0 0 0</inkml:trace>
  <inkml:trace contextRef="#ctx0" brushRef="#br0" timeOffset="2468">1869 559 7907,'0'-11'2799,"0"-1"46,0 0-2581,0 3 0,0 3 1,2 12-1,2 5-220,2 5 1,-1 3 0,-3 3 0,2 3-92,2 2 1,0-4 0,-6 5 0,0-3-255,0-4 1,0 4-1,0-1-101,0-3 0,-2-4 0,-2-3 109,-2-2 1,0-10 0,6-2 81,0-10 1,2-6 0,2-3-1,4-2 112,2-3 0,-6 1 0,3 6 0,-1-1 227,0 1 0,6 5 1,-5 2-1,1 1 393,0-1 0,0 6-235,-2-2 0,-3 4 0,7 4 65,-2 4 0,-2 4 0,-6 7-101,0 1 1,0-1 0,0 1-561,0-1 0,0-5-120,0-1 0,2-7 47,3 2 0,-1-4 1,6-4 165,-2-4 0,3 2 0,-3-7 0,2-1-191,3 2 0,-3-5 453,2 3 1,-6 4 118,5 3 1,-5 3-208,6 2 0,-8 2 1,3 1-654,1 3 0,-4 6-162,8-6 1,-1 0 0,7-6 857,-1 0 0,-5 0 0,0 0-107,1 0 0,3-6 0,1 0 61,1 2 0,-1-4 0,0 1 821,1-3 1,-6 4-1,-3-6 339,-1-1 0,4-3 0,-6-1-530,-3-1 1,-1 1 0,-2-1 65,0 1 0,-7 1-304,-5 5 0,2 3 1,-1 8-287,-3 0 1,4 2-1,1 4 1,1 5-117,4 5 1,-4 1-1,2 1 1,1-1-103,-3 1 0,6 1 0,-4 3 1,4 1-9,2-2 1,0-1 0,0-3 0,0 1-176,0-1 0,2-1 0,4-5 44,6-5 1,3 2 0,2-2 10,1-3 1,-1-6 0,-1-5 0,-2-2 69,-3-3 0,-1 3 0,3-2 293,-1-1 0,-2-3 0,3 1 676,-1 3 1,-8-4-173,2 5 1,-2 3 189,1 2-972,-3 4 1,6 10-1,-8 4-601,0 3 0,0 3 0,0-1-1005,0 1 1,0-1 1806,0 0 0,8 1 0,2-1 0</inkml:trace>
  <inkml:trace contextRef="#ctx0" brushRef="#br0" timeOffset="2817">2655 629 10694,'0'-9'1293,"0"1"0,6 10 0,1 2 0,1 3-1375,0 3 0,0-4 0,-4 6 1,1 1 10,-1 3 1,4-5 0,-2 1-1,0 0-467,1-3 1,-5 1 0,6-6 60,0 2 0,-4 0 0,7-6 323,3 0 1,-4 0-1,1-2 1,1-4 187,-2-6 1,3 2 0,-5-1 0,0-3 184,0-1 1,3 3-1,-3 2 1,0 1 512,0-1 0,5 6 38,-1-2 1,-4 6-1003,-3 6 0,-3 4 0,-2 7 1,0 1-713,0-1 1,0 1 0,2-3 0,2-1-2281,2-3 3224,0 1 0,-6 5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40.0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18 8386,'-10'-10'4373,"10"2"-4289,12 8 1,3 2-1,3 2-708,-1 2 0,-5 6 1,-1-5-535,3 3 1,1 2 1157,3 5 0,-1 1 0,1-1 0</inkml:trace>
  <inkml:trace contextRef="#ctx0" brushRef="#br0" timeOffset="167">115 175 8048,'-15'2'77,"3"4"0,-3-4 0,3 4 1053,-3-4 0,3 3-119,0 1 1,8 8-801,-1-3 1,5-3-1,5 0-551,7 0 0,-2-6 0,1 3-978,3-3 1,1-2 1317,3 0 0,-1 8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2.7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51 119 8056,'-8'-25'121,"-3"-4"1,-3 9 0,3 3 668,5 1 0,6 8 1,6 4-406,5 8 0,5 8 0,1 11 0,-1 6-21,-5 4 0,5 10 1,-4 4-1,1 5-206,-1 6 1,3 4 0,-5 8 0,0 2-176,-4 4 0,-5 11 0,-1 12 0,0-48 0,0 1-33,1 0 1,-2 1-1,-6 42 1,-3-8-1,-2-11-36,1-10 1,1-16-1,-4-15 58,3-10 0,1-21 1,-4-12-1,5-11-50,1-10 1,0-4 0,4-4-1,-1-4-119,1-5 1,4-7 0,6-3 0,5-2-65,5 2 1,1 7 0,3 4 0,1 3 44,2 3 0,6 4 0,-3 8 0,1 9 128,4 11 0,2 7 1,0 5-1,-4 9 209,-6 7 1,-4 12 0,-3 8 0,-4 0 158,-7 2 1,-3-7 0,-2 7 0,-2-2-24,-3 0 0,-7-1 0,-9-5 0,-5 0-243,-1 0 0,4-2 0,-6-2 0,0-4-427,2-1 0,1-9 0,9-7-43,-1-3 0,9-8 0,3-13 0,4-7-228,2-9 1,10-4-1,5-7 1,9-6 351,3-3 1,0-1 0,4 5-1,-2 5 332,2 4 1,-4 2-1,2 2 1,0 4 419,-1 6 0,-1 11 0,-6 6 0,2 4 72,-1 2 1,-3 8-1,-1 4 1,-3 5 162,-3 7 0,1 3 0,-5 8 0,0 0-373,0 0 1,-3 1 0,-5 3-1,0 2-146,0-2 1,0-4-1,-1-4 1,-3-4 105,-2-2 0,-2-7 0,2-9-256,-5-1 0,1-2 0,0-8-252,2-4 1,3-9-1,5-11 1,0-1-186,0-4 0,5 2 0,5-4 0,4-4-256,5 0 0,4 6 1,-1 2-1,5-2 310,6-2 0,-2 4 0,12 2 0,-3 4 246,1 7 0,8-1 0,-5 7 0,1 0 270,-4 4 1,-4 2-1,-4 1 1,-2-3 1000,-2 2 0,-8 0-78,2-2 0,-11 2 0,-4-7-418,-1-3 1,-7-1-1,0-3-347,-9 1 0,-7 7 0,-1 4-133,-1 4 1,-5 4 0,0 4 0,1 6-134,3 3 0,2 10 1,-3 4-1,-1 6-83,-3 6 1,1-4 0,8 4 0,1-4 30,2-2 1,9 1 0,-3 3 0,4 0-8,2-6 1,4 0 0,5-12 0,11-3-162,5-5 1,2-9 0,4 0 0,-2-8-120,2-7 1,2-13-1,0-7 1,-2-6 31,-1-3 0,-9-7 0,2 6 0,-5 1 249,-7-3 0,3 14 1,-8 0-1,-2 7 262,-3 5 1,-1 5 129,0 1 1,-1 9 0,-3 2 0,-4 9 19,-2 7 1,6 3 0,-3 3-1,1 3-450,0 2 1,0-4 0,6 4 0,0-1-445,0-5 0,2 4 1,2-1-1,4-3-703,1-2 1,3-7 0,7-2 674,5-3 1,-5-1 0,4-8 0,-3-4 556,-3-5 0,1-11 0,-1-3 0,1-2 0,-1-4 0,1 6 0,-3 2 0,-1 1 50,-3-1 1,-5 4-1,6-5 601,1 5 1,-5 7-1,0 2 953,0 3 1,-4 1-1066,7 6 0,-7 8 1,2 3-1,-2 5-443,2 1 1,-4 3-1,3 1 1,-3 4-370,-2 2 0,0 1 0,0 3 0,0-2-180,0 2 0,0-6 0,0-2 0,0-3-1728,0-3 1278,0-7 0,0-31 0,0-20 903,0-10 0,-2-5 0,-3-2 0,3-4 0,-6-8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30:38.4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88 350 7988,'0'-12'895,"0"0"-264,0-1 0,-6 3 322,0-2 0,1 6-58,5-5 0,0 9-624,0 2 0,0 8 0,0 11 1,0 4-165,0 6 1,0 4 0,-2 4-1,-2 4-198,-2 6 0,-2 9 0,4 4 0,-4 2-556,-1 4 0,5 0 0,-4 0 0,2-6-156,0-5 0,1-1 0,7-15 1,3-6-452,7-8 1,4-13 1253,1-7 0,8-18 0,2-7 0</inkml:trace>
  <inkml:trace contextRef="#ctx0" brushRef="#br0" timeOffset="434">542 454 8181,'2'-35'0,"2"0"293,2 1 1,0 4 0,-5 1-1,3 0 516,2 2 0,0-6 0,-6 6 0,0 0-92,0 3 0,0-1 0,0 2 1,0 2-350,0 1 0,-2 10 0,-2 3 0,-4 1-184,-1 0 0,3 0 0,-6 8 0,-1 4-143,-3 6 1,4 9 0,1 4 0,-3 2-138,-1 4 0,-3 8 0,1 2 1,1 0 47,5 1 1,-3-5 0,6 4 0,1-4 163,-1-2 0,2 0 0,6 0 0,0-2-100,0-4 1,2-6 0,4-9 0,5-5-224,5-1 1,3-4 0,3-10-1,3-5-57,2-5 1,-4-7 0,4-3 0,-1 1 188,-5 0 0,-2 2 1,-1 5-1,-1 3 336,1 3 0,-7-1 75,1 7 0,-8 2 0,2 10-4,-4 5 1,-2 11-1,0 3 1,0 2-250,0 4 0,-6 2 0,0 2 1,0 0-367,-1 0 1,3 6-1,-6-1 1,0 1-396,1 2 1,5-8 0,-2 2-1,4-8-685,2-4 0,0-2 0,2-7-1647,4-5 3010,-4-3 0,21-23 0,-4-5 0</inkml:trace>
  <inkml:trace contextRef="#ctx0" brushRef="#br0" timeOffset="734">839 419 7988,'0'-11'451,"-2"1"0,-2 0 2520,-2 1-1792,0 5 1,14-4 0,4 8-677,3 0 1,3 0 0,1 0 0,3 0-414,1 0 1,2 0 0,-4 0 0,5 0-200,1 0 1,-4 0-1,4 0 1,-1 0-74,-5 0 0,-2 6 1,-1 2-25,-1 1 1,-7 3 0,-4 5 171,-4 1 1,-2-1 0,-2 3 0,-4 1-27,-6 2 0,-3 3 1,-3-3-1,1 4-158,-1 0 1,-5 6 0,0-4 0,0 4-342,-3 2 1,9-2 0,-3-4 0,7-5-1154,-1-5 0,7-2 693,1 1 0,6-8 1019,6-5 0,11-10 0,10-5 0</inkml:trace>
  <inkml:trace contextRef="#ctx0" brushRef="#br0" timeOffset="1100">1398 280 7944,'0'-18'516,"2"1"0,2-1 1,1 1 1519,-1-1 0,0 7-1025,2-1 1,-4 10 0,4 4-478,-4 14 0,-2 9 0,-2 10 0,-2 2-439,-2 3 1,-6-1-1,5 8 1,-1 3-119,0 6 1,0-1 0,5 3 0,-3-4-8,2-1 0,-4-1 0,2 0 0,2-1-522,2-4 0,4-7 0,4-11 154,6-5 0,9-13 0,2-5 0,-1-8 224,-3-9 0,-1-3 1,-1-15-1,1-2 231,-1-2 0,-1-2 0,-5 2 0,-3 4 311,0 6 1,-6 1-1,4 1 8,-5-2 1,-8 7-1,-3 8 1,-2 2-289,1 1 0,-7-1 1,-5 8-1,2 2-674,1 1 1,3 7-1,-1-6 1,1 0-1352,-1 1 1,1-5 0,-1 4 1936,1-4 0,-1-2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17.0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18 560 8059,'-2'-16'69,"-2"3"238,-2 1 0,0 0 0,6-5 148,0-1 0,0 7 0,0-1-259,0-2 0,8 1 0,3 1 0,5 4-132,1 1 1,1 5 0,1-4 0,3 4-163,1 2 1,6 0 0,-4 0 0,0 0-50,1 0 0,-3 6 1,-6 2-1,1 1 27,-1 5 0,-5 3 1,-2 5-1,-2 3 49,-5 2 0,-1-4 0,-4 5 1,-3-1 29,-7 0 0,-4-6 1,-3 2-1,-2-3 53,-3-3 1,-1-1 0,4-4 0,-2-7 45,1-3 1,-3-2-1,2-2 1,1-3-36,3-7 1,7-4-1,3-1 1,1-3 9,4-3 0,2 2 0,2-6 0,2 1-34,4 5 0,-2 2 0,7 1 0,3 1-12,1-1 1,5 9-1,1 3 1,2 2 33,-1-2 0,-3 4 1,-1-4-1,-1 4 56,1 2 1,-1 8-1,0 4-37,1 3 1,-8 5-1,-5 1 1,-3 2-21,-2-1 1,0 3-1,-2-2 1,-3-1 20,-7-3 0,-4-2 0,-1 1 1,0-1 1,-1 1 1,6-8-1,1-5 1,-3-3-7,-1-2 1,-3 0-1,1-2 1,1-3 6,5-7 0,-3-6 0,8-3 0,2-2-100,2 1 1,2-3 0,0 2-1,0 2-37,0 1 1,0 3 0,2-1-1,4 3 57,6 3 1,3-2 0,3 9 30,-1 1 0,1 2 0,-1 2 1,1 0 6,-1 0 1,-5 8-1,-1 3 52,3 5 1,-6 1-1,-2 1 1,-5-1 54,-1 1 1,0-7 0,0 1 0,-1 2-96,-5 1 0,2 1 0,-8-3 29,-1-1 0,-3-8 1,-1 1-60,-1-3 1,1-2 0,1-2-6,5-3 1,-3 1-1,8-8 1,2-1-63,2-3 1,2-1-1,0-1 1,0 1 12,0-1 0,8 1 0,4-1 39,3 1 0,3 5 0,-1 2 41,1 3 1,-1 1-1,1 6 1,-3 2-5,-3 4 0,1 3 1,-5 9-1,0-1 47,0 1 1,-3 1 0,-5 2-1,0 3 45,0-3 0,-5-2 0,-3-1 0,-2-1 63,-3 1 1,-3-3-1,-1-3-61,-1-6 0,1-4 0,-1-2-63,1 0 0,5-8 0,0-4 1,1-3-78,1-3 1,2-5-1,8-2 1,0 0-50,0-1 1,0-3 0,0 6 0,2 2 2,4 1 0,-2 3 0,8-1 1,1 3 64,3 3 1,-5-1-1,1 7 1,2 2-2,1 2 0,-3 2 0,-1 2 60,3 4 1,-6 3 0,-2 9-1,-5-1 66,-1 1 1,0 5 0,-1 0 0,-5-1 10,-6-3 0,2-1 0,-1-3 1,-3-1-33,-1-3 1,3-5 0,0 4 0,-1-2 4,-3-4 0,-1-3 0,-1-2-63,1-5 1,1 2 0,3-8-1,3-1-95,2-3 0,2-1 0,6-1 0,0 1-66,0-1 1,0 1 0,0-1 57,0 1 1,8 5-1,4 3 45,3 1 0,3 2 1,-1 6 56,1 0 1,-1 2-1,1 4 71,-1 5 1,-7 5 0,-4 1 0,-4 1 39,-2-1 0,0 1 0,0-1-49,0 1 0,0-1 0,-2-1 0,-2-3-4,-2-1 1,-6-6 0,5 3 0,-3-1-46,-4-4 0,5-2 0,-3-2 1,0-2-79,3-4 0,-5 2 0,8-7 0,0-3-102,-1-1 0,5-3 0,-4 1-49,4-1 0,2 1 1,2-1 91,4 1 0,1 5 0,7 2 1,-2 3 56,1 3 0,3 2 0,1 2 81,1 0 1,-1 0 0,-1 2 0,-3 2 71,-1 1 1,-8 9 0,4-4 0,-3 1 87,1 1 1,0 0 0,-6 5-4,0 1 1,-2-1 0,-4 1-87,-5-1 1,-3-5-1,0-3 1,3-1-86,-3-4 0,5-2 1,-3-2-70,-2 0 1,1-2 0,1-4 0,4-4-98,1 1 1,5-7 0,-4 5 0,4-5-115,2-1 0,0 5 0,2 2 183,4 3 1,-3-5-1,9 6 1,2 2 34,1 2 0,-3 2 1,0 0-1,1 0 89,3 0 1,-5 8-1,1 4 164,1 3 0,-5-3 1,-2-1 43,-4 3 0,-2 2 0,-2 1-127,-4 0 0,2-1 0,-7-4 0,-3-5-20,-1 1 1,-3-6 0,1 4-141,-1-4 1,1-2 0,-1-2-437,1-4 1,7 2-1005,4-7 1,4-1 597,2-6 1,8 9 869,4 3 0,3 4 0,3 2 0</inkml:trace>
  <inkml:trace contextRef="#ctx0" brushRef="#br0" timeOffset="600">821 158 8106,'-8'-18'499,"0"7"0,-5 1 1,3 0 60,2 1 1,1 5-64,1-2 0,4 6 0,-4 6-237,4 6 0,8 3 0,2 4 0,-1 5-117,1 5 0,4 4 1,-4 4-1,-1 1-221,1 3 1,0 8 0,-4-3 0,2 7-314,-3 5 1,-1 2 0,-2 6 0,0-4-168,0-2 0,0-9 1,0-10-1,0-7-198,0-4 1,-5-15 0,-1-15 439,2-10 0,0-21 0,0-9 1,-2-11 208,2-7 1,-3-4 0,-1-8 0,0 0 133,0 0 1,-5 2-1,3 2 1,-2 4 170,1 2 1,5 4 0,-4 9-1,2 7 536,5 3 1,1 9-165,2 5 0,7 12 0,7 5 1,5 4-162,5 2 0,5 6 0,-4 1 0,2 3-236,4 4 0,0-5 0,0 3 0,-2 2-135,2 1 0,-5 5 1,-3 1-1,-6 2-1,-5-2 0,2 5 1,-9-1-1,-1 0-105,-2 0 1,-4 6-1,-5-1 1,-9 3-133,-5 1 1,-10 1 0,2 0 0,-4-2-210,-2-4 1,-2 4 0,0-5 0,0-1-51,4-4 0,4-9 1,0-5-1,6-1-738,3-4 1197,10-2 0,10-10 0,10-2 0</inkml:trace>
  <inkml:trace contextRef="#ctx0" brushRef="#br0" timeOffset="951">1030 542 8106,'18'0'0,"-1"0"605,1 0 1,-7 2-1,-1 4-28,-2 6 1,0-3-1,-4 3 1,1 2-273,-1 1 0,-2 2 0,-2 1 1,0-1-167,0 1 1,0-1 0,0 1-1,0-1-102,0 1 0,0-1-341,0 1 0,2-9 1,4-3 58,6-4 0,1-4 0,1-4 0,-3-7-74,3-9 0,-4 3 0,1-4 0,3 1 233,1-1 0,-5 4 0,-2-3 0,-2 7 173,0 3 243,7 1 0,-11 3 0,4 8-80,-4 10 0,-2 5 0,0 2 0,0 1-223,0-1 1,0 7 0,0-1 0,0-2-435,0-1 1,0-3 0,2 1-382,4-1 0,-2-1 1,7-5-341,3-5 1,-5-6 1127,3-6 0,0-11 0,5-10 0</inkml:trace>
  <inkml:trace contextRef="#ctx0" brushRef="#br0" timeOffset="1366">1432 193 8673,'-10'2'701,"5"4"1,3 3 0,2 9 0,2-1-376,3 1 1,5 7 0,8 4 0,-3 4-131,-3 2 1,3 6-1,-5 1 1,2 3-200,-1 4 1,-7 1 0,4 2 0,-2-1-278,0-5 1,-1-9 0,-5-10-173,0-1 0,0-13 270,0-13 0,-5-7 0,-1-13 0,2-3 31,2-6 1,2-2 0,0 0-1,0 2-28,0-3 1,8 5 0,1 0 0,3 2 114,0 4 1,-3 7 0,5 2 0,-2 1 193,1 1 0,3 2 0,1 10 81,1 4 1,-3 6-1,-1 9 1,-5 4-8,-1 2 0,-2-3 0,-6 5 1,0 0 34,0-2 0,-8 4 1,-3-6-1,-5 1-164,-1-1 0,-3 4 0,-1-6 0,-2-3-585,1-7 0,3-5 1,1-8-167,1 0 1,1-8 0,5-5-1,5-9-1358,4-7 2034,2-4 0,8-2 0,1 0 0</inkml:trace>
  <inkml:trace contextRef="#ctx0" brushRef="#br0" timeOffset="1600">1799 245 8106,'17'0'0,"1"0"1363,-1 0 1,-5 0-836,0 0 1,-9 2 0,5 4-221,0 6 1,-6 3 0,4 3-1,-4-1-110,-2 1 1,0 7 0,0 2 0,0 2-244,0 0 1,0 6 0,0 8 0,0 1-269,0 5 0,-6-1 0,-2 1 1,0-4-390,1-3 1,1-1 0,6-8-706,0-4 1,2-13 782,3-16 1,3-10 0,6-13 623,-3-6 0,1-12 0,6-4 0</inkml:trace>
  <inkml:trace contextRef="#ctx0" brushRef="#br0" timeOffset="1766">1991 647 8085,'17'-8'147,"-1"4"0,-2-5 1140,-3 1-746,-7 2 0,4 14 0,-8 3-347,0 5 0,0-4 1,0-1-1,0 3-160,0 1 1,0 5-1,0 1-490,0 2 1,0 1 0,0-7-848,0 1 1,0-11 593,0-7 0,0-13 709,0-11 0,0-14 0,0 1 0</inkml:trace>
  <inkml:trace contextRef="#ctx0" brushRef="#br0" timeOffset="2066">2043 402 7682,'10'-7'-493,"0"5"573,-4-4 0,-3 6 0,9 6-489,2 5 0,1 5 0,3 1 292,-1 1 1,1-7 0,1-1 0,2 0 178,3 0 1,-1-7-1,-6 5 1,1-2 376,-1 0 0,-5 0 0,0-6 2375,1 0-233,-5 0-2018,0-8 1,-10 6-1,-4-2-309,-6 8 1,-3 6-1,-1 7 1,3 1-100,1-1 0,2 6 0,-3 3 0,3-1-110,2 0 0,-3 4 1,5-6-1,2 1-240,2 1 1,2-6 0,2 5 0,4-5-126,5-1 1,7-7 0,3-1-1,4-2-1195,3-4 1,1-3 1514,6-1 0,0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25.05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191 732 7922,'-8'-9'88,"4"1"1,-5 6 0,-1-2 212,0-2 0,-2-5 0,-3 3 0,1 0 65,3 0 0,1-5 0,-4 1 1,5-3-82,1-3 0,2 7 0,6-1 0,0-2-181,0-1 1,8-3-1,4 3-152,3 3 0,8-1 1,1 7-1,-3 2-99,-2 2 1,-1 2 0,-1 2 0,1 4 19,-1 5 1,-1 1-1,-5 3 1,-3 5-11,0-1 0,-6 7 0,4-1 1,-6 2 76,-6 4 1,-4 0-1,-7 0 1,-1-4 86,1-2 1,-3-1 0,-1-9 0,-2-1 13,1-3 0,1-7 0,0 2 1,-3-6-39,3-6 1,4-5-1,5-11 1,4-3-8,0-2 1,7 0 0,-5-4 0,6 4-32,6 1 1,-3-3 0,9 6 0,2 2 41,1 1 0,8 11 0,1 1 1,-1 2 34,2 0 0,-5 0 0,3 8 0,-4 4 60,-1 6 1,-1 3 0,-1 3-1,-3-1 21,-1 1 0,-8 5 1,2 2-1,-4 0 85,-2 1 1,-8 3-1,-4-6 1,-3-2-97,-3-1 1,1-3 0,-3-1 0,-1-3-96,-2-1 1,-1-8 0,7 2 0,0-4-50,-1-2 1,1-8-1,1-4 1,2-3-22,3-3 1,7 1 0,-2-3 0,4-1-74,2-2 1,6-1 0,2 7-1,1-1 83,5 1 0,4 2 0,3 1 0,2 4 19,-1 2 0,-3 3 0,-2 3 0,1-2 6,-1-2 0,1 2 1,-3 10 78,-3 6 1,-4 3-1,-8 3 1,0-1 25,0 0 1,-2 1-1,-4-1 1,-6 1-3,-3-1 1,1-5 0,-1-2-64,-5-3 0,-1-1 0,3-6 1,1 0-33,0 0 1,-1-2 0,3-3-51,3-7 1,4-4-1,8-1 1,0-3-43,0-3 0,0 4 0,2-4 0,2 3 61,2 3 1,7-5 0,1 3 0,5 3 54,5 1 0,-1 7 1,-6 2-1,1 4 140,-1 2 0,1 0 0,-3 2-39,-3 4 0,-4 6 0,-8 9 0,0 2-8,0-1 1,-2 3 0,-2-2 0,-4 0-47,-2 3 1,-1-7-1,-7 2 1,1-5-54,-1-4 0,1-8 0,-1 3 0,1-1-22,0 0 1,1-2 0,2-8 0,5-4-22,1-2 1,-4-1 0,6-7 0,3 1-79,1-1 0,2 1 0,2-1 1,3 1 38,7 0 0,-2 1 1,1 2-1,3 5 43,2 1 1,3-4-1,2 7 95,3 1 0,-1 2 0,-6 2 0,-1 2 2,-5 3 0,3 5 0,-8 8 0,-2-1 79,-2 1 1,-2 1-1,0 2 1,-2 3-8,-4-3 1,-4-2-1,-5-1 1,1-3-87,2-3 1,1 2-1,-7-9 1,1-1-82,-1-2 0,7-2 0,-1 0 0,1-2-83,1-4 1,2-3 0,8-9-1,0 1 9,0-1 1,0-5-1,0 0 1,2-1-24,4-1 1,-2 6-1,7-4 1,1 3 118,-2 3 1,5 5-1,-3 2 1,3 1 117,3-1 1,-7 6-1,1-2-4,2 4 0,-7 10 0,-1 4 0,-4 3 65,-2 3 0,-2-1 1,-4 3-1,-5 1-38,-5 2 1,5 0 0,-1-5 0,-2-1-69,-1 1 0,-1-1 1,3-1-1,1-3-119,-1-1 0,3-8-152,-2 2 1,8-6 37,-1-6 0,3-4 0,4-7 0,1-1-9,3 1 1,8-1 0,-3 1 0,3-1 149,-2 1 0,3 5 1,-3 1 117,3-3 0,3 6 215,-1 3 1,-7 5-189,-4 5 0,-4 5 1,-4 8-1,-2-1-31,-2 0 0,-7 1 0,1-1 0,-2 1-11,3-1 0,-5-1 0,6-3 1,-1-3-75,-1-2 1,6-2-1,-5-6-164,-3 0 0,6-2 1,3-4-7,3-6 1,2-3 0,2-3 0,1 1 50,3-1 0,8 1 1,-4-1-1,1 3 84,1 3 1,-1-1 0,5 5 0,-2 0 86,-3 0 1,1 3 61,5 5 1,-7 2 0,-4 3 0,-4 7-45,-2 4 1,0-5 0,-2 1 0,-2 1 18,-2 3 0,-7 1 1,1 1-1,-4-3-31,-1-3 1,-1 2-1,1-9-343,0-1 0,-1-2-805,1-2 0,7-2 389,4-3 0,6 1 1,6-6 697,6 2 0,11-5 0,4 3 0</inkml:trace>
  <inkml:trace contextRef="#ctx0" brushRef="#br0" timeOffset="1083">872 278 7893,'-8'-17'329,"4"1"1,-5 3 925,1 1 0,2 6-830,6-5 0,0 9 0,0 2-274,0 9 0,2 9 1,2 3-1,4 4-174,1 3 1,-5 7 0,2 7 0,-4 3-239,-2 3 0,0 3 1,0 1-1,0 3-104,0 3 0,0-10 1,0 3-1,0-9-235,0-9 1,0-9 457,0-18 0,-6-24 1,0-23-1,0-9 47,-1-8 1,5-4 0,-6-8 0,2 0 50,0 0 0,-5 6 0,5 2 1,0 4 204,-2 7 0,6 7 0,-3 11 1,3 3 344,2 7 1,7 6 0,5 5-185,4 6 0,3 4 0,2 2 0,3 2 61,-3 4 1,4-2 0,0 8 0,1 1-154,-1 3 0,-2 1 0,-5 1 0,-3-1-154,-3 1 0,1 5 0,-7 2 0,-2 0-175,-2 1 1,-4 3 0,-4-4 0,-5 0-9,-5 0 1,-3 4 0,-3-3 0,-3-1-289,-2 0 1,0 4 0,-4-6 0,4-1-952,1-3 0,3-9 503,6-4 1,7-6 0,6-8 842,8-9 0,11-1 0,9-7 0,-3 2 0,-2-1 0,5 1 0,-1 6 0,0-1-92,3 1 0,-7 7 0,4 4 0,-3 4 412,-3 2 1,-5 0-1,-1 0 1,3 0 496,1 0 1,-3 8 0,0 4 0,-1 3-444,-1 3 1,4 5 0,-9 2 0,1 2-190,2 4 0,-6 2 1,4 2-1,-4 0-80,-2 0 0,0-6 0,0-2 0,0-1-172,0-5 0,-6-8 0,-2-3-160,-2-2 0,7-4 0,-5-8 67,0-2 1,6-7 0,-4-1 0,4-5-19,2-5 0,0 1 1,2 4-1,2-3-39,2-1 1,2-2-1,-4 3 1,3-1-50,3 2 0,-4 1 0,6 5 0,-1 1 121,-1 3 1,5 1-1,-3-2 96,4 6 0,1-1 0,1 1 69,-1 2 1,-1 4 0,-3 4-1,-1 2 540,1-2 0,-3 5-37,2 3 0,-6 1 0,3 1 56,-1-2 0,-2-7 0,-4 7-8,4 2 0,-4-5-334,3 3 1,-1 0-261,2 5 1,-4 1 0,4-1-278,-4 1 1,-2-1-1,0 0-1895,0 1 764,0-1 1,0-9 683,0-8 1,-2-10 0,-2-13 746,-2-6 0,-7-12 0,3-3 0</inkml:trace>
  <inkml:trace contextRef="#ctx0" brushRef="#br0" timeOffset="1200">1378 226 7893,'0'-10'493,"0"2"0,2 10 0,4 4-962,6 6 0,-2 3 1,1 3 468,3-1 0,1 1 0,3-1 0</inkml:trace>
  <inkml:trace contextRef="#ctx0" brushRef="#br0" timeOffset="2347">1623 488 7893,'0'17'917,"0"-5"618,0 0 0,2-7-808,4 7 0,-4-6 0,5 4-605,1-3 1,-4 7-1,8-2-102,1 3 0,-3 3-405,2-1 1,-7-1-1,5-3-725,-2-1 0,5-8 472,-1 2 0,4-6 0,1-4 219,1-2 1,-1-8-1,0 5 1,1-3 174,-1 0 0,1 1 1,-1-7-1,1 1 166,-1-1 0,3 1 0,-1-1 0,0 1 398,-3-1 1,-2-5-1,3 0 1,1 1 247,-1 3 0,-5 2 0,-3-1 0,-1 1 349,-4-1 1,-2 7-1,-2-1-325,0-2 0,-2 7 0,-2-1-146,-2 0 0,-7 6 0,3-2-318,0 8 0,-3 0 1,7 8-1,0 1-194,-2 3 0,6 1 0,-5 3 1,1 1-57,0 2 1,0 6 0,6-3 0,0-1-15,0 0 1,0 4 0,0-4 0,0 1 75,0-1 0,2-2 0,4-7 0,4-3-75,-1-1 0,7-8 1,-5 2-1,5-6-53,1-6 1,1-10-1,-1-9 1,-1 0-49,-4 0 0,3-5 1,-5 5-1,1 0 94,1 0 1,-8 1 0,2 7 0,-2 1 83,1 5 0,-3-5 832,4 5-488,-4 3 1,-2 8 0,0 12-1,0 3-209,0 3 0,0 5 0,2 0 1,2 0-203,2 3 0,0-7 0,-6 6 0,0-1-861,0-1 0,5 0-87,1-5 1,8-9 0,-4-5 622,-1-8 1,-1-5-1,-6-11 1,2-1 346,2-2 1,-1-7-1,-5 7 1,0 0 147,0-2 0,0 5 0,0-3 0,0 4 666,0 1 1,0 1 475,0-1 0,2 3 0,4 3-643,6 6 1,-2 4 0,1 2 0,3 0-608,1 0 1,9 0 0,1 0-1,0 0-37,0 0 0,1 0 0,-5 0 0,4 0-820,2 0 1,-5 0 0,1-2-113,-4-4 0,-3 3 0,-3-9 1032,-1-2 0,-8-1 0,0-5 0,-6-1-106,-4-2 0,-8-2 0,3 1 0,-5-3 60,-1 0 0,1 0 1,3 5-1,1-1 1201,-1 2 1,-3 3 779,-1 7 0,7 5-1563,4 12 1,4 5-1,2 13 1,0 7-209,0 7 1,0 1 0,0 6 0,0 0-53,0-1 1,6 3-1,0 5 1,-2 1-33,-2-1 0,3-2 0,3-1 1,0-4-218,0-3 1,3-3 0,-3-10 0,2-6-95,3-3 0,-3-9 0,2-1 0,1-4-31,3-8 0,7-6 0,0-11 0,1-2 47,1-3 1,-6-7 0,5 2 0,-3-4 158,2-2 0,-3 6 0,1 2 1,-6 2 295,-3 3 1,-8 3-1,2 1 579,-4 1 0,-4 1-371,-4 5 1,-4-3-1,-7 8 1,-1 3-29,1 1 1,-1 7 0,1 3 0,-1 2-212,1 3 1,2 5 0,1 3-1,4 5-242,2 1 1,3-4 0,5 6 0,0 2-330,0 2 0,7 0 0,5-2 1,6-2-547,5 2 1,2-5 0,6-3 0,0-6 907,6-5 0,-2-4 0,8-8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31.7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35 445 7987,'12'6'458,"-3"1"5,-1 3 0,0-4 0,-4 5 0,4 5-153,1 5 1,-5 1-1,2 7 1,-2 4-186,2 6 1,-4 5 0,3 9 0,-3 1-197,-2 4 0,0 2 0,-2 6 1,-1-4-467,-3-1 0,-2-5 0,4-12 0,-2-9-703,2-9 1,0-13 1239,-1-13 0,3-11 0,-14-40 0,7-3 0</inkml:trace>
  <inkml:trace contextRef="#ctx0" brushRef="#br0" timeOffset="218">0 549 7757,'0'-32'0,"0"0"408,0 3 0,0 8 0,0-2 23,0 3 1,8 5 0,4 3-1,3 6-107,3 4 1,1 2 0,2 0 0,4 2-212,3 4 1,-5 4-1,4 7 1,-2 1-143,-3-1 0,-1 1 0,-2-1 1,1 1-30,-5-1 1,-9 1 0,0-1-1,-4 0-87,-2 1 1,-8-1-1,-3 1 1,-5-1-203,-1 1 1,-3-7-1,-1 1 1,-2 0-397,1-3 0,3-1 1,1-8-951,1 0 1693,7 0 0,-5-8 0,5-1 0</inkml:trace>
  <inkml:trace contextRef="#ctx0" brushRef="#br0" timeOffset="634">367 427 7579,'17'8'-134,"1"0"0,-3 5 0,-1-1 854,-2 2 0,-3-5 0,3 3 0,-4 2-167,-1 1 1,-3 2 0,6 1-341,-2-1 0,-2 1 0,-6-1 0,0 1-106,0-1 1,0-5-627,0 0 209,0-9 1,0 3 0,0-12 45,0-5 1,0-5 0,0-1-1,0-1 13,0 1 1,2-6-1,3-1 1,5 3-97,0 2 0,3 1 0,-5 1 0,2 1 105,3 4 0,-3-1 0,2 5 205,1-2 0,3 1 323,1-3 1,1 4 597,-1 8 0,-5 0 518,0 0 1,-9 2-560,3 4 1,2-2-745,-2 8 1,0-7 0,-6 7-1,2 0-206,3-3 1,-3 7-1,4-4 1,-4 3-249,-2 3 0,0-7 0,0 1 0,0 1-847,0 3 0,0 1-47,0 1 1,0-10 773,0-8 0,0-10 0,-2-13 475,-4-6 0,-3-12 0,-9-4 0</inkml:trace>
  <inkml:trace contextRef="#ctx0" brushRef="#br0" timeOffset="1372">646 43 7933,'0'-17'0,"0"5"937,0 0 1,2 10-1174,4 2 0,-2 6 0,8 8 1,1-3-37,3 3 1,1 1-1,1 3 1,-1-1-91,1 1 0,-1-1 1,-1 1-1,-3-1 321,-1 1 0,-1-1 0,7 1 0,-3-1 188,-3 1 0,2-7 0,-7 1 0,1 1 514,0 3 1,4-4-1,-7-1 1,1 1 64,2-2 1,-6 5-1,4-3-199,-4 3 0,-2 3 0,2-1-406,3 1 1,-3-1-1,4 1-441,-4-1 1,-2 1-742,0-1 700,0-7 0,0-4 0,2-12 102,4-6 0,-4-3 0,6-3 127,-1 1 1,1-1-1,6 3 225,-3 3 0,-5-2 205,6 9 1,-6-1-1,3 8 14,-1 4 1,-2-3-1,-6 9 39,0 2 0,0 1 0,0 3-280,0-1 0,0 1 1,2-3-1,2-1-302,2-3 0,1-7-76,-1 2 0,-2-6 0,6-6 94,-3-5 0,5-5 0,-4-1 0,2 1 67,3 4 1,-5-3 0,0 5-1,-2-1 158,-1-1 1,3 8 289,-2-2 0,-2 4-113,7 2 0,-7 8 1,4 2-156,0-1 0,-4 5 1,5-6-1,1 0-53,0-1 1,1-1 0,7-6-105,-1 0 1,1 0 0,-1 0 78,1 0 1,-1 0-1,-1-2 1,-3-4 82,-1-5 0,-8 1 1,4-2-1,-3-1 125,1-3 0,0 5 1,-6-1-1,0-2 182,0-1 0,0 3 1,-2 3 202,-4 1 1,-3-4 0,-9 6-20,1 2 0,1 10 0,3 4 1,3 4-378,2 3 0,-3-3 0,5 9 1,2-2-197,2 2 1,2-3-1,0 5 1,0-2-239,0 1 1,8 1 0,5-6 0,9 1-1826,7-5 2106,-4-1 0,16-4 0,-4-3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30.2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36 7986,'-12'-10'0,"1"4"0,-3 2 1437,-1-2 0,3 4-73,0-3 1,10 3-1156,2 2 0,14 0 1,9 0-1,1 0-349,1 0 1,2 0 0,6 0 0,-2 0-244,-2 0 1,0 0 0,6 0-1,-2 0-459,-4 0 1,-4 0 0,-7 0 0,-1 0-1702,1 0 2543,-9 0 0,7 7 0,-6 3 0</inkml:trace>
  <inkml:trace contextRef="#ctx0" brushRef="#br0" timeOffset="166">113 263 7986,'-8'17'233,"-4"1"1,-3-7-1,-2 1 1950,-1 1-1795,8-5 1,10 0 0,12-8-1,4-2-238,1-4 0,8 2 0,2-5 1,2-1-288,1 0 1,-3 4 0,4-5 0,-4-1-543,-2 2 1,4 1 0,-5 5-1,-3-2-629,-2 2 1,-1 2 1307,-1 2 0,1-8 0,-1-1 0</inkml:trace>
  <inkml:trace contextRef="#ctx0" brushRef="#br0" timeOffset="333">148 140 7944,'-18'0'0,"1"0"164,-1 0 0,1 0 1,0 0 278,-1 0 1,8 8-1,5 4 1,3 3-190,2 3 1,0 5 0,0 2-1,0 2-179,0 4 1,2 8 0,1 4-1,5 2-332,2 3 0,-4-1 1,5 1-1,1 3-734,-2-3 0,5-7 991,-3 0 0,3-12 0,3-4 0</inkml:trace>
  <inkml:trace contextRef="#ctx0" brushRef="#br0" timeOffset="532">462 385 9092,'-10'0'2185,"3"8"-2061,7 3 1,0 5 0,0 1-521,0 1 1,0-1-1,0 1-2601,0-1 2997,0 1 0,0-1 0,0 0 0</inkml:trace>
  <inkml:trace contextRef="#ctx0" brushRef="#br0" timeOffset="648">427 158 6273,'-17'0'1698,"9"8"1,6 3-1813,6 5 1,10 1-1,-3 1 114,5-1 0,1 1 0,1-1 0</inkml:trace>
  <inkml:trace contextRef="#ctx0" brushRef="#br0" timeOffset="882">584 332 7956,'-7'10'259,"3"0"151,-8-4 1,10 3 0,2 7-65,10-4 0,2 3 0,3-5 0,4 1-183,1 1 1,-1 0-1,-1 5 1,-1 1-192,1-1 0,5 1 0,0-1 0,-1 0-166,-3 1 1,-2-6 0,-1-1 0,-2 1 129,-3-2 1,1 5-1,5-5 64,1 0 0,-9-3 0,-1-7 0</inkml:trace>
  <inkml:trace contextRef="#ctx0" brushRef="#br0" timeOffset="1032">881 490 7956,'-5'-12'0,"-3"2"417,-2 3 0,-2-5 1,-3 4 402,3-2 0,-3 7 0,3-3-425,-3 4 1,3 10-1,0 3 1,1 5-350,1 1 0,-6 6 1,7 3-1,-3-1-480,0 0 1,3 6-1,-3-2 1,6 2 433,4-2 0,-5 4 0,-3-5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38.2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70 158 7899,'10'-2'110,"-4"-4"0,-4 2 899,-2-8 303,0 1-651,0-7 1,-6 6 441,0 1-954,0 7 1,6 4 0,0 12 0,0 3-16,0 3 1,0 1 0,0 2 0,0 5-44,0 1 0,0 8 0,0 7 0,2 3-204,4 4 0,-4 3 1,4 6-1,-4 6-223,-2 4 1,0 8 0,0-1 0,0 1-175,0 2 0,0-12 1,0 2-1,0-8-254,0-10 0,0-13 324,0-14 0,0-13 1,0-12-1,0-13 63,0-13 1,0-6-1,0-7 377,0-6 0,-8-3 0,-2-3 0</inkml:trace>
  <inkml:trace contextRef="#ctx0" brushRef="#br0" timeOffset="250">0 140 7899,'0'-27'550,"2"4"0,4 3-69,6 3 0,3 5 0,5 0 0,3 1-234,6 1 0,-2 2 0,2 8 0,2 2 67,2 4 0,6 4 0,-2 7 0,-6 1-113,-4-1 1,2 6 0,-5 3 0,-3 1-128,-2 4 0,-9 2 1,-4 2-1,-4 0-68,-2 0 0,0 0 1,-4 0-1,-6-1-49,-7 1 1,-12 0 0,-1 0 0,-3-2-92,-1-4 1,-1-5-1,2-11 1,2-3-426,1-2 0,3-2 0,-2-8 0,8-4-2431,7-6 2990,-1-3 0,13-11 0,-6-1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41.0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350 524 7930,'-8'-17'-6,"4"5"1,-7 0 215,-3-1 1,1-3-1,-1 1 524,2 3 0,1-2 0,-7 9 0,1 1-312,-1 2 0,1 2 0,-1 2 0,1 2-148,-1 1 0,1 9 0,0-2 0,1 5-59,4 6 1,-3 3-1,3 5 1,-1-2-150,1 2 0,-2 2 0,9 2 0,1 0-122,2 0 1,2-1 0,0 1 0,0-2-84,0-3 0,2-5 0,4-10 0,5-1-18,5-3 1,1-7 0,1 0 0,-1-8-100,1-7 1,-1-7 0,0-5 0,1-6-83,-1-4 1,1-2 0,-1 0 0,1 0 176,-1 0 1,-5 0 0,-2 2 0,-1 2 338,1 2 1,-6 8 169,2-3-124,-4 13 1,-8 11 0,0 13-1,0 7-57,-2 3 0,7 2 1,-5-3-1,4 1-458,2-2 1,0 5 0,0-3 0,0-2-156,0-1 1,0-3-1,0 0 1,0 1-623,0-1 1,2-7 613,4-4 0,1-6 1,7-6-1,-4-6 454,-3-3 0,5-8 0,-4-1 0,-1 1-112,1-2 0,0 5 1,-4-3-1,2 4 578,-2 1 1,-1 3 0,1 1 500,2 3 0,2 7-293,-2-2 1,-4 6 0,5 4 0,-1 4-264,0 1 0,0 3 0,-4 5 0,2 1-230,2-1 0,-1 1 1,-3-1-1,2 1-172,2-1 1,0-5 0,-4-3 0,2 1-334,1 0 1,3-6 46,-2 2 0,-2-5 0,6-2 0,-1-5-35,1-6 0,-6-3 0,4-3 1,-2-1 164,-1-5 1,3 5 0,-4-4 158,2 3 1,2 3 191,-3-1-209,-3 9 1,6 9 0,-8 11 0,0 5-189,0 1 0,0 1 1,2-1-1,2 1-374,2-1 1,2-5-1,-3-2-41,7-3 0,3-1 0,3-6 423,-1 0 0,1 0 0,-1-2 1,3-2 171,3-2 0,-4-7 0,5 3 0,-5-1 456,-1-1 0,-1 0 0,1-5 323,-1-1 1,0 1 0,-1-1 5,-4 1 0,-3 5 1,-5 1 49,2-3 1,0-1-443,-6-3 0,-8 3 0,-4 3-85,-3 6 0,3 6 0,1 6 1,-3 6-153,-1 3 1,-3 4 0,3 3-1,1 3-137,2 2 0,6-5 1,-3 3-1,1-2-60,4 0 0,-4 1 0,3-7 0,1 1 42,2-1 1,4 0 0,4-1 41,5-4 1,5-5 0,1-7-1,1 0 21,-1 0 0,6-13 1,1-7-1,-1-7-117,2-10 1,-5 1 0,3-11 0,-4-3-39,-1-7 0,-1 3 1,-1-4-1,-5 1 44,-5-1 1,-4 6 0,-2-1 0,0 11 34,0 5 1,-6 4 0,-1 4 0,-3 7 333,-4 9 1,5 5 0,-3 8 64,-2 0 1,5 10 0,-1 7-1,2 10-249,4 6 0,-4 4 0,3 4 0,1 6-147,2 3 1,2 4 0,0 3 0,0 3-374,0 2 0,8-6 1,3 2-1,7-3-855,5-3 1,-2-1-1,8-7 1,3-9 1249,0-10 0,3-5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44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487 366 7930,'0'-18'134,"0"1"1,0 5-1,0 0 1,0-1 70,0-3 1,6-7 0,0 0 0,-2 1 382,-2 3 1,-2-4-1,0-1 1,-2 1 27,-4-2 0,2 5 1,-7-3-269,-3 4 1,-2 3 0,-1 5-175,0 5 0,-1 6 1,-1 6-1,-3 5-181,-1 5 1,0 9 0,5 6-1,1 6-136,-1 4 0,7 1 0,-1-3 0,0 2 140,3-2 0,1 3 0,6-1 0,-2-4 34,-2-6 1,2-6 0,8-7 0,4-3-21,2-3 1,1-4 0,7-8 0,-1 0-50,1 0 1,-1-14 0,1-5-1,-1-5-73,1-1 0,-1-6 0,1 4 0,-1-2-32,1 0 1,-7 7 0,-1-1 104,-2 4 107,5 1 0,-11 16 1,4 10-1,-4 11 109,-2 11 1,0 10 0,0 5 0,0 1-38,0 1 0,0 5 0,0 9 1,0-1-37,0 0 1,0 4-1,-2-6 1,-2 0 113,-2 3 1,0-7 0,6 4 0,0-4-104,0-1 1,0-9 0,0-1 0,-1-4 53,-5-4 0,2-6-106,-8-17 1,1-5 0,-7-9 0,1-3-73,-1-7 1,-1-11 0,-3-4 0,-3-5-171,-2-2 1,0 3 0,-4-10 0,2 2-57,-2-2 1,0 4 0,1-3 0,7 3 45,4 2 1,3 0-1,3 2 1,3 2-36,2 2 0,4 13 0,8-1 0,6 3-196,5 4 1,1-3-1,11 7 1,0 2-233,0 2 1,3 0-1,4-2 1,1-1-109,0 1 0,0 0 0,0 0 759,0-2 0,8-7 0,1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47.7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263 263 8122,'15'-18'0,"-1"1"173,-2 0 1,-8 5 0,1 0 0,-3-1 6,-2-3 1,0-1 0,0-1 193,0 1 1,0-1-1,0 1 12,0-1 0,-2 3 0,-1 1-31,-3 3 0,-8 7 0,2-2-111,-3 4 0,3 4 1,1 2-1,-3 6-86,-1 5 0,-3 1 0,1 13 1,-3 2-77,-3 2 1,4 4 0,-5 1 0,5 5-26,1 2 0,3 3 1,1 8-1,5 3-67,1-3 0,2-2 0,6-3 0,2-3 11,4-1 0,3-10 1,9-2-1,1-10-151,5-6 1,-3-1-1,6-3 1,-2-3-120,-3-6 1,3-4-1,-2-2 1,-1-2-173,-3-4 1,2 0-1,-1-9 1,-5-5-159,1 1 1,-3-1 0,1 1 0,-4-2 104,-3-3 1,-1 1 0,-6 6 0,0-3 150,0-3 1,-2 5 0,-2-1 342,-1 5 0,-17 3 0,3-7 0</inkml:trace>
  <inkml:trace contextRef="#ctx0" brushRef="#br0" timeOffset="217">141 560 7890,'-18'-8'-822,"1"6"0,-1-6 1050,1 1 1,-1-1-1,3-6 1,1 3 212,3-3 1,7 4-1,-2-1 385,4-3 1,4 6-456,4 3 1,-2-3 0,7 2 0,5 2-186,5 2 0,-1 4 0,3 2 0,-4 2-75,-1-2 1,5 3 0,0 1 0,-1 0-306,-3 0 1,4-1-1,1-3 1,-3 2-819,-2-2 1,-1 4 0,-1-2 1011,1-2 0,-1 5 0,1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49.0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122 1 7884,'-17'0'566,"-1"0"1,9 2 641,3 4 0,6-4-936,6 3 1,5-3 0,11-2 0,3 0-244,2 0 0,-4 0 0,7 0 1,1 0-287,2 0 0,-4 0 0,-2 0 0,0 0-373,0 0 0,-5 0 1,1 0-1,-4 0-1748,-1 0 2378,-9 0 0,7 0 0,-6 0 0</inkml:trace>
  <inkml:trace contextRef="#ctx0" brushRef="#br0" timeOffset="200">122 437 7884,'-9'2'0,"1"2"489,0 2 1,6 2 0,-2-4-144,8 2 1,6-1 0,7-5-1,1 0-302,-1 0 1,7 0 0,-1 0 0,0 0-199,2 0 0,-5-5 0,5-1 0,-2 0-246,1-2 0,-1 6 0,-6-4 0,-1 3-1021,-4-3 1421,3 4 0,-5-14 0,7 7 0</inkml:trace>
  <inkml:trace contextRef="#ctx0" brushRef="#br0" timeOffset="434">122 106 7884,'-17'-10'100,"-1"0"0,1 6 458,0-1 1,5-1-155,0 6 1,6 0 0,-3 2 0,1 4 2,4 5 1,2 7 0,2 3-1,0 6-55,0 6 0,0 0 0,0 14 0,2 1-262,4 3 1,-4 9 0,4 4 0,-4 4-263,-2 2 1,0-2 0,0-3 0,0-2-482,0-3 1,0-4-1,0-9 1,0-7-745,0-3 1,2-12 1396,3-7 0,-3-1 0,6-7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0 125 8003,'2'-25'150,"4"-5"0,-4 5 398,4 2 1,-4 7-296,-2 11 1,6 12 0,1 17-536,3-3 1,2 0 0,5 1-1,1 1-175,-1-2 1,3 1-1,1-1 1,4 2 181,2-1 0,-3-3 1,3-2-1,0 1 275,0-1 0,-4-1 0,5-4 0,-3-5-26,-4 1 1,-1-6-1,-3 4 469,0-4 1,-7-10 0,-4-4 563,-4-3 0,-2-3 0,-2 1-419,-4-1 0,2 3 1,-5 1-1,-1 5-221,0 1 0,-1 2 1,-7 6-1,1 2-152,-1 4 1,3 4 0,1 7 0,2 2-5,-1 5 1,3 3-1,0 8 1,3 0-209,3 0 0,2 0 0,4-2 0,4-2-809,5-2 1,7-2 0,5 0 0,6-9-1305,4-11 2110,10-5 0,1-2 0,9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52.1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71 138 7538,'0'-18'-181,"0"1"1,-2 0 3182,-4-1-1996,4 8 0,-6-1-578,8 11 0,0 4 0,0 13 0,2 2-180,4 5 1,-2-3-1,5 8 1,1 2-171,0 2 1,-6 4-1,3 2 1,-1 2-239,0-3 0,0 7 0,-6 2 0,0 1-381,0-1 1,0 1 0,0-7 0,0-2-599,0-2 0,-2-6 467,-4-8 0,2-9 1,-5-22-1,1-10 209,4-9 1,-4-15 0,0-9 462,-1-5 0,-3-18 0,-5 2 0</inkml:trace>
  <inkml:trace contextRef="#ctx0" brushRef="#br0" timeOffset="217">1 103 7899,'9'-17'0,"-1"-1"278,0 1 1,-6 5 0,6 2 0,-1 2 146,5 5 0,-2-1 0,1 0 0,3-2-43,1 2 0,3 4 1,-1 6-1,1 4-100,-1-1 0,1 7 0,-1-4 0,1 3-79,-1 3 1,1-1 0,-3 0 0,-3 1-36,-6-1 0,1 3 0,-1 1 1,-2 4-108,-2 3 1,-8-7-1,-2 4 1,-3-2-424,-9 1 1,1-1 0,-8-6-1,0-1-360,0-4 0,3-5 1,-3-7-1,2 0-1862,4 0 2584,1 0 0,-5-7 0,-2-3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7:59.6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301 664 7848,'-23'-29'398,"-3"0"0,3-2 138,4-2 1,-1 4 0,12 0 0,1-2-207,-1-2 0,2-8 1,6 0-1,0 2 154,0 2 0,8 1 0,5-3 0,7-2-322,3 2 0,8 10 1,-2 6-1,4 3-180,2 3 0,6 7 0,2 4 0,1 4-75,5 2 1,-1 14 0,3 7 0,-3 10 9,1 12 0,3 2 1,-11 5-1,-2 5 30,-2-1 0,-4 6 1,-4-2-1,-6 0 21,-4 3 0,-9-7 0,-4 6 0,-4-4 46,-2-3 1,-10 1-1,-5-11 1,-9-1 35,-3 1 1,-2-4 0,-6-10 0,0-8 55,0-7 0,-5 0 0,-3-9 1,-2-3-68,-3-6 0,3-5 0,-1-11 0,-3-3-106,-1-6 0,-3-10 0,1-4 1,1 1-252,5-1 1,5-3 0,12 3 0,6 2-349,3 4 0,11 0 0,3 14 0,4 2-473,2 1 0,8 11 1139,3 3 0,12 4 0,5 2 0</inkml:trace>
  <inkml:trace contextRef="#ctx0" brushRef="#br0" timeOffset="764">650 1223 7877,'0'-12'-47,"0"1"-408,0-3 1,6 4-282,0-1 1000,0 7 23,-6-4 486,0 8 696,0 0-935,0 8 1,-2 0-1,-2 5-107,-2-1 1,0-1 0,6 7-1,0-1-53,0 1 0,0 1 1,0 5-1,0 5 185,0 4 0,0 9 0,0 5 0,0 5-87,0 7 0,0 3 0,2 9 0,2 5-351,2 6 1,5 1 0,-3 2 0,0-3-49,0-4 0,-1-1 1,-3-19-1,2-3-272,-2-7 1,-2-1-1,-2-12 1,0-8-2154,0-6 1407,0-11 0,-2-10 1,-2-12-1,-2-5 70,2-6 1,-3-5 0,1-7 0,2 1 874,2-1 0,-6 0 0,-1 0 0</inkml:trace>
  <inkml:trace contextRef="#ctx0" brushRef="#br0" timeOffset="1233">650 1799 8855,'-10'-2'2194,"3"-2"-1396,-1-1 1,-2-3 0,-7 4-336,-1-2 1,-1-2 0,-2 5-1,-5-3-151,-1 2 1,4 0 0,-6 0 0,-2-2-168,-2 2 1,-8 0 0,0 1-1,0-3-243,-1 2 0,5-4 0,-4 2 0,6 0-544,6-1 0,4 5 1,9-6-512,5 0 1,-1 6 336,12-4 0,4 5 1,15 1-1,3 0-279,1 0 1,8 0 1094,-2 0 0,4 7 0,2 3 0</inkml:trace>
  <inkml:trace contextRef="#ctx0" brushRef="#br0" timeOffset="1583">685 1729 7888,'10'8'276,"-2"-4"-28,-8 8 0,0-6 1819,0 5-812,0-7 1,1 4-981,5-8 1,4-6 0,7-2 0,3-1-214,3-5 0,-1 0 0,5 1 1,0 1-84,0-1 0,2-3 1,4-1-1,-2-1-270,-2 1 0,-5-1 1,3 1-1,-2 1-1236,-4 5 1,-1-3-1155,-3 8 2681,-7 0 0,-10 14 0,-10 2 0</inkml:trace>
  <inkml:trace contextRef="#ctx0" brushRef="#br0" timeOffset="2066">720 2445 7911,'12'0'975,"-1"0"-388,-7 0 1,4 8-1,-8 4-121,0 3 1,-2 3-1,-4 1 1,-5 5-134,-5 5 1,2 6 0,-1 5 0,-5 7-63,1 3 1,-6 3 0,0 1 0,-3 4-67,-3 6 1,4-2 0,0 1 0,0-1-260,0 0 0,3-6 0,-3-2 0,4-9-1076,7-10 0,1-18 360,9 1 0,0-14 0,6-4 0,0-10 151,0-6 0,2-3 1,4-2-1,4-5 619,-1-1 0,15-2 0,-5-6 0</inkml:trace>
  <inkml:trace contextRef="#ctx0" brushRef="#br0" timeOffset="2300">633 2865 7898,'11'-24'635,"1"1"1,-6 2-1,5 7 42,3 2 1,-4 9 0,1-3-207,3 4 1,-4 4 0,1 4 0,1 5-112,-2 5 1,5 1-1,-3 3 1,3 3-136,3 6 1,-7-2 0,1 2-1,2 2-184,1 2 1,3 8 0,-3 2 0,-1-1-296,-3 1 0,-1 0 1,4-4-1,-3 1-502,3-1 1,-4-4 0,-1-6-1,1-5-2333,0-5 3089,-6-9 0,11-3 0,-5-7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03.2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245 541 7905,'-18'-17'309,"1"-6"1,-1-1-1,1 1 415,-1-2 1,3-2 0,1-8 0,5 0-133,1 0 1,2 0 0,6 0 0,2 0-266,4 0 1,4 0 0,9 2-1,2 4-177,3 6 1,7 5-1,-4 7 1,2 5-176,0 4 1,6 4 0,6 6-1,-1 9-57,3 10 0,-4 6 0,6 4 0,-1 4 57,1 6 1,-6 3 0,1 2 0,-5 1 7,-6-1 0,-3 1 0,-9-1 0,-1 0 38,-5 1 1,-5-1-1,-12-1 1,-7-5 77,-9-5 1,-5-4 0,-8-4 0,-2-4-83,-3-6 0,1-11 0,-8-6 0,-1-4-23,-3-2 1,1-8-1,1-6 1,3-7-199,-3-8 1,-1-4 0,-1-4 0,7-2-142,9-2 0,2 1 0,10 5 0,1 0-231,3 0 1,9 8 0,4 3-13,4 5 1,10 3-1,4 5 1,5 5-116,6 4 0,5 2 0,7 0 703,-1 0 0,1 8 0,0 2 0</inkml:trace>
  <inkml:trace contextRef="#ctx0" brushRef="#br0" timeOffset="433">542 1013 7905,'0'-17'933,"0"5"449,0 0-348,0 8 0,0-1-657,0 10 1,0 5 0,0 9 0,0 3-182,0 1 0,0 8 0,0 0 0,0 6-2,0 4 0,0 9 1,0 1-1,0 7-43,0 4 1,0 2 0,0 6 0,0 0-144,0 0 1,0-2 0,-2-4 0,-2-6-172,-2-4 1,-2-11 0,4-8-645,-1-10 175,-1-13 0,6-12 1,0-12-1,0-4-238,0-1 0,0-2 1,0-3-1,0-1-164,0 2 0,0-5 1034,0 3 0,0-8 0,0 4 0</inkml:trace>
  <inkml:trace contextRef="#ctx0" brushRef="#br0" timeOffset="716">542 1554 7955,'7'10'2082,"-5"-2"-1174,6-8 1,-16-2-1,-1-4-290,-1-6 1,-6 3 0,5-3-1,-5-1-135,-1-3 0,-1-7 1,1-1-1,-2 3-117,-5 2 0,3 1 1,-8 1-1,0-1-141,1 1 0,-4 1 0,4 3 1,1 3-850,4 2 0,-2-3 1,1 5-1218,3 2 0,7 2 713,3 2 1,9 0 0,2 0 0,10 0-1580,5 0 2707,10 0 0,2 0 0,8 0 0</inkml:trace>
  <inkml:trace contextRef="#ctx0" brushRef="#br0" timeOffset="1000">594 1485 9540,'-10'0'1694,"3"0"0,9 0 0,3 0-1560,7 0 0,4-6 1,1-2-1,2 0-175,5 0 0,-3-5 0,8 1 0,2-3-178,2-3 1,-4 7-1,0-1 1,1-2-136,-3-1 0,4-1 0,-6 3-523,2 1 0,-6 8 0,3-2-1350,-5 4 2227,-9 2 0,-2 0 0,-8 0 0</inkml:trace>
  <inkml:trace contextRef="#ctx0" brushRef="#br0" timeOffset="1450">507 2131 7853,'8'-10'752,"-7"-5"0,7 11 1028,-8-8-1310,8 8 1,-6 4 0,4 12 0,-4 3-96,-2 3 0,0 5 0,-2 4 0,-2 4-139,-2 6 1,-8 4 0,5 0 0,-3 5-87,0 5 0,-1 9 1,-8 4-1,-3 4-320,3 2 1,0-1 0,-1 3 0,-1 2-109,2 2 0,1-10 0,3-14 0,1-11-856,5-10 1,-3-10 294,8-15 0,0-10 0,6-19 1,2-6 838,4-4 0,4-10 0,7-2 0</inkml:trace>
  <inkml:trace contextRef="#ctx0" brushRef="#br0" timeOffset="1684">489 2428 7853,'0'-18'883,"0"1"1,0-1 404,0 1 0,6-1-613,0 1 1,2 1-123,-2 5 0,-3 11 0,9 11 0,0 5-244,-3 1 0,7 9 1,-2 3-1,5 4-85,4 2 0,0 7 1,-3 5-1,1 3-278,3 3 0,5-1 1,-6 2-1,0 3-227,2 1 0,-5 0 0,3-7 0,-3-5-268,-3-5 0,-5 0 0,-3-6 0,1-10-3775,0-10 4324,-6 1 0,3-22 0,-7 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08.5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18 637 7909,'-10'0'893,"2"2"1,8 4-1,2 8-456,4 7 1,-2 0 0,8 9 0,-1 1-339,-1 2 0,4 9 0,-9 3 0,1 2-462,2-1 0,-6 6 0,4 7 1,-2-1-114,1 2 0,-3-8 0,4 1 0,-4-12-710,-2-10 0,0-10 1186,0-15 0,0-24 0,0-19 0</inkml:trace>
  <inkml:trace contextRef="#ctx0" brushRef="#br0" timeOffset="234">18 620 7907,'0'-12'659,"-2"3"262,-4 1 1,6-4-718,0 6 1,10 1-1,11 5 1,4 0-64,3 0 1,-5 0 0,6 0-1,2 0 5,2 0 1,0 2 0,-2 1 0,-4 5-151,-2 2 1,-1 0 0,-7 3-1,-1-1-134,-5 1 1,-3 5 0,-8 3 0,0 2-20,0-1 1,-8-1 0,-5 1 0,-7 3 10,-3 2 1,-6-6-1,4 3 1,-1-5-75,1-2 0,-4-5 0,6-2 0,2-2-370,1-5 0,3-1 590,-1-2 0,8 0 0,3 0 0</inkml:trace>
  <inkml:trace contextRef="#ctx0" brushRef="#br0" timeOffset="668">542 637 7908,'8'-9'1107,"-7"-1"491,5 4-1370,-4 4 0,-2-4 0,2 12-123,4 6 1,-4 5 0,4 5 0,-4 1-326,-2-2 0,0 5 1,0-3-1,0-2-372,0-1 0,0-3 0,0 1 0,0-1-310,0 0 1,-2-7 901,-4-4 0,4-14 0,-6-9 0,0-10 0,-1-6 0,-9-2 0</inkml:trace>
  <inkml:trace contextRef="#ctx0" brushRef="#br0" timeOffset="984">489 480 6753,'0'-19'0,"0"-2"179,0-3 0,0 1 474,0 5 0,2 9-493,4 3 1,-2 6 0,8 6 0,1 5-280,3 5 0,1 1 1,1-1-1,-1-2-172,1-3 1,5-1 0,0 3 0,1-3 129,1-2 0,-6-2 0,4-6 0,-1 0 151,1 0 0,-4 0 1059,5 0-493,-5 0 0,-11 0 1,-8 2-173,-10 4 0,-5-3 1,-3 9-1,1 0-124,-1-3 1,1 7 0,-1-4 0,3 5-97,3 6 0,-1-3 1,5 3-1,0-4-233,0-1 1,3-1-1,5 1 1,0-1-363,0 1 1,1-3 0,5-1 0,6-4-94,3-3 0,9-1 0,1-6 0,0 0 41,0 0 0,5-2 0,-7-4 0,0-5 483,2-5 0,2-9 0,8-2 0</inkml:trace>
  <inkml:trace contextRef="#ctx0" brushRef="#br0" timeOffset="1184">909 288 7908,'-8'-15'43,"-2"1"873,0 2-390,3 9 0,9-3 1,1 12-382,3 5 0,6 7 0,-4 3 1,-1 4-85,1 2 0,4 4 1,-4 8-1,-1 4-112,1 2 0,-2-1 0,-6 5 0,2-3-325,4 3 1,-4-1 0,3-1 0,-1-8-827,2-8 1,-2-6 1201,8-8 0,-1-7 0,7-2 0</inkml:trace>
  <inkml:trace contextRef="#ctx0" brushRef="#br0" timeOffset="1434">1153 515 8419,'-17'-10'1582,"5"3"-1268,0 7 0,6 0 0,-5 0-67,-3 0 0,5 6 0,-1 1 0,2 3-103,4 4 0,-6 1 0,1 3-136,-1-1 1,0 1-1,7-1-110,-3 0 1,-2-1 0,4-2 47,-2-3 0,0-5 1,8 4-175,4-3 0,4 5 0,7-6 0,1-2-140,-1-2 1,1-2 0,-1 0 0,1 0-1218,-1 0 1585,8 0 0,-5 8 0,5 1 0</inkml:trace>
  <inkml:trace contextRef="#ctx0" brushRef="#br0" timeOffset="2182">1450 480 9365,'-12'0'1288,"1"0"1,7 2-1239,-2 4 0,6 4 1,4 7-1,2 1-52,-2-1 1,3 6 0,-1 3 0,0-1-123,2 0 1,-6-2-1,3-3-128,-3 3 1,4-4-172,0 5 1,2-15 146,-2-9 0,-4-7 0,5-13 0,-1-1 20,0-2 0,6-6 0,-5 5 0,3 1 186,4-2 1,-1 5 0,1-3 0,-3 4 105,3 1 0,2 3 0,-1 1 1,-1 2 187,-3-1 1,-1 3 0,4 0 829,-3 3-13,1-7-597,-2 12 0,-5-4-221,-10 12 0,1 2 1,-6 6-1,0-3-98,1 3 0,5 1 0,-4 3 0,2-1-105,0 1 0,1-1 0,3 1 0,-2-1-76,-2 1 0,0-1 0,6 0 0,0 1-104,0-1 0,2-1 0,2-3 0,4-3-59,1-2 1,-3-2 0,6-6-62,1 0 1,3-2 0,-1-4 0,-1-6 25,-2-3 0,-7-8 1,5-1-1,-2 3 166,-4 2 0,4 1 0,-3 1 0,-1-1 420,-2 1 1,-2-1-20,0 1 1,0 5-23,0 0 0,0 11-282,0 1 0,0 1 0,0 11 0,0 2-313,0 1 0,0 3 0,0-1 0,0 1-472,0-1 1,0 1-91,0-1 1,2-1 865,4-5 0,-2-5 0,8-12 0,-1-4 0,7-7 0</inkml:trace>
  <inkml:trace contextRef="#ctx0" brushRef="#br0" timeOffset="3534">1852 515 6375,'0'-17'3350,"0"7"-2633,0 2 1,2 10-477,3 4 1,-3 4-1,4 7-169,-4 1 1,0-1 0,2 1-159,2-1 0,1 1-261,-1-1 1,-2-7-140,8-4 0,-6-5 220,5-1 1,-5-5 0,4-3 216,-2-2 0,-1 0 1,-3-3 1,2 1 0,2 3-135,-2-3 1,-4 2-1,5 6-431,1-2 0,-4 1 21,8 5 0,-7 5 358,7 1 1,0 0 319,5-6 0,1 0 123,-1 0 0,-1-2 1,-3-4 219,-1-5 1,-8 1 0,2-2 0,-3-1 58,3-3 1,-4 5-1,4-1 1,-4-2 526,-2-1 0,-2 3-533,-4 1 0,2 7 0,-7 0-400,-3 8 1,4 5 0,1 9 0,-1-1-8,0 1 1,6 1 0,-1 3 0,1 3-126,-2 2 0,4-4 0,-4 4 0,4-1-61,2-5 0,2-2 0,2-1 0,4-1 34,1 1 0,1-7 0,4-1 0,-3-2-1,3-4 0,2-12 1,1-9-1,0-11-135,1-5 0,-6-9 1,-1-5-1,1-3-85,-2-3 0,-3 1 0,-7-1 0,0 1 16,0 0 0,0-1 0,-2 3 0,-2 3 530,-1 7 1,-7 10 0,4 7 217,-1 4 0,3 11 1,-4 8-165,2 10 0,2 11 0,6 4 0,0 2-29,0 4 1,0 2 0,0 2 0,2 0-442,4 0 1,-2 6 0,6 0 0,-1-2-436,1-3 1,-4-1 0,6 0 0,1 0-73,3 0 0,1-6 0,1-2 0,-1-1 114,1-5 0,-1-9 1,1-7 404,-1-3 1,-7-4 0,-4-3 0,-5-7 277,-1-4 0,0-1 0,0 0 1,0-3 257,0-3 0,0 3 1,0-3-1,0 4 192,0 1 1,0 1 0,0-1 0,0 1 28,0-1 0,0 1 1,2 1-311,4 5 0,-2-3 1,8 8-255,1 2 1,3 3 0,1 1 0,-1 1-64,-5 5 1,3 4 0,-8 7 0,0 1-65,1-1 1,-5 3-1,4 1 1,-4 2 49,-2-1 1,-8-3 0,-1-1 0,-3-1-294,0 1 1,1-1 0,-7-1-709,1-5 1,-1 1 228,1-12 1,7-6 0,4-15 499,4-3 1,2-1 0,2 4 0,2-2 311,2 1 0,6-3 0,-4 4 0,-1 3-45,1 5 1,6 1 0,-3-4 674,5 5 0,-5 1 1,1 6 134,2-2 1,-1 2-1,1 10 1,-4 6-306,-3 3 1,5 3 0,-4-1 0,-1 1-246,1-1 1,4 1 0,-6-1 0,0 1-107,1-1 0,-5 1 0,4-1 0,-4 1-126,-2-1 0,2 1-923,4-1 657,-4-7 0,7-10 1,-5-12-1,2-3-48,-2-3 0,0-1 0,0-3 0,2-1 161,-3 2 1,5 1 0,0 3 265,2-1 1,-5 7 433,7-1 0,0 8-193,5-2 1,-7 12 0,-4 6 0,-4 3-109,-2 3 1,6-1-1,-1 1 1,-1-1-37,-2 1 0,-2-1 1,0 1-104,0-1 1,2-1-257,4-5 0,-4-5 1,6-12-199,-1-5 0,-3-7 1,8-3-1,0-4 146,-3-3 1,5 1 0,-6-4-1,1 4 146,5 2 0,-4 1 0,1 9 311,3 3 1,-4 5-1,-1 10 212,-1 9 1,-2 2 0,-6 15-1,2 2-95,4 2 0,-5-4 0,5 0 0,-4 0-374,-2-2 1,2 4 0,2-7 0,2-3-220,-2-2 1,4-7 236,-3 0 0,9-8 0,-4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13.4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210 227 7775,'0'-17'416,"0"-1"23,0 1 1,0-1 0,0 1 0,0-1-73,0 1 1,-2-1 0,-1 1 0,-5 1 109,-2 5 0,4-3 0,-3 6 0,-1 1-51,0-1 1,-1 2 0,-7 6-364,1 0 0,5 10 0,0 5 1,-1 7-129,-3-1 1,5 6 0,1 2-1,0 6-102,1 6 0,5-4 1,-2 2-1,4-6 82,2-4 1,0-2-1,0 4 1,0-4 51,0-2 0,6-7 0,1-8 1,3-3-12,4-3 1,1-2 0,5-4 0,-1-4-53,-1-5 1,9-11 0,-10-3-1,1-2-64,-5-4 0,3 4 0,-7-2 0,3 0 82,0 1 1,-8 3 0,1 8-1,-3-1 344,-2 1 1,0 5 32,0 0 0,0 11 0,0 1 1,0 9-83,0 7 1,0 1 0,0 3 0,0 1-172,0 2 0,0 8 1,2-4-1,2 3-296,2-1 0,8-6 1,-5 4-1,3 0-1157,0 0 0,5-5 1407,6 1 0,1-4 0,-7-1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15.0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18 377 10034,'-9'9'1601,"3"7"-1386,4 5 1,4 12 0,2 0 0,2 8-191,-3 4 1,-1 9 0,-2 10 0,0 4-263,0 2 0,0 6 1,0-1-1,0-1-510,0-2 1,0-12-1,0-10 1,0-13-344,0-12 1,0-9 1089,0-10 0,-7-24 0,-3-19 0</inkml:trace>
  <inkml:trace contextRef="#ctx0" brushRef="#br0" timeOffset="216">18 464 7867,'10'-8'861,"-4"-3"1,4-5 0,1 1-745,5 3 0,1 4 0,1 8 1,-1 0 124,1 0 1,-1 8 0,-1 4 0,-3 3-112,-1 3 0,-2 1 0,1 2 0,-5 3-131,-4-3 1,-2 4 0,-2 0 0,-2 3-250,-2 3 1,-7-6 0,1 0 0,-3-4-564,-3-3 0,1 3 0,-1-11-547,1 0 1359,7-3 0,-5-7 0,5 0 0</inkml:trace>
  <inkml:trace contextRef="#ctx0" brushRef="#br0" timeOffset="399">350 464 7867,'0'18'0,"0"-1"289,0 0 1,0-5 0,0 0 408,0 1 1,6 3 0,0 1-413,-2 1 0,-2-1 0,-2 1-712,0-1 1,0 1-213,0-1 0,-2-7-222,-4-4 1,2-8-1,-6-10 860,3-11 0,1-16 0,6-6 0</inkml:trace>
  <inkml:trace contextRef="#ctx0" brushRef="#br0" timeOffset="699">333 202 7877,'0'18'64,"0"-7"0,2 1 1,4 1-241,5 3 0,5 7 0,1 1 0,3-3 133,3-2 0,-2-1 1,6-1-1,1 1 135,-1-1 0,-4-1 0,4-5 0,-2-3 135,-3 0 1,3-6-1,-2 4 184,-1-4 1,-11-4 0,-5-4 86,-4-6 0,-2 2 1,-2-1-165,-4-3 1,2 6 0,-7 3-117,-3 3 0,-1 4 0,-3 3-71,1 7 1,5 0-1,2 3 1,1 5-266,-1-1 1,6 6-1,-2-1 1,4-1-180,2 2 1,0-5 0,0 3-1,0-4-373,0-1 0,8-3 0,4-3-98,3-6 1,3-4-1,-1-4 768,1-4 0,7-12 0,2-9 0</inkml:trace>
  <inkml:trace contextRef="#ctx0" brushRef="#br0" timeOffset="899">752 97 8255,'-10'2'1629,"4"4"-993,4 6 1,2 3-1,2 5 1,4 3-412,6 6 0,-2 6 0,-1 6 1,1 5-373,0 5 1,-6 3 0,3 2 0,-1 5-259,0 1 1,6-12-1,-7 1 1,1-9-602,2-9 1,2-8-1,7-13 1006,1-6 0,-1-20 0,1-5 0</inkml:trace>
  <inkml:trace contextRef="#ctx0" brushRef="#br0" timeOffset="1131">1101 429 8124,'0'-17'1236,"0"-1"-536,0 1 1,-8 7-1,-3 4-265,-5 4 1,-1 4-1,-1 4 1,-1 6-259,-4 3 0,1 3 0,-5 1 0,2 2-75,4 3 1,-5-1-1,5-6 1,4 1-152,3-1 1,8 1 0,-4-1-409,3 1 0,3-3 0,10-1-82,5-2 0,7-9 1,3 3-1,4-2 21,2 2 0,-3-4 0,5 4 0,2-4 518,2-2 0,2 0 0,0 0 0</inkml:trace>
  <inkml:trace contextRef="#ctx0" brushRef="#br0" timeOffset="2215">1468 482 7553,'0'-18'1299,"0"8"0,0 5 1,2 10-1,2 7-1220,2 4 0,-1 3 0,-5 2 0,2 5-130,4 1 0,-4 2 0,4 4 0,-4-2 11,-2-2 1,0-2-1,0 4 1,0-4-225,0-1 0,0-3 134,0-6 1,0-9-1,0-8-18,0-10 1,0-13 0,2-6 0,2-4-247,2-2 1,1 0-1,-1 0 1,4 2-102,0 4 0,5-2 0,-3 8 0,3 1 226,3 3 1,-1 7 0,1 3 0,-1 1 141,1 4 1,-1 2 0,0 2 0,3 0 318,3 0 1,-3 2 0,3 2-1,-4 2 421,-1-2 1,-1-2 0,1-2 538,-1 0 0,-5 0-276,-1 0 1,-7-8-546,2-4 1,-6 2-1,-6 1-147,-5 1 1,1 2-1,-2 6-234,-1 0 0,-3 8 0,-1 4 0,1 3-73,5 3 1,-5-1-1,6 0 1,-1 3 46,-1 3 0,8-3 0,-4 5 0,3-2 28,-1 0 0,0 1 0,6-7 0,0 1-9,0-1 1,2-1 0,4-5-1,5-3-175,5 0 0,3-8 0,1 0-62,-3-10 0,4-7 0,-9-5 0,4-3 40,1-2 1,-1 4-1,-3-5 1,-3 1 133,-2 0 0,-1 6 0,-3-3 0,2 5 530,-2 2 0,-2-1 770,-2 1-985,0 7 0,0 10 0,0 12 1,0 3-2,0 3 0,-2 1 1,-2 2-1,-2 3-674,2-3 1,2-2-1,2-1 1,0-1-1233,0 1 0,0-1 1210,0 1 0,2-9 1,4-5 501,6-8 0,-2-3 0,-1-7 0,-1 2-22,-4-1 0,4-3 0,-2-1 1,-1 1 284,3 5 1,-6-5 666,4 4 1,-2 5 0,0-1 403,1 0-1,1 8-922,-6 0 1,6 8 0,0 9-206,-2 1 1,-2-1 0,-2 1-90,0-1 0,2 1 0,2-1-459,1 1 0,3-9-206,-2-3 1,-2-6 0,6-6 119,-3-5 1,5-5-1,-4-1 1,-1-1 193,1 1 0,4-1 0,-4 3 0,-1 1 134,1 3 1,0 7-142,-2-2 1,-2 4-567,7 2 0,-5 8 807,6 3 0,-1 5 0,7 1 0</inkml:trace>
  <inkml:trace contextRef="#ctx0" brushRef="#br0" timeOffset="3300">2411 516 7823,'10'-11'172,"-3"-1"200,1-1 1,-4-3 0,6-1 0,-2-1 52,-5 1 1,-1 5 0,-2 0 0,0-1 106,0-3 1,0-1-1,-2 1-139,-3 5 1,1 3-1,-8 8-198,-1 0 0,-3 8 0,-1 3 0,-1 5-238,1 1 0,5 7 0,0 1 0,1 2-125,1 4 0,-4-4 1,9 2-1,1 0 70,2-1 0,2 3 0,0-8 0,0 0 60,0 2 1,2-5-1,4 1 37,5-7 0,5-6 0,1-8 0,1-4-155,-1-8 1,1-7 0,1-16 0,2-2-42,3-4 1,-3-4-1,-7-9 1,-3-2 22,3-2 0,-5-1 0,1 7 0,-2 0 89,-4-1 1,-2 7 0,-2 3 0,0 6 1264,0 10-784,0 13 0,-6 14 0,-2 14 0,0 7-257,1 8 1,-1 4 0,4 4-1,-2 2-170,2 2 1,2 1 0,2-3-1,0 4-76,0 2 0,0-7 1,0 5-1,0-2-352,0 0 1,2 1-1,2-5 1,4 0-348,2-4 0,1-10 0,7-1 265,-1-9 1,-1-7-1,-3-12 1,-3-7 242,-2-9 0,3 1 0,-3-8 1,0 0 334,0 2 0,-1-4 0,-3 5 0,2 1 545,-2 0 0,4 2 0,-2 5 1,-2 1 571,-3-1 0,5 7 0,2-1-431,2-2 0,1 7 0,7 1-571,-1 4 1,-5 2-1,0 2-84,1 4 0,-5 3 1,0 9-1,-2-1-111,-1 1 0,1 1 0,-6 2 0,-2 3-162,-4-3 1,3 4 0,-9-1-1,-2-3-31,-1-2 1,-3-1 0,1-3-1,-1-1-129,1-3 0,5-7 1,1 2-1,-3-4-235,-1-2 0,5-8 1,4-3-1,4-5 30,2-1 0,0-8 0,0-5 0,2-1 322,4 2 1,4-2 0,7 8-1,-1 2 245,-5 1 0,5 3 0,-5 1 1,5 5 27,1 5 1,-5-2 0,0 2 0,-1 4 296,-1 6 0,0 6 0,-6 7 0,3 1 542,3-1 1,-6 1 0,2 1 0,-4 2-192,-2 3 0,5 5 0,1-4 0,-2 0-332,-2 0 1,-2-1 0,0-7 0,0 1-214,0-1 0,0 1 1,0-1-24,0 1 1,0-11-423,0-7 1,0-7-1,0-13 1,2-1-242,4-3 1,-2-7 0,5 2 0,1-4 314,0-2 1,-4 8 0,3 2 0,1 4 355,0 3 1,-6-3-1,3 11 172,1 0 1,-4 3 0,6 9 141,-2 3 1,-3 7 0,-3 9-1,2 3-160,2-3 0,0 4 0,-6-1 1,0-3-92,0-2 0,0 1 0,0 1 195,0 2 0,6 1-328,-1-7 1,3-7 0,-2-4-193,6-4 0,-3-10 1,1-6-1,0-5-109,-1-4 1,1-7 0,4 7 0,-5 2 173,-1 1 0,4 3 0,-4 1 0,-1 3 323,1 1 1,0 8 36,-2-2 0,-4 12 0,4 6 1,-5 3-237,-1 3 0,0 5 0,0 1 0,0-1-1004,0 2 0,0-6 0,0 5-2379,0-5 3343,0-1 0,0-1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29.06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51 7938,'-8'-17'1019,"6"5"996,-3 0-1420,-5 8 0,8-1 0,-4 10 0,4 9-199,2 7 0,2 1 1,2 7-1,2 2-196,-2 2 0,4 10 0,-3 1 0,-1 3-165,-2-1 0,0 3 0,2 7 1,2 4-227,-2 2 1,-2-5 0,-2 1 0,0-6-268,0-5 0,0-6 1,0-12 62,0-6 1,0-13 0,0-12 118,0-14 1,0-3 0,0-10 0,0-2 145,0-2 0,2-2 0,1 2 1,5 2 183,2 2 1,-4 7-1,5-1 1,3 4 76,2 1 0,-5 3 0,1 3 0,1 4 50,3 0 1,1 6 0,1-3 0,-1 5 55,1 5 1,-1 11 0,-1 7 0,-5 1 11,-5 1 0,-4 2 0,-2 8 0,0-2-148,0-4 1,-8 4-1,-3-4 1,-5 4-92,-1 2 0,-3-8 1,-1-4-1,-2-3-69,1-3 0,1-7 0,0-4 1,-3-4-401,3-2 0,2 0 0,3-2 1,3-4-3158,1-6 3616,0-3 0,-5-10 0,-1-3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42.7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383 105 8283,'-11'0'570,"-1"0"0,10 0 0,4 0-138,13 0 0,13 0 1,12 0-1,9 0 14,7 0 0,6-2 0,10-2 1,6-2-241,9 2 0,8 0 0,-43 3 0,1-1 0,-1-1 0,1 0-42,-1 1 1,0 0 0,1 1 0,-1 0 0,2 1 0,-1 0 0,0 0 0,1 0 21,-2 0 0,0 0 0,2 0 0,-1 0 0,42 0 0,0 0-17,0 0 1,-44 0-1,-1 0 1,47 0 0,0 0 53,-3 0 1,1 0 0,0 0 0,2 0-135,-47 0 0,1 0 1,46 0-1,2 0 0,-49 0 1,1 0-109,0 0 1,0 0 0,5 0-1,1 0 1,0 1 0,0 0-1,1 1 1,-1 0 5,-2 0 0,0 2 0,2 2 1,-1 1-1,0-2 0,1 0 0,-1 1 1,0-1-51,1 2 0,-1-2 0,-2-2 0,0 0 0,-3 2 0,-1 2 0,49 4 76,-48-6 1,-1 0 0,1 2 0,-1 0 0,49 0 0,-8 1 50,-7 0 1,1 0-1,-3-5 1,-1 3 21,-5-2 0,-1 4 1,-11 0-1,4-1 7,2 1 1,4-2-1,-2-6 1,-6 2-63,-4 4 1,4-4 0,-2 4-1,4-5 91,2-1 0,-6 0 1,-2 0-1,-2 0-94,-4 0 1,4 0 0,0 0 0,1 2 25,-1 4 1,0-4-1,-4 4 1,4-4 74,2-2 0,-5 6 1,1 0-1,-6-3-32,-5-1 1,7 4 0,-5 0 0,-3-2 28,-1-2 0,1-2 1,-3 2-1,2 2-27,3 2 0,-3 1 0,0-3 0,-1 2-51,1-2 1,-4-2 0,3-2 0,-3 0-48,-8 0 1,2 0 0,-6 0 0,4 2-52,2 4 0,-6-4 0,-2 3 0,-2-3-67,-3-2 1,3 0 0,-2 0-1,-1 0-34,-3 0 0,-2 0 0,1 0-294,-1 0 1,1 0-1799,-1 0-101,-7 0 1,-2-2-412,-8-3 1,-8 1 2754,-4-8 0,-11 0 0,-4-5 0</inkml:trace>
  <inkml:trace contextRef="#ctx0" brushRef="#br0" timeOffset="900">802 105 8437,'10'0'-273,"-2"-8"1,-8 4 692,0-7 1,0 5 18,0-6 1,-8 2 99,-4-1 0,3-3 75,-3 8 1,6-5-308,-5 5 0,5 0 1,-6 6-47,-1 0 1,3 2 0,-2 2-28,-1 2 1,-5 7 0,-3-3 17,-2 0 0,-1 3 1,5-5-1,-2 2-25,-3 3 1,-7-3 0,2 2 0,-4-1-21,-2-1 1,0 6 0,0-7-1,0 3-31,0 0 1,1-3-1,-1 5 1,2-4-100,3-3 1,-1-1 0,8-4 0,2 2-144,1 2 1,3 0-261,-1-6 107,9 0 1,3 0 61,12 0 1,-2 0 0,7 0 0,3 0 79,1 0 0,9 0 1,-1 1-1,0 3-65,2 2 0,-3 2 0,7-4 0,2 4-155,2 1 1,-4-3 0,-2 4-1,0 0-130,1-1 0,-1-5 0,4 4 0,-2-2-271,2 0 0,-6-1 0,0-3 0,-1 2 698,-1 2 0,8 0 0,-4-6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8:41.3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0 297 8333,'10'17'-219,"-4"1"1,4-1 0,-1 1 0,3-3 496,0-3 0,1-2 1,10-6-1,7 1 253,3-1 0,3-2 0,7-2 0,9 0-117,11 0 0,6-6 1,5-1-1,4-1-232,1 0 0,5-5 0,9 1 0,4-2-34,0 3 0,-2-3 1,-8 6-1,1 1-13,-1-1 1,6 2 0,2 6 0,0 0-36,0 0 0,0 8 0,-1 3 1,3 5 26,0 1 0,-47-10 1,1-2-1,44 7 1,2 1-64,-47-5 0,1 0 1,3 0-1,0-1 1,1 0-1,-1-2 1,-1-2-1,-1 0-26,-2-2 1,1 0 0,-1-1 0,1 0 0,3 0 0,2 0 0,1 0 0,1 0 50,-1 0 0,0 0 1,3 0-1,0 0 0,-1 0 1,-1 0-1,2-1 0,0 0-108,1-2 0,0 0 0,3 2 1,0 0-1,0-2 0,-1 0 1,-2 1-1,0 0 17,-2-1 1,0 1 0,-2 1 0,1 0-1,2-2 1,0 0 0,-1 1 0,0 2 25,1 0 0,-1 0 0,-1 0 0,0 0 0,-5 0 0,-1 0 0,0 0 0,-1 2 43,48 4 0,-46-5 0,0 0 0,46 4 0,-3-3 46,-5-2 0,-2 0 0,2 0 0,2 0-106,-1 0 0,-3 0 0,-2 0 0,-1 0 2,-5 0 1,8 0 0,-7 0 0,-5 2 76,-3 4 1,-4-4 0,2 4-1,0-2 48,-3 1 0,3-3 0,-14 4 0,-1-4-31,-3-2 0,-2 0 1,-1 0-1,-3 0-48,-1 0 1,-8-2-1,2-2 1,-5-3-76,-1-3 0,-6 0 1,-1-3-1,-3 1-204,-4-2 0,-3-1 0,-5-3-291,-1 1 0,-8 5 1,2 1 13,-4-3 0,-8 4 0,-2 1 0,-2 1-237,-3 4 0,-9-4 0,-3 2 0,-2 1-1849,-4-3 2587,6 6 0,-16-14 0,4 7 0</inkml:trace>
  <inkml:trace contextRef="#ctx0" brushRef="#br0" timeOffset="383">7248 0 7978,'-23'8'146,"1"4"1,5 3 1121,3 3 1,8-9-457,-5-3 1,15-4 0,3-2-432,13 0 0,1 0 0,8 0 0,4 0-181,6 0 1,0 0 0,6 2 0,-1 2-92,1 2 1,-4 7-1,5-1 1,1 3 1,-3 3 1,1-1 0,-6 1 0,2 1 63,-3 4 0,-3-1 0,-6 5 0,-5 0 12,-5 0 1,-7 0 0,-3 5 0,-1-3 18,-4 2 1,-2 0-1,-2-2 1,-2-6-190,-4-3 1,-9-3-1,-10-1 1,-5-5-353,-6-5 0,-1-4 0,-12-2 0,-3 0-550,-5 0 0,-8-8 1,0-3-1,-2-5-764,-3-1 1,-6-7 1648,0 1 0,-7-8 0,3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08.9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175 105 8032,'8'-18'228,"-6"7"0,4-1 699,-4-2 1,-4 7 749,-4 1 0,4 6-1179,-4 6 1,-2-2-1,3 7 1,1 3-335,2 1 0,-4 9 0,0 3 1,0 4-290,-1 6 0,3 9 1,-8 1-1,0 5-673,3 6 0,-7 1 0,5 7 0,-5 2-77,-1-2 0,5-10 1,2-4-1,2-9 82,5-6 0,1-20 1,2-13 792,0-17 0,7-20 0,3-12 0</inkml:trace>
  <inkml:trace contextRef="#ctx0" brushRef="#br0" timeOffset="400">158 0 8005,'11'0'668,"1"0"1,0 0-1,3 2-126,-3 4 0,2-2 1,-7 7-1,3 5-139,4 5 0,-1 1 0,1 7 0,-3 2-228,3 2 0,1 9 0,3 5 1,-1 1-125,1-1 0,-6 3 0,-1-3 0,3 3-7,1 3 1,-3-7 0,-2-1 0,-3-2-246,-3-4 0,0-8 0,0-4 1,2-2-313,-2-4 0,-4-3 244,-6-7 0,2-3 1,-8-10-1,-1-4 58,-3-5 0,-1-5 1,-1-1-1,-1-3 65,-4-3 0,1 2 0,-5-6 1,0 1 104,0 5 1,4-4 0,-5 2 0,3 1 246,4 3 0,1 1 0,3 3 0,1 1 601,5 3 1,3 5-453,8-6 0,2 8 0,4-4-250,5 1 0,7 5 1,3-4-1,2 2-446,-1-2 0,3 4 0,-2-4 0,1 5-463,1 1 0,-4-2 0,6-2 1,-1-2-1501,-5 2 2304,6 2 0,0 2 0,8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3.7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780 419 8092,'0'-35'136,"0"2"0,0 2 229,0 2 0,6 0 1,0-6-1,-2 0 278,-2 0 0,-2 2 1,-2 2-1,-4 4-244,-6 2 1,-11 4 0,-6 9-1,-4 6-121,-2 4 0,-8 6 0,-3 8 0,-7 13-169,-5 12 1,2 9 0,-6 15-1,0 8-64,30-30 0,1 2 1,4 4-1,0 1 1,0 1-1,2-1 0,-16 46-15,10-3 1,8 6 0,11 0 0,10-4-162,12-9 1,11-9-1,20-5 1,7-2-150,9-2 0,-3-17 1,4-6-1,-2-14-250,3-8 0,-3-9 0,6-4 0,-2-8-175,-4-10 1,-7-7 0,-4-16 0,-5 0-147,-7 0 0,-7-2 1,-15-2 850,-5-1 0,-4-1 0,-2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11.6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594 260 8073,'12'-2'1095,"-1"-2"-827,3-1 1,-4-1 680,1 6 1,-5-6 197,6 0 0,-10 0-687,-2 6 0,-8 0 1,-9 0-1,-1 0-146,1 0 1,-1 0 0,1 0 0,-3 0-175,-3 0 1,2 0-1,-8 2 1,-3 2-390,-1 2 0,1 6 1,0-5-1,3 1-765,-2 0 0,0-2 0,0-4 1,4 2-238,2 1 0,-4 1 0,5-6-830,3 0 2081,9 0 0,5 0 0,7 0 0</inkml:trace>
  <inkml:trace contextRef="#ctx0" brushRef="#br0" timeOffset="316">367 68 8073,'0'-17'0,"-2"5"1373,-4 0 0,2 9-669,-7-3 0,5-2 0,-6 2-578,-1 2 0,-3 8 0,-1 4 1,-1 2-121,1 3 1,-3 3 0,-1 1-1,-2 1-22,1-1 0,3 1 0,2-1 1,-1-1-185,1-5 0,-1 5 0,1-5 0,-1 5 108,1 1 1,7-5-1,4 0 1,4 1 181,2 3 0,2 1 0,4 1 14,6-1 1,3-1 0,3-3-1,-1-3-101,1-2 0,5 3 0,0-3 0,1 0-449,1 0 1,-6-3-1,6-3 1,-1 2-910,-1 2 1,0 2 1354,-5-2 0,7 3 0,2 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13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298 296 7973,'15'-18'-97,"-3"1"1,-4-1 0,-8 1 0,0-1 554,0 1 1,0-1 0,0 1-1,0-1 82,0 1 1,-2-1 0,-2 1 0,-4-1 4,-2 1 0,4 5 0,-5 3-137,-3 1 0,-1-4 1,-3 6-102,1 3 1,1 8-1,3 7 1,1 4-159,-2 1 1,5 2 0,-1 5-1,0 5-64,1 4 0,5 2 1,-4 0-1,2 0-145,0 0 0,0-6 0,6 0 0,0 0-16,0-2 0,0-2 0,2-9 0,2-3-26,2-1 1,8-8 0,-3 2 32,5-4 1,1-4 0,1-4 0,-1-6-109,1-3 1,-3-5 0,-1-1 0,-3-2 39,3 1 0,-4-3 1,-1 2-1,-1 1 36,-4 3 1,0 7 435,2 1 1,-4 9-54,4 2 0,-4 13 1,-2 13-1,0 1-16,0 4 1,0 2 0,0 4 0,0 2-122,0 1 1,0 9-1,0-3 1,0 5 15,0 1 0,0 1 1,0-1-1,-2 0 12,-4 1 0,4-3 0,-4-1 1,2-5-33,-2-1 0,4-4 0,-3-10 0,1-6-37,-2-3 0,2-5 1,-8-5-38,-1-10 1,-1-8 0,-1-11 0,-1-3-233,-3-1 0,-3-10 1,3 0-1,-2-6-48,-3 0 0,1 3 0,6 1 0,-1 2 152,1 4 1,7-2 0,2 7 0,2 3 60,1 2 0,-1 1 0,8 3 1,3 1-102,7 2 1,9 8-1,5-3 1,1 1-311,4 0 1,-4-8 0,2 5 0,2-3-558,2 0 1,2 1-1,0-7 1,-2 3-462,-4 3 1,4-3 1428,-4 3 0,-4-4 0,1-1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16.8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280 227 8303,'0'-17'549,"0"5"0,0 1-206,0-3 0,-6-1 0,0-3 137,3 1 1,-1-1-1,0 1-76,-2-1 0,-6 1 0,5 1-31,-3 5 0,4-3 1,-6 8-209,-1 2 0,-3 2 0,1 4 0,1 6-130,3 10 0,-1 1 0,-6 10 0,1 2-217,0 2 0,1 2 0,2 0 0,5 0-8,1 0 0,-4 0 1,7-2-1,1-4 141,2-6 1,2 2 0,2-3 83,3-7 0,5-5 1,8-12-1,-1-2-27,1-2 1,5-13-1,0-1 1,-2-3-85,-1-2 1,-3-6 0,1 4 0,-1-2 26,1 0 0,-7 7 0,-1-3 0,0 4 384,-1 3 0,-3-3-85,6 9 0,-8 6 0,2 6 0,-4 10-37,-2 6 1,0 3 0,0 4 0,0 4-114,0 1 0,0 3 0,0-6 0,0 0-452,0 0 1,2-1 0,1-5 0,5 2-638,2 3 1,2-7 0,5-7-1,0 0 989,1-1 0,-1-5 0,1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30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43 123 7916,'-10'-8'310,"-6"-2"-30,5-7 0,5 7 612,6 4 0,6 20-338,5 9 0,3 0 0,-8 3 0,0-1-583,1 4 0,-5 4 0,6 4 0,-2 2-388,0 1 1,0 3 0,-6-4 0,0 4-265,0 1 0,0-5 0,0 2 0,0-6-287,0-6 0,0-4 968,0-8 0,0-22 0,0-7 0</inkml:trace>
  <inkml:trace contextRef="#ctx0" brushRef="#br0" timeOffset="417">43 140 7916,'0'-17'763,"0"-1"1,0 1-1,0-1-400,0 1 0,0-1 0,2 3 0,3 3 78,7 6 1,4 4 0,3 2 0,2 0-153,3 0 0,5 0 0,-4 2 0,0 2-274,0 2 0,5 8 0,-7-3 0,-2 5-25,-1 1 0,-5 7 0,-1 1 0,-5 0-258,-1 0 0,-2 4 0,-6-5 0,-2-1-40,-4 2 0,2-5 0,-7 3 0,-3-4 289,-1-1 1,-9-7-1,1 1 1,2 0 244,1-3 1,3 5 0,-1-8 0,1-2 335,-1-2 1,9-1-131,3 5 0,6-4 1,6 4-153,5-4 1,7 4-1,5 2 1,6-1-209,4 1 0,-4 6 0,0-3 1,2 5-58,2 1 1,-5 3-1,-5 1 1,-4 4-14,-1 2 1,-9 1 0,-3 3 0,-4-4-89,-2-2 1,-9 0 0,-7-3-1,-7 1-51,-4-2 1,-3-7-1,-4-4 1,-3-3-318,-4-3 0,6-2 0,-2-2 0,8 0-317,4 0 1,-4 0 0,5 0-1,5-2-606,5-4 1,1 3 1376,7-9 0,8 8 0,8-4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31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505 349 7915,'6'-11'666,"1"-1"-362,3-1 0,-6 3 1,4 0-1,-2 1 685,-1-1 1,3 4 177,-2-6 0,-4 7-564,4-7 1,-6 8 0,-6-2-322,-6 4 0,-3 2 1,-3 0-1,1 0-112,-1 0 0,1 0 0,-1 0 0,-1 2-3,-4 4 1,-2-2-1,-6 6 1,3-1-418,3 1 1,-6-4 0,4 5 0,-2 1-1192,0-2 1,7 5 0,-1-5-1,4 2-935,1-1 0,3-5 2376,3 6 0,4-8 0,8 3 0</inkml:trace>
  <inkml:trace contextRef="#ctx0" brushRef="#br0" timeOffset="316">348 35 6746,'0'-12'1709,"0"1"0,-2 7 1,-4-2-1122,-6 4 0,-3 10 0,-3 4-507,1 3 1,-1 3-1,1-1 1,-2 1-17,-5-1 0,5 2 0,-4 3 0,3 1-105,3-2 1,-1 5-1,1-3 1,-1-2-66,1-1 0,1-9 0,5 1 1,3 0 123,0-3 0,6 1 53,-4-4 0,10-2 1,4 5-1,2 1-39,3 0 0,9-4 1,1 3-1,0 1-398,2 0 0,-5-1 0,5 5 0,-2-4-412,1-3 1,7 7 0,-4-4-1,0 1-1645,-4 1 2422,-3-8 0,5 11 0,2-5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33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383 332 7823,'11'-17'69,"-1"0"0,-2-1 306,-4 1 0,-2-1 0,-2 1 0,0-1 26,0 1 1,-6-3 0,-2-1 0,0-2-51,0 1 1,1 3 0,1 2 0,-4-1-65,0 1 1,-3 5-1,5 2 1,-2 2 27,-3 5 1,3 1 0,-2 2 0,1 2-122,1 3 0,-5 5 0,3 10 0,-2 1-124,3 2 0,-3 8 0,6-4 0,1 2-104,-1 1 1,-4-7 0,6 4 0,3-2 77,1-3 1,2-3-1,0-2 1,0 1-12,0-1 0,2-7 0,3-2 0,7-2-68,3 0 1,3-3 0,-1-6-1,1-5-23,-1-2 0,-5-2 0,0-5 0,-1-1-86,-1 1 0,4 0 0,-7-1 222,3 1 1,-4 1 84,5 4 0,-7 7 1,2 10-1,-4 9 56,-2 7 1,0 1 0,0 9 0,0 6-89,0 7 1,0 3 0,0 3-1,0 5-79,0-1 1,0 6 0,0-2-1,0-1 202,0-3 0,0 2 0,-2 0 0,-2-3 9,-2-3 0,-5-5 0,3-16 0,0-6-40,1-3 1,-7-11 0,2-3-217,-3-4 0,1-10 0,-1-3 0,-5-7-352,1-5 1,-2-4 0,-1-8 0,-3 0-123,-2 0 0,5 0 1,-1 2-1,4 2 227,1 2 1,9 2 0,1-2 0,2 4 107,0-1 0,2 9 0,10-3 0,6 9-36,3 3 1,5-4 0,1 7 0,4 1-427,2 2 0,3 2 1,4 0-1,-1 0-271,-3 0 0,3 0 0,-6 0 0,2 0 865,0 0 0,-8 0 0,5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35.12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105 78 8038,'-6'-12'0,"0"1"1054,3-3 1,-5 5 944,2-3-1491,0 0 1,6 4 0,0 8-340,0 10 0,6 6 0,0 3 0,-2 4-133,-2 6 1,3 4-1,1 2 1,-2 0-68,-2 0 1,-2 0-1,0 0 1,0 0-80,0 0 1,0-2-1,0-4 1,0-4-289,0 1 1,0-13 142,0 5 0,0-15 0,0-3 154,0-9 0,0-9 0,0-3 0,2-2 50,4 1 1,-4 3 0,5 3 0,-1 3 152,0 1 0,2 6 0,-2-3 109,5 1 1,-1 2-1,2 6 10,1 0 1,-3 0 0,0 2-1,-1 2-7,1 2 1,-6 7-1,4-1 1,-2 3-56,-1 3 1,1-1-1,-6 1 1,0-1-101,0 1 1,-8-1-1,-3 1 1,-5-1-195,-1 1 1,-1-7 0,1-1 0,-3 0-446,-3-1 1,4-5 0,-4 2-1,3-4-296,3-2 1,1-8-1,4-3 876,7-5 0,-5-9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0.6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36 7867,'-11'-6'483,"-1"0"1,6 0 0,-6 4 124,-1-4 1,3 4-152,-1-3 1,-1 3 0,-4 4 0,3 3-90,1 7 1,1 6 0,-7 5 0,1 8-139,-1 8 0,-1 1 0,-3 11 1,-1 5-68,2 4 1,1 6-1,5 6 1,3-2-232,6-8 1,4-8 0,2-7-1,2-6-469,4-4 0,4-10 0,7-6 0,3-5-178,3-5 0,-2-7 0,8 2 1,3-4 65,1-2 0,-4 0 0,-2-2 0,0-4 207,0-5 1,0-1 0,2-4 441,-5-3 0,3-10 0,0 2 0</inkml:trace>
  <inkml:trace contextRef="#ctx0" brushRef="#br0" timeOffset="802">437 507 7867,'-17'0'118,"5"0"0,0 0 2036,-1 0-1071,5 0 1,0 2-712,8 4 1,6-2 0,2 7 0,0 3-202,-1 2 0,-1 1 0,-4 0 0,2 1-74,2-1 0,0 1 0,-6-1 0,0 1-194,0-1 0,0 1 1,0-1-859,0 1 669,0-9 0,0-3 0,0-12 0,2-5 31,3-5 0,-1-9 1,8-2-1,-1-4 43,-1-4 0,6 10 0,-7-10 1,3 4 255,0 3 0,-3-3 0,5 8 1,-4 2 273,-3 1 0,5 9 0,-4 1 140,2 2 0,-1 4 0,3 10-150,-6 6 1,-2 3 0,-1 3 0,3-1-135,-2 1 0,-2 5 1,-2 0-1,0 1-91,0 1 1,0-6 0,0 5 0,-2-7-88,-4-5 1,4 3-411,-3-3 1,5-4 128,5-3 1,-3-10 0,6-9-1,0-5 116,4-5 0,-3-5 1,3 4-1,0 0 96,-3 0 0,5 1 0,-6 7 0,-1-1 151,1 1 1,4 5 0,-4 2 363,1 3 1,-5 3-318,2 10 0,-4 3 0,-2 9 1,0-1-291,0 1 1,0-1 0,0 3-1,0 1-404,0 2 0,0 1 0,0-7-936,0 0 0,0-5 834,0 0 1,2-8 0,4 0 430,5-8 1,-1-6 0,0-8 230,-3 1 0,5 0 1,-4-1-1,0 1 266,-1-1 0,1 1 0,-4-1 0,4 3 644,1 3 0,-3-3 0,4 3 0,0-2-183,-1 3 0,-3-3 1,6 8-1,1 0-333,3-1 1,1 5 0,1-4-246,-1 4 1,-1 4 0,-3 2 0,-3 4-75,-2 1 0,4 3 0,-7 5 0,-1 1-107,-2-1 0,-2 1 1,0-1-170,0 1 0,-2-1 1,-4 1 49,-5-1 1,-5-5 0,-1-3 0,-1-1-73,1-4 1,5-2-1,1-2 1,-3 0-642,-2 0 0,5 0 0,1-2-297,2-4 0,5-3 0,6-9-4,3 1 1174,8-1 0,3 1 0,10-1 0</inkml:trace>
  <inkml:trace contextRef="#ctx0" brushRef="#br0" timeOffset="1219">1275 385 8326,'0'-18'1809,"0"1"-1210,0 0 0,-6 5 1,-1 2 63,-3 2 1,4 1-1,-5 3-154,-3-2 0,4 2 0,-1 10 0,-3 6-380,-1 3 1,-1 10-1,2 4 1,5 4-166,1 2 1,-6 0 0,5 0-1,-1-2-7,4-4 1,4 2-1,2-7 1,0-3-45,0-2 1,8-3-1,6-4 34,7-7 0,-2-7 0,7-7 0,-3-11 17,0-5 1,6-10 0,-4-8 0,1-1-78,-1-5 0,-2-1 1,-5-3-1,-1 1 68,1 0 0,-7 5 0,-1 2 0,-2 3 134,-4 3 1,-3 10 0,-1 6 157,0 3 0,-1 10 0,-5 5 18,-6 3 1,2 4-1,1 3 1,-1 9-50,0 7 0,4 1 1,-3 7-1,1 2-191,4 2 1,0 2 0,0 0-1,-1 0-152,1 0 0,2 5 1,2 1-1,2-2-503,3-2 1,-1 4 0,8-1 0,2-1-511,1-2 1,3-10-1,1-4 1,2-5-1850,3-6 2989,-1-5 0,2-7 0,2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2.9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70 123 7796,'0'-10'1479,"-8"3"1,6 8 0,-4 5-1,5 8-1070,1 7 0,0 6 0,1 8 0,3 2-297,2 4 1,0-2-1,-6 7 1,0 3-240,0 1 0,0 8 0,0 1 0,0-3-468,0-2 1,0-9-1,0-2 1,0-5-994,0-3 0,2-6 977,4-17 1,-4-12 0,4-13 0,-5-9 250,-1-7 1,0-12-1,-1-5 360,-5-5 0,-4-1 0,-7 0 0</inkml:trace>
  <inkml:trace contextRef="#ctx0" brushRef="#br0" timeOffset="216">0 298 7796,'12'-35'91,"-1"0"0,-7 0 1,4 0-1,-2 2 353,0 4 1,1 4 0,-1 7-1,6 3 117,3 3 0,3-2 0,-1 9 0,3 1-40,3 2 0,-4 2 0,7 0 0,-3 2-207,0 3 0,1-1 0,-7 8 0,0 4-82,1 5 0,-6-2 0,-3 5 0,-1-3-68,-4 2 1,-2-1 0,-4 7 0,-4 0-210,-6-2 0,-5 0 1,-4-6-1,-3 3-412,3-3 1,-4 2 0,2-3 0,-1-7-385,-1-3 1,6-2-1,-5-4 1,5 2-678,1-3 1,3-3 1517,3-5 0,-3-5 0,5-8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4.3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 7814,'11'15'1985,"1"-3"0,-6-4-1449,6-8 0,-7 6 0,7 1 0,2 3 5,1 4 0,3 1 1,-1 3-1,3 1-155,3 4 1,-4 6 0,4 12 0,-3 4 46,-3-1 0,-1 13 0,-4-5 1,-7 4-179,-3 5 1,-4-1 0,-3 6 0,-9-4-409,-7-2 0,-1-8 0,-5-7 0,0-2-647,0-5 0,0-8 0,-4-7 0,3-6-828,3-5 0,-4-4 0,6-8 1628,1 0 0,3 7 0,2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4.0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250 105 8085,'-40'-6'0,"-1"-1"376,2-3 0,2 6 0,4-2 0,4 4 583,6 2 1,15 0-614,14 0 1,5-2 0,19-2 0,3-1-129,5 1 0,7-4 0,7 0 0,1 1-101,-1-1 1,1 0 0,-1 4 0,2-2-128,5 2 1,-13 2-1,1 2 1,-10 0-115,-8 0 1,2 2 0,-10 4 0,-5 6 203,-9 3 0,-5 5 0,-2 3 1,-2 8 56,-3 8 1,-5 6 0,-8 7 0,1 0-144,-1 1 0,-5 1 0,0 2 0,3 3-246,7-3 0,-1-4 0,8-5 0,3-6-766,1-5 1,4-10-1,3-9 164,7-9 1,4-16-1,1-9 1,0-11 853,1-5 0,-1-9 0,9-3 0,1-7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5.0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228 157 7224,'7'-17'83,"1"-1"0,4 1 803,-6-1 1,-4 7 0,-2-1-181,0-1 0,0 3 1,-2 0-30,-4 2 0,-4 3 0,-7 5-213,-1 0 1,3 7 0,1 5 0,2 5-185,-1 7 0,-3-3 0,-1 8 0,-1 4-68,1 6 1,-1 4-1,3 5 1,1 1-85,3 5 1,1 4 0,-2 8 0,7-2-267,3 2 0,2-6 0,0-1 0,2-7-341,3-5 1,7-7 0,9-11 0,5-5-335,1-5 1,2-9-1,6-4 1,0-4-67,0-2 0,5-10 1,1-6-1,-2-7-460,-2-4 1339,-2-2 0,0-14 0,0-2 0</inkml:trace>
  <inkml:trace contextRef="#ctx0" brushRef="#br0" timeOffset="783">490 419 8535,'-18'0'793,"8"-2"1,3-2-171,-1-1 0,6 1-83,-4 9 0,6 5 0,4 8 0,2-1-148,-2 1 1,4 1-1,-3 2 1,-1 5-136,-2 1 0,4-6 1,0 4-1,-2-1-179,-2-1 0,-2 0 0,0-5-515,0-1 258,0 1 0,0-11 0,0-7 0,0-9-119,0-7 1,5-3 0,3-5-1,0-3 97,0 0 1,3-4-1,-5 6 1,0 0 185,2-1 1,-4 3-1,5 6 1,1 1 207,0 4 0,-4-1 92,5 7 1,-5 0 0,4 8 9,-2 4 1,-3 6 0,-5 9 0,0 4-77,0 2 0,0-3 0,0 5 0,0 0-129,0-2 1,0-2 0,0-7 0,0-1-27,0 1 0,0-1-170,0 1 1,0-11-1,2-7-236,4-9 1,-2-7-1,8-3 1,1-5-27,3-5 1,-5 2-1,1-2 1,0 0 239,-3 2 1,7-4 0,-6 7 0,-1 3 44,-3 2 1,-2 7 336,2 0 0,-4 10-251,4 2 1,-4 8-1,-2 10 1,0-1-521,0 1 0,0-1 1,0 1-1,1-1-454,5 0 1,-4 1-1,6-1-44,0 1 0,1-3 697,9-3 0,-1-4 391,1-8 1,-3-2 0,-1-2-1,-4-4 685,-3-2 1,1-1-1,-2-7-51,6 1 0,1-1 1,1 3-1,-4 1-67,-3 3 0,7 5 0,-2-4-366,3 2 1,-3 1 0,-1 3-170,3-2 1,-4 0-1,-1 8-13,-1 4 1,-2 4-1,-6 7-170,0 1 0,-2-1 0,-2 0 0,-4 1-42,-1-1 1,-3-5 0,-6 0-1,1-1-120,0-1 0,-1 4 1,1-9-1,-1-1-1139,1-2 0,-1-2 190,1 0 0,7-8 1189,4-3 0,20-5 0,5-1 0</inkml:trace>
  <inkml:trace contextRef="#ctx0" brushRef="#br0" timeOffset="1216">1345 507 7785,'-11'-6'1412,"-1"0"1,6-6-426,-5 6 0,5-5-324,-6 5 0,1 0 1,-7 6-508,1 0 1,5 0-1,0 2 1,1 4-156,1 6 0,-4 5 1,7 4-1,-1 5 124,0 1 0,0-6 0,4 4 0,-1-1 109,1-1 1,2 0 0,4-5-33,4-1 0,3-1 0,9-5 1,-1-7-245,1-8 1,5-7-1,0-13 1,1-5-201,1-4 1,-6-8 0,4-1-1,-3-3-146,-3-3 1,-5-3 0,-2-1 0,-3-1 131,-3 1 1,-2 5-1,-2 3 1,0 1 292,0 4 0,-2 10 0,-2 6 1,-3 5 749,-3 7 0,4 3-246,-6 8 1,9 8 0,-3 5 0,2 9-85,-2 7 1,4 4-1,-4 2 1,6 2-282,6 3 1,-2-1 0,8 6-1,1-1-341,3 1 0,1 2 1,1 5-1,-1 0-646,1 1 1,5-3 0,2-5 0,2-8-2151,4-6 0,2-16 2961,2 3 0,-8-12 0,-1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7.7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 7698,'15'-8'473,"-3"-4"1,-3 5 771,-3 1 1,-4 6-694,4 6 1,2-2 0,-2 9-1,-2 5-118,-3 3 1,-1 8-1,0-4 1,2 4-363,4 8 1,-4-2 0,4 8 0,-4 0-149,-2 3 1,0 7-1,0 3 1,0 2-439,0-2 1,-6-1 0,0-5 0,2-3-1384,2-7 1,2-10 1276,0-7 1,0-21 0,0-14 0,0-15 619,0-12 0,0-13 0,0-10 0</inkml:trace>
  <inkml:trace contextRef="#ctx0" brushRef="#br0" timeOffset="203">18 140 7823,'10'-23'0,"-2"0"447,-1 1 0,-5 9 0,4 1 0,-2 0 253,2 3 0,-2-1 0,7 6-322,3-2 0,1 0 1,3 8-1,-1 2-54,1 2 0,-3 8 1,-1-3-1,-4 5-147,-3 1 0,5 1 1,-6 1-1,-2 3-129,-2 1 0,-2 2 0,-2-4 1,-2 3-399,-2-3 1,-8 4-1,3-1 1,-5-3-135,-1-2 1,-1-3 0,3-3 0,1-3-1197,3-2 1,-1-2 1679,-6-6 0,1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49:49.0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0 10144,'-9'2'1030,"3"4"0,12 4 1,5 7-1,5 2-436,1 5 1,1 3 0,1 8 0,3 2-144,1 3 1,0-1 0,-5 8 0,-1 1-182,1 3 1,-9 1 0,-3 2 0,-4 3-173,-2 1 0,-8-2 0,-3-7 0,-5-5-722,-1-1 0,-3-4 0,-1-10 0,-2-8-931,1-7 0,3-1 0,1-7 0,1-2 1555,-1-2 0,1-2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00.3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68 8052,'-10'-8'176,"-6"-1"0,7-9 2630,-1 1-2085,-6 7 1,14 4 0,-3 12-239,3 6 0,2 9 0,0 4 1,2 2-192,3 4 0,-3 8 0,6 4 0,-2 1-255,0 5 1,0 1 0,-6 5 0,0 1-191,0 2 1,0 6-1,0-4 1,0 1-286,0-1 0,0-2 0,0-8 0,0-3-490,0-6 0,0-6 1,2-6-196,3-6 0,-1-13 462,8-10 1,-8-8 0,2-9 660,-4-1 0,-2-7 0,0-2 0</inkml:trace>
  <inkml:trace contextRef="#ctx0" brushRef="#br0" timeOffset="333">18 662 8030,'-2'-12'1367,"-4"0"-853,4 9 1,-6-3 0,10 12 0,4 5-53,6 5 0,3 3 0,3 4 1,-1 7-116,0 3 1,1 1-1,1 1 1,3 2-146,1 4 0,0 2 0,-7 5 1,-3-3-8,-1-2 1,-2 3 0,3-5-1,-3-2-33,-2-2 0,0-10 1,-3-6-292,7-7 0,-2-9 1,-1-10-74,-1-7 1,0-13 0,-2-8 0,3-8-210,1-4 1,6 7 0,-7-5 0,3 2-155,0 0 0,-3 1 0,5 7 0,-4 2-833,-3 2 0,7 7 1398,-2-1 0,3 3 0,3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03.3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53 524 8091,'-8'-17'80,"-2"-1"1,-1 1 217,-1-1 1,8 1-1,-2-2 1,5-3-124,1-1 0,0-6 1,0 4-1,0-3 116,0-3 0,1 4 1,5-2-1,6 0-59,3 2 1,3-4 0,-1 8-1,1 1-101,-1 3 0,3 1 0,1 3 0,2 3-198,-1 6 1,3 4 0,-2 4 0,1 4-5,1 6 1,-6 9-1,6 4 1,-1 3-5,-1 3 1,-6 2 0,-5 2-1,0-1 67,-3 1 1,1 0 0,-6 0 0,2 0 55,-2 0 1,-4 0 0,-6-2 0,-6-2 84,-3-2 0,-3-6 1,-1 3-1,-3-5 65,-1-5 1,-8-5-1,4 1 1,-2-6-129,0-4 0,5-2 1,-3-2-1,0-4-53,0-6 0,6-5 1,-3-5-1,5-1-195,1 2 0,9-4 0,3 1 0,2 3-247,-2 1 1,4 3-1,-2 0 1,8-1-291,8 1 1,3 5 0,3 2 0,1 1-1356,5-1 2070,-5 6 0,14-12 0,-6 7 0</inkml:trace>
  <inkml:trace contextRef="#ctx0" brushRef="#br0" timeOffset="409">402 297 8091,'-2'10'1059,"-4"-4"1,3-2-415,-9 2 1,8-3-183,-2 9 0,6-8 0,6 2 0,6-4-143,3-2 1,5 0 0,1 0-1,6 0-108,6 0 0,-8-2 1,10-2-1,0-4-53,4-2 1,-2 5-1,6-7 1,-3 0-18,1 3 1,6-5-1,-5 6 1,1 0-177,0 1 1,3-1 0,-5 4 0,-4-2 10,-6 2 1,2 0 0,-6 1 0,0-3-98,-3 2 1,-5 0 0,-2 0-88,1-2 1,-3-1-1,-1 3-178,-2-2 1,-8-2-736,1 2 526,-3 4 0,-4-5-167,-3 7 1,1 0-90,-8 0 1,6 0 100,-5 0 1,5 0 160,-6 0 0,0 0 588,-5 0 0,0 0 0,-1 0 0</inkml:trace>
  <inkml:trace contextRef="#ctx0" brushRef="#br0" timeOffset="1350">1048 332 7927,'0'-11'1523,"0"-1"-796,0 8 0,-2-6 112,-3 5-158,3 3-493,-6-6 0,8 16 1,0 3-125,0 5 1,0 1 0,0 1 0,2-1-169,4 1 0,-4 1 0,3 2 1,-3 3-34,-2-3 0,0-2 1,0-1-1,0-1-134,0 1 1,0-7 0,0 1 128,0 2 1,0-5 124,0 3-96,0-8 0,0 2-25,0-12 1,0 2-1,0-8-115,0-1 1,0-3-66,0-1 0,0 5 134,0 1 0,0 5 103,0-6 301,0 8 0,0-6 120,0 5-245,0 3-288,0-6 1,0 10-65,0 4 1,0 3 123,0 9 1,-5-6 9,-1-1 0,0-5-5,6 6 1,-6-7 155,0 7 1,-7-6 382,1 6 0,2-9 175,-1 3 0,5-4 22,-6-2 1,6 0 86,-5 0-99,7 0-401,-4 0 0,10 0 1,2-2-34,2-4 1,7 4 0,-1-5 0,4 1-39,1 0 0,0 0 0,-1 4 0,-2-2 8,-3-1 1,1-1-1,5 6-188,1 0 0,-1-6-763,1 0-1286,-1 0-1041,-7 6 3146,-2 0 0,-16-7 0,-2-3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06.1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1 8161,'-18'0'42,"8"8"0,5 3 529,3 5 0,2 1 0,2 1 0,3 1-59,7 4 1,-2 7 0,1 8 0,3 5-238,1 2 1,3 1 0,-3 9 0,-1 3-133,-2 6 0,-7 4 0,5 2 0,-2-1-67,-4 1 0,0 0 0,0-2 0,1-2-33,-1-2 1,-2-8-1,-2 3 1,0-5-129,0-2 1,6-7 0,0-4 0,-2-6-74,-2-6 1,-2 4 0,2-6 0,2 0-4,1-4 1,1-3-1,-6-3 1,0 1-336,0-1 0,0 1-1107,0-1 462,0-7 1,0-4 690,0-12 1,-2-10-1,-2-7 1,-3 0 449,-3-3 0,-2 5 0,-5-8 0,-1 0 0,1-6 0</inkml:trace>
  <inkml:trace contextRef="#ctx0" brushRef="#br0" timeOffset="234">36 1328 7905,'-6'-17'112,"0"-1"1,-6 7 431,6-1 1,1 10-56,5 2 1,7 8-1,5 9-184,4 1 1,1 5 0,0 0 0,1-1-40,-1-3 1,1 4-1,-1 1 1,3-3-62,3-2 0,-4 5 1,5-1-1,-5-2 1,-1-1 0,-1-3 1,0 1-198,1-1 0,-1-5 1,1-3-155,-1-1 1,1-4 0,-3-10 0,-1-5-324,-2-5 1,-7-7 0,5-2 0,0-1-303,-1 1 0,-3-4 0,4 4 0,0 0 770,-1-1 0,3-5 0,6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08.1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856 1 7053,'10'0'2567,"-3"0"-2041,-7 0 0,-2 0-63,-3 0 1,1 0-1,-8 0-155,-2 0 1,5 0-1,-3 0 1,-1 0-48,-3 0 0,-1 1 0,-1 3 0,1 2-47,-1-2 0,-1 4 0,-3 0 0,-3-1-70,-2 1 1,4 0 0,-6-4 0,-2 3-127,-2 3 0,0-6 0,2 2 1,1-2-33,-1 2 0,0-4 0,0 3 0,4-3-3,2-2 1,0 0 0,3 0 0,-1 0 54,2 0 1,1 0-1,3 0 32,-1 0 1,1 0 0,-1 0 11,1 0 1,5 0-144,1 0-753,7 0 92,-4 0-19,8 0 420,0 0 27,-8 0 0,6 2-347,-4 4 0,3-4-1653,-3 4 819,4-4 1475,-6-2 0,8 0 0,0 0 0</inkml:trace>
  <inkml:trace contextRef="#ctx0" brushRef="#br0" timeOffset="2155">384 140 7261,'-17'0'1550,"5"0"-1154,1 0 0,5 0 0,-4 2 28,2 4 1,2-2-157,6 8 1,0-7 0,0 7-99,0 2 0,0 1 0,0 3 0,0-1-235,0 0 0,0 3-22,0 3 0,0-3 0,0 3 0,0-4-249,0-1 1,0-1-932,0 1 828,0-1 0,-1-1 285,-5-5 0,2-3 0,-8-8 140,-1 0 0,3 0 0,-2 0 174,-1 0 1,3 0-1,-2 0 246,-1 0 0,-3 0 107,-1 0 1,-1 0 678,1 0-240,7 0-717,2-8 0,16 6 1,4-3-102,3 3 0,-3 2 1,0 0-1,1 0 11,3 0 0,3 0 0,2 0 0,3 0-76,-3 0 1,-2 0 0,-1 0 0,-1 0-83,1 0 0,-1 0 1,1 0-220,-1 0 1,1 0-1,-1 0-457,1 0 1,-7-2-106,1-4 1,-8 2-537,2-8 1,-12 6-300,-6-5 1629,4 7 0,-7-12 0,5 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13.2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122 437 7902,'-17'0'77,"0"0"220,-1 0 0,6-8 0,1-5 443,-3-8 0,6 1 0,3-3 0,3 1-363,2-1 0,0-2 0,0-6 0,0 4-272,0 2 0,0-7 1,2 5-1,3 0-62,7 4 0,-2 3 1,1 3-1,3 1-94,2 5 1,7-3-1,2 8 1,0 3-78,1 1 0,-1 4 1,-4 3-1,4 9 85,2 7 0,-5 1 1,-1 7-1,-5 2 28,-5 2 1,-1 4-1,2 1 1,-6 5 35,-5 2 1,-1-6-1,0 3 1,-1-1 104,-5 0 1,-6 0-1,-9-8 1,-3-4 174,3-6 0,-6-6 1,0-5-1,-2-6-173,0-4 0,5-2 0,-3-2 1,0-6-120,0-9 0,11-3 0,-1-7 0,3 0-267,4 0 1,-3-2 0,7-4 0,2 2-369,2 1 1,2 9 0,0-2 0,0 1-887,0-1 1,0 4 1511,0-4 0,8 3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24.1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36 115 8202,'-6'-23'1660,"0"-1"0,-6 1-469,7 6 1,1 1-735,10 4 1,1 12-1,7 14 1,-4 7-59,-3 8 1,5 4-1,-4 4 1,0 4-357,-1 6 0,-1 5 1,-4 4-1,2 4-493,2 3 0,0-7 0,-6 4 1,0-2-349,0 0 0,-2-1 0,-2-11 1,-2-7-299,2-8 0,0-13 0,0-17 501,-2-10 1,-5-13 0,5-18-1,0-9 595,-2-7 0,6-6 0,-13-8 0,5 0 0</inkml:trace>
  <inkml:trace contextRef="#ctx0" brushRef="#br0" timeOffset="367">1 237 8135,'0'-25'57,"0"-2"1,0-6 0,0 4 395,0 5 0,2 5 1,4 1 130,5 1 0,-1 7 1,2 4-1,1 5-50,3 1 0,1 1 0,3 5 0,1 4-231,2 0 1,0 5 0,-3-3 0,1 3-292,2 3 0,1 5 1,-9 0-1,-1 1 44,-2 1 0,-9 0 0,5 6 0,-2-2-265,0 2 1,0-5-1,-8-3 1,-4-2-12,-6 3 1,1-7-1,-5 2 1,-3-7 234,-1-4 0,1 3 0,1-5 1,1-2 484,-1-2 0,1-2 133,0 0-455,7 0 1,10 0 0,11 2 0,5 2 58,1 2 1,7 5-1,1-3 1,0 2-44,0 3 0,5 5 0,-5 3 0,0 3-116,0-3 1,-7 6-1,-9 0 1,-1 2-43,-4 0 1,-4-1 0,-6 1 0,-5-6-220,-5-4 0,-3-3 0,-3-3 0,-3-3-436,-2-2 0,0-2 0,-4-6 1,3 0-279,3 0 1,2-2 0,6-4 0,-1-6-393,1-3 0,7 3 1289,4 1 0,-4-9 0,1-7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26.27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175 105 8014,'0'-17'28,"0"-1"1,0 1-1,-2-1 510,-3 1 1,1 7 186,-8 4 1,6 4 0,-3 4-332,1 4 1,-6 4-1,5 7 1,-3 1-96,0-1 1,6 6 0,-3 3-1,-1-1-28,0 0 1,1 4 0,-3-4 0,4 1-160,0-1 0,7-2 1,-5-5-1,4-1-127,2 1 1,2-3 0,4-3-80,5-6 1,5-4-1,1-2 1,1-2 1,-1-4 0,1-4 0,-1-7 0,1-3 20,-1-3 1,0 2-1,1-7 1,-3 1-53,-3 0 0,2 6 0,-7-4 117,3-1 0,-6 7 1,2-4 536,-4 3-384,-2 10 1,-2 9 0,-2 10 0,-2 5-65,2 5 0,2 5 0,0-3 1,-2 4-237,-1 2 1,-1-3 0,6 3-1,0 0-480,0 0 0,6 0 0,1 2 0,1-5-549,0-5 1,6-2-1,-3 1 1183,5-1 0,9 1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4.5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1 402 8006,'8'-10'-583,"-5"-5"1,7 3 1556,-2-3 1,0 5-289,-3 4 1,5 4 0,8 2-1,-1 0-350,1 0 1,5 2-1,2 2 1,2 2-168,4-2 0,2-4 0,2-6 0,0-6-200,0-3 0,-2-3 0,-2-1 0,-4-2-120,-2-3 1,-1-7-1,-7 4 1,-1-2-15,-5 0 0,-5 6 0,-12-3 0,-5 3 167,-5 2 1,-9 13-1,-2-4 1,-2 8 154,0 4 0,-1 0 0,-3 0 0,2 2 335,2 4 0,8 4 0,-2 7 0,3 3-149,3 3 0,1-2 0,5 8 0,5 1-459,4-3 1,2 6-1,2-4 1,4 4-345,5 2 1,5-2 0,3-2 0,5-2-38,5 2 1,6-6 0,3-4 0,3-7-299,-2-8 1,0-4 0,0-2 0,-1-2 435,-5-4 1,0-11 0,-11-11 0,-5-1 302,-3 0 0,-10 0 1,1-4-1,-3 2 302,-2 2 0,0 2 0,0-4 0,0 4 564,0 1 0,0 3 0,0 6 0,0-1-384,0 1 0,2 5 0,4 2 0,6 3 96,3 3 0,5 2 0,3 2 0,6 0-412,4 0 1,2 0 0,0 2-1,0 2-148,0 1 1,-2 9 0,-2-2-1,-4 5-13,-2 6 0,-7-3 0,-9 5 0,-1-2 30,-4 1 0,-4-1 0,-8-4 0,-7 3 60,-7 1 1,-9 0 0,2-7-1,-4-5-219,-2-5 0,0-4 0,0-2 0,2 0-879,4 0 1,2-2 0,6-4-1012,-2-5 2070,-1-5 0,7-9 0,-1-2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28.8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44 158 8325,'-18'0'1605,"6"0"-780,1 0 0,9 0-91,2 0 0,10 6 0,11-1 1,4-1-162,2-2 0,4-2 0,8 0 0,4 0-211,1 0 0,1 0 0,4 0 0,-5 0-240,-1 0 0,3 0 0,-5 0 1,-2 2-355,-2 4 1,-4-4 0,-2 4 0,-4-4-772,-2-2 0,-1 0 1,-9 2-3495,-3 3 2547,-4-3 1950,-16 6 0,-2-16 0,-7-1 0</inkml:trace>
  <inkml:trace contextRef="#ctx0" brushRef="#br0" timeOffset="250">515 1 10991,'2'15'988,"4"-1"0,5-5-416,5-1 1,7 4 0,2-4 0,3 1-240,3 5 0,2-4 0,2-1 0,-2 1-185,-4 0 0,4-5 0,-4 5 1,2 0-66,-2 0 0,-4-5 0,-7 7 0,-3 2-15,-3 1 0,-4 3 0,-8-1 0,-2 1-237,-4-1 0,-10 0 0,-11 3 0,-4 1-128,-6 3 1,-2-1-1,4-8 1,1-1-423,-1-2 1,0-9-1,0 3 1,2-4-280,4-2 0,3 0 1,9-2 997,0-4 0,-1-3 0,1-9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31.5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297 121 8002,'-2'-18'171,"-3"1"0,3-1 628,-4 1 1,-2-1 399,2 1 0,-7 7-636,1 4 1,-4 6-1,-1 6 1,1 6-240,5 3 0,-5 5 0,5 3 1,-5 6 103,-1 4 0,-1 4 0,1 4 0,-1 7-60,1 8 1,1 5 0,3 5 0,3-2-284,2 2 0,2-4 1,6 2-1,0 0-250,0-2 1,2-4-1,4-11 1,6-7-394,3-3 1,3-2-1,-1-2 1,1-6-346,-1-9 1,3-3-1,1-7 1,2 0 75,-1 0 0,-3-3 1,-2-7 826,1-3 0,7-5 0,2-8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41.2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367 270 8416,'-15'-12'242,"3"1"0,-1-1 0,5-3 0,0 1 121,0 2 1,-3-5-1,5-6 1,0 1 197,-2 3 0,4 1 0,-5 1 0,1-1 14,4 1 1,-4 5-1,0 3-10,-1 1 0,3 0-374,-6 2 1,1 12 0,-5 0-1,3 7-37,1 5 0,8 1 0,-4 3 1,2 3-74,1 2 1,-7 2-1,6 6 1,0 0-74,-1 0 1,5-2 0,-4-2 0,4-4 44,2-2 1,0-1-1,0-7 1,2-1-117,4-5 1,3 3 0,9-8-181,-1-2 1,-1-4 0,-3-6 0,-1-6 36,2-3 1,-1-3 0,1 1 74,-3-1 0,-1 1 0,4-1 170,-3 1 1,-7 5 0,4 2 744,0 3-533,-6 1 1,5 14 0,-7 5 0,0 9-33,0 7 0,0 6 0,0 7 0,0 9-65,0 5 0,0 12 1,0 0-1,0 8 24,0 3 1,0 1-1,0 1 1,0-7 46,0-8 0,0-6 0,-2-8 1,-1-3-60,-3-8 0,-2-10 0,4-18-160,-2-1 0,-5-10 1,3-2-1,-2-10-130,-3-5 1,-1-5 0,0-1 0,3-4-158,-3-2 1,-1-1-1,-5-3 1,-1 2-74,-2-2 1,-1-2 0,7-2 0,1 0 154,5 0 1,-3 6-1,8 0 1,2 0 87,3 2 1,1 2-1,1 7 1,5 1 136,6-1 1,9 1-1,5-1 1,1 3-276,4 3 0,-4-3 0,4 5 0,4-2-573,4 1 0,1 5 0,-5-4 1,0 0-12,0 1 0,0 5 0,0-4 833,0 0 0,0 6 0,0-5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45.16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141 35 8031,'-10'-7'298,"0"5"1,6-6 758,-1 0 733,-1 6-223,-2-6-1369,6 8 0,-6 8 0,8 4 0,0 3-37,0 3 0,0 5 0,0 2 0,0 3-164,0 3 0,0 7 1,0 3-1,0 0-185,0 2 1,-2-5 0,-2 7 0,-1-4-28,1-8 0,2 0 0,2-10 41,0-2 0,0-5 118,0-10 1,0-16-1,0-17 36,0 0 0,6-4 0,-1 7 1,1 1 89,2-2 1,-6 5 0,6-3 0,-2 4 45,-1 1 1,7 7 0,-4 1-1,1 0 59,5 1 0,-4 5 1,1-2-50,3 4 1,1 10 0,1 3 0,-2 5-22,-3 1 1,-5 3 0,4 1-1,-2 2-29,-5-1 0,-1 3 1,-2-2-1,-2 0-82,-3 3 0,-5-5 1,-8 6-1,1-2-114,-1-3 1,1-3 0,0-1 0,-1-1-26,1 1 1,-1-9-1,1-3 1,-1-4-364,1-2 0,-1 0 0,3-2 0,1-4-183,3-5 0,7-5 1,-2-1-1,4-1-1369,2 1 2060,0-1 0,0-7 0,0-2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46.8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105 133 7989,'0'-18'466,"0"1"1,0-1-1,0 1 1888,0-1-1724,0 1 1,8 1 0,2 6 0,1 9-39,1 4 0,0 17 0,5-1 0,2 6-226,5 7 0,-5 8 0,6 7 0,-1 3 143,-1 3 0,0 5 1,-7 2-1,-5 0-114,-5 0 1,-4 6-1,-2 0 1,0 6-261,0 4 1,-13-6-1,-5-8 1,-3-2-479,-4-4 0,3-3 1,-5-7-1,2-7-145,3-8 1,1-8 0,0-11-1,-3-6-687,3-4 0,2-2 0,1-2 0,1-2-96,-1-2 1,9-8 0,1 3 1270,0-5 0,6-1 0,-6-1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48.38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227 158 7939,'18'0'1316,"-8"-2"-875,-5-4 1,-3-4-1,-2-7 126,0-1 1,-7 1 0,-5-1-83,-4 1 1,-1 5 0,0 2 25,-1 3 0,1-5 0,-1 6-142,1 2 1,-1 2 0,1 2 0,1 2-204,5 4 1,-3 4 0,6 7 0,1 1-224,-1-1 0,-4 7 0,6 1 0,2 2 53,2 4 1,2-4 0,0 2 0,0 2-11,0 2 1,0-6 0,2-3 0,4-5 14,6-1 1,3-1-1,3-1-21,-1-5 1,1-3 0,-3-10-1,-1-2-37,-2-2 1,-1-7 0,5-1 0,-3-5-61,-1-5 1,-6-1-1,3 4 1,-1-2-32,-4 1 0,4 3 0,-2 1 1,-2 1 299,-3-1 0,-1 7 457,0-1 0,0 6-388,0-5 0,0 9 1,0 2-1,0 9-103,0 7 0,0-2 1,0 1-1,0 5-195,0-1 0,0 0 1,0 1-1,0 1-551,0 2 1,2 1 0,2-7 0,4 3-443,2 3 0,1-10 1,7 3-1,-1-4 1070,1-3 0,-1-5 0,1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0:55.0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18 193 7980,'-9'-2'1216,"3"-4"-364,4 4 0,10-6 1,3 8-1,5 0-435,1 0 0,7 0 0,-1 0 0,0 0-293,2 0 1,-5 0 0,5 0 0,-2 0-311,1 0 1,1 0 0,-4 0-1,2 0-293,-1 0 0,3 6 0,-2 2 0,-1 0-607,-3-1 1,-3 1-1,-3-4-1152,-1 2 2238,-8 8 0,1-14 0,-12 0 0,-11-10 0,1-6 0,-6-1 0,3-1-51,3 1 0,-1-6 0,1 1 1,-1 5 198,1 3 1,1 3 0,3-5-1,3 2 858,2 3 0,-3 5-255,5-6 1,2 8 0,10-1-286,5 3 1,5 8 0,1 1 0,1 3-213,-1 4 0,3-7 1,1 1-1,2 0-72,-1 4 1,-3-5 0,0 1-161,5 0 0,-5 0 1,4 5-73,-3-1 1,-5-6-1,-3 5-79,-6 3 1,-4-4 0,-4 1 0,-4 1-75,-6-2 1,-3 3-1,-3-5 1,-1 2-198,-4 3 0,3-3 0,-3 2 0,4-1-349,1-1 1,1 5 0,-1-5 0,3 2-753,3-1 1501,-4-7 0,7 12 0,-9-7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27.86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507 664 7897,'0'-18'18,"-2"7"1,-2-1 0,-2-1 196,2-3 1,0-1 0,1-1 0,-5 1 295,-2-1 0,4-3 0,-3 1 0,-1 5-3,0-1 0,-1 3 1,-7-1-237,1 3 0,-1 7 0,1-2 0,-1 6-80,1 6 1,1 3 0,3 9 0,1 1-135,-2 5 0,1 3 0,-1 8 0,3 0-47,-3 0 1,6 1-1,2 3 1,4 0-7,2-6 0,0 2 0,0-8 1,2 0-53,4-3 1,-2-7 0,8-5 0,1-7-12,3-3 0,1-4 0,1-3 0,-1-9-18,1-7 1,-3-1 0,-1-7 0,-3-2-18,3-2 1,-4-2 0,1 0 0,1 2 72,-2 4 0,-2 4 0,-7 8 138,5-1 1,-4 12 24,4 12 1,-4 12 0,-4 18 0,-2 5-51,-2 6 1,1 3 0,3 5-1,-2 3-70,-2 6 1,-6 4 0,6 4-1,1 1 18,-3 3 1,4 5 0,-6-3-1,1 0 61,-1-1 0,6-3 1,-4-12-1,2-8 269,1-5 0,-7-12-178,6-2 1,-7-16 0,3-15-122,0-8 0,-5-5 1,3-11-1,-4-1-199,-1-3 0,-1-7 0,-1 0 0,-2-5-156,-3-5 1,1-6 0,4 4 0,-1 1-115,3-1 0,-4 2 1,11 6-1,0 1 125,4-1 0,4 0 1,2 2-1,2 4-64,4 5 0,4-1 0,9 2 1,5 1-163,5 3 0,-2 0 1,4-3-1,4-3 35,4-2 1,1 4 0,-5-7 0,0 1-257,0 2 0,0-6 719,0 4 0,0-12 0,0-3 0</inkml:trace>
  <inkml:trace contextRef="#ctx0" brushRef="#br0" timeOffset="433">612 559 7897,'9'-17'0,"-1"-1"0,-2 1 210,0-1 1,0 1 0,-6-1 0,2 1 121,3-1 1,-3 1-1,4 0 1,-4-1 88,-2 1 1,0 5 0,0 0-13,0-1 0,-2-1 0,-2 1 189,-2 1 1,-7 8-319,1-2 1,-1 6 0,-1 6-119,2 6 1,7-3 0,-5 3 0,2 4-193,4 5 1,2-2-1,0 5 1,-2-5-60,-1-2 0,-1 7 0,6-1 1,0-2-15,0-1 0,0-9 1,0 1-1,2 0-211,4-3 1,-3 5 109,9-8 0,0 0 1,3-8-1,-1-4 53,-3-6 1,-1-3 0,4-3 156,-3 1 1,-1-1-1,2 1 255,-6-1 1,-5 1 299,-1-1-150,0 9 1,0 3-380,0 12 0,-1 3 1,-3 9-148,-2-1 0,0 1 1,6-1-1,0 1-342,0-1 0,0 1 0,0-1-428,0 1 0,0-1-605,0 1 0,6-11 607,0-7 0,5-7 883,-5-11 0,8-7 0,-5-2 0</inkml:trace>
  <inkml:trace contextRef="#ctx0" brushRef="#br0" timeOffset="850">716 35 7897,'-5'-11'2827,"-1"-1"-1337,0 8-1277,6-4 0,6 16 0,2 4 1,-1 3-80,1 3 0,0 5 1,-4 0-1,2 1-36,-3 1 1,-1-4 0,-2 8 0,0 0-102,0-2 1,0 5 0,0-7 0,0 0-144,0 0 1,0-1-1,0-7 22,0 0 1,0-5 0,2-2 4,4-2 0,-2-5 1,6-8-70,-3-7 0,5-4 0,-4-1 120,2 0 1,1-1 0,7 3 129,-1 3 1,1-2-1,-1 8 43,1 3 1,-7 3-1,-1 5 1,-2 7 142,-4 4 1,3 1 0,-1 2 0,-2 3-43,-2 1 0,-4 6 0,-2-4 0,-4 1-192,-1-1 0,-3 2 1,-4-8-1,3-3-237,1-1 1,1-5 0,-7 0 0,1-2-196,-1-4 0,1-4 0,1-6 0,3-6-240,1-3 0,2-3 1,-1 1-1,5-3-329,4-3 1,2 4 986,0-5 0,0 5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36.1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482 175 8119,'0'10'2904,"0"-1"-2015,0-3 1,-2-2-218,-4 8 1,2-6-200,-7 5 0,-1-5-347,-5 6 0,-1-8 0,1 1-167,-1-3 0,1-2 0,-1 0 0,1 0-178,-1 0 1,1 0 0,-1 0-350,1 0 1,5 0 0,1 0-857,-3 0 1,6-2-1597,3-3 3020,3 3 0,2-6 0,0 8 0</inkml:trace>
  <inkml:trace contextRef="#ctx0" brushRef="#br0" timeOffset="415">465 0 7847,'-12'0'716,"0"0"0,1 0 0,-7 2-466,1 4 0,5-2 0,0 8 0,-1-1-41,-3-1 0,-1 6 1,-3-5-1,-1 5-51,-2 1 1,-2 1 0,3-1 0,-1-1-89,2-5 1,-5 5 0,3-5 0,0 5-50,-2 1 0,11-5 0,-3-2 0,3-1-9,4 1 1,1-4-68,3 6 0,6-3 0,-2 5 33,6-2 0,9-9 0,-1 3 27,3-4 1,3-2 0,-1 0-45,1 0 0,-1 2 1,1 2-1,-1 2-169,1-2 1,-1-2 0,1-2 0,-1 2-344,1 3 1,-1-3-1,0 4 1,1-4-1344,-1-2 1894,1 8 0,-1-6 0,1 6 0</inkml:trace>
  <inkml:trace contextRef="#ctx0" brushRef="#br0" timeOffset="733">377 245 7847,'-11'0'-80,"-1"0"319,-2 0 1,5 0 1922,-3 0-713,8 0-1233,-4 0 1,8 2-1,2 2-70,4 2 0,4-1 0,7-5-130,1 0 1,-7 0 0,1 0-1,2 0-157,1 0 0,-3 0 0,-1 0 1,3 0-135,2 0 0,-5-5 0,1-1-187,1 2 0,-3 2 0,0 0 0,0-2-1374,-1-2 1836,-5 0 0,12 6 0,-7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38.2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228 158 7841,'0'-17'-194,"-2"-1"251,-4 1 0,4-1 0,-4 1 631,4-1 0,2 7 0,-2-1 120,-4-2 1,2 7-471,-7 1 1,5 4 0,-4 4 0,1 4-105,-1 5 1,0 7 0,-3 5 0,1 6-37,-2 4 0,5 10 0,-3 3 0,-2 7-106,-1 5 1,3-2-1,3 8 1,-1 0-309,0-2 0,6-1 0,-2-9 0,4 0-244,2 1 0,2-9 1,2-5-1,4-6-81,2-4 1,1-13 0,7 1 0,-1-3-84,1-4 0,1-3 1,3-7 623,1 0 0,0 0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20.4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175 263 8229,'-15'-8'0,"1"-2"444,2 1 0,7-7 0,-5 4 107,2-3 0,4 3 0,10 1 0,6-1-357,3 2 1,5 1 0,3 5 0,6-2-167,4 2 0,2 2 0,0 4 0,0 2-216,0 2 1,0 9-1,-2 1 1,-4 7 86,-6 4 0,-11-4 1,-5 7-1,-1 1 156,0 2 0,-8 2 0,-11-1 1,-9-1 36,-7-3 1,-4 3 0,-4-6-1,-2-2 205,-1-8 0,-7-7 0,4-10 0,1 0-94,-1 0 0,8-10 1,8-7-1,2-10-349,3-6 0,5-4 1,5-2-1,6-2-302,5 3 0,8-5 0,7 2 0,7 2-817,8 2 1265,12 3 0,-4-1 0,6 0 0</inkml:trace>
  <inkml:trace contextRef="#ctx0" brushRef="#br0" timeOffset="318">717 53 7823,'-6'18'184,"0"-1"1,0 1 0,6-1 0,0 2 401,0 5 0,0-3 1,0 8-1,0 4 127,0 6 0,6-2 1,0 6-1,-2-3-375,-2 1 0,3-2 0,3-10 1,0-6-199,0-3 0,5-5-371,-1-3 0,3-12 1,1-14-1,-2-7-191,-3-8 1,1-10 0,5-4 0,1 1-40,-1-1 1,1-4-1,1 5 1,2-1 163,3 0 0,-1 3 0,-6 5 0,1 2 275,-1 4 1,1 5 0,-1 13-1,1 5 334,-1 4 0,-1 4 0,-3 6 0,-3 9 100,-2 10 1,-2 8 0,-6 4 0,0 4-359,0 1 0,2-5 0,1 4 0,5-3-1637,2 1 1,2 0 1582,5-6 0,8 0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44.6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333 175 7796,'0'-17'0,"0"0"201,0-1 1,-6 6-1,0 1 736,2-3 0,0 5 1,0-3-307,-2-2 1,-1 5-1,1-1-331,-6 2 1,3-4 0,-3 7-6,-2 1 1,5 2 0,-3 2-202,-2 0 0,1 8 0,-1 3 1,5 7-122,1 5 1,-4-2 0,6 8 0,0 1-54,-1-3 1,5 6 0,-4-4 0,4 4 14,2 2 1,2-6 0,2-2 0,4-2 50,1-3 1,1-9 0,4-3 0,-3-2-12,3-5 0,1-1 0,3-4 1,-3-3-36,-3-7 0,3-3 0,-3-5 0,2-1 52,-3-3 0,3-5 1,-6 6-1,-1 2 11,1 1 1,4 3 0,-6-1 0,-2 1 44,-3-1 0,5 7 31,0-1 1,0 10 0,-6 2 46,0 10 1,0 11 0,-2 5 0,-2-1 68,-2 0 1,0 12 0,6-2 0,-1 2-36,-5 0 0,4-1 1,-4 5-1,4 6-36,2 3 0,-6 3 1,0-1-1,3 2-35,1 4 0,-4-1 1,0 5-1,0-4 13,-2-7 0,6-1 0,-3-9 1,1-2-101,-2-3 0,4-8 1,-6-7-162,0-8 0,-1-5 0,-9-10-2,1-4 1,5-9 0,-1-10 0,-5-2-72,-3-4 1,-4-2 0,3-2-1,-1 0-87,2 0 1,1 0 0,3 0 0,1 2 138,5 4 1,3 4 0,8 7-1,0 1 398,0-1 1,2 3 0,4 1 0,5 4-94,5 3 1,7-5 0,2 4 0,2 0-223,4 1 1,2-7 0,2 2 0,-2-1-551,-4 1 1,2-3 0,-5 5 0,-1-2-915,0 1 0,4 5 1561,-5-6 0,-1 1 0,-6-7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47.07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140 173 7886,'0'-12'351,"-2"1"101,-4-3 0,4 4 1,-6 1-1,3-1-67,-1 0 1,-2 0-1,4-3 1,-2 1-19,2-1 0,-3 3 1,-1 0-37,-2 2 1,6 1 0,-3 3-190,-1-2 1,6 2-1,-6 10 1,2 6-188,0 3 1,1 3 0,5-1 0,0 0-23,0 1 1,-6 5 0,0 1 0,2-3 71,2-2 0,2-1 0,0-1 0,2-1 71,4-5 1,-2 5 0,7-6-21,3-1 1,2-1 0,1-8-66,1 0 1,-1-2-1,-1-4 1,-3-5-65,-1-5 0,-1-1 0,5-1 0,-3-1-17,-1-5 1,-6 5-1,4-4 109,-3 3 1,-1 3 481,-6-1-379,0 9 1,-2 3 0,-2 12 0,-1 5-49,1 5 0,-4 7 0,2 2 0,2 1-192,2-1 1,2 4-1,0-4 1,0 0-359,0 1 0,0-1 0,0-4-417,0 3 0,2-3 0,4-9-1393,6-7 2286,3-3 0,3-9 0,-1-3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48.9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36 7835,'0'-12'1024,"0"0"0,2 9 0,4-3-424,6 4 1,-3 4 0,3 4 0,3 7-73,7 8 1,-1 7-1,8 8 1,0 5-160,-2 6 0,6 3 0,-5 3 0,1-1-76,0 0 1,-8 9 0,0 1 0,-7 0-89,-8-4 1,2 2 0,-3 0-1,-3 0-175,-5 1 1,-5-5 0,-6-8-1,3-3-453,-3-2 0,-3 3 0,-5-5 1,-1-4-301,2-6 1,1 0 0,3-8 0,-1-3-108,1-7 0,-1 1 1,1-8-553,-1-2 0,1-2 1382,-1-2 0,1 0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1:51.7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43 7828,'0'-12'304,"0"1"1,-5 5 673,-1-6 1,0 10-613,6 2 1,0 8 0,0 10 0,0-1-167,0 0 1,0 9 0,0 1 0,0 2-44,0 0 1,0 0-1,0 4 1,0-2-96,0-2 1,0 0-1,0 4 1,0-3-331,0-7 1,0-4 0,0-1-596,0-1 666,0 1 0,0-11 0,0-7 118,0-9 0,0-1 0,2-2 36,4-1 1,-2-3 0,7 1 66,3 3 1,-5-2 0,3 9 33,2 1 0,-5-4 0,3 2 31,2 2 1,-1 4 0,1 4-1,-4 4 31,-3 2 1,-1 1-1,-4 7 1,2-1-5,2 1 0,0-1 0,-6 1 0,0-1-27,0 1 1,-6-7 0,-2 1-140,-2 1 1,-1-3-1,-7 0-236,1-2 0,5-5 0,0-6 0,1-5-483,1-2 0,-4-2 0,7-5 218,-3 0 0,0-1 0,-1 1 0,5-1 551,4 1 0,-6 7 0,-2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00.9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349 175 9011,'18'0'2888,"-7"0"-1241,1 0-1282,-8 0 1,2 6 0,-12-1-144,-6-1 0,-3-2 1,-3-2-210,1 0 0,-1 2 1,1 2-1,-1 2-647,1-2 0,0-2 0,-1-2-196,1 0 1,-1 0 0,1 0-1833,-1 0 2662,1 0 0,-1 7 0,1 3 0</inkml:trace>
  <inkml:trace contextRef="#ctx0" brushRef="#br0" timeOffset="366">279 53 8006,'-7'-10'651,"5"0"0,-6 6-224,0-2 1,4-5 0,-7 5-34,-3 2 1,4 2 0,-1 2-144,-3 0 0,-1 8 1,-3 2-123,1-1 1,-1 7 0,1-5-142,-1 5 1,3 1 0,1-1-1,5-2-26,1-3 1,-4 1 0,4 5-1,1 1-52,-1-1 1,2-5 0,6 0 0,0 1 74,0 3 0,0-5 0,0 1 41,0 2 0,8 1 0,3 3-15,5-1 1,1-7 0,1-3 0,-1-1-212,1 0 1,5 6-1,0-5 1,-1 1-406,-3 0 1,-1 4 0,-1-7 0,1 1-1107,-1 2 1711,0-6 0,1 14 0,-1-7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05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263 121 8052,'0'-18'-67,"0"1"0,0-1 310,0 1 1,-2 7-1,-2 2 571,-2 0 1,-6 5 0,4-7-389,-1 2 1,5 4-1,-4 8 1,2 4-94,0 2 0,-5 1 0,3 9 0,0 1-46,1 2 0,-5 10 0,4 0 0,-2 8-163,-3 4 0,3 1 1,-1 7-1,-1 1-420,2 4 1,-3-4-1,5 5 1,0-5-311,0-2 1,-3-1 0,5-5 0,2-7-1026,2-8 1,2-15 809,0-16 0,2-18 1,2-17 820,2-9 0,7-14 0,-3-5 0</inkml:trace>
  <inkml:trace contextRef="#ctx0" brushRef="#br0" timeOffset="384">175 86 11143,'6'11'0,"2"1"494,1 1 0,3 5 1,6 5-1,-1 6-180,1 4 1,-1 2 0,0 2 0,1 4-227,-1 5 1,-1 5 0,-3 1 0,-3 1-8,-2-1 0,4-5 0,-7-1 0,-1 1-215,-2-3 1,-2-7 0,0-10 0,-2-3-236,-4-9 0,3 1 1,-9-10-1,-2-3 31,-1-1 0,-3-9 0,1-5 1,-2-5 108,-5-7 0,3 5 1,-6-6-1,0-1-58,-1-3 1,1-2 0,-4 2-1,6 4 323,6 0 1,-3 5 0,11-3 0,-3 4 574,2 1 1,5 6-270,7 1 1,7 1 0,5-2-203,3 7 0,5 3 0,1 2 0,3-2-183,-3-4 0,-2 4 1,1-6-1,1 2-533,2 1 0,1-7 0,-7 4 0,1 0-493,-1 1 1,0-5 1068,1 6 0,7-7 0,2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07.4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80 8027,'-11'-6'-52,"1"-1"1,2-3 196,4-4 1,0 5 953,-2-3 1,5 6 786,-5-5-1599,4 7 0,2 4 0,0 11-184,0 5 0,0 7 0,0 2 0,0 1-38,0-1 1,0 6-1,0-2 1,0 4-211,0 2 1,0 0 0,0 0-1,-2 0-30,-4 0 0,4-6 0,-4-2 0,4 0-119,2 0 0,0-11-124,0 1 1,0-13 253,0-4 1,0-8 0,0-9 0,0-1 44,0 1 0,0-1 1,2 1-1,2-1 60,2 1 0,6 0 1,-7-1-1,1 3 97,2 3 1,-4-4 0,8 7 154,1-1 1,-3-4 0,1 9 28,3 1 1,-4 2 0,-1 4-6,-1 4 1,4 3 0,-6 9 0,-2-1-53,-3 1 0,-1-1 0,0 1 0,0-1-89,0 0 0,-1 1 1,-3-1-1,-4-1-135,-2-4 0,0 3 0,-3-5-90,1-1 0,1 5 1,-7-8-449,1-2 0,5-2 0,2-4-240,3-4 1,-5 2 0,6-8 836,2-1 0,-5-3 0,-1-1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34.47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487 986 7964,'0'-35'0,"-2"2"0,-2 0 467,-2-2 0,-5 10 0,5-10 0,0 2 298,-2 0 0,5 2 0,-7 0 1,0 0-78,0 6 0,5-2 1,-7 3-284,-2 3 1,-1 4 0,-5 7-341,-3 10 1,4 15 0,-5 15 0,3 3-19,-2 1 0,3 9 0,-3 4 1,4 3-209,1 3 0,7-7 1,1-1-1,2-3 65,4-3 1,2-4 0,2-6 0,2-5-12,4-5 1,10-9 0,9-5 0,0-5-4,0-5 1,6-11-1,-3-7 1,1 2 77,0 1 1,-8 3 0,2-1 0,-3 1 129,-3-1 1,-5 9 0,0 3 234,1 4 0,-5 4 1,-2 5-1,-4 9 128,-2 5 1,-6 10 0,-2 0-1,0 8-114,1 8 0,-5 5 0,4 6 0,-2 6-166,-3 4 0,3 8 0,-2 2 0,1-1-74,1 1 1,-5 3-1,5-5 1,-2-4-29,1-6 1,7-6 0,-4-11 0,2-7-67,0-7 0,-1-19 33,1-5 1,-2-15 0,-6-9 0,3-8-110,-3-9 0,-1-5 0,-3-5 0,1-9-236,-1-7 0,1 2 0,-3-7 1,-1 3-208,-2 0 0,-1-8 0,9 4 0,1 0 205,3 4 0,7 11 0,-2 6 0,6 6 24,6 6 0,0 6 0,9 11 0,7 5-91,3-1 1,-2 6 0,6-4 0,2 4-488,2 2 0,4-2 0,2-2 0,4-5-2087,1-7 2942,-5 3 0,11-13 0,-5 9 0</inkml:trace>
  <inkml:trace contextRef="#ctx0" brushRef="#br0" timeOffset="433">749 689 7955,'-8'-29'0,"-1"2"558,-1 2 1,-4-6-1,7 2 1,-1-2 171,0 1 0,0-1 0,4 6 0,-3 0 87,-3 0 0,4 1 0,-4 7 469,3 0 0,-7 7-1024,2 4 1,-3 12-1,-1 7 1,3 7-170,1 3 1,2 8-1,-3-2 1,3 4-118,2 2 1,-3-2-1,3-2 1,0-4-205,0-1 1,3 3 0,5-6-156,0-2 1,2-3-1,3-7-33,7-5 1,4-4-1,1-4 1,2-4 73,5-5 0,-5-11 0,4-3 1,-3 0 244,-3 0 0,1 2 0,-1 5 0,1 1 31,-1-1 0,-5 1 0,-3-1 400,-1 1 0,0 7-20,-2 4 0,-4 6 1,4 6-278,-4 6 1,-4 3 0,-2 3 0,-2-1-119,2 1 0,2 5 0,2 0 0,0-2-600,0-1 1,0-3-1,2 1-1436,4-1 0,4-1 1450,7-5 1,-2-5-1,-1-12 1,-4-5 666,-2-5 0,5-17 0,-3-4 0</inkml:trace>
  <inkml:trace contextRef="#ctx0" brushRef="#br0" timeOffset="835">801 78 7955,'-5'-17'963,"-1"-1"390,2 1 1,2 5-827,2 0 0,2 10 0,4 2-146,5 10 1,-1 6 0,2 3 0,-1 4-199,-1 6 1,4 4-1,-9 4 1,1 2-134,2 2 1,-6 5-1,4-3 1,-4 2-76,-2 3 0,-2 3 1,-2-1-1,-4-3-107,-2-7 1,5-5 0,-5-4-63,2-1 0,-3-19 47,5-5 1,0-18-1,6-13 1,2-4 11,4-8 0,-2 2 0,7-5 1,3 3 60,1 2 0,3 6 1,-1 1-1,1 3 124,-1 4 1,3 1-1,1 5 1,2 3 100,-1 6 1,-3 6 0,-2 6 0,1 8 161,-1 7 1,-5 6 0,-2 8 0,-1 0 174,1 0 1,-6 0 0,2 0 0,-4 0-157,-2 0 0,-8 0 0,-4 0 0,-3 0-326,-3 0 1,-7-8-1,-4-4 1,-2-4-293,2-1 1,-4-8-1,6-5 1,0-5-594,3-5 1,-1-5 0,4-9 0,5-3-595,8-1 1,6-6 0,2 4 1472,0-3 0,8-1 0,2-6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39.5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8267,'0'17'2688,"0"3"-2225,0 3 1,0-2-1,0 8 1,2 2-410,3 2 0,-3 2 0,4 0 1,-4 2-593,-2 4 0,0-4 0,0 3 0,0-5-1149,0-5 0,0-5 1687,0-8 0,-8-15 0,-1-4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0.0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61 7932,'0'-17'1006,"0"-1"0,0 7-353,0-1 0,0 10 1,0 4-550,0 13 0,8 3 0,4 5 0,3-1-304,3 1 0,-1-2 0,2 6 0,3-1-752,1-5 1,8-2 0,-4-1 0,2-3 495,0-3 1,1 3-1,3-5 1,-2 0 471,-2-4 1,-8-2-1,2-1 1,-3 3 136,-3-2 546,-7-2 0,-4-2 0,-12 0 0,-6 2 310,-3 4 0,-5-2 1,-3 7-1,-4 3-488,0 2 0,-4 1 0,7-2 0,3-1-108,2-2 1,-3-1 0,3 5 0,5-3-293,5-1 0,3-6 0,8 4-62,4-3 0,3 5 1,11-6-1,1-2-89,2-2 0,8 5 1,-3 3-1,1 2-93,0-1 0,-6-1 1,4 4-1,-2-3 111,-3 3 1,-11 7-1,-5 3 1,-4-3 37,-2-2 1,-2-1 0,-6-1-1,-9 1-158,-10-1 1,0 1 0,-2-1 0,-1-1-641,3-5 1,-4-3 0,8-8-381,2 0 0,9-8 0,6-5 0,6-7 1152,6-3 0,19-8 0,12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18.2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27 585 8279,'-1'-17'607,"-5"-1"0,2 6-347,-8 1 0,10 7 1,0 0 396,6 8 0,10 8 0,-5 9 0,3 4-366,0 2 0,-3 8 0,5 8 0,-4 2-114,-2 3 0,-3 2 0,-5 3 0,0-1-361,0 1 0,-2-1 0,-1 0 1,-5-1 12,-2-5 1,4-5-1,-3-12-84,1-5 1,2-15-1,6-9 75,0-9 1,0-17-1,2-9 1,4-9-65,5-7 0,5-3 1,1-2-1,1-4 78,-1-2 1,1 5 0,-1 1 0,1 6 64,-1 3 1,1 10 0,-1 2 262,1 10 0,-1 7 0,0 9 129,1 9 1,-8 9-1,-5 15 1,-3 5 37,-2 4 0,0 2 1,0 2-1,0 3-126,0 7 0,0-2 0,0-1 0,0-1-168,0-4 0,-5-2 1,-1-2-1,2-1 96,2 1 0,-4-7-210,0-5 1,2-13 0,8-10-100,2-10 1,8-13 0,-3-9-1,5-4-80,1-5 1,1-8 0,-1 5 0,1-1 59,-1 4 0,-1 3 0,-3 1 1,-1 2 26,1 8 1,-3 7 406,2 9 0,-8 5 0,2 13-75,-5 11 1,-1 7-1,0 10 1,0 0-274,0 0 1,0-2 0,0-2 0,0-2-272,0 2 0,0-6 0,0-1 1,0-5-170,0-1 1,8-3 0,4-3 271,3-6 1,3-5 0,-1-1 0,1 0 418,-1 0 1,1-1-1,-1-3 1,1-4 468,-1-2 0,1 4 1,-1-5-1,1-1 1,-1 2 1,0-3 0,1 5 0,-1-2-272,1-3 1,-1-9 0,1-1-1,-1 2-309,1 1 1,-1-5 0,1-2 0,-3-2-102,-3 0 1,-4 5 0,-8-3 0,0 2-64,0 4 1,-2 1-1,-4 5 1,-8 1 156,-7 3 0,1 7 0,-5-2 0,2 4 136,0 2 0,-1 2 0,7 4 0,-1 7 137,1 9 0,1-3 0,3 6 0,3-1-109,2-1 1,3 8 0,5-2 0,0 4-309,0 2 0,2 0 1,3 0-1,7 0-513,4 0 1,1-6-1,2-2 1,5-2-7,5-4 0,4-7 1,2-4-1,0-3-724,0-3 1,-1-11 1364,1-11 0,8-7 0,2-10 0</inkml:trace>
  <inkml:trace contextRef="#ctx0" brushRef="#br0" timeOffset="185">1128 620 7955,'-27'8'931,"1"-6"1,9 3 154,-1-3 0,5-2-909,7 0 0,14 0 0,17 0 36,2 0 1,2-5-1,8-3 1,2 0-459,2 0 0,1-5 0,-3 3 0,2-2-902,-2 1 1,-2 7 0,-2-4 1146,-1 0 0,1-1 0,0-9 0</inkml:trace>
  <inkml:trace contextRef="#ctx0" brushRef="#br0" timeOffset="450">1267 61 7955,'-1'-17'0,"-5"1"1603,-6 4-659,4-3 1,1 15 0,8 0-620,5 10 1,2 13-1,6 6 1,-3 6-120,3 6 0,-6 9 0,-1 10 1,-1 2-90,0 4 1,0 4 0,-6 4 0,0 4-239,0 1 1,-8-3 0,-2 1-1,-1-5-162,-1-10 0,8-15 0,-2-12-648,4-10 1,2-17 0,2-14 134,4-15 0,-2-18 0,8-8 0,1-1-672,3 1 1468,-6-3 0,13-3 0,-4-9 0</inkml:trace>
  <inkml:trace contextRef="#ctx0" brushRef="#br0" timeOffset="1217">1460 550 7955,'17'2'1027,"0"4"1,-5-2-1,-2 7-521,-2 3 0,3 3 0,-5 5 0,-2 3-164,-2 2 1,-2-4 0,0 7 0,0 3-207,0 5 0,0-7 0,0 4 0,0-2-41,0 0 0,0-4 0,0-1-358,0-3 1,0-12-126,0-13 1,0-9 0,0-15 0,0-5-45,0-4 0,8-4 1,3-1-1,5-3 130,1 2 1,-5 4 0,0 4 0,-1 2 107,-1-2 1,5 6-1,-3 1 1,2 5 81,-3 2 0,5 5 0,-5 2 184,5 2 0,-4 3 1,-1 5 191,3 0 1,-6 2 0,-1 1 280,1 3 0,-6 2-145,4-2 1,-4-2-1,-2 7 19,0 3 1,0-4 0,0 1-1,-2 3-139,-4 1 1,4 5-1,-4 1 1,4 2-200,2-1 1,0-1 0,0 0-1,0 3-40,0-3 0,2 4 0,2-1-137,2-3 0,2-4 0,-2-3-205,5-2 0,5-8 0,1-1-81,1-6 1,-1-13 0,-1-9-1,-3-2-131,-1-4 0,0-4 0,3-4 0,-1-2 345,-3 2 0,-7 2 1,2 4-1,-2 2 192,2 2 0,-4 8 958,3-2 1,-3 7-290,-2 10 1,0 14 0,0 17-208,0 2 0,0-3 1,0 5-1,0 2-197,0 2 0,2 4 1,2 3-1,4 7-121,2 3 1,-4 11 0,3 5 0,1 9-158,0 13 0,1 1 0,-3-40 0,0 1 0,-1 0 0,-1 1 35,1 0 1,-2 1 0,-3-1 0,0 0 0,4 46-1,-4-11 209,-2-14 0,0-12 0,0-16 0,-2-9-73,-4-9 0,2-9 1,-8-5-1,-1-6-52,-3-5 0,-3-8 1,-2-3-1,-3-2-22,3 1 1,-4-3-1,-1-9 1,-1-6-271,-4-4 0,0-2 1,0-2-1,4-2-217,2-2 1,7-5 0,9 3 0,1 0 76,4 1 1,10 1-1,7 8 1,7 2-4,3 2 0,14 2 0,0-4 1,5 3-133,7 3 1,1 0 0,1 4 0,-3-3-422,-1 3 1,-8 7 0,0 5 0,-6-1-2112,-4 0 2969,-16 6 0,11-3 0,-15 7 0</inkml:trace>
  <inkml:trace contextRef="#ctx0" brushRef="#br0" timeOffset="1617">1337 1004 6760,'-9'2'-882,"1"2"1343,0 2 1,4 2-137,-7-3 1,5-3 0,-4 6 44,2 0 1,-5-6 205,1 4 0,2-4 901,-1-2-1087,7 0 1,-2 0-406,12 0 0,0-2 1,9-4-1,5-6-268,-1-3 1,6-3-1,0-1 1,3-3-391,3-1 673,2 0 0,2-2 0,-1-3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0.3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69 105 7785,'-18'0'0,"1"-7"0,1-5 616,5-3 1,5-1 0,12 4 0,5 5 745,5-1 0,9 6 0,4-6 0,4 2-1036,2 0 1,8 1-1,1 5 1,3 0-382,-1 0 0,1 0 0,5 0 0,-1 0-1538,-5 0 1,-3 5 0,-8 1-1,-2-2 1593,-4-2 0,4 6 0,-6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0.9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55 7785,'-18'-8'635,"1"6"0,0-4 249,-1 5 0,6 1 1,3 1-1,1 7-401,4 10 0,2 9 1,2 14-1,0 5-211,0 5 1,0 9 0,0 4-1,0 6-327,0 5 0,0 3 1,0 2-1,0-11-101,0-8 0,0-15 1,0-5-849,0-4 1,0-20 0,2-13 81,4-18 0,4-13 1,5-13-1,-1-9 457,-3-7 1,1-6 0,5-10-1,1-2 465,-1-2 0,1 3 0,-1 7 0,1 4 0,-1 2 0,-5-3 0,-2 13 0,-3 11 277,-3 12 0,-2 11 1030,-2 11 0,0 20 0,0 20-701,0 2 1,0 8 0,0 1 0,0 5-240,0 1 0,0 0 0,0 1 0,0-3-123,0-3 0,0 1 0,0-5 0,0 0-78,0-1 0,0-3 0,2-8-237,4-2 1,4-9 0,7-3-157,1-9 1,-1-8-1,0-4 1,1-6-75,-1-5 0,1 1 1,-1-9-1,1 4 106,-1 1 0,1-5 0,-1 0 1,1 1 162,-1 3 0,1 7 0,-1 1 20,1-3 1,-1 4 270,0-1 0,-5 7 377,0-2 0,-8-4-364,1-1 1,-8 1-1,-5 0 1,-2 0 143,-3 1 1,3 5 0,-2-2 0,-1 2 133,-3-2 1,-1 4-1,1-1 1,2 4-181,3 5 1,1 8-1,-3-1 1,3 7-167,2 3 0,2 2 0,6-3 0,0 3-190,0 2 1,8 0 0,4 4-1,3-4-1180,3-1 1,7 3 0,2-6 0,2-2-1777,0-1 1,0-5 2941,6-3 0,0-4 0,0-8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5.3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278 123 8338,'-12'-6'373,"1"0"0,5-7 0,-6 1 225,-1-3 0,-3-3 0,-1 3 13,-1 3 1,6-2 0,1 8-1,-3 3-56,-1 1 1,-3 2 0,1 0-217,-1 0 1,1 0-368,-1 0 0,3 2 39,3 3 0,6-1 0,12 6 0,6 0-155,3-1 0,5 1 1,1 4-1,2-3 7,-1 3 0,3-1 1,-2 1-1,-1-2 126,-3 1 0,-2 3 1,1 1-1,-3 1 53,-3-1 0,2 1 0,-9-1 0,-1 1-8,-2-1 1,-9 1 0,-5-1 0,-4 0-326,-1 1 1,-1-6 0,1-3 0,-2 1-559,-5 0 1,5-6 0,-4 1-11,3-3 0,9-2 0,1-4 0,2-5 233,4-9 0,2-13 1,4-2 625,4-6 0,4-17 0,7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6.9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1 210 7857,'9'-17'720,"5"-6"0,-6-1 45,1 3 0,-3 9-334,6 7 0,-8 7 1,2 7-1,-3 9 90,3 1 1,-4 10-1,4 4 1,-4 8-363,-2 4 1,0 1 0,0 8 0,-2 3-184,-4 1 1,2 2 0,-7-4 0,-3 3-13,-1-3 0,3-4 0,2-5 0,2-8-470,5-8 1,1-6 291,2-8 1,5-15 0,3-9-1,2-13 30,4-9 0,1-4 1,2-2-1,1-2 53,-1-3 0,1 3 1,-1-4-1,1 6 232,-1 6 1,-1 4-1,-3 7-35,-1 1 1,-2 9-27,1 8 1,-3 10-1,-8 13 1,0 4-168,0 0 0,0 6 0,0-6 0,0 1-421,0-5 1,2 2 0,4-4 9,6-5 1,5-6 0,4-10-1,5-2 290,1-4 0,-4-6 0,4-9 1,0-4 351,1-2 1,-7-1 0,2-1 0,-3 4 358,-3 0 1,-1 5 0,-3-3 0,-3 4 1014,-2 1 1,-3 7-863,-5-1 0,-7 8 0,-5-2 1,-4 4-340,-1 2 0,0 0 0,-1 2 0,1 4-47,-1 6 1,1 1 0,-1 1-1,1-2-69,-1 1 1,3 3-1,3 1 1,4 1-315,1-1 1,5 1 0,-4-1 0,4 0 27,2 1 0,0-1 1,2 1-1,4-1-45,5 1 1,5-3 0,1-3 0,3-6-72,3-4 1,-4-2 0,5 0 0,-3 0-54,2 0 1,-3-8 0,3-6-1,-4-5 126,-1-4 1,-6-1 0,-3 7-1,-1-1 200,-4 1 0,4 0 11,-3-1 1,-1 4 98,-9 9 1,3 1-1,-6 15 1,2 3-102,0 2 0,0 1 0,4 0 1,-1 1-448,-3-1 0,0 1 0,6-1-841,0 1 1,2-9 595,4-3 1,1-6 0,7-6 0,-2-5 439,1-5 0,-3-1 1,0-1-1,-1 1 419,1-1 0,-6 1 1,2 0-1,-2 1 1282,1 4 0,-3 3 54,4 3 0,-4 6-1213,-2 0 0,0 8 1,0 9-1,0 1-318,0-1 0,0 0 0,0 1 1,0-1-73,0 1 1,0-1 0,0 1-630,0-1 0,0 1-156,0-1 763,0-7 1,2-10 0,2-12 13,2-3 0,5-3 1,-3 1-1,0-1-98,0 1 0,3-1 0,-3 1 1,2 1 23,3 5 0,-3-5 0,2 7 43,1-1 0,3-4 0,1 8 0,1 3 153,-1 1 1,-5 2-1,0 0 1,1 2 205,3 3 0,-5-3 0,-1 6 0,0-2 45,-1 0 1,3 0 0,5-6-365,1 0 1,-6 0-1,-1 0-142,3 0 0,-4-8 1,-1-4 58,-1-3 1,-2-3 0,-6 1 194,0-1 1,0 1 0,-2-1 351,-4 1 0,-2 5 0,-5 2 218,1 3 0,0 1 0,-5 8-410,-1 4 0,7 3 1,1 9-1,2 1-202,5 4 0,1-3 0,2 3 0,0-3-506,0-3 1,0 6-1,2 1 1,1-3-316,3-2 1,8-7 0,-3 0 0,5-1 84,1-1 1,7 0-1,-1-6 1,0 1 374,3-1 1,-7-4 0,4-4 0,-3-3 327,-3-3 0,1-2 1,-1-5-1,-1-1 217,-5 1 1,3 5 0,-6 1 0,-1-3 300,1-1 1,0-1 0,-4 2 0,1 3 442,-1-3 0,0 4 1,0-1 53,2-3 1,0-1-496,-6-3 0,0 7 0,-2 1-165,-4 2 0,-4 2 0,-7 6-203,-1 0 0,7 8 0,-1 4 0,0 3-63,3 3 1,-7-1 0,7 1-1,-3-1-131,0 1 1,8 5 0,-3 0 0,1-2 121,0-1 0,0-3 0,6 1 0,0-1 23,0 1 1,2-1 0,4-1-169,6-5 1,3-3 0,4-8 0,3-2-94,1-4 1,0-5 0,-5-13 0,1-5 20,5-4 1,-5-4-1,4-3 1,-3-7 82,-3-3 0,1-3 0,-3-1 0,-1-2-86,-3-2 0,-7-1 1,2 7-1,-4 1 143,-2 5 0,0-1 0,0 12 0,-2 10 812,-4 10 0,2 7 0,-7 8-122,-3 0 1,4 8 0,1 5-1,-1 9-179,0 7 0,6 4 0,-1 4 0,3 3-352,2 7 0,0 5 0,0 6 1,0 5-263,0-1 0,0 6 0,0-6 0,2 2-1292,3 0 0,5-2 0,8 0 1,-1-10-1784,0-9 0,7-10 3196,-1-10 0,8 1 0,-4-15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8.5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311 53 7913,'-2'-12'889,"-4"1"1,-1 5 0,-7-4 535,2 3 1,7 1-1016,-7 6 1,0 0 0,-5 0 0,-1 2-259,1 3 0,-1 5 0,1 8 0,-1-1-60,1 1 1,0 5 0,-1 0 0,1-2-16,-1-1 1,3-8-1,3-1 1,4 3-313,0 1 1,7-3 0,-3-2 116,8-3 1,-1 1 0,9-4 0,2 2-20,1-2 0,3-2 0,-1-2 0,1 2 80,-1 3 0,0-1 0,1 8 93,-1 2 0,-1-5 0,-3 3 0,-3 1-70,-2 3 1,-2 1-1,-6 1 1,0 1-165,0 5 0,-8 1 1,-4 6-1,-3-2 12,-3 2 0,-5 0 1,0-2-1,1-6-181,3-3 0,2-8 1,-1-3 180,1-1 0,7-10 1,4-10-1,4-3 137,2-3 0,14-7 0,5-2 0,6-2 147,6 0 1,2 6 0,2-5 0,0 3 187,0 4 1,0 1-1,2 3 1,2-1 28,2 1 0,-1 5 0,-5 3 1,0 1-96,0 4 1,-8-4 0,-3 2 0,-5 3-168,-2 1 1,-7 0-49,-4-4 1,-12-2-1,-5-4 1,-5 7 31,-1 3 0,-7-4 1,1 0-1,0 2 135,-3 2 1,7 2 0,-4 0 0,3 0 10,3 0 0,1 8 0,3 4 0,1 3-245,-1 3 0,5-1 1,0 1-1,2 1-331,0 4 1,1-3 0,7 5 0,1-2-135,3 0 1,14 5-1,-1-9 1,6-4-220,6 1 0,4-8 0,4-2 1,4-4 274,1-2 1,-3-8 0,6-4 0,1-5 239,3-7 1,-7 5 0,-3-6 0,-6 1 78,-6 1 0,2 0 0,-8 5 1,-1 3 150,-3 3 1,-9-3 635,-4 3-90,-4 4 1,-10 1 0,-4 7 157,-3 0 0,3 0 1,0 0-77,-1 0 1,-3 0-1,-1 0-301,-1 0 1,7 0 0,1 2 0,0 1-89,1 3 0,3 6 1,-4-4-1,0 1-121,1 5 0,3 1 1,-4 3-1,2 1-123,5 5 0,-1-5 0,0 6 0,-2-1-99,2-1 0,2 6 1,4-6-1,4-1-172,6-3 0,3-4 0,2-3 0,3-4-578,3 0 1,2-6 0,6 1-1,-1-4-263,1-5 0,-4-8 0,0 2 1118,-2-3 0,6-10 0,-4-2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9.4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53 489 7913,'-18'0'1230,"1"0"0,7 2 0,4 4-1025,4 6 0,2 3 0,0 3 0,0-1-108,0 0 0,0 7 0,0 1 0,0 2 2,0 4 0,0 2 0,0 0 0,0-2-186,0-2 0,0-7 0,0 1-327,0-4 1,8-9 238,4-4 1,-5-14-1,1-7 1,-2-7 47,0 1 0,6-4 1,-5 1-1,1 3 114,0 2 0,0 1 0,-5 1 0,5 1 189,2 5 1,-4-3 62,5 8 1,1 0 0,5 6-77,1 0 0,-6 0 1,-1 0-1,1 2-76,-2 4 1,5-4-1,-3 4-55,3-4 0,3 4 0,-1-1-246,1-1 1,-7-2 0,1-4-50,2-4 1,-7 3 249,-1-9 1,-4 0 0,-2-5 317,0-1 1,-2 9 0,-4 1 1,-5 0 1,1 6-1,-2-4 58,-1 4 0,-3 10 0,1 4-559,3 3 0,4 3 0,8-1-288,0 1 0,0-1 1,0 1-1,2-3-309,4-3 0,6 3 0,9-5 1,4 2 140,2-1 1,3-7 0,4 2 0,3-4 649,4-2 0,-4-6 0,4-2 0,-6-1-115,-6-5 1,-2 4 0,-6-1 0,1-3 371,-7-1 1,1-3-1,-11 1 1,-1-1 630,-2 1 0,-4-1 1,-2 1-322,-1-1 1,-9 7 0,2 1 0,-3 2 22,-3 4 0,1-3 0,-1 1-173,1 2 1,0 2-1,1 4 1,2 4-126,3 5 1,5 5-1,-4 3-333,3 5 0,-1-5 0,4 4 0,-2-3 130,2-3 0,2 1 1,4-1-1,2 1-65,2-1 0,7-1 0,-1-3 0,4-3-64,1-2 1,6-3 0,1-5-1,-1-3-55,2-9 0,-3 0 1,5-13-1,-2 0-97,-4-4 1,1-10-1,-1-4 1,0-1-4,-5-5 0,-1 4 1,-7-1-1,0-3-49,0-1 0,-3-2 0,-5 1 0,0 3 196,0 1 0,-1 8 1,-5 0 728,-6 8 1,2 14-1,-1 11-135,-3 4 0,4 12 0,1 5 0,1 9-220,4 3 0,2 4 1,2 8-1,0 3-426,0 3 0,0 2 1,0 5-1,0 2-487,0 4 0,6 3 0,4 5 1,3-2-851,7 2 1,3-4 0,0 0 1436,6-2 0,12-10 0,4-7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49.8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86 7770,'-12'-18'0,"3"1"1640,1-1 1,0 3-1144,2 3 0,4 6 1,-3 12-1,3 8-333,2 7 0,0 6 0,0 10 1,-2 4-45,-4 5 0,4 7 0,-6 3 1,2 4-322,0 2 0,-1 2 0,3 6 0,-2 0-448,2 0 0,2-8 0,2-4 0,0-6-198,0-5 0,8-12 0,4-14 0,5-7 847,6-8 0,5-20 0,6-5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50.2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347 158 7779,'6'-23'0,"0"-1"0,-2 3 617,-2 2 1,-2 7 0,0 0-119,0-1 1,-2-1-1,-4 3 1,-5 5-118,-5 4 1,-1 2-1,-3 2 1,-3 4-381,-6 5 1,2 1-1,-3 3 1,1 5-73,2-1 1,-4 1 0,8-1 0,2 2 44,1 3 1,8-7 0,3-5 0,1 1 61,4 3 0,4 1 0,6 1 96,6-1 1,9-7 0,4-2 0,2-2-196,4-1 1,8 1 0,4-6 0,0-2-159,-1-4 0,5 3 1,-6-9-1,-3-2-59,-1-1 0,-2-3 0,-2 1 0,-4-1 173,-5 1 0,-11 5 1,-3 1 89,-2-3 1,-4 0 0,-8 1-1,-4 3 200,-2 2 1,-7-3 0,-7 5-1,3 0 255,2-2 1,1 6-1,1-3 1,-1 3 53,1 2 1,-1 0 0,1 0-228,-1 0 0,1 7 1,1 5-233,5 4 1,3 1-1,8 1 1,0-1-136,0 0 0,0 7 1,2-1-1,4-2-299,5-1 1,5-9-1,3 1 1,3 0-281,1-3 1,6 5-1,-4-8 1,1-2-96,-1-2 0,4-2 0,-6 0 0,0-2-561,3-4 1336,-7-4 0,6-7 0,-7-1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50.8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96 7779,'-11'-8'952,"-1"-4"1,8-3-28,-2-3 0,4 7-142,2-1 1,2 8-630,4-2 0,-4 12 0,4 6 0,-4 5-31,-2 6 0,0 3 0,0 5 0,0-4 17,0-2 1,0 4 0,0-4 0,0 1-122,0-1 0,0-2 0,2-7 0,2-3-174,1-1 0,9-8 0,-2 0 4,3-8 0,3-6 0,-1-7 0,-1-3-118,-5-3 1,5 2-1,-5-8 1,3-1 173,-2 3 1,1-4 0,-5 8-1,0 2 435,-1 1 1,-1 3 0,-6-1 635,0 1 0,0 5-472,0 1 0,0 9 0,0 2 0,0 9-75,0 7 1,0 3 0,0 3 0,0 3-356,0 2 1,-2 8 0,-2 8 0,-1 1-109,1 5 1,2 3-1,0 4 1,-2 5-94,-2 1 1,-5 0 0,3 4 0,0-4 93,0-2 0,-3-2 0,3-7 0,-2-5 304,-3-5 1,3-12 0,-2-8 92,-1-7 0,3-6 0,-2-12-270,-1-8 0,3-1 0,0-15 0,1 1-102,-1 0 0,4-8 1,-6-6-1,1 3-179,1 1 1,-4 2 0,9 0 0,1 0 52,2 0 1,2 8 0,0 4 0,0 3-102,0 3 0,2 1 0,4 3 1,5 3-295,5 2 1,7 2 0,2 6 0,2 0-433,4 0 1,2 2 0,2 2 0,0 2-228,0-2 0,-2 4 1188,-4-3 0,4 9 0,-5-4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54.9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88 121 7972,'-10'-12'80,"3"2"0,1 1 856,0-1 1,0-2 626,6-5 1,-6-1 1234,0 1-2341,-7 7 1,11 4 0,-4 14 0,4 8-134,2 5 1,-6 10 0,0-2 0,3 6-284,1 6 0,2-2 0,0 5 1,0 1-273,0-1 1,0-3-1,0 4 1,0-1-323,0 1 0,0-8 0,0 0 1,0-6-649,0 0 0,0-6 1,0-2-1,0-3-1630,0-3 2831,0 1 0,7-1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0.7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16 6412,'-17'-5'1378,"-1"-1"1,1 2-685,-1 10 1,9 5-1,3 13 1,4 7-213,2 7 0,0 15 0,0 15 0,0 11-347,0 14 1,-3-36 0,0 1 0,-1 3 0,0 2 0,-1 3 0,-1 0-82,-4 5 0,0 0 1,1-1-1,-1 1 1,-3 5-1,-1 0 1,0-1-1,0-1-145,1-2 1,-1 0-1,1-3 1,-1-2-1,0-8 1,-1-2-1,2-2 1,1-1-59,-1-3 1,1-1-1,-6 39 1,1-19 0,9-18-17,6-11 0,2-14 0,2-6-87,4-7 0,-2-8 0,5-12 0,1-8 102,0-7 0,1-6 0,7-8 0,-3-2-159,-3-4 0,9-3 1,-3-11-1,1-1-35,1-2 0,-3 5 1,0 9-1,1-1 268,-1 1 0,-1 5 0,-3-2 0,-1 6 555,2 6 0,1 6-249,3 11 1,-7 6 0,-1 14-1,-2 9 92,-4 11 1,-2 5-1,0 3 1,1 5-161,3 6 0,0-3 0,-6 3 0,0 1-260,0 3 1,0-1 0,0-3 0,0-6-146,0-4 1,0-4-1,2-4 1,2-6-33,2-4 0,7-9 0,-1-4 1,3-4 124,3-2 1,1-8 0,3-4 0,3-3 198,2-3 0,-4-1 0,6-2 0,3-5 183,1-1 0,-4 4 1,0-6-1,2 0 49,2 2 0,0-1 1,-2 7-1,-4-4-5,-2-2 1,4 3 0,-5-3 0,-5 2-177,-5 4 1,-1-1-1,-7 1 1,-2-2-65,-2 1 0,-2 3 0,0 1 0,-2 1-18,-4 0 0,-4-1 0,-7 3 0,-1 3 108,1 6 0,-6-2 0,-1 3 0,3 1 90,2 2 0,1 9 0,1 5 0,-1 4-7,1 1 1,5 8 0,0 4 0,1 4-136,1 2 1,0 0-1,7 2 1,-3 2-293,2 2 1,2 5 0,4-5 0,2 0-520,2 1 1,13-5 0,-2 2 0,5-8-249,3-8 0,2-5 0,8-6 985,0-7 0,8-10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21.4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871 350 7946,'2'-35'55,"2"-2"1,2-1 256,-2-3 1,-2 0-1,-4 8 1,-4 2 73,-6 2 1,-3 9 0,-5 1 0,-3 7-55,-6 5 1,-4 1 0,-4 6 0,-2 2 61,-1 4 0,-15 13 0,3 16 0,-2 10-186,-1 5 0,-3 12 0,-2 8 0,0 10-108,29-38 1,2 1 0,2 0 0,3 1 0,-17 46 0,6 1 13,6 2 0,19-44 0,3 1 0,1 43 0,8-4-109,10-5 0,9-1 0,18-7 0,4-4-125,1-6 1,3-14 0,7-13-1,2-8-547,3-8 0,5-11 1,-6-6-1,0-6-265,2-6 1,-7-6-1,1-11 1,-8-6 931,-3-4 0,-2-10 0,-6-2 0</inkml:trace>
  <inkml:trace contextRef="#ctx0" brushRef="#br0" timeOffset="3000">1098 1014 8253,'10'-18'261,"-4"1"1,-4-1 0,0 3 199,4 3 1,-2 4-1,7 10 30,3 4 1,-7 6 0,-1 11-1,-4 6-285,-2 4 0,6 4 1,0 2-1,-2 4-90,-2 1 0,-4-3 0,-4 4 0,-4-1-29,1 1 1,-7-6 0,4 0 0,-1-8-177,1-8 1,-3-6-135,3-5 1,4-8-1,2-16 1,4-11 85,2-8 0,0-6 1,2-2-1,4-4-144,6-1 1,3-3 0,3-3 0,-1 3-109,1 7 1,5 3 0,2 4 0,1 2-53,-1 1 1,4 11-1,-4 2 1,0 9 189,1 6 1,-3 2 0,-6 0 0,1 2 45,-1 4 1,-5-2-1,-2 7 249,-3 3 1,1-6-1,-4-1 691,2 1 0,-2-6-60,-10 4 0,2-4 0,-6 0-20,3 4 1,-7 3-1,4 9-156,1-1 1,1-3 0,8 3-293,0 8 1,0-1 0,0-1 0,0-2-90,0 3 1,0-5-1,0 4 1,2-3-65,4-3 0,-3 1 0,9-3 0,2-3-341,1-6 1,-3-4 0,-1-2 0,5-2 37,5-4 0,-1-12 0,3-11 0,-4-4-89,-1-2 1,-1-5 0,1-1 0,-3 2 156,-3 2 1,-2 8-1,-6 2 1,1 2 512,-1 3 1,-2 9-17,-2 1 0,-6 10 1,-1 2-1,-1 12-6,0 9 0,-4 0 0,5 7 0,-1-1 46,0 0 1,2 2 0,6 6-1,0 0-35,0 0 0,0 8 0,0 1 0,0 3-228,0-1 1,6 7-1,2 7 1,0 2-162,-1 4 0,1 0 1,-4 0-1,2-2-75,-2 2 0,4 2 1,-3 0-1,-1-4 51,-2-6 0,-2-11 1,-2-9-1,-2-5 80,-1-4 0,-7-13 0,4 0 0,-2-7 49,-3-5 1,-5-4-1,-3-4 1,-4-5 1,-2-7 1,3 0-1,-5-13 1,-2-2-57,-2-2 0,-2-2 0,0-1 1,0-3-68,1-2 1,4-2 0,3 4 0,4-1 16,7 1 0,7 8 0,9 4 0,0 1-67,0 5 1,7 2-1,7 1 1,9 1-317,12-1 1,2 1 0,10-1 0,1-1-340,3-4 0,1 1 0,0-5 0,1 0 789,-1 0 0,1 6 0,-1-5 0</inkml:trace>
  <inkml:trace contextRef="#ctx0" brushRef="#br0" timeOffset="3583">1954 1101 7910,'-11'-12'2557,"-1"1"-1218,8 7 0,-4-2-1014,8 12 1,2 6-1,2 11 1,4 6-224,2 4 1,-5 12 0,5 5 0,-2 8-82,-4 4 1,-2 10 0,-2 12-1,0 7-264,0 8 1,0-2 0,0 0 0,0-4-220,0-8 1,-6-7 0,0-16 0,2-12-130,2-13 1,2-19-1,0-18 23,0-10 0,6-19 1,0-8-1,-2-7 115,-2-11 0,-2-5 1,2-10-1,1 0 342,3 0 0,0-5 1,-6-1-1,-2 0 111,-4-1 0,-1-3 0,-7-5 0,4 3 80,3 7 0,-5 9 0,6 4 0,2 3 540,2 9 0,2 13 0,2 14 1,4 5 254,6 7 0,5-3 0,4 6 0,5 1-584,1-1 1,0 2 0,4 6-1,-2 0-276,2 0 0,-6 8 1,-1 3-1,-5 7-19,-1 5 0,-7 2 1,-1 6-1,-2-1-76,-4 1 1,-4 4 0,-6 3 0,-6 3-81,-3-2 0,-9-2 0,-1-2 0,0 0-69,0 0 0,-4-2 0,3-2 0,1-4-620,0-2 0,-4-10 0,5-9 849,3-4 0,2-17 0,1-5 0</inkml:trace>
  <inkml:trace contextRef="#ctx0" brushRef="#br0" timeOffset="3750">2286 996 8625,'17'0'1012,"1"0"-575,-1 0 1,1-6-1,-1 1 1,3-1-272,3-2 1,4 0 0,8-5 0,0 1-373,0-1 1,0-3 0,0-1-1,0-1-525,0 1 1,-6 1-1,-2 2-399,-2 3 1,-4 5 1129,-9-6 0,-4 1 0,-8-7 0</inkml:trace>
  <inkml:trace contextRef="#ctx0" brushRef="#br0" timeOffset="4150">2600 490 7910,'-11'-16'465,"-1"5"0,8 1 1,-4 6-83,1-2 1,5 8 0,-4 12-1,4 7-249,2 8 1,0 6-1,2 6 1,2 6-11,2 3 0,-1 8 0,-3 2 1,2 4 19,2 8 0,0-2 0,-6 6 1,0-5-82,0-1 1,0-9 0,0-9-1,-2-11 61,-4-10 1,4-10-225,-4-15 1,4-16 0,4-19-1,4-6-29,6-6 0,3 3 0,3-9 0,1-2-21,4-1 0,-1 5 0,5 5 0,0 3 23,0 2 1,0 2 0,5 4 0,-5 7 81,-2 9 0,4 5 0,-4 8 0,-1 4 108,-5 8 0,0 1 0,-11 16 0,0 2 259,0 2 1,-3 8 0,-6 0 0,-5-2 26,-6-3 1,-3 5 0,-3 0 0,-1-4-13,-5-6 0,5 0 0,-6-8 1,1-1-130,1-3 0,0-3 0,5-5 0,1-5-337,-1-4 0,7-10 1,1-3-1,2-5-677,5-1 0,1-9 1,2-3-1,0-4-937,0-2 1,2-5 1742,3-1 0,5 0 0,7 6 0</inkml:trace>
  <inkml:trace contextRef="#ctx0" brushRef="#br0" timeOffset="4834">3701 1031 7788,'0'-17'0,"0"-1"8,0 1 1,2-3 0,1-1-1,3-2-230,-2 1 0,-2 3 0,-2 2 0,0-1 61,0 1 1,-6-1-1,-2 1 1,-1-1 340,-5 1 0,4 7 1,-1 4-1,-3 4 107,-1 2 1,-3 0 0,1 2 0,-3 4 175,-3 6 1,4 11-1,-5 6 1,7 4-122,5 2 0,-1-6 0,5 0 1,0 2-259,0 2 0,3 2 1,5-2-1,0-4 49,0-5 0,5-5 0,3-2 1,2-1-138,3-4 1,9-5-1,3-9 1,0-3-302,0-7 0,7-11 0,-5-8 0,2-6-28,0-4 1,-8 0 0,3 4 0,-5-1 300,-2-3 0,-5 8 0,-2 10 1,-2 3 480,-5 3 1,-1 9-210,-2 8 0,-2 14 1,-1 13-1,-3 4 142,2 6 1,0 9-1,0 1 1,-2 3-218,2 3 0,2 1 0,2 4 0,0 6-111,0 4 1,-5 4-1,-1 6 1,0 7 71,-2 6 1,4 2-1,-5-5 1,-1-1-64,0 0 1,-1-3 0,-7-9 0,3-14-19,3-17 1,-4-7-1,5-20 1,-5-7-110,-1-6 0,-1-8 0,1-6 1,-1-9-22,1-6 0,-1-12 0,1-8 0,-2-3-113,-5-5 1,3 5 0,-6-14-1,2 0-97,3-2 0,3-6 0,3 12 1,3 1-145,1 3 0,8 4 0,0 3 1,8 6-74,8 4 0,11 10 1,6 2-1,4 4-156,2 3 0,2-3 1,2 11 667,2 0 0,7-13 0,-3 4 0</inkml:trace>
  <inkml:trace contextRef="#ctx0" brushRef="#br0" timeOffset="5459">3893 1014 7814,'0'-12'44,"0"0"387,0-1 1,2 5 111,3 2 0,5 4 0,6 4-366,-5 4 1,5 4 0,-6 9 0,1 3-224,1 1 1,-6 8 0,3-2 0,-1 2-15,-4-2 1,-2 4 0,-2-6 0,0 2 35,0 1 0,0-9 0,0 2-38,0-3-18,0-11 0,0-9 0,2-11 1,2-7-157,2-5 0,7 2 0,1-7 1,5 3-339,4 4 1,7-4-1,-5 1 1,2 3 573,4 2 0,-4 1 0,2 1 0,0-1-94,-1 1 1,3-1-1,-6 3 1,0 1 162,0 2 1,4-3 0,-7-4 0,-5 3 857,-3 1 1,-8 5-134,5-2 0,-9 8 1,-2-2-550,-10 5 0,-5 8 0,-3 5 0,1 3-14,0 3 0,-1-1 1,1 3-1,-1 1-163,1 2 0,-1 8 1,1-3-1,-1 1-66,1 0 1,-1-2 0,3 2 0,3-6-25,6-3 0,-1-3 1,1 1-1,2-1-88,2 1 1,10-9 0,3-3 0,7-6-65,5-6 1,2-3 0,6-9 0,-2 1-50,3-1 1,-1-5 0,0-2 0,-4 0 112,-2-1 1,-2 1 0,-5 4-1,-1-3 63,1 3 1,-3 2 0,-3 1 513,-6 1 1,-6 1-150,-6 5 1,2 3 0,-8 10 0,1 4-8,1 5 0,0 5 1,6 1-1,-1 1-400,1-1 1,2 3 0,2 1 0,2 2-399,4-1 1,-3-1 0,9-2-1,2 1-1006,1-5 1,3-1 1492,-1 3 0,1-7 0,-1-2 0</inkml:trace>
  <inkml:trace contextRef="#ctx0" brushRef="#br0" timeOffset="5949">4975 979 7814,'-11'0'628,"-1"0"0,6-6 1835,-5 0-2099,7 0 1,-4 14-1,10 2 1,2 3-165,2 5 0,5-5 0,-3 13 1,0 1-94,0 8 1,3 2-1,-5 11 1,0 7-161,2 7 1,-6 7 0,3 11 0,-3 11-149,-1-40 0,-2 1 0,1 3 0,-2 1 0,1-2 0,-1 0 0,-2 2 0,0 1-352,-1 0 1,0 0 0,3-4 0,0-1-1,-6 45 1,3-23-94,-1-24 1,0-21-1,6-30 424,0-23 0,0-16 1,0-21-1,0-9 222,0-9 0,0-14 0,0-4 0,0-2 0,0 0 0,-2 0 0,0 46 0,0-1 0,-1 0 0,0-1 0,1 0 0,0 0 0,1 3 0,1 1 0,0-42 0,0 8-26,0 9 0,1 8 1,5 19-1,6 11 766,3 14 0,5 13 1,1 11-247,2 0 0,7 0 1,-5 0-1,0 0-520,0 0 0,6 5 0,-4 3 0,1 2-48,-5 4 0,-4 1 0,-3 4 1,-3 3-38,-1 1 1,-8 8-1,0-2 1,-8 4-47,-8 2 0,-11 6 1,-4 0-1,-2-3-100,0-1 0,0-2 0,-4-2 1,2-2-276,1-2 0,7-9 1,-4-3 531,2-9 0,-6-14 0,4-3 0</inkml:trace>
  <inkml:trace contextRef="#ctx0" brushRef="#br0" timeOffset="6750">5744 263 7756,'0'-18'0,"0"1"0,-2-1 839,-4 1 0,4-1 1587,-4 1-2117,4 7 0,2 10 0,0 12 0,0 5-183,0 7 1,0-3 0,0 8-1,0 2 45,0 2 1,-5 2 0,-1 2 0,2 2-46,2 2 0,-4 7 0,-2-1 0,-1 5-120,-5 6 1,-1-1 0,-3 7 0,1 2-108,-1 1 0,1 1 0,-1-4 0,1-7 31,-1-9 0,3-7 0,1-14-28,3-9 0,7-11 1,-2-12-1,4-9-97,2-7 1,6-1 0,2-7 0,1-2 52,5-2 0,1 4 1,3 0-1,-1-2 96,1-2 1,-1 4-1,1 2 1,-1-1 23,1 1 0,-1 6 0,0-2 0,1 3-5,-1 3 1,1 5 0,-1 0 40,1-1 1,-7 5-1,-1 4 1,0 8 258,0 8 0,-7 3 1,3 3-1,-2 1-1,2 4 0,-4 5 0,4 7 0,-4-1-361,-2 1 1,-6 0-1,0 0 1,0 0-337,-2 0 1,7 0-1,-5-2 1,2-2-386,-2-2 1,4-7 809,-4 1 0,4-12 0,2-3 0</inkml:trace>
  <inkml:trace contextRef="#ctx0" brushRef="#br0" timeOffset="7332">6041 822 10366,'0'11'1049,"0"1"1,2-6 0,2 5 0,3 5-904,3 5 1,-6 1 0,4 7 0,-2 2-181,-1 2 1,1 2 0,-4 0-1,2-2 16,2-4 0,0 2 0,-4-10 0,1-3-190,3-5 0,2-9 1,-4 0-1,4-10 99,1-11 0,3-9 0,5-9 0,1-1-58,-1-5 1,1 2 0,-1-6-1,1 1-33,-1-1 1,1 6-1,-3-1 1,-1 5 267,-3 6 1,-5 3 247,6 9 0,-8 9 0,2 8-15,-4 10 1,-2 5 0,-2 5 0,-2 1 140,-2 2 0,0 8 1,6-1-1,0 3-78,0 1 0,0 1 1,0 0-1,0 2-216,0 4 0,0 6 0,0 9 0,0 4-236,0 2 0,0 10 0,0 9 1,0 5-18,0 1 0,0-5 0,-2-1 0,-4 1 45,-5-3 1,-3-9 0,1-14 0,1-11 40,-2-16 1,5-6 0,-3-17-1,0-4-92,3-6 0,-7-8 1,4-11-1,-3-6 28,-3-4 0,7-2 0,-1-2 1,-1-3-29,-3-7 0,-1 2 1,1-1-1,3-1 180,1 3 0,8 1 0,-2 10 0,4 2 170,2 2 0,0 7 0,2 1-233,4 7 0,6 7 0,9 7 0,2 2-494,-1 3 1,5-3 0,2 4 0,4-4-375,2-2 1,0 0-1,0-2 862,0-4 0,7-3 0,3-9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2:57.7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 12076,'0'-10'433,"0"2"-376,0 8 533,0 0-307,0 8 1,0-4 32,0 8-267,0-8 566,0 3-51,0-7-4629,0 0 4065,0 8 0,0 2 0,0 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17.7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88 333 7983,'0'-18'180,"-2"-1"1,-2-3 306,-2-1 0,1 0 0,5 5 1,0 1-69,0 0 1,7-1-1,5 1 1,3-3-27,3-3 0,1 4 1,3-5-1,3 7-295,2 5 1,2-1 0,6 7 0,0 2-67,0 2 0,-2 10 0,-2 3 0,-4 7 14,-2 5 1,-3 4 0,-9 8 0,-3 2-131,-2 4 1,-2-4 0,-8 3 0,-2-3-7,-2-2 1,-10 6 0,1 0 0,-6-3 95,-1-1 0,-5-8 1,-2-1-1,-4-3 26,-2-4 0,2-9 0,2-6 0,2-4-66,-2-2 0,0-4 0,2-6 0,3-9-56,1-7 0,6-3 1,-3-8-1,7-1-126,3-3 1,8 6-1,-1 6 1,3 0-302,2 2 0,2 1 0,3 9 1,7 1-264,4 5 0,7 3 0,0 8 780,-2 0 0,7 0 0,-1 0 0</inkml:trace>
  <inkml:trace contextRef="#ctx0" brushRef="#br0" timeOffset="403">332 560 8135,'-11'-16'3097,"-1"5"-2151,8 3 0,-3 10-679,7 4 0,1 3 1,3 9-1,2-1-97,-2 1 0,-2 1 1,-2 4-1,2 6 6,4 4 1,-4 4 0,4 2 0,-5 4-89,-1 1 0,0 1 1,0 4-1,-1-3-4,-5 3 0,2-7 0,-6-1 1,0-4-156,1-2 0,5-2 0,-4-6 0,2-8-324,0-5 0,-1-10-895,1 2 125,4-4 1,-6-4 532,8-4 1,0 2-1,2-6-159,4 3 0,-2-7 403,7 2 0,-7 3 0,4-1 0,-2 0 388,0 1 0,0-3 0,1-6 0,3 1 0</inkml:trace>
  <inkml:trace contextRef="#ctx0" brushRef="#br0" timeOffset="786">420 944 7961,'-18'0'686,"1"0"1,5 0 913,1 0-950,7 0 1,-2 0-369,12 0 0,5 0 0,11-2-63,1-4 0,0 4 0,-5-4 1,-1 3-96,1-3 1,5 2 0,0-6 0,-1 2-191,-3 5 1,-2-5 0,1 2-1,-1 2-265,1 2 1,-1 2-1,-1-2 1,-3-2-687,-1-2 1,-6 1-1416,6 5 1056,-9 0 1376,5 0 0,-16 0 0,-1 0 0</inkml:trace>
  <inkml:trace contextRef="#ctx0" brushRef="#br0" timeOffset="1069">437 979 8217,'-17'10'359,"-1"-5"0,3-1 0,1 0 1013,3 2 619,7 0-1559,-4-6 1,8 2 0,2 2-66,4 1 1,3 7-1,9-4-244,-1 2 1,1-7 0,-1 5-1,1-2-147,-1 0 0,1 0 0,-1-4-240,1 3 1,-1-3-1,1 4-826,-1-4 1,0-2 0,1 0-140,-1 0 0,-5 0 0,0 0 1229,1 0 0,3 8 0,1 2 0</inkml:trace>
  <inkml:trace contextRef="#ctx0" brushRef="#br0" timeOffset="1667">926 490 7933,'0'-12'-46,"2"1"25,4-3 0,-4 4 865,4-1 555,-4 7-680,-2-4 0,2 8 535,3 0-856,-3 0 0,6 8-293,-8 3 1,-2-1 0,-2 2 0,-1 1-133,1 3 0,-4 3 0,0 3 0,0 3-65,1 2 0,-5-6 0,6 5 1,0-3-258,-1 0 0,5 0 0,-6-5 0,2-1-1056,0 1 0,0-1 207,6 1 0,0-10 1198,0-8 0,0-16 0,0-11 0</inkml:trace>
  <inkml:trace contextRef="#ctx0" brushRef="#br0" timeOffset="2250">944 455 8775,'0'-12'2198,"0"1"-1852,0 7 0,2-4 1,3 8-111,7 0 1,4 0 0,1 0-107,1 0 0,-1 0 0,1 0 1,-1 0-50,0 0 1,1 0 0,-1 0 0,3 0-92,3 0 0,-4 6 0,5 2 0,-5 1 1,-1-5-1,-3 4 1,-1-2-19,-3 0 0,-7 1 0,4-3 63,0 2 0,-6 2 7,4-2 1,-5 3-30,-1 9 1,0-1-1,-1-1 1,-3-3-6,-2-1 0,-6 0 0,6 7 0,1 2 51,-3 3 0,4-1 0,-6-6 1,2 1 36,5-1 1,-5 1 0,2-1 0,0-1 82,-2-5 1,6 5 191,-3-4-352,-5-5-174,8 1 157,-6-8 0,6 0 67,-4 0 1,3 0-40,-9 0 0,6 0-31,-6 0 0,1 0 0,-7 0 22,1 0 1,5 0-1,1 0 1,-3 0 14,-1 0 0,-3-6 0,-1 1 0,-3-1-159,-1-2 0,0 6 0,5-6 0,1 2-142,-1 1 1,1-7 0,-1 6 0,3 0-900,3-1 1,-1 3-2065,7-8 3228,0 8 0,14-4 0,1 8 0</inkml:trace>
  <inkml:trace contextRef="#ctx0" brushRef="#br0" timeOffset="3203">874 769 7932,'10'-11'-1686,"-3"1"1692,1 2 1183,-6 2-564,6-1 0,-8 7-129,0 0 0,-2 2-220,-4 9 0,-4-1 0,-7 3-201,-1-1 0,1-6 0,-1 6-78,1 1 0,0-3 0,-1 0 0,1-1 7,-1 1 0,7-6 0,-1 4 31,-2-1 1,1-3 0,-1 6-23,2-2 58,1-2 112,1-6 54,2 0-65,24 0 1,-10 0-46,11 0 1,-5 2-1,1 1-20,-1 3 0,-6 2 1,4-2 11,-3 5 1,5-1 0,-4 2-15,1 1 1,-5-3-1,4 0 1,-2-1-58,0 1 1,1 0 0,-3 3 0,2-1-54,-2 2 1,-2-5 0,0 3-88,4 2 1,-4 1-1,4 3 3,-5-1 1,-1 1-1,0-1 20,0 0 0,0-5-8,0 0 291,0-8 54,0 3-279,0-7 0,6-2 0,0-3 8,-2-7 1,-2 2 0,0 1-1,2-1-17,2 0 1,1 0 0,-3-3 0,4 1-34,2-1 0,-4-1 0,3 0 1,1 3-20,0-3 0,-5 5 0,7-3 0,2-2 6,1-1 1,-3 3 0,-1 2 0,1 1-26,-2-1 0,5 4 0,-3-3 0,2-1-17,-3 0 0,5 6 0,-7-4 0,3 3-53,0-1 1,-6-2 118,5 2 0,-1 2 0,3-5 59,-1 1 0,-8 0 1,4 4 24,0-2-3,-7 1-520,7 5-1041,-8 0-708,0 0 2230,0 7 0,0-5 0,-8 14 0,-1-6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16.0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0 158 8043,'0'-12'474,"0"0"1454,0-1-1405,0 5 1,2 4-1,4 14 1,6 9-87,3 6 0,-3 6 0,-1 10 0,1 6-204,-2 3 0,3 5 0,-5 1 0,0 4-81,0 2 1,-3 2-1,-5 6 1,0-2-62,0-4 1,0-12 0,0-11 0,0-6-265,0-6 1,2-15 41,4-20 1,0-12 0,8-18 0,3-7-146,2-10 1,-3-7 0,7-10-1,-1-1-186,1-5 1,-4 4-1,5-2 1,-5 8 203,-2 8 0,-5 4 0,-2 5 0,-2 9 421,-5 11 0,-1 13 0,0 6 208,4 3 1,-2 10 0,6 15 0,-3 9 179,-3 6 0,4 4 0,0 4 1,0 5-133,-1 5 0,1 7 0,-4 2 0,2 2-216,-2 4 1,3-6 0,-1-1-1,-2-5-16,-2-2 0,4-5 1,0-4-1,0-7-52,1-8 0,-3-15 0,8-9-195,1-8 1,-3-9 0,2-17 0,-1-10-196,-1-9 0,6-13 0,-7-6 0,3-6-299,0 1 0,-3 1 0,5 2 1,-4-2-243,-3-3 1,5 12-1,-6 5 1,0 14-160,1 7 1,-5 8 0,6 3 954,0 7 0,-6 5 0,6 14 0</inkml:trace>
  <inkml:trace contextRef="#ctx0" brushRef="#br0" timeOffset="917">873 140 8238,'0'-17'2394,"0"-1"-175,0 1-1518,0 7 0,0 10 1,2 12-1,2 5-237,2 6 0,0 7 1,-4 8-1,2 5-297,1 2 0,1 7 0,-6 8 0,0 0-121,0 1 0,-2 5 1,-2-4-1,-1-2-61,1-8 0,-4-3 0,2-12 0,2-6-306,2-4 1,2-16-36,0-16 0,6-7 0,2-17 0,2-4-155,3-6 0,-3 0 0,2-5 0,1-1 95,3 0 0,-5 7 0,-1-1 0,0 6 122,-1 4 0,-3 7 1,6 1 159,1 7 1,-5 9-1,-2 12-65,-4 11 0,4 1 0,0 10 0,-3 0-165,-1-1 0,4 5 1,2-6-1,0 0-98,0-4 0,5-5 0,-1-5 1,3-3 152,3-2 1,-7-3 0,1-5 0,2-1 303,1-5 0,3-4 0,-1-7 0,1-1 284,-1 1 1,-1-1-1,-3-1 1,-1-3 458,1-1 0,-5 6 0,0 5 1,-2-2 1038,0-1 1,-1-3-784,-5 1 0,-2-1-651,-3 1 0,1 7 1,-8 5-1,-2 3-262,-1 2 0,3 5 0,1 3 1,-1 2-89,2 3 0,-3 5 0,5 3 0,-2 3-79,-3-3 1,5 4 0,2-2 0,4 1 17,2 1 1,-6-4 0,1 6 0,1-1-2,2-5 1,8-2 0,1-1 0,3-3-184,4-3 1,1-4-1,3-8 1,-1-2-57,0-4 1,1-4-1,-1-7 1,1-3 59,-1-3 1,-5 2 0,0-6 0,-1 1 233,-1 5 1,-2 2 0,-6 1 0,2 1 476,1-1-39,1 9 1,-8 3-1,-2 12-252,-1 5 0,-3 7 1,4 3-1,-2 2-452,2-1 1,2 3 0,2-2 0,0-1-240,0-3 1,0-2 0,0 1-1,2-3-577,4-3 0,4-4 0,7-8 479,1 0 1,-7-8 0,-1-6 0,0-5 578,-1-4 0,-3-6 1,4 3-1,-2-1 55,-4-4 0,-2 6 1,-2 0-1,0 1 369,0 1 1,0 0-1,0 5 971,0 1 0,0 5-505,0 1 1,1 7-1,5-2 1,6 4-593,3 2 1,5 0 0,1 0 0,2 0-698,-1 0 0,3 0 0,0 0 0,0 0-40,1 0 0,-1-6 0,-4 0 0,3 3-1122,-3 1 1,-2-4 1598,-1 0 0,-1-8 0,1 5 0</inkml:trace>
  <inkml:trace contextRef="#ctx0" brushRef="#br0" timeOffset="1115">1834 70 7958,'-18'-6'176,"1"1"1,-1-1 685,1-2 0,5 6-63,1-4 1,1 6 0,-2 8 0,7 8-236,3 5 1,2 16 0,0 2-1,0 7-333,0 9 0,0 3 0,0 0 1,0 4-167,0 0 0,2 4 0,3-10 0,7-5-281,4-8 1,1-9 0,2-4 0,3-9-789,1-8 0,0-5 0,-5-8 1,-1 0 1003,1 0 0,7-8 0,2-1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22.9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123 577 8012,'10'-8'1528,"-2"6"1,-10-4-1265,-4 12 1,2-2-1,-6 7 1,1 1-171,-1-2 1,4 5 0,-4-3 0,1 3-262,-1 3 0,0-1 0,-3 1 0,3-1-497,2 1 0,0-3 0,5-1-2129,-3-3 2793,0-7 0,6-4 0,0-9 0</inkml:trace>
  <inkml:trace contextRef="#ctx0" brushRef="#br0" timeOffset="182">88 559 7925,'16'-12'48,"-5"1"0,5 7 0,-6-4 314,-1 0 0,7 6 0,-4-3 37,3 3 0,1 9 0,-3 3 0,-1 2 126,1-1 0,3 3 0,3 7 0,3 3-226,1-3 1,0-2-1,-3 1 1,1 1-230,2 2 0,1 1 0,-7-7 0,1 1-238,-1-1 1,0-1 0,1-3-860,-1-1 0,-5-6-1576,0 5 2603,-8-7 0,3-4 0,-7-9 0</inkml:trace>
  <inkml:trace contextRef="#ctx0" brushRef="#br0" timeOffset="848">682 140 6796,'0'10'2009,"0"-3"-1483,0-7-1174,0 0 0,8-7 1,2-3-1</inkml:trace>
  <inkml:trace contextRef="#ctx0" brushRef="#br0" timeOffset="1498">682 70 7921,'8'10'-763,"-6"0"441,4-5 1,-4-1 273,-2 8 0,0-6 259,0 5 1,0-5 204,0 6 342,0-8-206,0 3-272,0-7-428,0 0 136,0-7 0,5 3 28,1-8 1,2 8-1,-4-4 29,2 1 1,1 5 0,-3-6 21,2 0 0,2 6 32,-2-3 1,-2-3 294,7 2-237,-7 0 0,6 6 39,-4 0-221,-4 0 1,7 6-56,-3 0 1,-4 2-9,4-3 101,-4-3-4,-2 14 28,0-14 33,0 13 0,0-11 65,0 8 1,0-6 110,0 5 1,-2-5-51,-4 6 1,4-6-67,-4 5 0,-1-5-132,1 6 1,-6-7 0,4 5-536,-1-2 0,3-2-1692,-6-6 2229,0 0 0,-5 8 0,0 1 0</inkml:trace>
  <inkml:trace contextRef="#ctx0" brushRef="#br0" timeOffset="2097">734 35 7933,'12'2'112,"0"4"1,-6-4-1,3 6 75,-1-1 0,0-5 1,-4 6-112,2 0 1,1-6-1,-3 6 1,4-3-188,2 1 1,-5 6 0,5-4 0,0-1-157,0 1 0,-5 4 1,5-4-1022,-2 1 589,5-5 699,-11 4 0,6 0 0,-8 1 0</inkml:trace>
  <inkml:trace contextRef="#ctx0" brushRef="#br0" timeOffset="2400">822 53 7257,'0'-18'1220,"0"1"-689,0 7-485,0 2 1,8 10-224,3 4 0,3-2 0,-1 6 1,-3-1-238,-2 1 1,5-4 0,-1 4 151,4-3 1,-7 1-1,-1-4 262,0 2 0,-6 0 0,4-6-83,-12 0 0,2 0 309,-8 0 0,8-2 1178,-1-4-1020,-5 4 1,10-6-553,0 8 1,8 0-1,9 0-980,1 0 1148,-1 8 0,0 2 0,1 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29.1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18 106 7996,'-9'0'1071,"1"-2"-694,8-4 0,0-4-226,0-7 1,0 5 0,2 2 0,2 1 61,1-1 1,9 4-250,-2-6 1,3 9 0,3-3-7,-1 4 0,-5 2 0,-1 0 22,3 0 1,2 0 0,1 0-1,0 0 46,1 0 1,-6 0 0,-1 0 0,3 0 1,1 0 0,3 6 0,-1 1 8,1 3 1,-1-4 0,1 6-1,-1 1 1,-5-3 0,-3 1 0,1 1 34,0-2 1,-6 5-1,2-3-4,-4 4 0,3 1 0,1 0-44,-2 1 1,-2-1-1,-4-1 1,-2-3 4,-2-1 1,1-6 0,3 4 0,-2-1 22,-2 1 1,-2 0-1,4 3 21,-2-1 0,-1-6-55,1 5 0,2-1-127,-8 2-270,8 3 83,-11-13 1,11 6 132,-8-8 0,7 0-76,-7 0 242,8 0 44,-12 0 0,13 0 85,-9 0-175,8 0-108,-11 0-35,13 0 57,-6 0-209,8 8 56,0-6 1,2 5-254,4-7 4,-4 0 0,7 0 532,-3 0 0,4 0 0,7 0 0</inkml:trace>
  <inkml:trace contextRef="#ctx0" brushRef="#br0" timeOffset="1050">245 472 7935,'10'10'-2139,"-2"-2"2139,-8-8 0,0 0 0,0 0 0</inkml:trace>
  <inkml:trace contextRef="#ctx0" brushRef="#br0" timeOffset="1766">228 402 8018,'12'0'357,"-1"0"288,-7-7-309,4 5 1,-6-6-65,4 8 0,-5 8-181,5 3 0,-4 5 1,0 1-1,2 1-80,2-1 0,0 7 1,-6-1-1,0-2 25,0-1 1,0-3-1,0 1 1,0-1 9,0 1 0,0-1 0,0 0 12,0 1 1,-2-1-100,-4 1-119,4-8-200,-6-3 262,8-7 0,0-7-111,0-5 77,0 4 1,0-2-103,0 5 0,0 1-279,0-8-115,-8 8 318,7-4 0,-7 7-420,8-5 333,0 4 0,-2-6 397,-4 8 0,4 0 0,-6-8 0,8-1 0</inkml:trace>
  <inkml:trace contextRef="#ctx0" brushRef="#br0" timeOffset="3133">210 717 6826,'10'0'-350,"6"0"0,-12 0 0,5-2 1078,-1-4 49,-2 4 81,-6-6-209,0 8-184,0 0 1,-8 0-368,-4 0 1,3 0-1,-1 2-41,2 4 0,-5-4 27,1 4 0,2-2-116,-1 2 0,-1-4-6,-5 3 1,5-3-197,0-2 159,8 0 1,-5 0 49,3 0 1,4-2-3,-4-3 0,4 1-17,2-8 0,0 0 19,0-5 1,0-1 0,0 1-15,0 0 0,0-1 0,0 1-17,0-1 0,0 1 0,0-1 33,0 1 0,0-1 0,0 1 59,0-1 0,0 7 37,0-1 0,0 0 153,0-5-139,0 7-84,0 2 0,0 10-55,0 4 34,0 4 1,0 2-70,0-1 27,0-7 28,0 4-13,0-8 0,0-2 0,2-2-42,4-2 1,-4-2 5,4 3 1,1 1 16,-1-8 0,2 2 0,-4-3 43,2 1 0,0 6 0,-5-3 37,5 1 0,-4 0 134,4 2-108,4-3 1,-6-7-41,7 4 0,-5 3-34,6 3 1,-3 2 2,3-8 1,-2 9 21,-4-3 0,-2 4 0,5 0-16,-1-4 0,0 4-63,-2-4 76,-5 4 1,9 0 33,-4-3 19,-4 3 1,6-8 37,-8 4 0,-8 2-16,-4-7 0,3 7 0,-1-4 48,2 0 0,0 6-78,3-4 1,-3 3-1,-6-1-69,3-2 0,5 0 1,-6 6 1,0 0 53,-5 0 1,5 0 119,1 0 0,-1 0-34,-5 0 1,5 0-25,0 0 0,7 0-66,-7 0 0,6 0 29,-6 0 0,7 0-35,-7 0 1,6 0-67,-6 0-72,9 0 1,-5-2-290,8-4 1,0 2-47,0-7 0,0 5 229,0-6 0,0 6 0,2-3 83,4 1 299,-4 2 114,5 6 93,-7 0-15,0 0-100,0-8-1028,0 6 787,0-5 0,8-1 0,2-2 0</inkml:trace>
  <inkml:trace contextRef="#ctx0" brushRef="#br0" timeOffset="3849">123 996 8023,'12'0'20,"-3"-2"135,-1-3 0,0-3 0,-4-6 0,2 3 0,-1-1 1,-3-4 41,4 5 1,-2-3 2,8 8 0,-1 0-127,7 6 1,-1 2-1,-1 4 18,-5 6 0,5 3 0,-6 3-11,-1-1 1,-1 1 0,-8-1 0,0 1 12,0-1 1,0-5 0,0-1-65,0 3 0,-6 2 1,-1-1-1,-3-3 17,-4-6 1,-1-4-1,-3-2 1,1 0-25,-1 0 0,3-2 0,1-4 1,3-4-88,-3 0 0,4-5 1,1 3-1,1-3-193,4-3 0,2 1 0,2-1 0,0 1-1844,0-1 2102,0 1 0,8-8 0,2-3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40.5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0 7855,'10'0'1416,"-2"2"1,-8 4 0,0 8-890,0 7 0,6 10 1,0 14-1,-3 11-239,-1 10 1,-2 8-1,-2 13 1,-1 0-215,-3 1 0,-8-11 1,4-7-1,-1-12-76,-1-9 1,8-8-257,-2-12 1,4-14 0,2-15 0,2-11-39,4-11 0,4 1 0,5-8 0,-1-4 42,-2-6 0,-1 0 0,7-5 0,-3-1 87,-3 0 1,3 6 0,-5-1 0,2 1 116,-1-2 1,-1 12 0,4 0 0,-3 8 114,3 3 0,-4 8 0,-1 7-36,-1 6 0,-2 7 1,-6 10-1,2 3-96,4 6 1,-4 4-1,3 2 1,-3 0-290,-2 0 1,0 0 0,0 0 0,0-2-286,0-4 1,0-4-1,2-8 1,4-1 253,6-5 0,-2 3 0,1-8 0,3-4 387,1-6 0,5 0 0,1-8 0,2-3 0,-1-6 0,-3 1 0,-1-3 0,-1 3 2,0 3 0,-1 0 0,-2-1 0,-5 1 305,-1-1 0,4 1 1,-6-1-1,-1 1 490,3-1 0,-6 1 0,4-1-168,-4 1 0,-2-1 1,-2 3-174,-4 3 0,-4 4 0,-7 8-102,-1 0 1,1 2 0,-1 4 0,-1 6-89,-4 3 1,9 3-1,-3 1 1,1 3-174,1 1 1,3 0 0,2-3-1,3 1-133,3 2 1,-4 2-1,2-3 1,2 1-134,2-2 0,8-1 1,2-3-1,2 1-124,3-1 0,3-7 1,3-4-1,2-4-100,3-2 0,-1-2 0,-4-4 0,3-6 80,1-3 0,0-9 0,-7-1 0,-3 0 317,-1 0 0,-8-4 1,4 5-1,-2 3 285,-1 2 0,1 7 0,-8 0 39,-4-1 0,3 5 1,-9 2-10,-2 4 0,5 4 0,-1 4 0,0 4-234,1-1 0,5 7 0,-2-4 0,4 3-573,2 3 0,0-7 0,0 1-97,0 1 0,2 3 0,4 1 56,5 1 1,5-8 0,3-5-205,4-3 0,-3-2 0,3 0 1,-3 0 736,-3 0 0,6-7 0,1-5 0,-3-4-41,-2-1 1,-1 1 0,-1 3 0,1 1-20,-1-1 0,-7-3 0,-2 1 1,-2 1 564,-1 2 0,1 7 1,-6-7 392,0-2 1,-8 5 0,-3-1-284,-5 2 0,5 2 1,-1 6-1,-2 0-205,-1 0 1,3 2 0,1 2 0,-3 4-275,-2 2 1,5 1-1,1 7 1,0-1-189,1 1 1,5-1 0,-2 3 0,4 1-441,2 2 0,0 0 0,0-5 0,2-3-342,4-3 0,3 2 0,9-7 1,-1 1-128,1 0 1,5-4-1,0-10 961,-1-6 0,-3-11 0,-1-4 0</inkml:trace>
  <inkml:trace contextRef="#ctx0" brushRef="#br0" timeOffset="900">909 53 10529,'-10'-10'1176,"2"4"0,8 14 0,2 9-937,4 11 0,-2 5 0,5 3 0,-1 5-254,-4 6 1,0 11 0,0 4 0,2 2-156,-2 0 1,-2-2 0,-2 2-1,1-7-699,5-9 1,4-9 0,7-16 51,1-11 0,-1-12 0,3-12 1,1-11 398,2-8 1,1-10 0,-7 0 0,1 2 448,-1 3 0,-1 1 0,-3 2 1,-3 4 335,-2 5 1,-1 5 0,-3 1 0,2 1 733,-2-1 1,-4 9-38,-6 3 0,2 4 1,-7 2-747,-3 0 1,-1 2-1,-3 4 1,1 3-265,-1 1 1,3 6-1,1-5 1,2 5-15,-1 1 0,3 1 0,0-1 0,1 1-96,-1-1 0,6 1 1,-2-1-462,4 1 1,4-1 360,4 1 0,4-9 0,7-3 0,3-4-51,3-2 1,-4-6 0,5-2 0,-5-1-47,-1-5 1,5-1-1,0-3 1,-3 1 137,-7-1 0,3 7 1,-7-1 207,1-2 0,-2-1 103,-8-3 1,-2 9-1,-4 3 109,-6 4 0,-3-4 1,-3 0-1,1 2 60,-1 2 1,7 4 0,-1 2-1,1 4-185,1 2 0,-4-4 1,8 5-1,1 3-248,-3 1 0,6-3 1,-4 0-1,4 1-392,2 3 0,8 1 1,4 1-1,3-1-219,3 1 1,-1-3-1,2-1 1,3-5-77,1-1 1,2-2-1,-3-6 1,1 0 389,-2 0 0,4-8 1,-1-3-1,-3-5 365,-1-1 0,-9-1 0,-1 1 0,0-3-46,-1-3 1,-5 4-1,2-5 1,-4 5 316,-2 1 0,0 7 1,0-1 2208,0-2-1395,-8-1 0,4-1 1,-5 7-569,1 9 1,2 2 0,6 9-1,0 3-328,0 1 0,6 3 0,2-1 0,-1 1-102,1-1 0,0 7 0,-4-1 0,2-2 62,-3-1 1,-1 3 0,-2 0 0,0-1-81,0-3 0,0-2-362,0 1 275,0-8 0,-5-10 0,-1-12 0,2-6 133,2-5 1,2 4-1,0-5 1,0 3-130,0-2 1,2 5-1,2-1 1,4 5-195,1 1 1,-3-1-1,6 3 1,1 3-534,3 0 0,-3 6 0,3-4 0,3 4-660,1 2 1,-1 2 0,-1 2 1400,-1 2 0,0 15 0,1-1 0</inkml:trace>
  <inkml:trace contextRef="#ctx0" brushRef="#br0" timeOffset="2267">2533 402 7454,'9'-8'-1151,"5"4"2938,-8-7-1364,7 7 0,-13-10 0,0 8-153,-9 3 1,-1 1 0,-2 2 0,-1 0 52,-3 0 1,-1 2 0,-1 1 0,1 5-32,-1 2 0,1-4 0,0 5-183,-1 3 1,1-1-1,1 1-137,4-2 0,-1-6 0,7 5-56,2 3 0,2-5 1,4 1-52,4-2 0,4 0 0,7-4 0,1 1 125,-1-1 0,1 4 0,-1 0 0,0 0 100,1-1 0,-1 5 0,-1-4-25,-4 1 1,1 3-221,-7 6 0,0-1 0,-8-1-234,-4-5 0,2 3 0,-8-6-1087,-1 1 1110,5-5 615,0 4 0,10-14 0,4 0 0,6 0 68,3-1 0,3 3 0,1-8 0,3 0 88,1 3 1,6-7 0,-4 5 0,0-5-235,1-1 1,3-1 0,-4 1 0,0-1-222,0 1 1,-1-1 0,-7 3 0,-1 1-222,-5 3 1,3-1 203,-8-6 0,-2 9 71,-10 3 0,-4 4 0,-9 2 0,-3 0 121,-1 0 0,0 6 0,5 2 0,1-1 125,-1 1 0,1 6 1,-1-5-1,1 3-95,-1 0 0,3-7 1,3 7-1,5 0-296,-1-3 0,6 7 1,-4-4-45,4 3 0,10 1 1,4-3-1,3-3-299,2-2 0,3-1 0,3-3 1,6 2-163,4-2 0,2-8 0,0-4 0,-2-1 362,-4-5 0,4-1 0,-4-3 0,2 1 229,-2-1 1,-3 1 0,-9 1-1,-1 3 407,-5 1 1,3 6 2116,-8-5-1362,0 7 0,-6-6-664,0 4 0,0-4-347,0-7 0,-2 5 1,-2 1-114,-2-3 1,-6 4 0,5 1 14,-3 1 0,-2 0 0,-5 4 184,-1-2 1,3 3-1,1 6 1,2 5-13,-1 2 0,-3 2 1,1 5-7,3 0 1,4 1 0,8 1 0,0 3-487,0 1 1,0 0 0,0-5 0,2-1-191,4 1 0,2-1 0,8-1 0,-1-3-353,4-1 1,5-2 0,-3 1 0,4-5 31,2-4 0,1-2 1,3 0 832,-2 0 0,-8-8 0,4-1 0</inkml:trace>
  <inkml:trace contextRef="#ctx0" brushRef="#br0" timeOffset="2864">2480 629 7653,'18'0'-323,"-1"0"998,1 0 0,-1 0-124,1 0 0,-7 2-104,1 4 0,-8 3-212,2 9 1,-4-6 0,-2-1-123,0 3 1,-2-1 0,-2 1 0,-4-2-35,-2 1 0,-1-3 1,-7 0-1,1-1 6,-1 1 1,3-4 0,1 4 0,3-3-300,-3-3 1,-2 4 0,-1-2-768,0-2 1,5-2 26,0-2 1,3-2-1,-3-4 954,6-6 0,4 4 0,10-15 0,2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44.8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245 403 7713,'0'-18'388,"0"1"1,0-1 122,0 1 0,6-1 0,0 1 313,-2-1 0,-2 1-265,-2-1 1,-8 9-1,-4 5-212,-3 8 0,-9 5 0,1 11 1,0 1-153,-2 2 1,5 3 0,-3-5 0,4 2-131,1-1 0,3 3 1,1-2-162,2-2 1,9-1-1,-3-3-88,4 1 1,4-8 0,4-3 0,7-1 77,8 0 0,5 2 1,5-4-1,-2 1 109,2-1 0,-4 0 0,0 0 0,-2 2 26,-3-2 1,-3 3 0,-3 1-1,-3 0 132,-1 0 0,-8 5-168,2-1 1,-12 2 0,-8-1 0,-5-1-182,-4 1 0,-7-3 1,7 0-1,0 0-304,-2-1 0,5-5 0,-3 2 1,4-4-229,1-2 1,6 0-1,1 0 253,-3 0 1,6-8 0,5-4 0,4-5-861,5-6 1327,8 3 0,3-13 0,11 6 0</inkml:trace>
  <inkml:trace contextRef="#ctx0" brushRef="#br0" timeOffset="275">472 18 8549,'-9'-2'1744,"1"-1"404,0-3-1761,6 0 1,2 6-1,12 0-214,3 0 0,3 0 0,-1 0 0,1 0-77,-1 0 0,1 2 0,-1 2 0,1 3 17,-1 3 0,0 0 0,-1 3 0,-2-1-36,-3 2 1,-7 1-1,4 3 1,-2 1-71,-1 4 0,1-1 0,-8 7 0,-3 0-330,-7-2 0,-2 8 0,1-2 0,1 4-352,-1-4 1,-3 2 0,0-8 0,3 2-389,1 0 1,8-7 0,-1 1 1062,3-4 0,-6 6 0,-2 3 0</inkml:trace>
  <inkml:trace contextRef="#ctx0" brushRef="#br0" timeOffset="641">595 787 7713,'-2'11'630,"-2"1"530,-2 2 1,-2-5 1260,2 3-1842,4-8 0,-3 4 1,10-8-150,7 0 1,-2 0-287,1 0 1,-5 0-176,6 0 1,-8-2-229,2-4 1,-5 2 0,-1-8 139,0-1 1,-5 3-1,-3 0 697,-2 3 0,6-1 499,-2 2-36,-3 4-1121,7-6-844,-6 8 0,8 2-2213,0 4-182,0-4 3319,0 6 0,0 0 0,0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53.6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175 263 7896,'10'-8'0,"-4"-4"0,-5-3 897,-1-3 0,2 3 1,2-1-293,2-1 0,0 3 0,-6-9 0,0 3 18,0 3 0,0-1 0,-2 1-99,-4 0 1,2 5 0,-7 2-379,-3 2 1,4 3-1,-1 5 1,-1 2-269,2 3 0,-5 5 0,5 8 0,-1 1-24,-1 4 0,2 4 0,-3 8 1,3 0-151,2 0 1,-4 0 0,7-2-1,1-4 267,2-5 1,2 1-1,0-2 114,0-2 0,2-9 0,4-6 0,5-4-28,5-2 1,7-8 0,0-4 0,-1-5-51,-3-6 0,2-3 0,-1-3 0,-5 4 3,1 0 0,-1 5 0,1-3 0,-2 4 249,-3 1 29,-7 9 1,6 3 0,-6 12 0,1 7 52,-1 9 1,-2 5-1,-2 10 1,0 1-36,0 3 1,0 8 0,0-3 0,0 5-233,0 1 0,0 0 0,0 1 0,0-1-75,0 1 0,-2-3 1,-2-1-1,-1-3 59,1 3 1,-4-9 0,0-3 0,-1-8-4,-5-3 0,4-5 0,-1-9-71,-3-7 1,-2-5-1,-1-5 1,0-9-79,-1-7 1,1-7 0,-1-8-1,1-5-400,-1-6 1,1-3 0,1-1 0,3 3 82,1 1 1,8 9 0,-2-3-1,4 4 108,2 2 1,2 10 0,4 5 0,6 9-112,3 3 0,5 2 0,3 6 0,4 0-111,0 0 0,6 6 1,-4 2-1,4-1-1961,2 1 2486,0 6 0,8-5 0,2 9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53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7885,'10'0'1910,"-1"0"0,-3 0-923,6 0 0,3 2 0,3 4-533,-1 6 0,1 3 0,-3 3 1,-1 1-198,-3 5 1,-5 1 0,4 6 0,-2-4-537,-4-2 0,-4 6 1,-6-4-1,-6 1-682,-3-5 0,-3-4 1,1-3-1,-1-5 961,1-5 0,-8 4 0,-3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51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70 227 7819,'-17'0'166,"-1"0"1777,1 0-1151,7 0 1,2 8-1,8 6 1,0 7-286,0 8 0,0 6 0,0 6 0,2 5-123,4 5 0,-4 9 0,6 4 0,-2 4-514,-1 2 0,1 0 0,-6 0 0,0-2-292,0-4 0,0-2 1,0-8-1,0-2-428,0-7 0,0-14-17,0-8 1,6-15 0,0-14-1,0-17 299,1-14 0,-5-8 0,4-9 1,-4-4 284,-2-6 1,6-4 0,0-4-1,-2-3 276,-2-7 1,-2 4 0,0 5 0,0 5-1,0 4 0,0 5 0,0-3 0,0 4 173,0 8 1,0 5 0,0 12 0,0 4 844,0 6 1,2 3-1,3 5-204,7 3 1,5 4-1,5 8 1,1 0-394,-2 0 1,-1 2 0,-1 2 0,3 4-195,1 2 1,0 1 0,-7 9 0,-3 1-49,-1 2 0,-8 8 0,2-3 0,-4 1-28,-2 0 0,0 0 0,-2 6 0,-4 0-221,-6 0 1,-3 0 0,-3 0 0,-1-1-217,-5 1 0,5-2 1,-6-4-1,2-5-542,-1-5 1,1-9 0,6-4-878,-1-4 1,8-4 380,5-4 1331,3-4 0,2-7 0,0-1 0</inkml:trace>
  <inkml:trace contextRef="#ctx0" brushRef="#br0" timeOffset="1399">751 489 10227,'18'0'678,"-3"8"0,-1 6 0,-4 5-441,-3 4 0,-1 7 1,-6-5-1,0 2-124,0 4 1,0-4 0,-2 2 0,-4 0-416,-5-1 0,-5 3 1,-1-8-1,-1-2-740,1-1 0,5-9 0,0-1 1042,-1-2 0,5-2 0,0-6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51.32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1240 18 8630,'0'-10'939,"0"3"-797,0 22 0,0-3 1,0 11-31,0-4 0,0-1 1,0-1-35,0 1 0,0-1 0,0 1 0,0 1-64,0 4 1,0-3 0,0 3 0,0-3 47,0-3 1,0 0 0,-2 1 0,-2 1-31,-1 5 1,-3-5 0,2 6-33,-6 0 1,5-11 0,-1 4 0,2-3-32,0 1 0,-7 1 0,3 0 29,0 1 1,-3-6 0,5-1 25,-2 3 0,-1 1 0,-5 3-3,4-1 0,-1-5 0,5-2 0,-2-1-7,-3 1 0,3-4 0,-2 5-13,-1 3 1,3-4-1,-2 1-10,-1 3 1,-3-6 0,1 0-5,3-1 0,-3-5-13,3 4 0,-3 2 0,-3-2-22,1-2 0,5-3 1,0-1-14,-1 0 0,-3 0 1,-1 0 27,-1 0 0,1 0 0,-1 0 28,1 0 0,-1 0 0,1 0 34,-1 0 1,7 0-1,-1 0 1,1-1 52,1-5 1,-6 4-1,5-4-57,-5 4 1,5 0 0,-1-2 0,-2-2-29,-1 2 0,3 3 0,0-1 0,-1-2-7,-3-2 1,5 0 0,-1 4 0,-1-2-46,-3-2 1,4 1-1,1 3 1,-3-2 18,-1-2 1,-3 0-1,1 6 35,-1 0 1,1-6-1,-1 0 6,1 3 1,-1 1 0,1 2 18,-1 0 0,7 0 0,-1 0 71,-1 0 1,-3 0-19,-1 0 1,5 0 0,2 2-63,2 3 0,3-1 0,3 6 0,-2 0-36,-2-1 0,-2-3 14,2 6 1,4 0-1,-3 5 0,3 0 0,-4-5 0,0 0 0,2 1-1,2 3 1,-4-5 0,1 1 0,1 2 13,2 1 0,2 3 0,-2-3 0,-2-1 28,-2-3 1,0 1-1,6 6 1,0-1 6,0 0 1,0-5 0,0 0 0,0 1 12,0 3 0,0-4 1,2-1-1,2 3-10,2 1 1,0-3 0,-4 0 0,2 1-28,1 3 1,3-5 0,-4 1-14,2 2 1,2 1-1,-4 3 24,1-1 1,7-5 0,-4-3-8,1-1 0,-3 4 0,6-6 19,1-3 0,-3 1 0,2 0 2,1 2 0,3 0 1,1-6-7,1 0 1,-1 0 0,1 0-1,-1 0 25,1 0 0,-1-6 0,1-2-24,-1-1 0,1 5 1,-1-4-1,1 2-26,-1 0 0,0-5 0,1 5-31,-1 2 0,1 0 0,-1 0 0,1-2 1,-1 1-1,1 5 0,-1 0 46,1 0 1,-1 0 66,1 0 0,-1 1-35,0 5 1,1-4 0,-3 6 0,-1-2-23,-2 0 1,-6 1 0,5-3 10,3 2 1,-5 6 0,1-5-7,-2 3 0,5-4-29,-1 6 1,-2-8 0,0 3-6,-3 1 0,7-4-14,-2 8 1,-3-9 0,1 5 0,0-2 8,-1 0 0,-3 2 42,6-3 1,-6-1-11,5 8 1,-1-6 0,4 4-6,-3-3 1,-5 5-12,6-6 1,-8 7 0,3-3-21,1 0 1,-6-1 0,6-5-1,-2 4 6,-1 2 0,1-4 0,-4 3 0,2 1 24,2 0 0,2-1 0,-4 5 0,1-2 47,-1 1 0,0-3 0,0 2-14,2 1 1,0 3-1,-4-1 1,1-1-31,3-3 0,0 1 1,-6 6-9,0-1 1,2-1 0,2-3 0,2-1-43,-2 1 0,-2-3 1,-2 2 5,0 1 1,1 3 0,3 1-4,2 1 1,0-1-15,-6 1 0,0-1-17,0 1 1,0-7-1,0 1-69,0 1 1,2-5 0,2 0-294,2 0 1,-1-4-805,-5 7-1418,0-7 2631,0 4 0,8-16 0,2-2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3:59.1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280 136 7801,'-10'-8'689,"-5"7"170,3-5 0,-3 4-183,-3 2 0,1 9 0,1 7-276,4 5 1,-1 5 0,5-1 0,0 8-246,1 6 1,-7 9 0,4 1 0,-1 7-270,-1 8 1,0 4-1,-3 2 1,1 0-379,3-1 0,5-1 1,-4-4-1,2-5-731,4-5 0,2-17 645,2-8 0,6-19 0,2-16 0,2-16-569,3-9 1147,-5-19 0,8 3 0,-7-13 0</inkml:trace>
  <inkml:trace contextRef="#ctx0" brushRef="#br0" timeOffset="418">175 119 7801,'6'-24'-49,"0"1"0,-2 2 392,-2 1 0,5 5 310,5 3 1,-2 8 0,1 14 0,1 9-207,-2 7 0,5 5 0,-5 10 1,2 5-120,-1 5 0,1 1 1,3 0-1,-1 3-197,-2 3 0,-7-2 1,5 8-1,-2 0-11,-4-2 1,0 4-1,0-8 1,1 1-134,-1 1 1,4-8 0,-2 3-1,0-11-219,1-7 0,-5 0 1,4-14-1,-2-3-324,2-7 0,-4-7 325,4-12 0,-4-3 1,-4-9-1,-2 1 142,-2-1 1,-8 1 0,1-3-1,-7-1 22,-3-2 1,-2-6-1,3 3 1,-3 1 75,-2 0 0,0-4 0,-4 4 0,4-1 204,1 1 0,3 4 0,6 5 0,-1 3 230,1-1 0,5 2 1,2 10 68,3-3 0,3 3-491,10-4 1,3 4 0,9 2 0,1 0-119,5 0 0,-5 0 1,6 0-1,0-2-263,4-4 0,-1 4 0,1-6 1,0 3-495,-2-1 1,4 0 0,-6 6-1,1 0 854,-1 0 0,6-8 0,-4-1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00.5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68 681 7836,'-17'10'1826,"-1"-4"783,1-4-2147,7 6 0,4-7 1,12 5-291,6-4 1,3-2 0,5 0 0,1 0-246,2 0 0,6 0 0,-3 0 1,-1-2-724,0-4 1,4 5 0,-4-5 0,1 4-302,-1 2 0,-2 0 1,-5 0 1096,-1 0 0,8 8 0,2 1 0</inkml:trace>
  <inkml:trace contextRef="#ctx0" brushRef="#br0" timeOffset="700">208 891 7836,'-27'11'409,"3"1"0,3-6 0,0 6-73,-3 1 1,7-5 29,5-2 0,10-4-377,2-2 1,2 0 0,12 0-1,3-2-339,5-4 0,3 2 0,-2-6 0,4 1-70,1-1 0,5 4 0,-4-4 1,2 1 91,-2-1 1,4 4 0,-4-3 0,2-1 327,-2 0 0,4 4 0,-6-5 0,2-1-31,0 2 0,-7-5 0,1 3 0,-3-3 189,-3-3 1,-1 6 0,-3 1 0,-3-3 397,-2-1 0,-3-3 0,-5 1 172,0-1 0,-7 1 1,-5 1-274,-4 5 0,-1-3 0,0 8 0,-1 2 99,1 2 1,-1 2-1,1 0-241,-1 0 0,1 2 1,-1 2-1,3 4-94,3 2 1,-3 1 0,5 7 0,-2-1-73,1 1 0,7-1 0,-2 3 0,2 1-52,-2 2 1,4 1 0,-4-7 0,6 1-383,6-1 1,-2-5-1,8-3 1,3-1-92,7-4 0,-1-4 1,6-6-1,-2-5 85,-3-5 0,3-1 0,-2-1 0,-1 1 112,-3-1 1,-7 6 0,-1 1 271,3-3 0,-4 7 0,-1 3 193,-1 8 1,-2 5-1,-6 11 1,0 3-10,0 6 0,-2 12 0,-2 5 0,-4 5-153,-1 1 1,3 6-1,-4 3 1,0 1-2,1 4 0,3-6 0,-6-2 0,-1-4 196,-3-1 0,-1-1 1,-1-1-1,3-3 196,3-1 0,-4-16 0,5-2-417,-5-8 0,-1-13 1,-1-8-182,1-10 1,-1-13-1,1-4 1,-1-2-83,1 0 1,0-3 0,-1-6 0,-1-5-153,-5-2 1,7 7 0,-2-3 0,7 4-93,4 2 0,-4 2 0,7 4 1,1 6 67,2 3 1,10 5-1,5 3 1,7 6-172,3 4 0,8 2 0,-2 0 1,6 0-77,6 0 0,-2 0 1,5 0-1,-1 0 590,-4 0 0,5-15 0,1-5 0</inkml:trace>
  <inkml:trace contextRef="#ctx0" brushRef="#br0" timeOffset="1136">1168 280 7836,'-1'-33'0,"-3"2"546,-2 1 0,0 9 0,6-4 0,0 2 47,0-1 0,0 1 0,-2 6-100,-4-1 0,2 6 1,-7 3 26,-3 1 1,-1 2-1,-3 8-374,1 4 1,-1 4-1,3 7 1,1 1-109,2-1 1,3 8 0,-5 2 0,4 3-23,3-1 0,-5-2 1,4 4-1,1-4-105,-1-2 1,2-1 0,6-7-28,0 0 1,2-1-1,4-4 1,5-7-76,5-3 0,1-4 0,3-3 0,1-7-37,2-4 0,1-3 0,-7 0 1,1-1 96,-1 5 1,-1 1-1,-3-1 545,-1 3 0,-6 4-33,5 8 0,-7 2 1,0 4-191,-8 6 0,2 3 0,-6 3 0,3-1-344,-1 1 0,0-1 0,6 0 1,0 1-371,0-1 0,0 1 1,0-1-1,2-1-1415,4-5 1,3 5 1937,9-4 0,-1 3 0,1 3 0</inkml:trace>
  <inkml:trace contextRef="#ctx0" brushRef="#br0" timeOffset="2535">1797 315 8304,'-17'-18'392,"-1"1"1,1 5-1,-1 2 46,1 2 1,-1 5 0,1 8-1,-1 7-57,1 4 1,0 3 0,-3 4 0,-1 6-133,-3 4 0,-1 2 1,4 2-1,-2 4-204,1 6 1,3 3 0,3 2 0,3 1-102,1-1 0,8 6 0,-2 1 0,4-1-154,2 2 1,2-8-1,2 1 1,4-11-57,2-5 1,7-4 0,8-4 0,3-7-275,3-9 1,-4 1-1,2-8 1,2-4-10,2-6 1,-4-8 0,-2-9 0,-2-4 255,-3-3 1,-3-1 0,-1-6-1,-1 0 293,1 0 0,-9 1 0,-3 1 0,-2 2 0,2 1 0,-4 3 0,4-2 0,-4 4 0,-2 0 0,-6 9 0,-2-3 0,0 1 385,0 5 1,-5 7 0,1 0 976,-3 4 0,-3 2-904,1 0 1,5 8 0,2 4 0,3 3-346,3 3 0,2 1 0,2 2 0,-2 5-128,-4 1 1,4-4-1,-4 4 1,4-2-91,2-3 1,0 3 0,0-2 0,0-1-238,0-3 1,2-4 0,2-1 36,2-2 1,8-10-1,-3-2 158,5-10 1,-5-11 0,1-3 0,0 1 33,-3-2 1,7 0-1,-6-6 1,1 3 182,1 3 1,-8 2-1,4 5 1,-3 1 826,1-1-520,0 9 0,-6 3 0,0 12-179,0 5 1,-2 5 0,-2 1 0,-2 1-38,2-1 0,3 1 0,-1-1-277,-4 1 0,4-1-435,-4 1 346,4-1 1,4-7 0,2-6 0,4-8-50,1-8 0,1-3 1,4-3-1,-3-1 141,3-5 1,-4 5 0,1-4 323,3 3 0,-6 3 0,-1 1 175,1 5 1,-4 3-297,8 8 1,-8 2-1,1 4-191,-3 5 0,-2 5 0,0 1 0,0 1-296,0-1 0,0 1 0,0-1-169,0 1 1,2-7 0,4-1 90,6-2 1,-3-2 623,3-6 0,0-8 0,3-4 64,-3-3 1,3 3-1,-5 0 1,2 1 209,-1 1 0,-5-4 0,4 7 0,0-1-93,-1 0 0,-3 0 0,6 5-185,1-3 0,3 0-8,1 6 0,-7 2 0,-4 4-4,-4 5 0,-2-1 0,0 2-39,0 1 1,-2 1 0,-2-1 0,-4-3-214,-2-2 1,-1 4-721,-7-7 0,1 1-143,-1-6 1,3-2 0,3-4 981,6-5 0,5-5 0,1-1 0</inkml:trace>
  <inkml:trace contextRef="#ctx0" brushRef="#br0" timeOffset="2985">2426 804 7784,'10'0'3078,"-3"0"-2339,-7-8 1,-2 6-479,-3-4 1,-5 4-213,-8 2 1,3 2 0,1 4-1,3 5 26,-3 5 1,4 1-1,1 1 1,-1-1-146,0 1 0,6-1 0,-1 3 145,3 3 0,2-4 0,0 5-23,0-5 1,2-9-1,3-4 1,7-4-75,4-2 0,3-14 1,2-5-1,3-5-85,-3-1 1,4-8-1,-2 0 1,1-6-31,1 0 1,-6-5 0,5-1 0,-7-1 62,-5-1 1,1 6-1,-5-3 1,0 1 26,0 4 1,-3 2 0,-5 4 0,0 4 182,0 6 1,0 4-1,-1 3 470,-5 4 1,2 5-141,-8 7 0,8 9 1,-3 7-1,1 7-254,0 4 1,0 2 0,4 8 0,-2 2-216,-2 2 0,1 5 1,5-3-1,0 2-145,0 3 1,0-3 0,0 1 0,0 1-600,0-2 1,7 5 0,5-7 0,4-2-2910,1-7 3656,8-10 0,2 9 0,8-6 0</inkml:trace>
  <inkml:trace contextRef="#ctx0" brushRef="#br0" timeOffset="3835">3124 786 7893,'-7'-10'750,"5"1"1,-6 5-170,0-2 0,6 2 0,-4 10 0,3 6-225,-3 3 0,4 4 0,-4 5 1,4 5-288,2 4 1,0 10 0,-2 3 0,-2 5-89,-2 1 0,-1 8 1,3 4-1,-4 4-469,-2 2 0,4 0 1,-3 0-1,1-2-409,4-4 0,2-8 1,2-15 394,0-12 0,0-18 1,2-13 284,4-13 1,-2-16 0,6-14 0,-1-3 119,1-7 0,-4-3 1,3 2-1,1-4 86,0-2 1,-4 0 0,3-6-1,-1 2 157,-4 0 1,4-4 0,-2 12 0,-2 1 197,-3 3 0,1 5 1,2 7-1,2 9 2435,-2 6-1905,-2 11 0,0 10-742,4 12 0,1-2 0,7 8 0,-2-1-216,1-1 0,-3 6 0,2-7 0,-1 3-108,-1-1 1,4 1 0,-7 6-1,1-1-111,0 1 0,-2-1 0,-6 0 0,0 1-16,0-1 0,-2 7 0,-4-1 0,-4-2-9,0-1 0,-5-3 0,3-1 0,-3-3-196,-3-1 1,1-2 0,-1 1 523,1-5 0,-8 4 0,-2-1 0</inkml:trace>
  <inkml:trace contextRef="#ctx0" brushRef="#br0" timeOffset="4050">3509 559 7769,'17'0'29,"3"-6"0,1 0 0,4 1 272,2-3 1,-3 6 0,5-4 0,0 4 161,-2 2 0,4 2 0,-10 4 0,-3 7 35,-5 9 1,-3-1 0,4 10 0,-5 4-43,-1 4 1,-2 4 0,-8-3-1,-6 7-449,-9 3 1,-3 3-1,-9 1 1,-4 0-460,-6-1 1,3 3 0,-7-11 0,2-1-480,0-3 1,1-10 930,5-2 0,0-7 0,0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05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18 9585,'-9'-8'1345,"3"6"-708,12-4 1,-3 4-1,9 4 1,2 4-290,1 5 1,-3 5 0,-2 1-1,-1 1-321,1-1 0,-6 1 0,2-1 0,-4 1-385,-2-1 0,0 7 0,0-1 0,-2-2-255,-4-1 1,2-3 0,-10 0 0,-3 1-997,-4-1 0,-3-7 1609,7-4 0,-1-4 0,1-2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05.7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70 105 8039,'-12'-7'0,"1"-5"3084,-3-3-1551,6 5 0,1 4 1,7 12-928,0 6 0,0 11 1,0 6-1,0 6-459,0 6 0,0 3 0,0 9 0,2 1-187,3 4 0,-3 4 0,4 8 0,-4 2-571,-2 4 0,-6-1 1,1 3-1,-1-12-1582,-2-10 0,6-7 1273,-4-14 0,4-26 0,4-15 1,2-19-6,2-14 0,0-13 925,-6-12 0,7-4 0,3-2 0</inkml:trace>
  <inkml:trace contextRef="#ctx0" brushRef="#br0" timeOffset="366">18 280 7664,'0'-46'-271,"0"-1"0,0 10 0,0 2 0,2 10 1384,3 6 1,-1 1 0,6 1 0,0 1-279,-1 4 0,3 5 0,7 7 0,3 0-261,1 0 1,6 0 0,-4 0 0,3 2-380,3 3 0,-4-1 1,0 8-1,-2 2-156,-3 1 0,-3 3 0,-3-1 0,-3 2-200,-1 5 1,-8-5-1,1 6 1,-5-1-198,-5-1 1,-5 8 0,-8-4 0,1 2 100,0 0 0,-7-7 0,1 1 0,0-2 181,-3 3 0,7-11 1,-4 5-1,3-5 320,3-3 0,1 0 0,3-6 452,1 1-616,8 1 1,4-6 0,12 0 0,5 0-20,7 0 1,-5 0 0,4 0 0,-1 0-48,1 0 0,-6 8 0,3 4 1,-7 5-195,1 6 1,-6-1 0,-2 7 0,-4 2-211,-2 2 1,-8 2-1,-4 0 1,-5 0-225,-7 0 0,5-1 0,-4-1 0,3-3-382,3-7 1,-1-6 0,1-5-440,-1-6 1435,1-4 0,-1-10 0,1-2 0</inkml:trace>
  <inkml:trace contextRef="#ctx0" brushRef="#br0" timeOffset="515">350 560 8005,'15'-12'0,"-1"2"0,-3 2 584,3 5 1,7-5 0,2 2 0,-1 2-19,-3 2 1,1 2 0,1 0 0,2 2-423,-1 4 0,-1-2 0,-2 7 1,3 3-643,-1 2 1,-11-5 0,7 1 0,-3 1-606,-4 3 1,-1 1 0,-5 1 1102,2-1 0,-8 1 0,-8-1 0</inkml:trace>
  <inkml:trace contextRef="#ctx0" brushRef="#br0" timeOffset="664">524 787 8005,'-17'0'0,"-1"2"516,1 3 0,-1-3 516,1 4 1,7-6-673,4-6 0,6 4 1,6-3-1,8 3-421,7 2 0,0-6 0,7 0 0,-1 2-416,0 2 0,0 2 0,4 0 0,-2 0 477,2 0 0,2 0 0,2 0 0</inkml:trace>
  <inkml:trace contextRef="#ctx0" brushRef="#br0" timeOffset="1432">1153 542 8007,'-6'-17'359,"0"-1"1,-2 7-1,5-1 200,-3-2 1,0-1 0,6-3 0,-2 3-97,-4 3 1,4-3 0,-6 5 0,3-2-96,-1 1 1,-2 5 0,2-4-79,-5 2 1,1 3-1,-2 5-115,-1 0 1,-1 7 0,1 7 0,1 7-147,-2 8 1,5-2 0,-1 3-1,2 1-37,4 2 0,-4 7 0,3 1 0,1-2 190,2-2 0,2-8 0,0-2 1,0-2-116,0-3 1,2-5 0,4-5-248,5-6 1,5-18-1,1-7 1,1-7-136,-1-5 0,6-2 0,-1 0 0,-5 2 67,-3 2 0,-3 8 0,5-2 1,-4 3 671,-7 3-133,5 7 1,-8 12 0,4 15 0,-4 12 13,-2 10 0,0 0 0,0 8 1,0 1-151,0 3 1,0 3 0,-2 2-1,-2 4-155,-2 2 1,-5 2-1,3 6 1,-2 0 104,-3 0 1,3-8 0,-2-4 0,-1-3 252,-3-3 0,-1-7 1,-1-6-1,1-8-94,-1-8 0,7-11 1,-1-9-282,-2-6 1,1-9 0,-1-11 0,4-7-123,3-3 1,-7-3 0,3-5 0,-5-4-203,-1 1 0,-1-7 0,1 5 1,-1-5-83,1-1 0,7 1 0,4 5 0,4 5 230,2 4 0,2 8 1,4 2-1,8 4 10,7 7 0,6 4 0,8 8 1,0-1-224,0 1 1,2-4-1,2 2 1,1 2-459,-1 2 0,-2-3 0,-2-1 1,0 0 863,0-2 0,-8-2 0,-2-7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08.9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51 7075,'0'-18'3077,"0"1"-2235,0 7 0,0 4-574,0 12 0,2 4 1,2 9-1,2 2-115,-2 3 0,-2 7 0,-2-2 0,0 4-60,0 2 1,0 0 0,0 0 0,0-1-55,0 1 0,-2 0 1,-2-2-1,-2-2-96,2-2 0,-4-7-297,2 1 0,1-13 0,5-10 0,0-10 42,0-5 1,2-5 0,1-1 0,5-4 266,2-3 0,0 7 0,3-2 0,-3 3 106,-2 3 0,5 5 0,-1 3 1,1-1 189,-1 0 0,4 6 1,-5 0 34,5 8 0,-5 6 1,-1 7-1,-2 3-190,-4 3 1,-2-1 0,-2 5-1,0 0-164,0 0 0,-2-4 0,-4 6 0,-6 1-225,-3-3 0,-3 4 0,1-8 0,-1-2-351,1-1 1,-1-5 0,1-1-155,0-2 1,-1-9 0,3 1 797,3-8 0,-4-13 0,7-10 0</inkml:trace>
  <inkml:trace contextRef="#ctx0" brushRef="#br0" timeOffset="266">437 190 8420,'-17'10'3064,"5"-2"-2584,1-8 1,5 0 0,-4 2 0,0 2-15,1 1 0,-1 9 1,-4-2-1,5 3-245,1 3 1,-6 7 0,3 4 0,-3 4-136,2 2 1,3 8 0,5 3 0,-2 5-101,2 1 1,2 6-1,2 0 1,0-1-502,0-3 1,0-2-1,2 1 1,4-3-340,6-3 0,-3-12 0,3-12 1,1-4-84,3-1 0,1-8 0,1-5 937,-1-3 0,1-9 0,-1-3 0</inkml:trace>
  <inkml:trace contextRef="#ctx0" brushRef="#br0" timeOffset="981">437 801 8004,'-17'0'1475,"-1"0"0,9 8 0,3 4 0,4 3-1351,2 3 1,0-1 0,0 1 0,2-1-205,4 1 1,-4-1 0,3 1-388,-3-1 0,6-1-365,4-5 0,-3-5 513,3-12 1,-2-5-1,3-11 1,-3-1 184,-2 2 1,3 1 0,-5 3 0,0-1 379,2 1 1,-6-1-1,6 3 1013,-1 3-555,-5-3 1,6 15-495,-8 0 1,0 7 0,0 11 0,0-1-235,0 1 0,0-6 0,0-1 0,0 3-201,0 1 0,0-3 1,0 0-905,0 1 412,0-5 1,0-2 375,0-12 0,6-4 0,2-7 287,1-1 1,-3 1 0,4-1 220,-2 1 0,3-1 1,-3 3 812,2 3-795,-6 4 0,5 8 1,-5 2-267,2 4 0,0 4 1,-6 7-573,0 1 0,0-1-517,0 1 0,2-3 331,4-3 0,3-4 839,9-8 0,-7 0 0,-1-2 0,0-2-41,0-2 1,-7-7 0,5 3 0,-2-2 609,0 1 0,2-1 0,-5-6 866,3 1 0,6 5-487,-6 1 1,7 1-660,-1-2 0,-4 7-73,-2 10 0,-5 5 0,-1 7-201,0 1 0,0-6 0,0-1 0,0 3-218,0 1 0,-5-3 1,-3-2-1,0-1-770,0 1 0,1-6-2719,1 2 2480,4-4 1212,-6-2 0,8-8 0,0-2 0</inkml:trace>
  <inkml:trace contextRef="#ctx0" brushRef="#br0" timeOffset="1367">839 819 7637,'17'-8'-617,"1"4"3034,-1-7-1575,-7 7 1,-2-6 335,-8 4-820,0 4 1,-6-3-1,-2 8-106,-1 3 0,5 8 0,-4-3-201,0 5 1,6 1-1,-6 1 1,3-1-34,-1 1 0,0-1 0,6 1 93,0-1 0,0 1-62,0-1 0,2-7-152,4-4 1,3-14 0,9-8 0,-1-7-62,1-4 1,-3-4 0,-1-8-1,-2-2 26,1 3 1,-3-5 0,1 0 0,1 0 0,-2 1 1,-2 1-1,-6 6 1,1 2 297,3 4 1,0-2 188,-6 8 1,-2 7-1,-2 12 1,-2 8-10,3 8 0,-5 5 1,2 5-1,2 3-233,2 2 1,2 0 0,0 4 0,0-2-515,0 2 1,0 2-1,0 2 1,0 0-315,0 0 0,0-6 1,2 0-1,2 0-586,2-1 1,7-3 1305,-1-8 0,4 1 0,1-1 0</inkml:trace>
  <inkml:trace contextRef="#ctx0" brushRef="#br0" timeOffset="1833">1206 732 8205,'-12'0'1346,"0"0"1,7 0-499,-7 0 1,8 2 0,-2 3-423,4 7 0,2 0 1,0 3-1,0 7-382,0 3 1,0-2-1,0 8 1,0 4-124,0 4 0,0 9 0,0-1 0,0 5-224,0 7 0,0 3 0,0 6 1,0-2-508,0-2 1,0-8 0,0 0 0,0-7-212,0-9 0,0-20 0,2-16 685,4-18 0,-4-19 0,4-13 0,-4-5 336,-2-1 0,0-8 0,2-5 0,2-2 0,1-3 0,1 6 0,-6 2 0,0-1 17,0 1 1,-2 6 0,-2-2 0,-1 6 730,1 5 1,2 6 0,2 12 344,0 6 1,2 5-1,4 9-584,5 9 0,-1 2 0,2 9 1,-1 3-364,-1 1 0,5 3 0,-3-1 0,2 1-163,-3-1 0,5 5 0,-7-1 0,3-2-100,0 3 1,-8-1-1,1-4 1,-3 1-202,-2-1 1,0 1-1,0-1 1,-2 3-189,-3 3 1,-5-9 0,-8 3 0,1-1-373,0-1 1,-1-5 0,1-4 877,-1-4 0,1-10 0,-1-2 0</inkml:trace>
  <inkml:trace contextRef="#ctx0" brushRef="#br0" timeOffset="2031">1293 417 11658,'17'8'1184,"-1"4"0,-2 5-754,-3 6 0,3 1 1,7 9-1,1 4-163,-7-1 1,2 9 0,-7 4 0,0 5-100,-4 4 0,-4 2 0,-2-3 0,-2 1-417,-4-2 1,-10-7 0,-7-5 0,0-3-994,-2-8 0,5-6 0,-5-11 1242,0-5 0,5 5 0,-5-7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15.0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 7984,'-15'11'1139,"3"1"-637,6 2 1,4 7 0,2 6 0,0 4-259,0 6 0,0 10 1,0 1-1,0 8-88,0 8 1,0 4-1,0 4 1,0 2-193,0 2 0,-2 1 0,-1-3 1,-3 2-632,2-3 0,2-9 1,2-7-1,0-11 667,0-11 0,0-8 0,0-9 0</inkml:trace>
  <inkml:trace contextRef="#ctx0" brushRef="#br0" timeOffset="166">53 560 7984,'0'-12'1041,"0"0"0,0 7-804,0-7 0,8 14 1,4-2-1,3 4-79,3 3 0,5-5 0,2 4 1,2-4-371,4-2 0,8 0 0,2 0 0,-2-2-1756,-2-4 1968,5-3 0,-5-9 0,6 1 0</inkml:trace>
  <inkml:trace contextRef="#ctx0" brushRef="#br0" timeOffset="382">472 193 7958,'-17'8'379,"0"3"1,1 5-1,4 1 1,7 3 27,3 3 0,2 0 0,2 10 1,1 6-261,3 4 1,2 3 0,-4 9-1,2 1-340,-2 2 0,3 12 0,-1-4 0,0-2-501,2-2 0,-4-4 0,7-7 0,3-5-884,1-5 1578,-5-20 0,13 3 0,-3-15 0</inkml:trace>
  <inkml:trace contextRef="#ctx0" brushRef="#br0" timeOffset="1081">839 752 7958,'0'-18'0,"-2"1"245,-4-1 0,5 7 1,-7-1-1,2-1 453,0-3 0,-2-1 0,3-1-93,-7 1 0,2 7 0,-1 4-253,-3 4 0,0 4 0,1 4 0,1 6-202,-1 3 1,3 8 0,0 3 0,0 1-70,1 4 1,5 2 0,-2 2 0,4 0-195,2 0 0,0-1 0,0 1 0,0-2-44,0-3 1,0 1 0,2-8 0,2-2 84,2-1 0,7-5 0,-1-3 0,4-6 51,1-4 0,6-10 0,1-4 1,-3-3-133,-2-3 0,-1-5 0,-1-2 0,1-3 4,-1-3 0,-5 4 0,-3 0 0,-1 0 126,-4 0 1,-2 5 0,-2-1 0,0 4 339,0 1 0,0 7 65,0-1 0,-2 8-179,-4-2 0,4 12 0,-3 6 0,3 3-123,2 3 0,0 1 0,0 2 0,0 5-234,0 1 1,2 0 0,1 4 0,5-4-479,2-2 0,0 1 0,3-5 0,-1 2-80,1-1 0,3-9 1,1-3-1,1-2 171,-1-4 1,-1-4 0,-3-8 0,-3-10 540,-2-9 0,4-6 0,-7-2 0,-1 0 0,-2 0 0,-2 0 0,0 1 0,0-1-56,0 0 1,0 2 0,0 4 0,-2 5 383,-4 5 0,3 3 0,-7 3 1252,2 1 0,2 10-1024,6 2 0,0 8 0,2 9 1,2 1-349,2-1 1,6 9 0,-5 1-1,3 2-188,4 0 0,-7 0 0,1 4 0,-2-2-66,0-2 0,0 0 1,-6 6-1,0-2-74,0-4 0,0 2 0,0-7 0,0-3-131,0-2 201,0-9 0,-2-12 1,-2-13-1,-2-9-155,2-3 1,2-8 0,2-5-1,0 1-269,0 2 1,2 2 0,2 2-1,4 2-51,1 2 0,5 6 1,7-5-1,3 5 72,-3 8 1,6-1 0,2 10 0,4 2 452,2 2 0,0 2 0,0 0 0</inkml:trace>
  <inkml:trace contextRef="#ctx0" brushRef="#br0" timeOffset="1501">1503 752 7958,'33'0'-2,"-2"0"1,-4 0 250,-2 0 0,-7 0 266,-7 0 1,-7-8-1,2-4-51,-4-3 1,-4-3 0,-2 1 0,-4-1-91,-1 1 0,-3 5 0,-5 3 1,-1-1-35,1 0 0,-1 6 0,1-1 0,-1 3-127,1 2 1,-1 7-1,1 7 1,1 5-96,5 5 1,-5 5 0,7-4 0,-3 2-176,0 4 0,8 0 0,-1 0 0,3-2-88,2 2 0,0-3 0,2 1 0,1 0 124,3-2 0,8-4 1,-1-11-1,7-4 14,3-1 1,6-5 0,-4 2-1,1-8-21,-1-7 1,6-13 0,-4-5-1,0-6-52,-3-5 1,-5-5 0,-2-7-1,1-1-193,-1 1 1,-1-2-1,-4-3 1,-7-1 133,-3 2 1,-2-4-1,0 1 1,0 5 164,0 6 0,-7 7 0,-3 12 0,-2 5 88,1 5 1,5 3-1,-6 5 1,0 7 264,3 8 1,-7 7-1,7 13 1,-3 5-21,0 4 0,8 2 0,-3 2 0,1 3-267,0 7 1,0-2 0,6 1 0,0 3-309,0 1 1,2 3 0,4-1 0,6 0-230,3 1 1,4-1 0,3-1-1,3-3-422,2-1 1,2-11 0,6-1 0,2-9-1188,4-7 2054,3-9 0,9-2 0,-1-8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19.3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245 365 7811,'-1'-17'0,"-5"-1"621,-6 1 0,-3 5 0,-3 2-203,1 3 1,-1 1 0,1 8 0,-1 4 2,1 5 0,-1 12 1,1 5-1,-1 1-222,1 0 1,5 0 0,3 6-1,1 0-588,4 0 0,2 0 1,2-2-1,0-4-134,0-6 1,2-4 0,4-3-1,5-4 44,5-7 1,3-3-1,3-5 1,1-7 195,-2-8 0,4-5 1,-1 2-1,-3-4 418,-1-3 1,-3 5 0,0-4 0,1 0 235,-1 0 1,1 5 0,-1-1 0,-1 4 482,-5 1 1,5 6 0,-4 3-387,3 1 0,3 2 0,-1 6-451,1 0 0,-9 8 0,-1 4 0,-2 3-78,0 3 1,5 5-1,-5 0 1,-2-2-81,-2-1 1,-2-1-1,0 3 1,-2 1 22,-4-2 1,-4-1 0,-7-3-1,0 1-55,-1-1 0,1-5 0,-1-3 0,1-1-369,-1-4 1,1-2 0,-1-4-59,1-4 0,1-5 1,5-11-1,5-3 207,4-2 0,2 4 0,2-7 393,4-1 0,11-2 0,10-2 0</inkml:trace>
  <inkml:trace contextRef="#ctx0" brushRef="#br0" timeOffset="469">472 313 7551,'24'-16'0,"-1"5"-233,-2 5 1,-1 4 0,-3 2 852,1 0 0,-3 2 0,-1 4 0,-4 7-113,-3 8 1,-1-1 0,-6 5 0,0-2-83,0 1 0,0 5 0,0-4 0,0 0-174,0 0 1,-2 5 0,-2-7 0,-2-2-181,3-1 0,-1-5 1,0-1-256,-2-3 0,0-9 0,6-2-150,0-9 1,6-13-1,2-3 1,1-2 26,5-4 1,0 4 0,-1-1-1,-1 1 212,1 0 0,-3 6 0,0-2 0,0 5 287,-1 6 0,-3-1 59,6 7 1,-6 2 0,3 12 0,-1 7 13,-4 7 1,-2 3-1,-2-4 1,0 5-138,0 1 0,-6-4 0,0 4 0,2-2-14,2-3 1,2-3 0,0-1-163,0-1-152,0-7 0,8-4 0,4-12-67,3-6 0,-3-11 1,0-4-1,1-2 148,3-1 0,-5 9 1,1-2-1,0 3 121,-3 3 0,1 1 1,-6 3 421,2 1 0,5 10-89,-5 2 1,0 8 0,-6 10 0,-2-1-279,-4 0 1,4 7 0,-3 1 0,3 0-429,2 0 0,0-1 0,0-7-594,0 1 0,2-3 0,3-3-96,7-6 0,3-6 1,3-6 1060,-1-6 0,1-11 0,-1-4 0</inkml:trace>
  <inkml:trace contextRef="#ctx0" brushRef="#br0" timeOffset="701">1101 418 7162,'18'-8'-239,"-1"-4"0,-5 4 0,-3 1 2064,-1-1-1030,-2 6 0,-6-4 1,0 12-234,0 6 1,0 3 0,0 3-1,0-1 31,0 0 0,0 7 1,0 1-1,0 4-385,0 8 1,0 6 0,0 9 0,0 2-423,0 5 1,0 8 0,0 13 0,0 3-395,0 7 1,0-7-1,0-9 1,0-8-446,0-8 1,0-13-1,0-14 436,0-18 0,0-20 0,0-24 0,0-10 306,0-12 0,0-7 0,0-10 0,0-1 311,0-5 0,-8-2 0,-3-3 0,-5-5 0,-1 7 0</inkml:trace>
  <inkml:trace contextRef="#ctx0" brushRef="#br0" timeOffset="900">1066 470 7811,'0'-35'123,"0"0"1,0 0 0,2 2 288,4 4 1,-2-2-1,8 10 1,1 5 6,3 8 1,1 1-1,3 1 1,1 2-157,2 2 1,2 10 0,-3 5 0,1 7-217,-2 3 1,-1 2-1,-5-2 1,-1 5-62,-2-1 0,-9 6 0,3-4 1,-4 4-152,-2 2 0,-8-2 0,-3-2 0,-5-2-203,-1 2 0,-7 0 1,-1 0-1,0-4-149,0-1 0,-4-5 0,5-8 0,3-3-42,2-2 0,3-4 0,5-12 1,5-9 558,4-11 0,2-5 0,0-2 0</inkml:trace>
  <inkml:trace contextRef="#ctx0" brushRef="#br0" timeOffset="1803">1433 348 7811,'6'11'544,"0"1"-60,-2 2 0,-3 1 0,1 3 0,2-1 82,2 0 0,2 1 1,-4-1-1,2 1-185,-3-1 0,5 7 0,-2-1 1,0-2-267,2-1 1,-6-3-1,5-1 1,-1-3-264,0-1 0,8-8 1,-3 2-330,5-5 1,-5-8-1,1-5 1,0-5 67,-3-7 1,7 3 0,-6-6 0,1 0 301,1-1 0,-6 7 1,3-2-1,-1 3 173,-4 3 1,4 0 1148,-2-1-1022,-1 8 1,-5 5-1,0 10 1,0 7-222,0 4 0,0 1 0,0 2 1,0 3-125,0 1 0,0 0 0,0-5 0,2-1-569,4 1 0,-2-3-383,8-3 1,-6-6 860,5-12 0,-5-4 0,4-7 1,-3-1 520,-3 1 1,4-1 0,-2 1 0,0-1 164,2 1 1,-7-1 0,5 1 0,-2 1-8,2 5 0,-2-3 1,6 6-1,-1 1-213,1-1 1,0 0 0,3 4 0,-1-2-492,2 3 1,3 1-1,4 0 1,3-2-470,-3-2 1,4 0-1,-2 6 1,-1 0-296,-3 0 1,-1 0 1031,-1 0 0,-7 8 0,-10-6 0,-12 2 0,-3-8 0,-3-8 0,1-9 0,-1-4 0,3-2 26,3-5 1,-3 1 0,5 0 0,-2 4 234,1 2 1,5-4 0,-4 6-1,0 3 1080,1 7 1,3-1-588,-6 8 0,8 2 0,-1 10-560,3 6 0,2 9 0,0 6 0,2 4-4,3 6 1,-3 4 0,6 0 0,-2 3-40,0 1 0,-1 5 1,-5-3-1,0 3-56,0 3 0,0-3 0,0-1 0,0-5-232,0-1 0,0-2 0,0-8-154,0-4 1,2-12-1,4-13-9,6-8 1,5-7-1,5-12 1,3-5 202,2 1 0,8-6 0,4 4 0,-4-2 75,-4 2 1,-2-2-1,6 6 1,-2-1 100,-4 1 0,-4 2 1,-7 7-1,-1 3 229,1 1 1,-9 6-186,-3-5 0,-6 5 0,-6-4-77,-5 2 1,-5 1-1,-1 3 1,-1-2 265,1 2 0,-1 0 0,1 0 1,-1-2 479,1 3 1,-1 3 0,1 5-261,-1 7 1,1 9 0,1 3 0,3-1-489,1 2 0,8 2 1,-1 8-1,3 0-392,2 0 0,2 0 0,3 0 1,7 0-488,4 0 0,3-2 1,2-4-1,5-6-1438,1-3 1,2-9 2272,6 1 0,7-8 0,3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18.3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84 505 8439,'-17'-6'635,"-1"0"0,3-7 0,1 3 107,2 0 0,8 1 1,1 5-454,6-2 1,9-6 0,9 6-1,5 1-175,1-3 0,-4 6 0,6-4 0,2 2-298,2-2 1,2 4 0,-2-3 0,-2 1-508,-2-2 1,-5 4-1,3-4 1,-2 4-959,-4 2 0,-1 0 974,-3 0 0,-7-2 675,-4-4 0,-12-3 0,-4-9 0</inkml:trace>
  <inkml:trace contextRef="#ctx0" brushRef="#br0" timeOffset="383">276 51 7838,'-12'-8'223,"1"-4"1,1 3-1,-3-1 394,1 2 1,8 4-291,-2 10 0,4 4 0,2 9 1,0 5-95,0 5 1,2 6 0,2 3 0,2 5-205,-2 2 0,-2 1 0,-2 7 0,0 1-96,0 4 1,0-5 0,0 1-1,0-5-80,0-1 1,0-5 0,0-4 29,0-8 1,7-14 0,3-13-81,0-8 1,5-6 0,-5-9 0,2-4 139,-1-6 1,1-4 0,5 0 0,1 2 104,-1 1 1,1 3-1,-1-2 1,3 6 48,3 3 0,-4 3 0,5 1 0,-5 5 27,-1 5 1,5 4-1,0 2 1,-2 4 98,-1 8 1,-5-1 0,-1 14 0,-4 1 56,-3 3 0,-1 4 0,-6 0 0,0-2-130,0-2 0,-7-6 0,-5 4 0,-4 1-105,-1-1 1,-1-12 0,-1 1-1,-2-7-143,-3-5 0,1-2 0,6-2 1,-1-2-323,1-3 0,-1-5 0,1-10 1,1-3-765,5-6 0,3-4 1,8 0 1183,0 4 0,8-12 0,1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24.33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382 1144 7985,'0'-18'226,"0"1"1,2 0 0,2-1 0,2-1 0,-2-3 0,-2-3 0,-2 0 442,0 0 0,-6-6 0,-2 1 1,1-3-173,-1-1 0,-6 6 1,5 3-1,-3 4-43,0 3 1,1-3 0,-7 11 0,1 1-196,-1 3 1,7 4-1,-1 6 1,-2 5-200,-1 9 1,-1 11-1,3 0 1,3 4-124,2 2 0,-3 6 1,5 0-1,2-3-139,2-1 1,2-2 0,0 0 0,0-2 46,0-4 1,0-4-1,2-9 1,4-4 37,5-7 0,11-3 1,1-2-1,-2-2-47,-1-3 1,3-5 0,0-10 0,-1-1 77,-3-2 0,-1 0 0,-1 5 307,0 1 0,-5 1 22,0 4 0,-8 7 1,1 10-1,-3 9 54,-2 7 1,-5 7 0,-3 8-1,0 5 83,0 6 1,-3 11 0,5 4 0,0 4-84,-2 4 0,4-2 1,-5 13-1,1 3-161,4 1 0,2 0 0,2-1 1,-2-5-200,-4-1 1,4-4 0,-3-12 0,3-12-100,2-13 1,-2-12 0,-4-13 23,-6-6 0,-1-6 1,-1-8-1,2-9-4,-1-10 0,-9-8 1,-1-6-1,2-4 0,1 1 0,-3-13 0,0 3 1,0-4 14,-3-2 1,13 7-1,-3 9 1,5-1 225,1 0 0,6 8 0,-2 3 1,6 8-105,6 7 0,-2 9 1,9 4-1,5 4-359,3 2 0,8 0 1,-3 0-1,1 0-473,4 0 1,8-1-1,1-3 1,-1-4-1325,-2-2 0,-2 4 2161,0-5 0,8-1 0,1-5 0</inkml:trace>
  <inkml:trace contextRef="#ctx0" brushRef="#br0" timeOffset="467">959 620 7973,'0'-17'81,"-2"-1"1,-2 1 287,-2-1 0,0 1 0,4-1 1,-2 1 551,-1-1 1,-3 3 0,4 1-1,-4 3-403,-1-3 1,-3 6 0,-4 0-1,3 3-350,1-1 0,1 0 1,-7 8-1,1 6-52,-1 9 1,3 3 0,1 9-1,2 4-63,-1 5 0,-3 5 0,1 4 0,3-7-151,6-3 0,-1-2 0,1-2 1,2-4-72,2-5 1,10-7-1,3-5 1,5-6-151,1-5 0,3-10 0,1-7 0,4-7-2,2-4 1,-3 0 0,3-4-1,-2 1-43,-4-1 1,-1 6 0,-5 2 0,-1 4 270,-2 1 1,-9 6 562,3 1 0,-4 9 0,-2 2-19,0 10 1,-6 5-1,-1 3 1,-1 1-263,0 4 1,2-3 0,6 3 0,0-4-635,0-1 0,0 1 0,0 3 1,0 1-1368,0-2 0,2-7 1812,4-3 0,4 1 0,7 5 0</inkml:trace>
  <inkml:trace contextRef="#ctx0" brushRef="#br0" timeOffset="864">1133 96 7967,'0'-17'0,"0"-1"0,0 1 3682,0-1-2944,0 1 0,2 9 0,2 8 0,2 10-346,-2 5 1,6 10-1,-1 5 1,3 3-319,0 1 0,-8 9 0,3 4 1,-1 3-168,0 3 0,0-1 1,-6-2-1,0-1-46,0-3 0,0-1 0,0 0 1,-2-8-736,-4-6 664,4-18 0,-6-1 0,8-22 1,0-9 87,0-6 1,0-5 0,2-3 0,2 2 8,2 2 0,8 8 0,-3-4 0,5 3 84,1 5 0,1-2 0,-1 11 1,1 0 100,-1 0 1,-1 4-1,-3 10 1,-3 6 148,-2 3 0,3 9 1,-5 1-1,-2 2 101,-2 4 1,-4-4-1,-4 0 1,-6 1-130,-3-1 1,-3-6 0,-1 2 0,-2-3-407,-3-3 0,-1-7 1,4-4-1,-2-4-1028,1-2 0,3 0 1241,1 0 0,1-8 0,-1-2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31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235 1624 8196,'-17'0'1196,"-1"0"1,3-2-685,3-3 1,-1-5 0,7-8 0,2 1-177,2 0 1,4-1 0,4-1 0,5-3-170,5-1 1,1 2-1,1 7 1,-1 2-80,1-1 1,5 5-1,0 2 1,1 4-136,1 2 0,-6 0 1,4 2-1,-3 4-179,-3 6 0,-1 5 0,-3 5 0,-3 3 131,-2 2 0,-2 2 0,-6 4 0,-2-2 128,-4-2 1,-4 0-1,-9 4 1,-3-2 43,-1-2 0,-6-7 0,4-1 1,-2-5 79,-4-5 1,-2-7-1,-2 2 1,0-6-38,0-6 1,8-5-1,1-13 1,5-3-320,4 0 0,-3-6 1,14 4-1,3-2-751,1 2 1,9-4-1,5 6 1,5-1 949,7 5 0,3-4 0,8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53.99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210 699 7853,'10'0'-690,"-2"-8"908,-8-3 1,0 1-1,0-2 1,0-1-54,0-3 1,0 5-1,0-1 1,0-1-15,0-3 1,0-1 0,0-3 0,0-1-6,0-3 1,0-5 0,2 4 0,2-2-17,2-4 0,7-2 1,-1-2-1,3 0-46,3 0 1,-1 6-1,1 0 1,-1 0-104,1 2 0,-1 1 0,1 9 0,-1 0 12,1-1 1,-1 6 0,0 3 21,1 1 1,-1 0 0,1 4 24,-1-2 1,1 1 0,-1 5-1,1 0 17,-1 0 0,1 0 0,-1 0 44,1 0 1,-1 5 0,-1 3 0,-3 0-3,-1 0 0,-1 5 1,5-1-5,-4 4 0,1-5 0,-5 1-21,2 1 1,-1 3-1,3 1 1,-4 1-20,0-1 0,-7 1 0,7-1 0,-2 1-5,0-1 0,2 3 0,-5 1 0,3 2-18,-2-1 0,-2 3 1,0-2-1,2 0-19,2 3 1,0-5 0,-6 6 0,2-2-44,3-3 0,-3 3 0,4-2 1,-4-1-63,-2-3 1,2-2-1,2 1-25,2-1 1,5 1 0,-5-1-137,-2 1 1,0-9 0,0-1-556,2 0-468,-1-6-346,-5 6 1622,0-8 0,0-8 0,0-2 0</inkml:trace>
  <inkml:trace contextRef="#ctx0" brushRef="#br0" timeOffset="599">36 787 8357,'-10'-2'1230,"4"-4"-974,4 4 0,2-4 0,0 12-179,0 5 1,0 7-1,0 3 1,0 5-83,0 1 1,6-2 0,0 8 0,-2 4-58,-2 0 0,-2 1 0,0 1 0,0 4-261,0 2 1,2-1-1,2 3 1,1-6-339,-1-5 1,-2-6 217,-2-1 1,6-18 0,0-5 442,-2-14 0,4-15 0,-3-6 0,9-4 0,-4-2 0</inkml:trace>
  <inkml:trace contextRef="#ctx0" brushRef="#br0" timeOffset="1615">106 752 7841,'0'-12'76,"0"0"118,0-1 1,6 3 209,-1-2 1,9 7 0,-2-5-192,3 2 1,3 2-1,-1 6 1,0 0-27,1 0 0,5 6 0,2 0 0,3-2-85,3-2 1,4 0 0,3 2-1,3 1-85,-2-1 1,4-2-1,-1-2 1,3 0-53,4 0 0,-7 0 1,-1 0-1,-4 0 28,-2 0 1,0 0 0,-2 0-1,-2 0-67,-2 0 1,-8-6 0,2 1-1,-3 1 40,-3 2 0,1 2 0,-1-2 6,1-4 0,-1 4 29,1-4 1,-7 4 66,1 2 96,-8 0 0,4 8 1,-8 4 19,0 3 1,0 3 0,0-1 0,0 1 39,0-1 1,0 2-1,0 3 1,0 3-92,0 2 0,0 2 1,0 6-1,0 0-62,0 0 0,0 0 0,0 0 0,0 2-107,0 4 0,0-5 1,0 7-1,0-4-20,0-4 0,0 6 1,0-10-1,0 4 47,0-2 1,0-10 0,0 0 0,0-3-201,0-3 0,0-5-163,0-1 0,-2-7-132,-4 2 407,4-4 1,-8-2 133,4 0 1,2 0 73,-7 0 0,5 0 1,-6 0-33,-1 0 1,3 0 0,-2 0 0,1 2 4,1 4 0,-5-4 0,3 5 0,-4-1 71,-1 0 0,-1 2 1,1-4-1,-2 3-35,-5 3 0,3-4 1,-6 6-1,0-1-58,-1-1 0,3 4 0,-8-7 1,-4 1-46,1 0 1,-1 4-1,0-7 1,-4-1-100,-6-2 1,5-2 0,-1 0 0,2 0-23,1 0 0,-1-6 1,6 1-1,2 1 90,4 2 0,4 0 1,7-2-1,1-2 46,-1 2 1,1 2 0,-1 2 192,1 0 1,-1 0 0,3 2-193,3 4 1,2-4-63,5 4-192,3-4-189,-6-2-78,8 0-512,0 0 999,0-8-21,0 6 0,6-14-24,0 5 1,-1 1 0,-5-2-47,0-1 0,0 3 0,0-1 1,0-3-48,0-2 1,0-3 0,0-2 0,0-3-73,0 3 1,0 0 0,0-1-1,0-1-64,0 2 0,0 1 1,2 3-1,2-1-177,2 1 1,0-1 0,-4 3 0,2 1-701,1 3 1152,1-1 0,2-5 0,2-1 0</inkml:trace>
  <inkml:trace contextRef="#ctx0" brushRef="#br0" timeOffset="3648">472 909 7372,'0'10'2036,"0"-3"-1771,0-7 0,0 2-45,0 4 1,0-2-142,0 8 0,0-7-101,0 7 0,0 0-29,0 5 0,0 1 0,2-3 28,4-3 1,-4-3 0,4-3 28,-4 6 0,-2-2-30,0 1 0,2-5 20,4 6 1,-4-6-131,3 5 94,-3-7 1,-4 10 21,-3-9 0,1 1 1,-6-4-45,2 4 0,1-4 44,1 4 0,2-4 1,-6 0 21,2 4 0,1-5-8,1 5 0,2 2 6,-8-2 1,8 2-1,-3-4 28,-1 1 1,6 3 77,-4-2 142,4-4-185,2 6 0,0-6-7,0 3-75,0-3 1,2 6 16,4-8 55,-4 0 0,8 0 45,-5 0-77,-3 0 0,12 2-31,-8 4 1,1-4-16,-1 4-21,-4-4-21,6-2 0,-8 1 39,0 5 0,2-4-31,4 4-60,-4-4 130,5-2 0,-7 2 91,0 4 19,0-4-84,0 5 0,0-5 0,2 2-4,4 2-91,-4 0 6,6-6 44,0 0 1,-4 0 20,7 0 0,-5 0-84,6 0 1,-1 0-63,7 0 1,-7-6-1,-1-2 54,-2-1 0,0 5 0,-4-4 93,1 0 0,3 6 1,-4-5 101,2-1 0,0 4 365,-6-8-470,0 8 1,0-5-28,0 3-23,0 4-26,0-14 63,0 14 1,0-7 31,0 3 48,0 4-25,0-6 0,0 6-19,0-4-53,0 5 1,-2-7 0,-2 6-99,-2-4 71,0 4 0,6-8-7,0 5 0,-2 3-3,-4-4 62,4 4 1,-5 0 32,7-4 24,0 4-24,0-13-41,0 13 0,0-8-5,0 4-30,0 4-49,0-13 70,0 13 9,0-14 1,0 12 10,0-7-2,0 7-2,0-12-2,0 7 1,0-3-1,0 0 0,0 6 4,0-5 17,0 7 32,0-12-13,0 14-32,0-13 70,0 13-20,0-13 0,-2 13 37,-4-4-19,4 4 3,-6 2 0,6 0 15,-4 0 1,5-2-54,-5-4-129,4 4 0,0-6-768,-4 8 0,4 0-599,-6 0 241,8 0 1214,0 0 0,-7 0 0,-3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27.5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224 629 7945,'0'-18'0,"0"1"1125,0 0 1,1 1-563,5 4 1,-2 7 0,6 10 0,0 7-229,-1 4 1,-3 3 0,4 2-1,-1 4-292,1 3 1,-6 1-1,4 6 1,-2 0-44,-1 0 1,1 1 0,-6 3 0,0 0-162,0-6 1,0 0-1,0-10 1,0-1-518,0-3 1,0-7 455,0-1 1,0-15-1,0-3 1,0-11 109,0-5 1,2-10-1,2 0 1,4-6 32,2 0 0,-1 2 0,5 3 1,-4-1 92,-3 0 1,5 6 0,-4 1 0,0 3 171,-1 4 0,5 7 1,-4 5 79,1 1 1,1 4 0,2 10 0,-5 5 22,1 5 0,-4 3 1,6 3-1,-2 3-106,-5 2 1,1-4 0,0 5 0,2-1-62,-2 0 1,-2-4 0,-2 4 0,0-1-17,0-5 0,0-2 1,0-1-245,0-1 45,0-7 1,2-10 0,2-12-1,2-5-23,-3-6 0,-1 1 0,0-7 0,2-2 8,2-2 0,6 0 0,-5 2 0,1 4-190,0 2 1,4 1 0,-5 7 354,3-1 0,-4 3 1,5 3 62,3 6 0,-6 12 1,0 6-1,-3 5-136,1 7 1,0 1-1,-4 6 1,2-2-272,2 2 1,0 2-1,-6 0 1,1-2-642,5-2 1,-2-7 0,6 1-1,-2-4-872,-4-1 1800,5-9 0,-7 7 0,6-6 0</inkml:trace>
  <inkml:trace contextRef="#ctx0" brushRef="#br0" timeOffset="299">905 821 7945,'7'-17'91,"-3"5"0,6 0 0,0-1 369,-1-3 1,-3-1 0,6-1 129,1 1 0,-3 1 1,0 3-1,0 3-253,-1 2 1,3 2 0,5 6 0,1 0-160,-1 0 0,1 2 0,-3 4 0,-1 6-151,-3 3 0,-1 9 0,4 1 1,-5 2-114,-1 4 1,-2-4 0,-6 2 0,0 0 12,0-1 1,-8-1 0,-3-8 0,-5 1 63,-1-5 1,-1-3-1,1-1 1,-3-5 9,-3-4 0,2-4 0,-6-4 0,-1-5-69,1-5 1,6-3 0,-2-3-1,3-1-211,3 2 1,1-4 0,5 1 0,5 3-312,4 2 1,2 1 0,0 1 0,2 1-45,4 4 0,9 5 0,10 7 0,2 0 634,4 0 0,10 0 0,4 0 0</inkml:trace>
  <inkml:trace contextRef="#ctx0" brushRef="#br0" timeOffset="766">1429 786 7939,'-12'0'1005,"0"0"1,8-2 0,-3-4-182,-1-5 0,4-3 0,-6 1 0,1 1-398,-1-2 0,4 7 0,-4-1 1,1 2-306,-1 0 1,-2 0 0,-5 6-230,-1 0 1,7 8 0,1 4 0,0 5-88,1 6 1,3 5 0,-4 7-1,2-1 121,4 1 0,3-2 0,1-2 1,0-1 346,0 1 0,0-6 0,1-2 0,5-5 17,6-7 1,-2-3 0,1-8 0,5-2-159,5-4 0,-1-5 0,3-15 1,-2-9-268,2-9 0,-1-7 1,5-3-1,-2-2-202,-3-2 0,3-8 0,-2 2 1,-2-6 125,-1-6 0,-3 4 1,1-2-1,-3 8 334,-3 8 1,-2 6 0,-7 5 0,3 8 139,-2 8 0,-4 14 0,-6 11 186,-5 4 1,-5 4 0,1 6 0,1 9-76,2 11 1,1 1 0,-7 4 0,3 3-194,3 1 1,-1 6-1,7 0 1,0 3-185,-2 9 1,6-3 0,-4 6 0,6-1-112,6 1 1,-2-2 0,8 6 0,3-2-640,7-3 1,-1-11-1,8-5 1,2-6-468,2-6 1,-4-6-1,0-11 1,2-6-2362,2-4 3581,-5-2 0,12-16 0,-3-3 0</inkml:trace>
  <inkml:trace contextRef="#ctx0" brushRef="#br0" timeOffset="1266">2267 646 8424,'-18'0'1464,"1"0"1,-1-5 138,1-1 0,7 2-1138,4 10 1,5 5-1,1 13 1,0 5-177,0 4 1,0 4 0,0 3 0,0 9-333,0 7 1,0 8-1,0 10 1,0 3-257,0 3 0,5 3 0,1 7 0,-2-3-348,-2-7 0,-2-16 0,0-12 1,0-11-382,0-10 0,6-18 0,0-18 353,-2-17 1,-3-18 0,-1-13 0,0-9 244,0-6 1,0-8 0,0-1 0,0-3 407,0-3 1,0-1-1,0 1 1,0 3 68,0 3 1,0-1 0,0 6 0,0 2 636,0 8 1,0 14 0,2 9-1,4 8 460,6 8 0,-2 11 0,1 6 0,5 4-411,5 2 1,-2 2 0,5 4 0,-3 8-565,2 7 1,-3 0 0,3 8 0,-4 3-157,-1 1 1,-3 0-1,-3-2 1,-6-2-4,-4 2 0,-2 2 0,0 2 0,-2 0-356,-4-1 1,-4-4 0,-7-3-1,-1-2-616,1-4 1,-8-1 0,-4-5-1,-4-1-283,-2-3 1,0-7 0,-2 2 1244,-4-4 0,4-2 0,-5 0 0</inkml:trace>
  <inkml:trace contextRef="#ctx0" brushRef="#br0" timeOffset="1666">398 210 7942,'-29'-25'0,"2"5"178,2 7 1,1 1 0,7-4 0,-1 5 412,1 5 1,0 6 0,-1 6 0,-1 5-86,-5 5 1,5 15-1,-6 6 1,1 6-248,1 5 0,0 10 0,7 6 0,3 4-268,1 2 0,8 0 0,0 0 0,8 0-132,8-1 0,5-6 1,9-5-1,7-6-519,5-5 0,17 1 0,-3-9 0,4-4-897,5-4 0,3-10 1557,11 3 0,5-5 0,7-1 0</inkml:trace>
  <inkml:trace contextRef="#ctx0" brushRef="#br0" timeOffset="2066">2738 245 7344,'-9'-18'4089,"1"1"-3396,8-1 0,8 9 0,3 5 0,5 8-356,1 7 1,1 7 0,-1 3 0,1 4-109,-1 2 1,1 4 0,-3 8 0,-1 4 44,-3 2 1,-7 3 0,2 8-1,-4 5-325,-2 1 1,-14 2 0,-5 7 0,-6 3-351,-6 2 1,-2-10 0,-2-12 0,0-7-557,0-5 0,6-9 0,2-11 0,1-9 957,5-7 0,2-12 0,1-3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4:37.7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1136 7948,'8'10'1226,"-6"-2"-872,6-8 0,-14-2 0,0-4-165,2-6 1,-3 2 0,1-1 0,0-1 6,-2 2 0,6-5 0,-6 1 0,3-5-41,-1-4 0,-2-1 0,4 7 0,-2-3-97,2-3 0,-3 2 1,1-6-1,0 0-104,-2-1 0,4 1 0,-5-4 1,1 2-35,4-2 0,0-2 0,0 0 0,-1 0 61,1-2 0,2 10 1,2-10-1,0 2 32,0 0 1,0 4 0,0 0 0,0 0 15,0 1 0,0 1 0,0 6 1,0-2 2,0 1 1,0 3 0,2 1 0,2 1 49,1 0 1,1-1 0,-4 1 0,2-1-48,2 1 0,2 1 0,-5 3 0,3 1 103,-2-2 1,4 5 0,0-1-99,1 2 0,-3 0 0,6 5-45,1-3 0,3 0 0,1 6 0,1 0-102,-1 0 0,1 2 0,-1 2 44,1 2 0,-1 5 1,1-5-1,-1 0-2,1 2 0,-1-5 0,1 7 8,-1-2 1,0 4 0,1-5-35,-1 3 1,1 0 0,-1 3 0,1-3-30,-1-2 1,-5 0 0,0-5-1,-1 5 94,-1 2 1,5-4 0,-3 5 31,4 3 0,-5-4 1,-1 1 140,-2 3 1,-1-4-1,-3 1 26,2 3 1,0 1 0,-6 3-37,0-1 1,0-5 0,0 0-21,0 1 0,0 3 0,0 1 0,-2 1-26,-4-1 0,4 0 1,-6 1-1,3-1 33,-1 1 0,-2-1 1,4 1-1,-4 1 38,-1 4 0,3-3 0,-4 3 1,1-1-29,-1 1 1,4-4 0,-4 6 0,1-1-15,-1-1 1,4 0 0,-4-5 0,3 1-103,3 4 0,-4-3 0,2 3 1,0-3-63,-1-3 0,5 0 1,-6 1-1,2-1-47,0 1 0,0-1 0,4 1 0,-1-1 32,-3 1 1,-6-7 0,6 1 0,0 2 74,-1 1 0,3-3 0,-6-1 0,0 1 17,1-2 1,-1 5 0,-4-3-1,3 3 22,-3 3 1,4-3-1,-1-1 1,-1-2-175,2 1 0,-5-3-1508,3 2 713,-3-1 1,5-3 0,4-8 913,4-10 0,10-13 0,2-4 0</inkml:trace>
  <inkml:trace contextRef="#ctx0" brushRef="#br0" timeOffset="916">158 1206 7861,'0'-12'-663,"0"1"1407,0 7 256,0-12-242,0 14-382,0-5-335,0 7 1,0 1-130,0 5 1,0-2 0,0 8-182,0 1 0,0 3-230,0 1 1,0-5-754,0 0 797,0-8 0,0 1 455,0-10 0,0-5 0,0-8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07.8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560 192 7965,'-8'-17'219,"-4"-1"0,2 1 1,-1 0-1,-1-1 1,1 1-1,-1-1 814,-2 1 0,-1 1 1,-3 4-1,1 5-644,-1-1 0,1 6 0,-1-4 1,1 4-169,0 2 0,-7 6 1,1 2-1,0 3-110,-3 9 0,5-1 1,-8 10-1,0 4-75,2 6 0,0 0 0,5 6 0,-1-1-28,2 1 0,3 1 0,6 5 1,7-3-36,3-1 0,2-8 0,2 2 0,3-6-74,7-6 0,11 0 1,5-10-1,1-3-442,0-1 1,0-5 0,6 0 0,0-3-450,0-3 1,0-2-1,1-2 1,1 0 247,-2 0 0,4 0 0,-12-2 0,0-2 744,-3-1 0,3-1 0,-8-10 0,6-3 0</inkml:trace>
  <inkml:trace contextRef="#ctx0" brushRef="#br0" timeOffset="400">699 245 7735,'0'-18'254,"-2"9"0,-2 1 1935,-1 0-1410,-1 6 1,6-4 0,0 12-440,0 6 0,6 5 0,-1 7 0,1 5-319,2 4 1,-6 3 0,4 5-1,-4 4-220,-2 0 0,0 5 1,2-3-1,2 3-501,1 2 0,1-7 0,-6-4 0,0-2-1047,0 1 0,0-11 1747,0 1 0,0-17 0,0-21 0,0-11 0</inkml:trace>
  <inkml:trace contextRef="#ctx0" brushRef="#br0" timeOffset="700">647 262 8091,'0'-17'454,"6"-1"0,1 1-141,3-1 0,2 1 1,5-1 126,1 1 0,5 5 0,0 3 1,1 1-193,1 4 0,0 2 0,6 2 1,-4 0-148,-2 0 1,1 14 0,-5 5 0,2 4 25,-1 3 1,-11 7 0,-3 0 0,-2 5-81,0 1 1,0 4 0,-8 0 0,-2-1-11,-2 1 1,-8 0 0,1-5 0,-7 3-186,-3-2 0,-2-2 0,3-4 0,-3-2-244,-2-2 1,0-8-1,-4 1 1,4-7-263,1-3 1,3-8-1,6 0 111,-1-8 1,9-6-1,3-7 1,4-1-815,2 1 1357,8-9 0,1-1 0,9-8 0</inkml:trace>
  <inkml:trace contextRef="#ctx0" brushRef="#br0" timeOffset="949">1136 315 7735,'0'-18'614,"0"1"262,0-1 1,0 7 648,0-1-1142,0 8 1,0 4 0,0 14-1,0 7-355,0 8 1,6 4-1,0 4 1,-3 2-246,-1 2 0,-2 7 0,2-1 0,2 1-445,2-1 1,0 1 0,-6-7-1,2-2-250,4-2 0,-5-10 1,7-6 911,0-7 0,2-7 0,7-7 0</inkml:trace>
  <inkml:trace contextRef="#ctx0" brushRef="#br0" timeOffset="1098">1188 542 7735,'0'-18'752,"0"1"0,0 5 0,2 2 0,4 3-536,6 3 1,-3 0 0,5 0-1,3-2-441,5 2 1,7 2 0,-4 2-1,2 0-443,4 0 1,-5 0 0,-1 0 0,-2 0-217,0 0 0,1 0 884,-7 0 0,1-7 0,-1-3 0</inkml:trace>
  <inkml:trace contextRef="#ctx0" brushRef="#br0" timeOffset="1281">1520 262 7735,'0'-17'421,"0"-1"0,-2 1 224,-4-1 1,4 7 620,-3-1 0,3 4-481,2 3 0,0 6 1,0 19-1,0 3-329,0 6 1,0 10 0,0 4 0,0 3-637,0 9 1,0-1-1,0 8 1,0-2-279,0-3 0,0-3 1,2-4-1,1-1 458,3-3 0,8-7 0,-4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14.7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4734 1258 7818,'-6'-12'1920,"0"0"-844,0 1 0,8 1-744,4 4 1,-2 6-1,6 6 1,-1 8-136,1 7 0,-4 2 0,4 10 0,-3 4-405,-3 0 0,0 8 0,0 3 0,2 8-227,-2 8 1,-2-2-1,-4 1 1,-2-1-434,-2 0 0,0-14 1,6-1-233,0-8 1,0-22 1099,0-11 0,-8-20 0,-1-13 0</inkml:trace>
  <inkml:trace contextRef="#ctx0" brushRef="#br0" timeOffset="215">4734 1205 7818,'0'-17'323,"6"-7"1,-1 1 0,-1 2 269,-2 1 1,6 9 0,4 1 0,3 0-316,3 1 1,1 5 0,2-2 0,3 4 48,-3 2 0,0 0 0,1 2 0,1 4-208,-2 5 1,-7 5 0,-4 3 0,-1 3-73,1 1 0,-6 8 0,2-4 0,-6 4-300,-6 4 0,-4-4 0,-7 10 0,-1-4-366,1-2 1,-1-2 0,3-2 0,1-4-759,3-2 0,-1-7 1377,-6-7 0,1-15 0,0 2 0</inkml:trace>
  <inkml:trace contextRef="#ctx0" brushRef="#br0" timeOffset="666">5048 1153 7818,'12'15'2033,"-1"-1"-1376,3-2 1,-4-1 0,1 9-291,3 3 1,-4-4 0,-1 7 0,1-3-251,0 0 1,-6 6-1,3-4 1,-1 1-328,0-1 1,0-8 0,-6-5-600,0 2 1,0-9 508,0-5 0,0-7 1,-2-13-1,-2-1 105,-2-2 1,0-7 0,6 5 0,0 0 63,0 0 1,0-4 0,0 5-1,0 3 168,0 2 1,6 1 0,2 3 0,0 1 108,-1 2 1,7 9-1,-2-3 1,3 4-2,3 2 1,-1 0 0,1 0-1,1 2 49,4 4 0,-3-3 1,3 9-1,-4 0 59,-1-3 1,-1 7 0,1-4 0,-3 3-56,-3 3 1,2-1 0,-9 1-1,-1-1-59,-2 0 0,-2 9 0,-2-1-83,-4-4 1,3 3 0,-9-13 0,-2 3-63,-1-3 1,-3 3 0,1-8 0,-1-2-116,1-2 1,-1-4 0,1-2-1,1-4-284,5-2 0,-3-1 1,8-7-1,3 1-257,1-1 0,2 1 1,0-1-1,0 1 662,0-1 0,7-7 0,3-2 0</inkml:trace>
  <inkml:trace contextRef="#ctx0" brushRef="#br0" timeOffset="1133">5537 769 8425,'0'-18'453,"0"1"0,-2 5 0,-2 0 0,-2-1 2359,3-3-2460,1 7 0,4 11 0,3 15 1,5 10-102,0 6 0,5 4 0,-5 4 1,2 5-226,-1 5 1,-5 1-1,4 1 1,-2 1-59,-5 4 1,5-4 0,-2 3 0,-2-9-299,-2-7 0,-2-6 0,0-6 108,0-6 0,-2-13 0,-2-10 0,-2-12 73,2-9 1,2-6-1,2-8 1,0 0 82,0 0 1,0 2-1,2 2 1,2 4 70,2 2 1,6 1 0,-5 9-1,3 1 4,4 3 1,1 7-1,3-2 79,-1 4 1,1 10 0,-3 5 0,-1 7-25,-3 3 0,-7 8 0,2-4 0,-4 2-118,-2 0 1,0 1 0,-2 3-1,-2-2-25,-2-2 0,-7-8 1,1 2-1,-3-3-480,-3-3 0,1-7 0,-1-4-12,1-4 1,1-4 0,5-4 0,5-6-817,4-3 1387,2-11 0,-8-8 0,-2-11 0</inkml:trace>
  <inkml:trace contextRef="#ctx0" brushRef="#br0" timeOffset="1517">5886 699 8207,'10'7'2841,"-2"-3"-2350,-8 8 0,2 2 0,2 9 0,1 6-238,-1 4 1,-2 15-1,-2 5 1,0 3-287,0 4 0,0-3 1,2 5-1,2-2-536,2-4 0,0-9 1,-4-9-1,4-5 253,5-3 1,-1-15 0,2 1 0,1-7 266,3-5 0,1-8 0,1-3 0,-1-3 354,0-4 1,7 5-1,-1-3 1,-2-2 127,-1-1 1,-3-3-1,1 1 1,-3-1-208,-3 1 0,1-2 0,-5-3 1,0-1-280,0 2 0,-2 1 0,-6 3 1,0-1-85,0 1 0,-8 1 0,-4 3 154,-3 1 0,-3 8 1,1-2-1,-3 4 271,-3 2 0,9 8 0,-3 4 1,1 3 35,1 3 1,-1 5 0,3 0 0,3 1-395,2 1 0,3 0 0,5 6 0,0-2-112,0 2 0,1-4 1,5 1-1,6-3-876,3-4 0,3-3 1,1-7 1057,5-5 0,3-4 0,8-2 0</inkml:trace>
  <inkml:trace contextRef="#ctx0" brushRef="#br0" timeOffset="1950">6410 1170 9947,'0'18'1346,"0"-7"0,0 3 0,0 3-782,0 5 0,0 3 1,0-4-1,0 5-352,0 1 0,6 0 1,0 2-1,0-4-111,2 0 0,-5-5-532,9 3 0,-6-11 1,4-8-54,-3-8 0,5-8 1,-4-9-1,-1-4 140,1-3 1,4 5 0,-4-6 0,-1 0 240,1 2 0,-2 2 1,-4 9-1,2 2 314,2 3 1,1 1 524,-1-2 0,-4 7 0,4 10-273,-4 7 0,-2 9 0,2 3 0,2-3-15,2-2 1,-1-1 0,-5-1-281,0 1 0,8-3-352,4-3 0,1-6 1,1-12-1,-2-6-266,1-3 1,-3-5 0,2-1-1,1-2 132,3 1 0,1-3 1,1 4 538,-1 5 0,0 7 0,-1 11 56,-4 3 1,-5 13 0,-5 11 0,2 4-204,2 2 0,0 0 0,-6 2 0,0 0-1170,0-2 1,0 3 0,0-11 1095,0 1 0,0-3 0,0-8 0</inkml:trace>
  <inkml:trace contextRef="#ctx0" brushRef="#br0" timeOffset="2681">36 367 8094,'-18'0'469,"9"8"1,3 5-1,4 11-300,2 10 1,2 9-1,4 11 1,3 5 119,1 5 1,4 11 0,-7 9 0,1 7 55,0 8 0,4-2 0,-7 2 0,-2-48 0,0 1-217,1 2 0,0 1 0,-2 1 0,0 0 0,2 3 0,2 0 0,-2 0 1,-1-1-130,-1 1 1,0 0 0,2 2 0,0 0 0,0 4-1,0 1 1,0 2 0,0 1 10,0 3 0,-1 0 1,1 2-1,-2-1 1,-2-1-1,0 0 1,0 1-1,0 1-129,0 1 0,0 0 0,0 2 0,0 1 0,0 1 1,0-1-1,0-2 0,0 0 27,0-1 1,0-1-1,0-3 1,0 0 0,0 3-1,0 1 1,-1-1-1,0 0 36,-2-1 0,0-1 0,3-3 1,-2-2-1,-1-9 0,-1-2 1,1 1-1,0-1 26,0-1 0,0-1 1,0-2-1,0 0 1,3 47-1,0-5-30,0-5 0,0-4 1,0-1-1,0-7-184,0-5 1,6 0 0,2-14 0,0-2-132,-1-1 1,5-7 0,-4-7-1,-1-12-1121,1-8 1496,6-3 0,-8-3 0,11-3 0,4-4 0</inkml:trace>
  <inkml:trace contextRef="#ctx0" brushRef="#br0" timeOffset="4464">263 105 8169,'-18'10'1659,"11"3"-1308,7-7 0,13 0 0,12-4 0,3 2-141,3 2 1,2-1-1,2-3 1,0 2 106,-1 2 1,7 0 0,2-6 0,2 0-24,3 0 0,2-6 1,3-2-1,-1 0-100,1 1 0,7-7 1,2 2-1,0-1-87,-4 1 1,4-3 0,0 5 0,2-2-113,0 1 1,-7 5-1,1-4 1,-2 2-35,2 5 1,3-5 0,1 2 0,-8 2 90,-5 2 1,-3 2 0,8 0 0,1 0 20,-3 0 1,4 0 0,-9 0 0,2 2-50,-3 4 0,10-2 0,-5 7 0,-1 1-70,-1-2 0,-3-1 1,7-5-1,-1 2 26,1-2 0,-1-2 0,0-2 1,1 0 122,-1 0 1,1 0 0,-1 0 0,0 0 78,1 0 1,-1 0 0,2 0-1,3 2-137,1 4 1,-6-4 0,-5 4-1,1-3 22,3 3 1,5-4 0,-2 4-1,-3-4-89,-1-2 0,-1 0 0,1 0 0,-1 2 0,-1 4 0,5-4 0,-11 3 0,3-3 7,4-2 0,-1 2 1,1 2-1,-3 2 29,3-2 1,-5-2 0,3-2 0,-1 0 75,-1 0 1,4 6 0,-7 0 0,3-3 111,3-1 1,3 4-1,1 0 1,1 0-134,-1 2 1,0-6 0,1 3 0,1-1 125,4 2 0,-3-4 0,5 4 1,-2-4-47,0-2 0,8 0 1,-4 0-1,0 0-39,-3 0 0,3 6 0,0-1 0,2-1-198,0-2 1,-6 4 0,4 0-1,0 0 64,0 1 0,-3-3 1,5 6-1,0 0 63,-2-1 1,4-3-1,-6 4 1,2-2 101,4-4 1,2-2 0,0-2 0,-2 0-87,-2 0 1,2 0 0,8 0-1,1 0-74,-1 0 1,-8 0-1,-2 0 1,4-2-19,6-4 1,-3 4 0,3-4 0,-6 4 80,-4 2 0,2 0 0,6 0 1,0 0 51,-4 0 1,-8 8-1,4 2 1,2 1 22,2 1 0,-6-2 1,-2 3-1,-2-1-118,0 1 1,10 3 0,-2-1 0,4-1-25,-2-2 0,-8-3 0,2 5 0,2-4-109,4-3 0,-10 5 1,8-6-1,-5-2 61,-3-2 0,2-2 1,-2 0-1,4 0 38,0 0 1,0 0 0,-5 0 0,1-2-97,-2-4 0,-1 2 1,-3-6-1,2 3-34,5 3 0,-5-4 0,4 0 0,-4 0 68,-1 1 1,-1-1-1,1 4 1,1-2 69,4 2 1,-9 2 0,3 2 0,-3 0 200,-5 0 0,9 0 0,-5 0 0,4 0-122,-1 0 1,-3 0-1,7 0 1,1 2-66,2 4 0,0-2 0,-5 6 0,-3-1 150,-3 1 0,3-4 0,-5 4 0,0-3 36,-5-3 0,3 4 1,0-2-1,1-2-126,5-2 0,1-2 0,3 0 1,-1 0-71,0 0 0,1 0 1,-1 0-1,1 0-34,-1 0 1,0-6 0,1 0 0,-1 0 33,1-2 0,-3 5 0,-1-7 0,-3 0 57,3 0 0,3-1 0,4-5 0,4 3 28,3 1 0,-7 0 0,2-3 0,-4 1 130,-1 3 1,-1 7 0,1-4 0,-1 2 72,0 0 1,-3 1 0,3 5 0,6 1-160,3 5 1,1-2 0,-6 6 0,4 0-149,2-1 1,-5-5 0,3 4-1,-2-2-73,0 0 1,2-1 0,-3-5-1,3 0 1,2 0 1,-4-5-1,6-3 1,2-2 215,2-3 1,2-3 0,-2 0-1,-2 3 57,-2 1 0,-6 1 1,6-7-1,2 1-39,2-1 0,2 1 0,-2-1 0,0 1 74,1-1 1,-8 7-1,6-1 1,-2 0 101,-3 3 1,4-7-1,9 6 1,5 1-9,-1 3 1,7 4-1,-5 2 1,5 0-246,1 0 0,-2 8 0,-1 3 0,-3 5-108,3 1 0,3 1 0,2-1 0,-1 1-77,-9-1 1,-5-1-1,-4-3 1,2-3 45,3-2 1,-9 0-1,2-5 1,-4 3-747,-2-2 1,-5-2 0,-1-2 0,-8 2-497,-7 4 1,-4-4 0,-2 4 0,0-4 161,0-2 1,0 2 0,-2 1-1,-2 3-465,-2-2 1639,0-2 0,6 6 0,0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24.6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70 396 7941,'0'-23'321,"0"0"0,-6-1 0,0 7 1076,2 0 0,2 9-921,2 8 1,0 9-1,0 15 1,0 7-297,0 8 0,6 1 0,0 11 1,0 7-81,2 8 1,-6 0-1,3 12 1,-3-1-325,-2 5 1,2 5 0,2 2 0,2-1-503,-2-9 0,-2-21 0,-2-13 58,0-12 0,0-19 0,0-22 0,0-19 99,0-16 0,-2-21 1,-2-8-1,-4-5 368,-1-7 0,3 5 0,-4-3 0,0-1 238,1-3 0,-1 1 0,-2 3 0,6 9 230,4 7 1,-3 5 0,-1 13 0,2 7 1016,2 12 0,10 10 1,5 5-582,9 2 1,-3 9 0,6-1 0,-1 8-422,-1 7 1,8 7-1,-4 5 1,2 4-301,0 0 0,-7 6 1,1-4-1,-4 4-83,-1 2 1,-3 0 0,-3 0 0,-6 0-140,-4 0 0,-2 0 0,-2 0 0,-6 0-41,-9 0 0,-3-6 0,-9-2 1,-2 0-147,-2 0 0,4-11 1,2-1-1,2-5-122,3-6 0,3-10 1,3-7-1,5-9-148,5-7 0,4-6 0,2-6 697,0-5 0,15-5 0,5-1 0</inkml:trace>
  <inkml:trace contextRef="#ctx0" brushRef="#br0" timeOffset="216">454 65 8337,'18'-16'0,"-1"2"722,0 3 0,1 7 0,-1-4 0,3 2-265,3 0 0,-3 8 0,3 10 0,-2 4-103,2 1 1,-3 6-1,3 3 1,-3 3-87,-3 8 1,-1-1-1,-3 11 1,-3 1-172,-2 3 1,-3 1-1,-7 3 1,-5 1-74,-11 2 0,-1 0 0,-8-5 0,-1-1-579,1 1 1,-2-9 0,-4-5 0,4-8-1241,6-8 0,3-5 541,3-7 1,7-11 1253,4-11 0,-3-12 0,-1-5 0</inkml:trace>
  <inkml:trace contextRef="#ctx0" brushRef="#br0" timeOffset="567">1205 466 7856,'-12'-6'4222,"1"1"-3042,7-1-1454,-4 6 1,14 2-1,2 2 1,1 3-175,5 3 1,-4 2 447,1 5 0,-7 1 0,4-1 0</inkml:trace>
  <inkml:trace contextRef="#ctx0" brushRef="#br0" timeOffset="748">1240 676 7856,'-17'0'1526,"5"0"1300,0 0-2172,1 0 1,3 2-723,8 4 1,8-3 0,9 7-395,1-2 1,-1 4-1,-1-5 462,-5 3 0,5 2 0,-7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23.0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193 208 7953,'9'-17'46,"-1"-2"0,-8-3 1,0-1 476,0 2 0,-6 1 0,-1 3 680,-3-1 0,-2 3-750,-5 3 0,-1 4 1,3 10-1,1 6-238,3 10 0,1 9 0,-4 13 1,3 7-262,-3 3 1,4 11 0,1 5-1,-1 3-209,0 1 1,6 2 0,-1-14 0,3 1-447,2 1 1,7-8 0,5 0 0,3-11-107,3-10 0,5-7 1,1-13-1,-3-5 343,-2-4 0,5-10 1,-1-5 463,-2-9 0,-1-13 0,-3-9 0</inkml:trace>
  <inkml:trace contextRef="#ctx0" brushRef="#br0" timeOffset="697">263 453 7953,'0'-18'81,"0"-5"0,0 0 749,0 2 1,0 7-287,0 2 0,1 8 0,5-1-232,6 3 1,-2 9 0,1 5-1,1 4-196,-2 1 0,3 2 0,-5 5 1,0 3-137,-1 0 0,-1 4 0,-6-8 0,2-1-122,4-3 1,-4-1 0,4-1 0,-4 1-426,-2-1 1,2-7 244,4-4 1,-5-6-1,5-6 1,-4-6 136,-2-3 0,6-3 1,2-1-1,0-3 281,-1-1 0,1 0 1,-4 5 66,2 1 1,5-1 0,-3 3 468,2 3-233,-6 4 1,9 10 0,-7 4-84,-2 6 1,-2 3 0,-2 3-136,0-1 0,0-5-76,0 0-800,0-1 395,8-1 0,0-10 0,5-10 1,-3-1 174,-2-1 1,3 0 0,-3-3 0,0 1 199,0 3 0,-1 5 0,-1-4 607,6 2-470,-4-5 1,5 13 0,-7 0 0,-2 9-197,-2 7 0,-2-4 1,0-1-1,2 3-656,4 1 1,-5 3 0,7-1-490,0 1 1,-4-7 483,7 1 1,1-8 565,6 2 1,-7-10 0,-1-4 0,0-2 573,-1-3 0,-5 3 1,4-2 245,0-1 1,0-3 0,5-1 131,-1-1 0,-1 1-634,7-1 0,-1 9 0,1 3-76,-1 4 1,-5 2-232,0 0 0,-7 0 75,7 0 0,-10 6 0,0 2 1,-8-1-181,-4 1 1,1 0 0,-5-4 0,2 2-478,-1-3 1,3-1-1,-2-2-1576,-1 0 15,5 0 2211,0 0 0,8 0 0</inkml:trace>
  <inkml:trace contextRef="#ctx0" brushRef="#br0" timeOffset="1082">1048 435 7953,'18'0'0,"-1"-1"781,1-5 892,-1 4-1052,-7-14 0,-2 12 0,-10-5-105,-4 1 0,-4 2 1,-7 8-274,-1 4 0,7-2 1,1 7-1,2 3-35,4 1 0,-3 3 0,1 1 0,2 3-67,2 1 0,2 0 0,0-5-375,0-1 0,2 1 0,4-1 129,5 1 1,5-9-1,1-5 1,1-8-53,-1-7 1,1-11-1,1-5 1,2-4-110,3-6 1,-1-9-1,-5 1 1,-3-3 68,-3-5 0,1 10 1,-5-9-1,0 4 214,0 3 0,-3 8 0,-5 10 0,0 2 774,0 3 0,-2 11-352,-3 5 1,-3 17 0,-6 9 0,5 5-66,1 6 0,-4 2 0,6 2 0,2 2-327,3 4 1,1-3 0,0 7 0,0 0-537,0-1 1,1-5 0,5 2 0,6-6-904,3-6 1,5 4-1,3-4 1,6 2 1391,4-2 0,10-4 0,2-7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30.9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402 105 7852,'-12'-17'272,"0"0"0,7 1 0,-5 2 0,0 5 413,1 1 0,3-4 1,-6 6-84,-2 3 1,-1 1 0,-4 2 0,-3 2-171,-1 3 0,0 5 1,5 10-1,-1 1-263,-5 2 0,5 8 0,-4-2 1,3 4-68,3 2 0,-1 8 1,1 3-1,1 7-196,5 5 0,3-4 0,8 5 1,0-3-259,0 2 0,2-4 1,4 3-1,7-9-178,9-7 0,3-14 0,6-7 0,0-9-192,6-3 0,-2-4 0,4-10 0,-6-8 263,-4-7 0,-6 0 1,4-8-1,-3-2 116,-9-2 0,1-2 0,-11 0 0,-1 0 343,-2 0 0,-4 2 0,-4 2 0,-5 4-32,-5 1 1,-1 3 0,-3 8 0,-1 1 488,-2 2 1,-2 9 0,3-3-1,-1 4 561,2 2 0,1 0 1,5 2-501,3 4 0,4-3 1,8 9-1,0 2-221,0 1 1,2-3 0,4-2-1,8-1-164,7 1 1,-2-4 0,5 3-1,-5-1-37,-1-4 1,5-2 0,0-2 0,-2 0-47,-1 0 0,-3 6 0,1 0 0,-1 0-117,1 1 1,-7-5 0,-1 6 0,-2 0-222,-4 3 1,3 7 0,-1 5 0,-2 4-306,-2 0 0,-2 6 0,0-5 0,0 1-1293,0 0 1,0-8 943,0 2 0,0-13 942,0-10 0,8-8 0,2-9 0</inkml:trace>
  <inkml:trace contextRef="#ctx0" brushRef="#br0" timeOffset="147">594 629 9496,'0'12'771,"0"0"0,0-1 0,0 7-678,0-1 1,0 1-1,0-1 1,0 1-805,0-1 1,2 1-1,2-1-1414,2 0 2125,-1-7 0,3-10 0,2-10 0</inkml:trace>
  <inkml:trace contextRef="#ctx0" brushRef="#br0" timeOffset="616">629 367 9517,'11'8'66,"-1"4"1,0 3-150,0 3 1,-5-7-1,5 1 1,0 2 31,-1 1 1,1 3-1,4-1 1,-5 1 85,-1-1 1,6 1 0,-4-1 0,1 0 211,1 1 1,-6-1 0,3 1 0,-1-1-20,-4 1 1,4-7 0,-1 1-33,3 2 1,-4-1 0,6 1-88,1-3 1,-3-7 0,2 2-185,1-4 1,3-8 0,1-2 0,1-1-26,-1-5 1,1 5 0,-1-3 0,0-2 132,1-1 0,-1-1 1,1 3-1,-3 1 69,-3-2 1,4-1-1,-5-3 32,5 1 1,-7 0 0,-1 1 0,-2 2 140,0 3 1,-2-1-84,-10-5 1,-4 7 0,-7 4-24,-1 4 1,1 2-1,-1 2 1,1 4 107,-1 6 1,3-1-1,1 5 1,5 3-174,1 1 1,-4 1-1,6 0 1,2 3-232,3-3 1,1-2 0,0-1 0,1 1-320,5 4 0,-2-5 1,8 1-1,3-5-201,7-1 0,-3-5 0,4-2 1,-1-4-1651,1-2 2297,-4 0 0,14-16 0,-5-3 0</inkml:trace>
  <inkml:trace contextRef="#ctx0" brushRef="#br0" timeOffset="917">1327 525 7852,'-11'-6'2460,"-1"0"0,8 2-2133,-2 10 1,6 4 0,4 7 0,4 1-189,2-1 0,-6 0 0,3 3 1,-1 1-6,0 2 0,0 1 1,-4-5-1,2 3-319,1 1 1,3 0-352,-2-5 1,4-9 278,7-3 0,-5-6 1,-2-6-1,-1-5 187,1-5 1,0-1-1,3-1 1,-3 1 121,-2-1 1,5 3 0,-3 1 0,2 4 495,-1 3 1,-5-5-406,6 6 0,-3 2 1,3 10-1,-6 6-478,-4 3 1,4 3 0,0-1 0,-3 1-613,-1-1 1,0 1 946,4-1 0,-4 1 0,6-1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35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245 263 7946,'5'-35'0,"1"2"0,0 4-191,2 5 0,-6-1 1,3 2-1,-3 0 1080,-2-3 1,0 13 0,-2-3-103,-3 7 0,-5 3 0,-7 8-388,-1 3 1,1 5-1,-1 10 1,-1 3-137,-5 6 0,5 4 0,-4 4 0,3 2-206,3 1 1,-1 9 0,3-3 0,1 5-225,3 1 0,7 1 1,-2-1-1,4 1-515,2-1 1,2-2 0,4-3 0,7-6 86,9-4 1,-1-10 0,8-4 0,2-6-282,2-5 0,2-4 0,0-10 876,0-4 0,0-11 0,0-11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39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245 550 7707,'-12'-27'-524,"2"4"0,3 3 1113,3 3 0,0-6 1,0-1 313,-2 3 1,-2 9-416,3 6 0,-5 6 0,-6 6-261,5 6 1,-3 5-1,8 5 1,0 3-64,-1 2 1,5 2 0,-4 4 0,2-2 52,-2-2 0,4 0 0,-4 4 0,4-2-23,2-1 1,0-9-1,2 2-253,4-3 0,4-11 0,7-3 1,1-4-244,-1-2 1,1-8 0,-1-5 0,-1-7 29,-5-3 0,5-6 1,-6 4-1,1-1 249,1 1 1,-8 2 0,4 6 284,-1-1-27,-5 8 0,6 5 0,-8 12 0,0 9 94,0 5 1,0 10 0,0-2 0,0 4-17,0 2 0,0 8 1,0 3-1,0 5-114,0 1 1,0 7 0,0 3-1,0 2-118,0 2 0,0 5 0,0-8 0,0-1-51,0-4 1,-2-6 0,-2-7 0,-4-12-76,-1-14 0,-3-9 0,-5-10 0,-1-2-90,1-4 0,-1-13 1,-1-14-1,-2-8 6,-3-4 1,1-1 0,5-7 0,1 1 47,0 0 0,1 5 0,2 2 0,5 3-168,1 3 1,2 4 0,6 6 0,2 6-187,4 3 1,4 3-1,9 1 1,2 3-287,3 1 1,7 8-1,-2-2 1,6 2-673,6-1 1393,-5 3 0,7-14 0,-8 6 0</inkml:trace>
  <inkml:trace contextRef="#ctx0" brushRef="#br0" timeOffset="403">559 201 7713,'0'-35'325,"0"2"0,0 2 251,0 2 1,0 7-1,0-1 329,0 4 0,0 11-492,0 8 1,2 10 0,2 11 0,2 4-205,-2 2 0,3 3 1,1 4-1,0 1-130,0 0 1,3 0 0,-5 2 0,-2 0-114,-2-2 1,0 4-1,2-12 1,2 2-468,-3 0 1,-1-13 173,-2 1 1,0-13 0,0-4 0,0-12 160,0-9 0,0-4 1,0-6-1,0 4 158,0 1 0,0 3 0,0 6 0,2-1 135,4 1 1,-2 7 0,6 2 0,-1 2 1,1 1 0,-4-1 1,4 8-1,-3 3 68,-3 7 1,4 4 0,-2 1-1,-2 2-206,-2 5 1,-2-5-1,0 4 1,0-3-307,0-3 0,0 1 0,-2-1 0,-2 1-577,-2-1 1,-8-7 0,5-2-1252,-1-1 2143,-5-5 0,5 6 0,-8-8 0</inkml:trace>
  <inkml:trace contextRef="#ctx0" brushRef="#br0" timeOffset="786">1048 131 7693,'0'-12'632,"0"1"1,0-1 1008,0-5 0,8 7-960,3 4 1,3 6 0,0 6-1,-3 6-325,3 3 0,3 4 1,5 5-1,1 5 55,-2 4 1,1 10 0,-1 3 0,2 5-229,-1 1 0,-3 8 0,-3 6 1,-5 6-126,-5 4 1,-6-1 0,-8-5-1,-9 0-257,-10 0 1,-8-8 0,-6-4 0,-4-6-764,1-5 0,-7-6 0,7-12 1,-1-8 961,4-7 0,4-6 0,2-8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37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280 435 7863,'0'-17'0,"0"-1"180,0 1 0,0 5 1,0 1-1,-2-3 292,-4-1 0,4-3 1,-4 1-1,3-1-38,-3 1 1,2 5 0,-6 0 0,0-1-68,1-3 0,3 5 0,-4-1 0,0 0-58,1 3 1,-3 1 0,-5 8-180,-1 0 0,1 2 1,1 4-1,3 7-117,1 9 1,2 3 0,-3 8 0,3 0-73,2 4 1,-3 1-1,5-3 1,2 0 68,2 0 1,2-2 0,0-2 0,0-4 10,0-1 1,2-5 0,4-9 0,5-7-185,5-3 1,1-2 0,1-3-1,1-7-32,5-8 1,-5-11 0,4 0 0,-3-2 142,-3 2 0,1-2 0,-1 8 161,0 1 0,1 5-2,-1 5 1,-7 12 0,-4 14 0,-4 9 11,-2 12 0,0 2 1,0 11-1,0 5-107,0 3 0,-6 10 0,0-2 0,0 2-18,-1-2 0,3 2 0,-6-6 0,0 0 135,1 1 1,-1-11 0,-4-9-1,3-6 394,-3-6 1,4-4-1,-1-9-277,-3-5 1,-1-5-1,-1-12 1,3-5-359,1-5 0,0-9 1,-3-6-1,1-6-225,3-4 0,-1-7 0,-6 3 0,3-2-121,3 1 0,5 7 1,7-2-1,0 6 8,0 6 0,3 4 1,7 8-1,8 1-171,1 4 0,8 5 0,2 7 0,4 0-106,2 0 0,0 0 0,0 2 0,2 1 727,4 3 0,-5 8 0,7-4 0</inkml:trace>
  <inkml:trace contextRef="#ctx0" brushRef="#br0" timeOffset="131">507 820 7863,'27'7'0,"-2"-3"0,-7 6 0,-3 0 450,-3-1 0,4-3 0,-7 6 271,1 1 0,4 3 0,-9 1-270,-1 1 0,-2-1 1,-2 3-1,0 1-269,0 2 1,-6 1-1,-1-7 1,-3 1-291,-4-1 0,-1 0 1,-3 1-1,1-3-880,-1-3 1,7 2 0,-1-9 987,-2-1 0,-1-2 0,-3-2 0</inkml:trace>
  <inkml:trace contextRef="#ctx0" brushRef="#br0" timeOffset="714">1066 627 7847,'8'-17'329,"-5"0"1,7-1-1,0 1 143,0-1 1,-7 6 0,3 1 0,-4-3 12,-2-1 0,0-3 0,0 1 0,0-1-158,0 1 1,-2 5 0,-2 1 0,-3-1-39,-3 2 0,-2 2 1,-5 8-147,-1 0 0,1 0 0,1 2 0,3 4-121,1 6 1,2 5 0,-3 5 0,3 3-39,2 2 1,3-4-1,5 5 1,0-3 21,0-4 1,0 0 0,0 1-139,0 1 0,2-5 1,3-9-37,7-1 0,3-2 1,3-8-1,-1-2-11,1-2 1,-1-7 0,1 3 0,-1-2 147,1 1 1,-7 7 0,1-2 347,2 4 0,-1 4-59,-1 4 1,-2 3-1,-7 9 1,3 1-96,-2 5 1,-2-3-1,-2 8 1,0 2-44,0 2 1,-6 2 0,0 2-1,1 2 42,-3 1 0,0 3 0,-6-4 1,5 2 95,1-3 1,0-1 0,4-2 0,-3-2-20,-3-4 0,4-3 1,-4-9-127,3 1 0,-7-9 1,4-5-1,-1-8-175,-1-7 0,2-7 0,-5-5 0,1-6-318,1-4 1,-5-2 0,10 0 0,1 0-34,-1 0 1,2 0 0,6 2 0,0 4-234,0 6 1,8 3 0,4 1-1,3 0-85,2 1 1,9-1 0,1 11 0,2 0-25,0 0 1,6-5 754,6 1 0,0-3 0,-7-3 0</inkml:trace>
  <inkml:trace contextRef="#ctx0" brushRef="#br0" timeOffset="1083">1590 348 8225,'0'-35'0,"0"0"672,0 0 0,0 0 0,0 2 1,0 4-383,0 6 0,0 2 0,0-1 0,0-1 363,0 2 1,-2 7 44,-4 2 1,-4 8-515,-7-1 1,1 5 0,3 5-1,3 7-40,2 4 1,-3 7 0,5 0 0,0 1-33,-2 1 1,6-4 0,-4 6 0,4-2-150,2-3 0,0-3 1,0-1-1,0-1 14,0 1 0,0-1 1,2-1-187,4-5 0,-2 3 1,8-8-95,1-2 0,3-4 0,1-4 1,1-4 7,-1-2 0,-5-1 0,-2-7 0,-1 1 179,1-1 0,-6 7 0,4 1 0,-3 0 4,1 0-356,0 7 0,-6-3-177,0 12 1,6 3-1,0 11 645,-2 3 0,5-4 0,1 7 0</inkml:trace>
  <inkml:trace contextRef="#ctx0" brushRef="#br0" timeOffset="1281">1939 820 7786,'0'11'1880,"0"1"-1421,0 1 1,0-3-1,2 0 1,2 0 47,2-1 0,-1 3 0,-5 5-252,0 1 1,6-7 0,0 1 0,-2 2 61,-2 1 0,-4 3 0,-2-1-637,-2 1 1,-5-1 0,3 1 0,-2-3-950,-3-3 1,3 1-1,-2-7 1269,-1-2 0,-3 6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59.9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33 1310 8048,'-17'10'185,"7"-1"10,4-3 1,6-4 0,6 4 0,6-4 49,3-2 1,5 0 0,3 0-1,6 0-1,4 0 0,8 0 1,2 0-1,1 0-83,5 0 1,3 0 0,4 0-1,5 0-71,1 0 1,-6 0-1,4 0 1,-2 0-61,0 0 0,1-2 1,-7-2-1,-1-2-30,-5 2 1,5 2 0,-7 1 0,3-3-18,-1-2 0,-7 0 1,4 6-1,-2 0 18,-1 0 1,7 0 0,-6 0 0,-3 0 10,-1 0 1,0 0 0,2 2 0,0 2-26,-6 2 1,2-1 0,-6-5 0,4 0 30,2 0 0,-6 0 0,-2 0 0,-2 0-1,-3 0 0,5-5 1,0-1-1,2 0-1,0-2 0,-7 6 0,3-5 0,-2 1 36,0 0 0,3-2 0,-5 4-8,2-2 1,0 1-1,-5 5-55,-1 0 0,1 0-88,-1 0 0,-5 0 11,0 0 1,-7 0-301,7 0 1,-6 2-1761,6 3 372,-9-3 1776,5 14 0,-8-14 0,0 6 0</inkml:trace>
  <inkml:trace contextRef="#ctx0" brushRef="#br0" timeOffset="984">2339 1153 7982,'-6'-18'-1592,"-2"3"2293,-2 3 0,6 3 0,-3 5 1188,-1-2-1675,6 0 0,-6 8 0,10 2 1,4 4-113,6 1 0,-3 1 0,3 4 0,2-3 122,1 3 1,3 1-1,-1 3-152,0-1 1,-1-5-1,-2 0-29,-3 1 1,-1 3 0,2 1-191,-7 1 1,-3-1 0,-2 0-130,0 1 1,-2-3 0,-3-1 0,-7-2-770,-4 1 0,-1-5 1045,-1-2 0,-7 4 0,-2-1 0</inkml:trace>
  <inkml:trace contextRef="#ctx0" brushRef="#br0" timeOffset="1899">1186 88 8158,'0'-12'-350,"-2"2"114,-4 2 0,4-5 587,-4 1 0,-1 2 597,1-1-9,0 7-573,6-4 0,0 10-301,0 4 0,0 4 0,2 9 0,2 4 8,2 6 0,0 6 0,-6 4 0,0 4 30,0 2 1,0 3-1,0 12 1,0 8-36,0 6 0,0 9 1,0-1-1,0 3-59,0 2 0,0 7 0,0-3 0,0-4-30,0-3 0,-2-11 1,-2 3-1,-2-4 51,2-2 0,2-8 0,2-4 0,0-4 25,0-1 0,-2 3 0,-2-2 0,-2-3-4,3-1 0,1 1 1,0 1-1,-2 0 38,-2 1 1,0-9-1,6-1 1,0-2-46,0 0 1,-6-1-1,0-5 1,3 0-53,1 0 0,2 0 1,0 0-1,0 0-49,0 0 1,0 0-1,0-2 1,0-4-49,0-6 0,0 2 0,0-1-951,0-3 208,0-9 0,0-6 372,0-12 0,0-10 0,2-9 0,1-2-181,3-4 0,6-2 657,-6-2 0,7-16 0,-3-3 0</inkml:trace>
  <inkml:trace contextRef="#ctx0" brushRef="#br0" timeOffset="2365">1134 35 7998,'-8'-10'32,"6"1"1,-6 5 1243,0-2-1165,6 0 1,-7 6 0,5 2-1,-2 4-165,2 6 1,-4 5 0,1 4-67,-3 3 1,4 1 0,-6-4 0,1 3-133,1-3 1,-3 4 0,5-2-1,0-1-229,0-3 0,-3-1 0,5-1 481,2 1 0,-6-9 0,0-1 0</inkml:trace>
  <inkml:trace contextRef="#ctx0" brushRef="#br0" timeOffset="2537">1134 70 8138,'11'0'-327,"1"0"0,-6 0 1491,5 0 1,1 2-890,5 4 1,-5-2 0,-2 7-1,-1 3-126,1 1 0,-4 3 0,4-1 0,-1 1-312,1-1 0,0 7 0,3-1 0,-1-2-576,2-1 1,-5-5-1,3-1 739,2-3 0,1 1 0,3 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41.3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88 749 7707,'2'-12'909,"4"1"1,-4 5-196,3-6 1,-1 3-344,2-3 1,4 4-154,7 8 1,-5 8-1,-2 6 1,-3 5-67,-3 4 0,-2 8 0,-4-2 0,-2 2-220,-1-1 1,-9 3 0,2-4 0,-3 4-607,-3 2 1,1-8 0,-1-2-2017,1 0 2690,0-5 0,-1-3 0,1-9 0</inkml:trace>
  <inkml:trace contextRef="#ctx0" brushRef="#br0" timeOffset="952">769 330 7806,'10'0'1603,"5"0"1,-15 0-1,0 0-1322,-9 0 0,-7 8 1,1 3-1,1 5-245,2 1 0,1 9 1,-7 1-1,1 2-60,-1 0 1,7 0 0,1 6 0,2-2-325,4-4 1,2 2 0,4-9 0,4-5-308,6-3 0,3-11 0,5 1 1,3-8-35,6-7 0,-2-5 0,2-3 1,0-2 525,-1-3 0,3-5 1,-8 6-1,-2 0 157,-1-3 1,-9 7 0,1-4 543,2 3 1,-7 3-1,-1-1 1241,-4 1 1,4 5-1233,0 1 0,5 5 0,-3-4 0,2 2-440,3 4 0,3 2 0,1 2 0,1 0-37,-1 0 0,1 6 0,-1 2 0,1 2-135,-1 3 1,-5 3-1,-2 1 1,-3 3-332,-3 3 0,-2-2 0,-2 7 0,-2-3 118,-4-4 1,-3 4 0,-11-1 0,-1-5-29,-2-5 1,-3-1 0,5-7 0,-2-2-179,1-2 1,3-10-1,2-4 1,1-5 76,4-6 1,5 1 0,7-5 0,0 0 406,0 0 0,2 4 0,1-5 0,5 3 0,2 4 0,4 1 0,7 3 0,2 1 12,-2 5 1,1-3-1,-1 8 1,2 2 298,-1 3 0,-3 2 1,-1 5-1,-1 6 567,1 3 0,-3 3 1,-1 1-1,-5 3-300,-1 1 0,4 8 0,-6-4 0,-2 2-259,-3 0 0,5 0 1,0 4-1,-2-3-223,-2-7 0,-2-4-285,0-1 1,0-11 0,0-8-73,0-15 1,6-7-1,2-8 1,1 2-221,5-2 0,-1-2 0,1-2 0,-2 2 247,1 4 0,1-3 0,-1 9 1,-1 2 321,2 1 0,1 11 141,3 3 1,-3 6-1,-3 6 1,-5 5 230,1 5 0,-6 7 0,4 0 0,-4 1-3,-2 1 0,0-6 0,0 5 0,0-5-199,0-1 0,0-7 1,2-1-547,4-2 1,-2-3 0,7-6-93,3-5 1,-4-10 0,1-7 0,1 0 61,-2-3 1,5 7 0,-3-4-1,3 3 118,3 3 0,-7 1 0,-1 3 1,0 3 566,-1 2 1,-3 2 124,6 6 1,-8 8 0,2 4 0,-4 3-179,-2 3 1,0-1 0,0 3 0,0 1-308,0 2 1,0 1 0,0-7-860,0 1 1,0-7-1,1-1-415,5-2 0,-2-3 0,8-5 0,-1-1 1267,-1-5 0,13-12 0,-3-9 0</inkml:trace>
  <inkml:trace contextRef="#ctx0" brushRef="#br0" timeOffset="1150">2009 295 9535,'-10'8'1564,"4"3"0,5 5 1,1 3-1,0 5-1132,0 5 0,1 6 0,3 5 0,4 9-391,2 7 1,-4 14-1,3 10 1,1 1-453,0 1 1,-4 5-1,3 6 1,-1-4-388,-4-5 1,-2-16-1,-2-18 1,0-13-70,0-12 0,0-15 0,-2-14 1,-2-17 866,-2-18 0,-7-17 0,3-6 0</inkml:trace>
  <inkml:trace contextRef="#ctx0" brushRef="#br0" timeOffset="1368">1974 260 7691,'2'-17'0,"2"-1"161,2 1 1,7 1-1,-1 3 1,3 3 691,3 2 0,1 2 0,3 8 0,3 4-516,2 6 1,-4 5-1,5 5 1,-3 3-297,-4 2 0,-1 2 1,-5 4-1,-3-2-46,-6-2 0,-5-6 0,-1 5 0,0-1-125,0 0 1,-13-6 0,-5 3 0,-3-5-376,-4-2 1,0 7 0,-6-3 0,3-3-358,3-5 1,2-9 0,5 2 331,1-4 1,1-4 529,5-4 0,3-11 0,8-11 0</inkml:trace>
  <inkml:trace contextRef="#ctx0" brushRef="#br0" timeOffset="1803">2306 330 7806,'17'12'463,"1"-1"0,-7-5 1,-1 6 717,-2 1 0,4 3 0,-7 1-615,-1 1 0,0-1 0,0 1 1,2-1-77,-2 1 0,-2 5 0,0 0-428,3-1 0,-1-3-516,8-2 1,0-7 0,3-6-114,-3-8 0,-3-8 1,-3-11-1,4-4 69,0 0 1,-1-4 0,-5 6 0,4-1 254,2 1 1,-4 2-1,3 5 1,1 3 401,0 3 1,-4-1 253,5 7 0,-7 2 0,2 10 0,-4 5-286,-2 5 1,6 1 0,-1 1 0,-1-1-235,-2 1 1,0-1-1,2 1 1,2-1-717,-2 1 1,0-7-1376,1 1 1962,5 0 0,2-11 515,-1-6 1,-7-9-1,4-3 1,-2-1 142,0 1 0,2 5 0,-5 0 1,5 1-139,2 1 0,-4-5 1,5 5-1,3-2-350,1 1 0,-3 5 1,0-4-1,1 0-409,3 1 1,1 5-1,1-2 1,-1 4-343,1 2 0,-1-6 0,1 0 817,-1 2 0,1-5 0,-1-1 0</inkml:trace>
  <inkml:trace contextRef="#ctx0" brushRef="#br0" timeOffset="2236">2970 85 7806,'-18'-17'281,"1"0"0,-1 1 1,3 2 1710,3 3-1150,-4 7 0,13-2 0,-7 12-602,2 6 1,2 3 0,6 4-1,0 3-195,0 1 1,0 10 0,0 0 0,0 8 96,0 3 1,0-3-1,0 4 1,0-1-57,0 1 1,2 0 0,2 3 0,2-3-28,-2-2 0,6-10 1,-1-8-1,3-4-93,0-3 1,-1 1 0,7-13 0,-1-4-136,1-6 0,5 0 0,0-8 0,-2-3-54,-1-7 1,3 1-1,2-6 1,1 0 116,-1 0 0,-2 3 0,-3-5 1,1 0 248,2 2 0,0-4 0,-5 6 0,-1-1-77,1 1 0,-7 2 1,-1 6-1,-2-1-64,-4 1 1,-4 5 0,-6 2 77,-6 2 1,-3 5 0,-3 6 0,-1 5 272,-4 2 1,3 7 0,-3 9 0,4-1 27,1 0 1,1 4 0,1-4 0,4 1-131,7-1 1,-3 6 0,2-4-1,2 2-491,2 0 0,4-5 0,4 5 0,6 0-703,3-2 0,10 4 0,6-10 0,6-3-154,4-5 0,13-3 0,1 2 1097,5-6 0,4-20 0,6-5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46.16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402 767 7828,'-16'-17'262,"5"-1"1,-5 5 0,5-3 0,-3-3 400,2-1 0,-1 1 0,5 1 0,-2 1 100,-3 0 0,3 5 0,0 0 0,1 1 236,-1 1 1,4 2-766,-6 8 1,3 4 0,-3 6 0,4 9-172,1 6 1,5 4 0,-4 8-1,4 4-132,2 6 1,-2-3 0,-2 3 0,-2-1-79,2-1 0,2-4 1,2-10-1,0-4-125,0-2 0,8-3 140,4-11 1,3-5 0,3-12 0,-3-7-82,-3-9 0,2 1 0,-7-8 0,1 0 67,0 2 1,4 1-1,-7 9 1,1-1 226,2 1 1,-6 5 100,4 1 1,1 9 0,-1 2 0,-2 11 49,-2 11 0,-2 7 0,0 12 1,0 5-151,0 5 0,2 11 0,2 6 1,2 7-155,-2 5 0,-2 7 1,-2 8-1,0 2-10,0-46 1,0-1 0,-2 39 0,-2-5 0,-4-8 364,-2-9 0,-1-14 0,-5-5 1,3-9 74,1-12 0,0-13 1,-5-10-1,-1-10-156,1-11 0,-1-11 0,1-12 0,-1-9-207,1-7 0,-6-6 1,-1-10-1,3-2-263,2-1 0,3-1 0,3 8 0,3 2-49,2 2 1,2 10 0,8 1 0,4 11 40,6 5 1,3 9 0,5 5 0,1 6-36,2 5 1,2 4 0,-1 8 0,3 0-301,0 0 1,6 0-1,-6 0 1,2 0-2402,0 0 3012,1 0 0,4-7 0,1-3 0</inkml:trace>
  <inkml:trace contextRef="#ctx0" brushRef="#br0" timeOffset="450">821 540 7912,'-2'-17'785,"-4"-1"0,4-1 1,-3-3-1,1-1-316,-2 2 0,4 1 1,-4 3-1,2-2 71,-2-5 0,4 5 0,-5-2 0,1 5 263,0 4 0,-8 8-559,3-1 0,-5 5 0,1 5 0,1 7-103,3 4 0,1 9 0,-4 4 0,5 4-174,1 2 1,0 6-1,4-1 1,-2-1-73,2-2 1,3-10 0,1-3 0,0-5-227,0-2 0,7-1 0,5-4 155,3-7 1,9-3 0,-3-4 0,-2-3 14,1-7 0,-8-4 0,7-1 0,-5-1-15,-1 1 0,1 0 0,-1-1 248,-1 1 1,-8 5 0,4 2 767,-1 3-545,-5 1 1,6 8 0,-8 3-330,0 7 1,0 4 0,0 3 0,0 2-347,0 3 0,0-1 1,0-6-1,0 3-1035,0 3 1,6-9 0,2 3-1438,1-1 2852,3-9 0,5 9 0,1-6 0</inkml:trace>
  <inkml:trace contextRef="#ctx0" brushRef="#br0" timeOffset="900">1031 69 7911,'-18'-8'631,"7"4"1,1-8 65,2-1 0,2 3 1816,6-2-1828,0 9 0,6-3 0,2 12-302,2 5 0,-7 7 0,5 3 0,-2 4-152,0 2 0,2 2 1,-5 6-1,3 0-110,-2 0 0,-2 0 1,-2 2-1,0 4-96,0 5 1,6-1 0,0 0 0,-2-3-387,-2-3 1,-2-8-205,0-2 1,0-17 302,0-6 0,0-20 0,0-15 0,2-2 175,3 2 0,-3-4 0,6 6 1,-2-2 121,0 0 0,7 7 0,-1-1 0,3 4 47,3 1 0,-6 6 0,-1 3 0,5 1 7,5 4 0,-2 10 0,5 6 0,-5 3 107,-1 3 1,-3 7 0,-1 4 0,-5 4 173,-1 2 1,-2 2 0,-6 1 0,0 3-2,0-2 1,-8 4-1,-5-3 1,-7-1-280,-3-2 1,-6-10-1,4-3 1,-3-5-248,-3-2 0,4-7 0,0-6 0,2-8-1295,4-7 0,1-13 0,5-3 1452,3 0 0,-4-14 0,7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5:48.9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350 218 7761,'0'-18'426,"0"1"1,0-1-282,0 1 0,6-1 1,0 1 2877,-2-1-2384,-2 9 1,-10 1 0,-4 8 0,-1 2-110,1 4 0,-9 3 0,3 9 0,-1-1-49,-1 1 1,-3 7-1,-2 4 1,0 6-276,0 6 1,-5 3 0,7 11 0,2 3-221,1 6 1,3 10 0,1 1 0,5-1-474,5-2 1,4-4 0,4-4 0,4-6-399,5-4 1,13-11-1,3-6 1,2-10-123,0-8 0,6 1 0,6-14 0,-2-4 1007,-3-6 0,-1-14 0,0-9 0</inkml:trace>
  <inkml:trace contextRef="#ctx0" brushRef="#br0" timeOffset="732">403 532 7780,'-18'0'1524,"8"0"0,3 8 1,7 3-1,2 5-1112,3 1 0,-3 3 1,6 3-1,-2 6-335,0 4 1,5 2 0,-5 0 0,-2 0 57,-2 0 0,4-2 1,0-4-1,-2-6-557,-2-3 1,0-11 31,3-3 0,-1-14 0,6-9 0,-2-10-18,-4-6 1,5-2-1,1 0 1,2 0 33,-1 0 0,-5 0 1,4 0-1,-2 2 335,-5 4 0,5 4 1,0 9 617,2 5 1,-6 5-139,1 12 1,-3 3-1,-2 11 1,0 3-20,0 6 0,0-2 0,0 1 0,0-3-163,0-4 1,-2 4 0,-2-1 0,-1-3-207,1-2 1,2-1 0,2-1-773,0 1 320,0-9 1,2-9 0,2-13 0,3-7 56,3-3 0,-4-8 1,4 4-1,-1-2 157,1 0 1,-4 7-1,4-1 1,-1 4 217,1 1 0,-6 7 0,4 1 314,-1 2 0,-5 4 0,4 10-189,-4 6 1,-2 9 0,0 2 0,0-1-355,0-3 0,0 4 0,2 1 0,2-3-577,2-2 1,0-7 0,-5 0-65,5 1 1,-2-5 0,8-2 219,1-4 1,3-10 0,-1-4 650,-3-3 1,2-3 0,-7 3 0,1 1 9,0 3 0,4-1 1,-5-5 1369,3-1 1,-6 6 0,4 3-791,-1 1 1,3-4 0,8 7-343,-1 1 0,-5 2 0,-3 4-110,-1 3 0,-2-1 1,-6 8-1,0 2-52,0 1 0,0 3 1,-2-1-90,-4 0 1,2-1-1,-7-2-166,-3-3 0,-1-5 0,-3 4-508,1-2 0,-1-3 1,3-7-370,3-3 0,4 1 0,8-8 168,0-2 1,0 5 0,2-3 843,4-1 0,4-3 0,7-1 0</inkml:trace>
  <inkml:trace contextRef="#ctx0" brushRef="#br0" timeOffset="1150">1014 619 7180,'10'-11'1695,"-5"-1"1,-1 8 0,0-4-877,2 1 0,0 3 0,-4-6-38,4 2 0,-4 0-150,3 3-576,-3 3 1,-9-4-77,-5 12 0,4 3 0,2 11 0,4 1-25,2 2 0,-5 3 0,-1-5 0,2 2 157,2-1 0,2-3 1,0-2 221,0 1 0,2-3-298,4-3 1,1-8 0,7-14 0,-2-11-149,1-10 0,-3-2 0,2-14 0,1-1-123,3-3 0,-5-1 1,1-2-1,0-5 36,-3-5 0,5 4 1,-8 2-1,-2 6 91,-2 5 0,-2 10 0,0 10 357,0 2 0,-2 11 0,-2 14 218,-2 10 0,-6 13 1,6 6-1,3 4-3,1 2 1,2 2 0,0 2 0,0 2-396,0-3 1,0 1 0,0 0-1,0 4-486,0 1 0,7 1 0,3 4 0,2-3-629,-1 3 0,3-5 0,7-1 1,3-4-3589,-3-6 4635,6-10 0,-7 2 0,5-7 0</inkml:trace>
  <inkml:trace contextRef="#ctx0" brushRef="#br0" timeOffset="1467">1503 637 7795,'0'-18'1383,"-6"7"0,-2 1 496,-1 2 0,5 0-1152,-2 3 0,4 5 1,2 0-1,0 9-331,0 7 1,0 9 0,0 4 0,0 6-400,0 6 1,0 3 0,0 9 0,0 1-259,0 4 0,0 4 1,0 10-1,-2 4-482,-4 5 1,4-1 0,-4 0-1,5-5-88,1-7 1,0-8 0,0-15-1,1-12 61,5-14 0,-4-13 1,4-19-1,-2-17-1007,2-12 1777,-4-9 0,5-9 0,-7-2 0</inkml:trace>
  <inkml:trace contextRef="#ctx0" brushRef="#br0" timeOffset="1665">1398 741 7795,'10'-52'0,"-4"2"366,-4 3 1,0 4 0,1 10-1,5 4 723,2 6 1,2 6 0,5 5 0,0 6-591,1 4 0,-6 4 0,-1 4 0,3 7-333,1 9 1,3-1-1,-3 6 1,-1 0 3,-2 1 1,-7-1-1,5 4 1,-2-4-61,-4-2 0,-2 4 0,-2-3 1,0-1-397,0 0 0,-2 4 1,-2-4-1,-4 1-583,-2-1 0,1-2 0,-5-7 1,2-3-999,-1-1 1,-3-8 1866,-1 2 0,-1-12 0,1-4 0</inkml:trace>
  <inkml:trace contextRef="#ctx0" brushRef="#br0" timeOffset="1950">1730 218 12232,'0'-10'2402,"8"2"0,5 10 0,7 6-1943,3 9 0,6 3 0,-4 9 1,2 4-104,5 6 1,-5 7 0,0 12-1,-4 6-267,-7 4 0,-1 8 0,-11 0 0,-6-3-211,-8-1 0,-13-8 0,-6-2 0,-6-3-572,-6-9 1,3-3 0,-7-11 0,2-3-2131,4-11 1,4-11 2823,6-11 0,4-7 0,8-3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6:27.6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18 176 7922,'0'-26'-13,"-6"7"1,0-4 289,2 3 0,2 9 1022,2-1 1,2 10-838,4 2 1,4 8 0,7 11 0,1 4-187,-1 7 0,1 8 0,-1 5 0,1 0-93,-1-1 1,-5 7-1,-3-2 1,1 3-108,0 2 0,-1 1 1,3-1-1,-6 1-54,-4-1 0,0-5 0,2-3 1,2-3-235,-3-8 0,1-12 52,2-9 0,2-18 0,3-6 0,-5-13-23,-4-8 1,4-11 0,0-7 0,0-7-207,1-4 1,-5 0 0,4-4 0,-4 2 64,-2-2 0,6 6 0,0 1 0,-2 7 307,-2 5 1,3 5 0,1 9-1,0 6 259,2 9 1,-4 8 0,7 12 82,3 4 0,-4 6 0,1 11 0,1 8 37,-2 8 1,5 6 0,-5 9 0,2 2-94,-1 2 1,-5 6 0,6-3-1,-1 1-80,-1 4 0,6 0 1,-7-2-1,3-6-23,0-4 1,-7-1-1,7-5 1,0-7 131,-3-12 0,7-10 0,-5-9-171,5-10 0,0-10 0,-3-13 0,-3-8-139,-2-8 0,-1-13 0,-3-12 0,2-4-330,-2-2 1,-2-2 0,-2-2 0,0-1-284,0 1 0,0 4 0,0 6 0,0 6-64,0 4 1,0 9 0,0 6 0,2 10-205,4 12 1,-2 7 0,7 12-428,3 4 1320,-7 3 0,9 24 0,-6 4 0</inkml:trace>
  <inkml:trace contextRef="#ctx0" brushRef="#br0" timeOffset="300">821 804 7922,'0'18'0,"2"-1"218,4 1 1,-2-9-1,7-3 1,3-4 647,2-2 1,1 0 0,0-2-1,1-4-465,-1-5 1,7-13-1,-1-3 1,-2-2-285,-1 0 0,-9 0 1,-1-6-1,-2 0-113,-4 0 0,0 6 0,-1 2 0,3 0-58,-2 0 1,-10 11 0,-5-1 0,-5 3-70,-1 4 1,-3-3 0,-1 7-1,-2 4 271,1 6 1,1 7-1,2 13 1,-1 5 187,5 4 1,1 2 0,-1 2 0,3 1-61,6 3 1,-2 6 0,2-5-1,3 1-127,1 0 0,9 0 0,5-5 0,4 1-530,1-6 1,2 0 0,3-10 0,3-1-706,2-3 0,2-9 1,6-4 1085,0-4 0,8-10 0,1-2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6:33.3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18 678 7877,'-6'-12'371,"0"0"1,1 7 183,5-7 1,7 8 0,7-2 0,5 4-438,5 2 0,5 0 1,-4 0-1,2 0-144,4 0 0,4 0 0,4 0 0,2 0-528,-3 0 0,-1 0 0,-2 0 554,0 0 0,0 0 0,0 0 0</inkml:trace>
  <inkml:trace contextRef="#ctx0" brushRef="#br0" timeOffset="812">228 241 7852,'-12'0'858,"0"0"-106,-1 0 0,3 0 0,0 2-527,3 4 0,1 9 1,8 11-1,3 1-131,7 4 1,-2 4 0,1 5 0,1 7 68,-2 3 0,3 3 1,-5 1-1,0 2-179,0 3 0,-1-3 0,-3-8 0,2-3-517,-2-2 1,4-10 0,0-10-49,1-4 0,1-11 0,4-10 0,-3-13 148,3-12 0,-6-12 0,-1-4 0,-1-2 254,0-3 1,2 3-1,-4 1 1,1 3 336,-1 8 1,4 0 0,-2 10 0,0 1 752,1 3 0,-3 11-436,8 8 0,-8 10 1,2 11-1,-4 4-53,-2 3 1,0-5 0,2 6 0,1 2-272,3 2 1,0-4 0,-6-2 0,0 0-143,0 1 1,0-7-1,0 2 1,0-3-349,0-3 130,0-7 1,0-4 0,0-12-14,0-6 0,0-3 0,2-5 0,4-1-158,5-2 0,3-6 0,0 5 1,-1 1-5,7-2 1,-3 5 0,8-3 0,-1 4 63,-1 1 0,6 7 0,-4 1 1,0 0 412,1 0 1,-3 7 0,-6-5-1,1 2 414,-1 0 1,-1-2 0,-3 4 696,-1-1 1,-8-3-526,2 2 0,-6 4 1,-6-4-335,-6 4 1,-3 2-1,-3 2-150,1 4 1,-1-2 0,3 10 0,1 3-63,3 4 0,1 5 0,-4-5 1,5 4-277,1 2 0,-4 1 1,6 1-1,3-4-29,1 0 1,2-4-1,0 7 128,0-3 1,2-2 0,3-7-1,7-5-179,4-5 1,1-4 0,0-2 0,1-2 7,-1-4 1,1-9 0,-1-10 0,-1-3-61,-4-3 1,3-2-1,-5-2 1,-1 2 192,-3 4 1,2-2-1,-2 8 1,-2 2 442,-2 1 0,-2 9-79,0-1 1,-2 8 0,-2 0 0,-2 8-8,2 8 0,-4 3 1,3 3-1,1-1-303,2 1 1,2 5 0,0 0 0,0-1-438,0-3 1,0-2-1,0 1 1,2-1-582,4 1 0,-3-3 0,9-3 0,2-6 1046,1-4 0,3-2 0,-1 0 0</inkml:trace>
  <inkml:trace contextRef="#ctx0" brushRef="#br0" timeOffset="1027">1083 573 7852,'-11'0'3584,"-1"0"-3057,8 0 0,-4 8 0,8 3 0,0 5-46,0 1 1,0 3 0,2 3 0,2 8-3,2 8 1,8 5 0,-5 11 0,3 5-565,0 10 0,-7 7 1,5 13-1,0 3-285,0 6 0,-6-49 1,1 1-1,2-1 1,0 1-1,4 46-313,3-2 0,-6-6 0,-2-17 1,-2-22-143,1-23 1,-3-19 0,4-21-1,-4-19-1017,-2-16 1842,-8-12 0,-1-26 0,-9-3 0</inkml:trace>
  <inkml:trace contextRef="#ctx0" brushRef="#br0" timeOffset="1227">1031 747 7852,'0'-62'0,"0"6"532,0 8 0,8 1 1,3 12-1,5 8 162,1 6 1,3 11 0,3 4 0,4 8-375,0 10 1,6 1 0,-4 16 0,2 2-61,-1 2 1,1 10 0,-6 2 0,0-1 22,0-3 0,-7 2 1,-9-1-1,-1 3-49,-4 4 1,-2-7-1,-2 1 1,-2-2-523,-4-1 0,-9-1 0,-12-10 0,-4-5-705,-6-5 0,-10-3 1,-1-5-1,-7-5 993,-3-4 0,-8-10 0,4-1 0</inkml:trace>
  <inkml:trace contextRef="#ctx0" brushRef="#br0" timeOffset="2779">1817 765 7914,'-18'-18'120,"7"1"0,-1 0 285,-2-1 1,5 1 0,-3-1 116,-1 1 0,5 5 0,0 2-1,0 3 1,-1 1-189,-9 6 1,6 0-221,1 0 1,1 2-1,-2 4-132,7 5 1,-3 7 0,2 3 0,2 4-71,2 2 1,2-3-1,0 3 1,0 0-10,0 0 0,0-6 0,0 5 0,0-3 79,0 0 0,2 1 0,4-7 145,6 1 1,3-9 0,3-3 0,-1-6-84,1-6 0,-1-11 0,0-12 0,1-6-46,-1-6 0,7-4 0,-1-9 0,-2-4-138,-1-6 1,-5-4-1,-1-4 1,-4-4 71,-3-5 0,-1 9 0,-6 4 0,0 8 116,0 10 0,-2 7 0,-4 16 9,-5 9 0,1 12 0,-2 16 0,1 9-13,1 7 0,-5 3 0,5 6 0,0 2 119,4 3 1,-1-1 0,1 8 0,2 1-120,2 3 1,2-5-1,0 3 1,0 3-138,0 4 1,2-3 0,2-7 0,3 3-128,3 1 0,2 3 0,5-3 0,1-3-274,-1-6 0,3-7 1,1-4-1,2-7-98,-1-4 0,3-9 1,-2-8-1,-2-10 314,-1-9 0,-5-12 0,-3-1 0,-4-2 274,0-3 1,-7 0 0,5 2 0,-4 2 315,-2 2 1,-6 7-1,1-1 1,-1 3 77,-2 3 1,4 0 0,-6-1 0,3 1 668,3-1 1,2 7-534,2-1 1,2 8-521,4-2 1,9 10 0,8 4 0,-1 2-87,-3 3 1,-1 3 0,1-1-1,2-1 44,3-3 1,-3 1 0,-7 5-1,-5 1 1,-1-1 0,0 3 0,-4 1 1,2 2-40,-3-1 1,-8-3 0,-7-1 0,-4-3-104,-1-3 1,-1 1 0,1-7 0,-2-2-126,-5-2 0,5-4 0,-4-4 0,3-5-41,3-5 1,5-1 0,2-3 0,3-1-100,3-2 1,2-6-1,2 5 1,2 3 442,4 1 0,-3 3 0,11 1 0,4 3-94,3 1 1,8 8 0,-6-3 0,1 1 177,1 0 0,-6 0 0,6 6 0,-1 0 238,-1 0 0,0 0 1,-3 2-1,1 2 207,2 2 0,1 0 0,-5-6 0,2 2-168,3 3 1,1-3-1,-4 4 1,2-4-183,-1-2 1,-3 2-1,-1 4-120,-1 5 1,-5-1 0,-2 2-1,-3 1-88,-3 3 0,-2 1 1,-2 1-1,-2-1-75,-4 1 0,-3-1 0,-9 1 0,1-3-7,-1-3 0,1 1 0,-3-7 0,-1-2-55,-2-2 1,-1-2-1,7 0 1,0-2-262,-1-4 1,1 2 0,1-7-1,2-3 36,3-1 1,7-3 0,-2 1 0,4-1-763,2 1 1153,8-1 0,2-7 0,7-2 0</inkml:trace>
  <inkml:trace contextRef="#ctx0" brushRef="#br0" timeOffset="3045">2673 643 7166,'17'0'139,"0"2"788,1 3 1,-1 5 0,1 8-675,-1-1 1,-5 1-1,-2-1 1,-3 0-133,-3 1 0,-2-1 1,-2 1-1,0-1-22,0 1 1,0-1-1,0 1-53,0-1 0,-2-1 1,-2-3 100,-1-1 0,-3-8-112,2 2 0,4-12 1,-4-6 5,4-3 0,2-3 1,2 1-1,2-1-29,2 1 1,8-1 0,-3-1 0,5 0-82,1 1 1,3-3 0,3 9 0,6-3-161,4-3 0,2 8 0,0 3 1,2 1-2060,3 0 2288,-3 0 0,14 14 0,-7 2 0</inkml:trace>
  <inkml:trace contextRef="#ctx0" brushRef="#br0" timeOffset="4467">4227 293 7807,'0'-17'-81,"0"-1"-20,0 1 1,0 0 0,0-1 0,0 1 660,0-1 1,0 7 0,-2-1-1,-2-2-130,-2-1 0,-7-3 0,1 3-127,-4 3 1,-1-1 0,0 7-1,-1 2-14,1 2 1,-1 2 0,1 2 0,-1 4-146,1 5 1,1 13 0,3 5-1,1 6-280,-2 5 1,7 7-1,-1 9 1,2 4-16,0 2 0,0-3 0,6 7 0,0 5-278,0 9 0,2 0 1,4 1-1,6 1-236,3-3 1,3-1 0,-3-10-1,-1-6-1267,-2-10 1932,-1-15 0,-1-29 0,-4-20 0,-4-15 0,-2-12 0,-8 0 0,-4-5 0,-3-1-84,-3 0 1,-5 1 0,-2-5-1,-2 3 193,-4-3 1,3 5 0,1-1 0,0 2 537,0 4 0,6 3 0,-3 1 202,5 0 1,11 10-736,8 7 1,10 10 0,11 12 0,4 4-136,3 2 1,1-1-1,6 5 1,0-4-280,-1-3 0,1-1 1,0-6-1,2 0 58,4 0 0,-4 0 0,4 0 0,-7 0 196,-4 0 1,3 0 0,-6 0 0,0 0 435,-4 0 0,-9 0 338,-3 0 0,-7 2-135,2 4 1,-12 4 0,-3 7-1,-3 1-264,0-1 0,3 1 0,-5-1 1,2 2-270,-1 5 1,3-3-1,0 6 1,3-2-72,3-3 0,2-1 1,2 0-1,0 3-74,0-3 0,8-7 0,3-5 0,5-1-176,1-4 1,1-2 0,-1-4 0,1-4-88,-1-5 0,2-7 0,3-5 0,-1-6-8,-5-4 1,-1-2 0,-7 0 0,0 0 186,-1 0 1,1 8-1,-4 4 1,2 3 138,-2 3 1,-4 1 0,-6 5 224,-6 5 1,3 4 0,-3 4-1,0 4 196,3 5 1,-5 7-1,8 3 1,2 4-90,2 2 0,2-5 0,0 3 1,0-2-413,0 1 0,0 1 0,2-4 0,4 2-166,6-1 1,-2-5-1,1-3 1,3-5-296,1-1 1,5-2-1,1-8 1,2-4 35,-1-5 0,-5-13 0,-3-5 0,-3-4 331,3-2 0,0 0 0,-1 2 1,-3 2 377,-2 2 1,-3 8 0,-5-2 0,0 3 924,0 3-402,0 7 1,-5 10 0,-3 12 0,0 3-181,0 3 1,-3 5-1,3 0 1,0-1-353,0-3 1,3 4 0,5 1 0,0-3-92,0-2 1,0-1 0,0-1 0,0 1-393,0-1 1,0-3 0,2-1 0,1 3-587,3-3 1,2-1-1,-2 0-397,5-6 1,-1-4 997,2-2 0,-3-10 0,3-6 0,-6-5 303,-4 0 0,-2-1 0,2 1 0,2-2 22,2 1 0,-1 3 0,-5 1 323,0 1 1,0 5 2345,0 1-731,0 7-1652,0-4 1,0 16-252,0 3 0,2 5 0,2 1-99,2 1 0,8-1 0,-5 1-328,1-1 1,0-1 0,-6-3 0,1-1-3,-1 2 1,0-5 0,0 3-176,2 2 1,2-7 249,-3-1 0,-1-4 1,6-4-1,-2-4-755,-4-5 1052,-2-5 0,5-1 0,3-1 0</inkml:trace>
  <inkml:trace contextRef="#ctx0" brushRef="#br0" timeOffset="5009">5135 695 7828,'0'-17'80,"0"5"0,0 0 0,-2-1 570,-4-3 1,4 5 0,-5 1 13,-1 2 1,-2-4-1,-7 7-193,-1 1 0,1 10 1,1 5-1,1 5-184,-3 1 0,7 8 0,-9 5 0,7 3-243,-1 1 1,4 1-1,1 0 1,1-2-2,4-4 0,2 2 0,2-5 0,2-1-758,4 0 0,3-4 0,11-7 1,1-4-562,2-2 0,9-5 1,-5-8-1,2-7-85,0-4 1361,-8-1 0,12-16 0,-6-4 0</inkml:trace>
  <inkml:trace contextRef="#ctx0" brushRef="#br0" timeOffset="5193">5240 782 8434,'-18'0'2244,"7"0"-67,-1 0-1646,0 0 0,3-2-523,3-3 0,6 1 0,6-6-372,5 2 1,11-5 0,3 1 0,0-3-309,0-3 1,6 1 0,-3-1-1,1 1 41,0-1 0,-6 1 0,4-1 0,-3 1 35,-9-1 0,3 7 596,-7-1 0,5 0 0,1-5 0</inkml:trace>
  <inkml:trace contextRef="#ctx0" brushRef="#br0" timeOffset="5927">5397 486 7828,'-17'-10'263,"5"-4"1,2 6 0,0 1 373,1-1 0,3 2 970,-6 6-1351,8 0 0,-1 8 0,8 4 0,3 3-264,-2 3 1,4 7 0,-2 4 0,-2 4-114,-2 2 1,0 0-1,1 2 1,3 1-32,-2 3 0,-2 6 1,-2-5-1,0 1-134,0 0 1,0-2 0,0-9-244,0-2 0,8-13 0,3-13 149,5-8 1,3-13 0,3-13 0,1-4 332,-2-7 1,-1 4 0,-3-4-1,1 4 236,-1 2 1,1 2 0,-1 4-1,1 8 381,-1 7 1,-5 1-1,-3 9-28,-1 6 1,-2 6 0,-6 11 0,0 4-340,0 6 1,-2-1-1,-2 1 1,-2 2-501,2 2 0,-3-6 0,1-2 0,2-2-1423,2 1 1225,2-1 0,0-17 0,0-10 0,0-14 63,0-7 0,0-12 1,0-9-1,0-7 432,0-5 0,-2-2 0,-2-6 0,-2 4 99,3 2 0,1 2 0,2 7 0,0 6 1797,0 11-1680,0 6 1,0 26 0,2 10-1,3 12-387,7 9 0,-2 4 0,1 0 1,1-2-224,-2-2 0,5 0 0,-3 4 0,3-2 155,3-2 1,-7 0 0,1 4 0,0-2 238,-3-2 0,7-7 0,-6 3 0,1-2 132,1 1 0,-6-3 0,3-8 1548,-1-1-993,6-8 0,-10 2 1,5-12-353,-1-6 1,4 3-1,-4-3 1,1 0-187,5 3 1,1-5 0,3 8 0,-1 2-47,1 2 0,-1 2 0,3 0 0,1 0-190,2 0 1,-1 2 0,-9 2 0,-1 4-15,1 2 0,-5-4 0,-2 5 0,-4 3 9,-2 1 0,-2 3 1,-4-1-1,-7 3 48,-9 3 1,-5-2 0,-6 6 0,2-1 54,2-5 1,2-2 0,-2-3 0,3-3-321,1-1 1,6-8-1,-4 2-179,3-4 1,10-4 0,5-4 0,3-6 487,2-3 0,0-10 0,0-3 0</inkml:trace>
  <inkml:trace contextRef="#ctx0" brushRef="#br0" timeOffset="6245">6200 852 7828,'2'12'690,"4"-2"-159,6-3 1,-3 5-1,1-4-59,-2 1 0,0-3 1,-4 6-159,1 2 0,1 1 0,-6 3-378,0-1 1,0-5 0,2-3-431,4-1 255,-4-2 0,11-8 0,-5-4 0,0-6 76,0-3 0,5-2 0,-1-1 297,4 1 0,1 1 0,0 4 1,1 5 292,-1-1 0,-5 6 0,0-2 1,-1 8-177,-1 8 1,4 5 0,-7 6 0,1 6-475,0 4 1,4 8 0,-7 0 0,-1 0-982,-2 1 0,-2-5 1204,0 4 0,0-4 0,0-2 0</inkml:trace>
  <inkml:trace contextRef="#ctx0" brushRef="#br0" timeOffset="7229">4751 747 7814,'0'-17'-297,"0"0"1,-6-1 369,0 1 1,0 5 0,4 2 313,-3 3 1,1-5 468,-8 6-213,8 0-466,-11 6 1,13 2-95,-4 4 1,4-2 0,2 8 0,0 1-128,0 3 0,0 3 0,0 2 1,0 3 17,0-3 0,0 4 0,0-1 0,0-1 1,0 2 1,0-6 0,0 7 0,0-3 13,0 0 0,0 1 0,0-7 0,0 0-4,0 1 1,0-1-62,0 1 76,0-8 0,0-10 0,0-12 0,0-4 2,0-1 0,0-1 0,0 1 0,2-2-1,4-5 1,-4 5-1,5-4 1,-1 3 0,0 3 1,2 5-1,-4 0-50,2-1 1,5-3 0,-3 1 90,2 3 1,-5 4 136,7 8 1,-6 2-49,6 4 0,-9-2 0,3 8-34,-4 1 0,0 3 1,2 1-48,2 1 1,0-1-1,-6 1-107,0-1 0,2 1 0,1-1-439,3 1 0,0-1-1176,-6 0 1671,0 1 0,8-1 0,2 1 0</inkml:trace>
  <inkml:trace contextRef="#ctx0" brushRef="#br0" timeOffset="8732">4716 870 7611,'10'0'1367,"-3"0"-591,-7-8-484,0 6 1,-2-6-254,-3 8 0,3 2 0,-6 2-59,0 2 0,6 2 1,-6-4-120,1 1 0,5 3-212,-4-2 25,4-4 38,2 6 304,0-8 47,0-8 0,2 0 249,4-4 110,-4 5-252,5 7 1,-7 7-169,0 5 0,0-2-124,0 1 32,0 1 0,0 6 16,0-1 0,0-5 34,0-1 1,0 1-53,0 5 1,0-5-321,0 0 232,0-8 1,0 1 148,0-10 1,0-5 208,0-8 0,0 7-12,0-1 1,0 6-72,0-5 1,0 5 91,0-6-18,0 8-217,0-3-93,0 7-250,0 0 308,0-8 1,2 6 0,2-6 10,2 0 1,0 4 116,-6-7 1,2 7-132,4-2 15,-4 4 0,5 0 0,-5-2-216,4-1-240,-4-1 176,6 6 1,-2-2-373,-1-4 266,1 4 426,-6-6 841,0 8 294,0-8-268,0 7-606,0-7 1,0 6-199,0-4-1061,0 4 93,0-6 936,0 8 0,0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6:29.3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367 435 7687,'0'-18'-50,"0"1"1,0-1-1,0 1 411,0-1 0,0 1 0,0 0 466,0-1 0,-8 1-396,-4-1 1,3 8 0,-3 3-143,-2-1 1,1 8 0,-1 0 0,3 10-120,-3 5 1,0 5 0,1 3-1,1 6-101,-1 4 1,5 8 0,0 1 0,2 1 49,1 0 1,-1 3 0,6-5 0,0-2-36,0-2 1,2-2 0,3-2 0,5-4-62,0-6 1,13-11-1,-2-7-46,5-3 0,-1-9 0,-8-7 1,1-5-143,-1-5 1,-5-7-1,0 0 1,-1-6 52,-1-3 0,0 5 0,-6 8 0,1 1 110,-1 5 1,-2-4 188,-2 2 1,0 9-57,0 14 1,0 10 0,0 11-1,0 4-16,0 2 1,0 2 0,0 8-1,0 2-65,0 2 0,0 7 1,0-1-1,0 3 31,0 3 0,0 5 1,0 2-1,0 0 99,0 1 0,-6 4 0,1-2 1,-1-1 118,-2-4 1,0-6-1,-5-3 1,1-7-159,-2-5 1,5-8 0,-3-17-127,-2-6 1,-3-8 0,-4-8 0,-3-9-255,3-6 1,-4-6 0,0-8 0,-1-4-179,1-2 0,-4-1 1,6-5-1,1 3 145,3 1 1,3 9 0,5-3-1,5 4 201,4 2 1,2 2-1,2 4 1,4 6-55,5 3 1,13 3-1,5-1 1,4 3-170,2 3 1,2-3 0,1 3 0,3-2-446,-2 3 1,0-5 0,2 5 0,3-3 738,1 2 0,-2-3 0,-9 5 0</inkml:trace>
  <inkml:trace contextRef="#ctx0" brushRef="#br0" timeOffset="648">664 540 7926,'-8'-12'270,"-4"0"1,-1 6 0,1-5 0,6-3-47,4-1 0,2 3 1,2 2-1,4 1 52,6-1 1,3 0 0,3-1 0,1 3-195,4 0 1,-3 6 0,5-4 0,-2 6-123,1 6 0,-1-2 0,-6 10 0,1 3 21,-1 4 0,-1 5 1,-5-3-1,-5 6 73,-4 4 0,-2-4 0,0 0 0,-2 2 85,-4 2 0,-3-4 0,-11-1 1,-1-3 86,-2-4 0,-3-3 1,5-5-1,-4-3-224,-2-2 1,3-3-1,-3-7 1,2-3-359,4-7 0,-5-11 1,5-6-1,6-4-93,7-2 1,6-2-1,2-2 1,0-2-437,0 2 0,10 5 1,5 3 884,6 1 0,11 1 0,-5-6 0</inkml:trace>
  <inkml:trace contextRef="#ctx0" brushRef="#br0" timeOffset="815">838 365 7926,'12'6'943,"0"0"-84,1-3 0,-3 5 0,2 0-471,1 2 1,3-6 0,1 3-1,1-1-443,-1 0 0,6 0 0,3-6 0,1 0-368,4 0 1,-4 0-1,2 0 1,0 0-202,-2 0 0,4-6 1,-7-2-1,-3 0-1734,-2 1 2358,-1-7 0,-1 4 0,1-7 0</inkml:trace>
  <inkml:trace contextRef="#ctx0" brushRef="#br0" timeOffset="1032">1135 33 7926,'-17'-6'767,"-1"0"0,9-1 1,1 3-56,0-2 0,6 2 0,-4 10-351,4 6 1,2 3-1,2 4 1,2 5-34,2 5 1,0 4 0,-6 4-1,0 3-79,0 7 0,0 9 0,0 4 1,-2 3-88,-4 3 1,-2 1-1,-3 3 1,5-4-533,4-7 1,2-9 0,2-17-329,4-4 0,5-11 1,13-15-1,5-8-783,4-13 0,2-1 0,0-12 1481,-1-6 0,9 2 0,2-8 0</inkml:trace>
  <inkml:trace contextRef="#ctx0" brushRef="#br0" timeOffset="1283">1904 487 7816,'-28'0'0,"5"0"3573,4 0-3218,9 8 0,4-6 1,12 4-1,8-4-497,7-2 1,4 0 0,6 0 0,-2 0-315,2 0 0,0-6 0,1-2 0,-3 0-466,2 1 1,-6-5 921,-2 6 0,4-15 0,1 1 0</inkml:trace>
  <inkml:trace contextRef="#ctx0" brushRef="#br0" timeOffset="1947">2043 68 8122,'-11'-16'1209,"-1"5"1,10 7 0,0 14-892,6 7 1,4 6 0,-4 1 0,2 7 23,-3 8 1,-1-1-1,-2 9 1,0 3-116,0 7 1,0 5 0,0 8 0,0-2-264,0-4 1,-5-4 0,-1-8 0,2-3-878,2-9 426,2-7 0,2-31 1,2-9-1,3-15-174,3-13 1,-4-7 0,4-13 0,-3-1 163,-3-2 1,4-6-1,0 6 1,0 1 152,-1 3 1,7-2 0,-4 1 0,-1 9 312,-3 7 1,2 2 0,0 14 638,1 1 0,-3 13 0,4 9 118,-2 9 0,-2 9 0,-5 5 0,3 6-131,2 4 0,0 4 1,-6 4-1,0 5-299,0 5 0,0-5 0,0-1 0,0 0-137,0-1 1,2-1 0,2 0 0,2-8-261,-2-2 1,-1-8 0,1-2-247,2-3 0,2-11 0,-2-5 194,5-8 1,-1 0-1,0-7 1,-1-1-6,1 2 1,-4-3 0,6 5 0,1 0-39,3 1 0,1-5 0,1 6 212,-1 2 1,1 0 0,-1 0 594,1-1 0,-1-1-354,0 6 0,-5-6 0,-2-2-181,-2-1 1,3-3 0,-5-6-28,-2 1 0,-2-1 1,-2 1 182,0 0 0,0 5 0,-2 2 0,-4 2 166,-6 5 0,-3 1 0,-3 2 5,1 0 0,1 7 0,3 5 0,3 4-300,2 1 1,-3 0 0,5 1 0,2 1-427,2 5 1,4-5 0,4 4 0,6-3-899,3-3 0,4 5 0,5-3 1,5-4 1220,4 1 0,2 0 0,0 1 0</inkml:trace>
  <inkml:trace contextRef="#ctx0" brushRef="#br0" timeOffset="2648">2061 854 7686,'0'10'1354,"0"-1"0,-2-5-775,-4 2-670,4 0 0,-8-6 12,5 0 23,3 0 0,-6-8 83,8-4 0,6 3 1,1-1 10,3 2 0,-4 2 48,6 6 0,-1 0-71,7 0 0,-7 0-120,1 0 0,-6 0-311,6 0 1,-1-2-422,7-3 0,-7 3 837,1-4 0,-8-4 0,4 1 0</inkml:trace>
  <inkml:trace contextRef="#ctx0" brushRef="#br0" timeOffset="3084">2078 871 8002,'-7'10'574,"-5"-4"-181,4-4-51,0-2 1,10-8-290,4-4 0,4-3 0,7-1 1,1 3-248,-1 1 1,1 1 0,-1-5-109,1 4 1,-1-3-1,1 5-828,-1 0 1130,-7-5 0,5 5 0,-5-7 0</inkml:trace>
  <inkml:trace contextRef="#ctx0" brushRef="#br0" timeOffset="3567">2253 609 9781,'0'18'220,"0"-1"1,0 1 0,0-1 0,0 1-101,0-1 0,0 6 0,0 3 0,0-1-113,0 0 0,0 6 1,0-4-1,0 1-36,0-5 1,0-4 0,0-1-147,0-1 98,0 1 0,0-11 0,0-7 0,0-9 42,0-7 0,0-1 0,0-1 1,2 1-65,4-1 1,-4 1-1,5-1 1,-1 1-20,0-1 0,2 7 0,-4-1 103,2-1 0,7-3 27,-1-1 0,-3 7 0,3 4 243,2 4 1,-5 2-1,1 2 3,-2 4 1,0 2-1,-5 5 1,3-1-124,-2 1 1,4 3 0,-2 1 0,0 1-298,1-1 0,-5 1 1,4-1-1,-2-1-443,2-5 1,-4 5 0,6-6 604,-1-1 0,-5 7 0,6-6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6:43.5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88 8142,'0'-12'-585,"0"0"0,0 6 1655,0-5-607,0 7 1,0-6-213,0 4 0,-2 4 0,-2-5 212,-2-1 0,-7 6-88,1-4 1,2 4-414,-1 2 1,5 0 0,-4 2-288,2 4 1,1 2 0,3 5-247,-2-1 1,0 0 0,6 5-702,0 1 1272,-8-1 0,6 1 0,-5-1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6:59.5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52 245 8968,'-17'0'2072,"7"0"-1058,3 0-546,7 0-128,0 0 1,5 1-184,1 5 1,2-2-512,-2 8 376,-4-8-20,5 3 0,-7-14 1,-1-3 138,-5 0 0,4 1-63,-4 3 1,-2 2-83,2-8-522,1 8-187,5-3 1,0 9-473,0 3 0,1-1 1185,5 8 0,4 0 0,7 5 0</inkml:trace>
  <inkml:trace contextRef="#ctx0" brushRef="#br0" timeOffset="285">18 559 9351,'-10'0'2442,"2"2"-2325,8 4 1,2-4-109,4 3-462,-4-3 0,7-2-1236,-3 0 735,-4 0 954,14 0 0,-14-7 0,5-3 0</inkml:trace>
  <inkml:trace contextRef="#ctx0" brushRef="#br0" timeOffset="619">349 122 8074,'0'-17'504,"0"-1"-65,0 1 0,0-1 0,0 1 442,0 0 0,2 7 1,4 4-418,6 4 1,5 2 0,5 0 0,3 2-185,2 4 1,2 9 0,4 11 0,0 1 49,2 4 1,-10 4 0,8 4-1,-6 3-66,-5 3 0,-3-4 1,-1 5-1,-3 3-134,-3 1 1,-5 3 0,-8-1-1,-5 0-332,-6 1 1,-9-3 0,-4-3 0,-3-7-444,-3-3 0,-2-2 1,-2 0-1,0-2-436,1-4 1,-1-9 0,2-11 1080,3-1 0,-2-2 0,4-6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4.0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88 8071,'0'-12'553,"0"0"1,2 1 0,3-5 124,7 5 1,4 3 0,1 8 0,1-2-497,-1-4 0,6 4 0,1-4 0,-1 4-520,2 2 0,-4 6 0,7 2 0,-3 0-1908,-4-1 2246,6 7 0,-7-4 0,5 7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4.8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88 112 8114,'-8'-18'725,"-4"1"0,-3-1 1,-1 1-74,5-1 1,3 7-175,8-1 1,0 12 0,0 4-234,0 11 1,2 16 0,2 2 0,1 8-121,-1 4 0,-2 7 0,0 8 0,2 2-360,2 4 1,0 2-1,-6 4 1,0 2-570,0 2 1,-6 5 0,-2-5 0,0-5-204,1-5 1,1-5 1006,6-9 0,-8 0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9:08.3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699 193 7999,'0'-18'672,"-8"1"0,-4 0-603,-3-1 0,-3 1 1,1-1-1,-1 1 329,1-1 1,-8 7 0,-2-1 0,-4 0 25,-4 3 0,2 1 0,-12 8 0,0 4-246,1 7 1,-1 3 0,-3 15 0,3 2-71,2 2 0,4 2 0,10 0 1,6 0-43,4 0 0,9 0 0,4-2 0,4-4-272,2-6 0,16-3 0,7-3 0,8 0 23,4 1 1,6-6-1,1-3 1,3 1 128,4 0 1,-5-5-1,1 5 1,-2 0 36,-5 0 1,-7 1 0,-2 7 0,-1-1 16,-7 1 1,0-1-1,-15 2 1,-4 5 0,-6 5 1,-11 4 0,-12 4-1,-5 2-66,-4 1 1,-9 3 0,2-2-1,-1 3-105,-5 1 1,6-4 0,3-10 0,3-4-785,2-2 1,8-9-96,3-10 0,15-20 1049,9-9 0,15-16 0,12-6 0</inkml:trace>
  <inkml:trace contextRef="#ctx0" brushRef="#br0" timeOffset="350">699 577 8141,'6'12'536,"-1"-1"1,1-5 0,-6 6 0,0 1 54,0 3 1,0 1 0,0 1 0,0-1-374,0 1 1,0-1-1,0 1 1,0-1-196,0 1 1,0-7 0,0 1-248,0 2 1,8-7 0,4-1-102,3-4 0,3-10 0,-1-3 0,1-5 99,-1-1 0,-5-3 1,-1-1-1,3-2 224,1 1 1,1-3 0,-2 2 283,-3 1 1,-5 5 0,4 3 216,-3 3 0,-1 9-250,-6 2 0,0 8 1,0 9-1,0 1-187,0-1 0,-2 0 1,-2 1-1,-1-1-460,1 1 0,2-1 0,2 1 0,0-1-344,0 1 0,6-7 1,1-1-812,3-2 0,2-2 1553,5-6 0,8-8 0,3-2 0</inkml:trace>
  <inkml:trace contextRef="#ctx0" brushRef="#br0" timeOffset="1016">1118 612 9043,'-10'0'1487,"2"8"1,8 3 0,0 5-1141,0 1 0,0 9 0,2 3 0,2 6-247,2 5 0,6 5 0,-4 9 1,-1 5-169,1 5 0,4 6 1,-7 3-1,-1 3-448,-2-2 1,-2-4 0,0-6-1,0-10-2403,0-11 2307,8-10 0,-6-41 0,4-15 0,-4-20 242,-2-13 1,0-3 0,-2-9 0,-2-1 327,-2 3 0,-7-4 0,3 8 1,-2-4 29,1-4 1,5 12 0,-4-4-1,2 9 355,4 7 0,2 7 0,2 0 1,2 8 242,4 8 0,4 11 0,7 6 0,1 4-157,-1 2 0,1 0 0,1 2 0,3 2-240,1 2 0,0 7 0,-5-1 0,-3 4-135,-3 1 1,-3 1 0,-5-1 0,2 0-88,-2 1 1,-4 1 0,-4 3 0,-6 3-123,-5 2 1,1-4 0,-11 5 0,2-1-114,0 0 0,-3-6 0,5 1 0,-2-7-428,1-3 0,3-8 286,1 1 0,9-10 0,5-7 462,8-4 1,7-1 0,13 0 0,5-1 235,4 1 1,-4 5-1,0 2 1,2 1 9,2-1 1,2 4 0,0-6 0,-2 1-56,-4 1 1,2-4 0,-8 7 0,-1-3-82,-3-4 0,-7-1 1,-3-3-1,-1 1-114,-4-1 0,-2-5 0,-4 0 0,-4 0-4,-5-3 0,-5 7 0,-1-4 0,-1 3 93,1 3 0,-1 5 0,1 2 0,-1 3 17,1 3 0,1 4 0,3 6 1,1 5-56,-2 5 0,7 3 1,1 3-1,4 3-169,2 2 0,0 2 0,0 6 1,0 0-311,0 0 0,0-6 0,2-2 0,2-2-460,2-3 0,7-3 0,-1-3 0,3-5-1495,3-5 2335,-1-4 0,9-2 0,1 0 0</inkml:trace>
  <inkml:trace contextRef="#ctx0" brushRef="#br0" timeOffset="2099">1607 560 7999,'10'0'2300,"3"2"-1884,-7 3 0,0-1 0,-6 8 0,2 0-23,4-3 1,-4 7 0,3-3-1,-3 7-296,-2 3 1,0 0 0,0-5 0,0-1-123,0 1 1,0-1 0,-2 1-656,-3-1 363,3 1 0,-6-11 0,8-7 0,0-9-69,0-7 0,6-7 0,1 0 0,3-1 27,4-1 0,1 4 0,3-6 0,-3-1 192,-3 1 0,3 6 0,-3-2 1,4 3 73,1 3 0,-1 5 1,-3 2 483,-1 3 1,-6 1 1464,5 6-137,-7 0-1272,4 0 1,-8 2 0,0 4-221,0 5 0,0-1 1,0 2-78,0 1 0,6 3 0,0 1-183,-3 1 1,1-1 0,0 2 0,2 3 33,-2 1 1,0 0 0,0-5-1,1-1-17,-1 1 0,4-1 0,-2 1-79,-2-1 0,6-1 5,1-5 1,-1-5 0,0-12-139,-3-5 0,5-7 1,-6-3-1,0-4-144,1-2 1,-3-1 0,6-3 0,0 4-229,-1 2 1,-5 2 0,4 3 0,-2-1-485,0-2 1,7-1 483,-1 7 1,3 1 599,3 5 0,-7 3 0,-1 10 67,-2 4 1,-2-2 547,-6 7 0,0 1 418,0 5 0,2-7 0,2-2 105,1 0 1,1-5-677,-6 9 0,0 0 0,2 5-422,4 1 0,-4-1 0,4 1 1,-4-1-295,-2 0 1,0 1 0,0-1 0,0 1-2833,0-1 2519,7-7 1,-5-4 0,4-12 0,-4-8 137,-2-7 1,0-14-1,0-11 1,0-5 428,0-1 0,0-1 0,0 1 0,0 2-15,0 3 1,-6 4 0,1 10 0,1 4 125,2 6 70,2 11 1,2 12 0,3 14 0,7 5-73,4 5 1,-5 1 0,1-4 0,3 2-253,7-1 0,-3-3 1,4-1-1,-3-1-75,-3 1 0,-5-7 0,0-1 0,1-2 280,3-4 1,-5-3 641,1-1 249,0 0 0,-5-7-20,-7-5 1,-2 4-537,-9 2 0,-1 5 1,-5 2-78,-1 5 0,3-2 0,1 8-109,3 1 0,1 3 1,-4-1-1,5-1-134,1-2 0,2-1 0,6 7-193,0-1 0,0-5 1,2-2-1,4-1-21,5 1 0,5-4 0,1 4 0,1-3 22,-1-3 1,1 4 0,-3 0-1,-1-1 77,-3 1 1,-1 6 0,4-5 58,-3 1 1,-7 0 0,0-4-233,-8 5 1,0-3 0,-7-2-1,-3-4-406,-1-2 1,3 0-1,0 0 1,-1 0-1525,-3 0 2141,7 0 0,-7 0 0,6 0 0</inkml:trace>
  <inkml:trace contextRef="#ctx0" brushRef="#br0" timeOffset="2349">2498 595 7995,'15'-2'0,"-1"-2"0,-3-4 326,3-2 1,0 5-1,-1-5 1,-1 0 21,1 0 1,3 5 0,1-7-1,3-2-169,3-1 1,-4-1-1,5 5 1,-5 3-5,-1 0 0,-1 6 1,0-4-1,1 4-51,-1 2 0,-5 8 0,-2 4 0,-2 3-75,-5 3 0,-1 1 0,-4 3 0,-1 3-72,-3 2 1,-8-6 0,2 3 0,-5-5 13,-6-2 0,3 1 0,-3-3 0,4-3-23,1-6 1,-5-4-1,0-2 1,1 0-353,3 0 1,3-2 0,3-4 0,3-6-375,2-3 0,2-3 0,6 1 1,0-2 757,0-5 0,8 5 0,2-6 0</inkml:trace>
  <inkml:trace contextRef="#ctx0" brushRef="#br0" timeOffset="2600">2847 455 7953,'12'0'-316,"-1"0"682,3 0 0,1 0 1,1 2-1,-3 2 449,-1 2 1,-2 1-1,3-3 1,-1 4-421,2 2 1,-5 1-1,1 7 1,0-1-294,-1 1 0,-5-1 0,2 3 0,-4 1-133,-2 2 1,0 2-1,0-3 1,0 1-172,0-2 0,-6-7 0,-2-4 0,-1-3-123,-5-3 0,4-2 0,-1-4 193,-3-3 1,6-5 0,3-8-1,3 1 31,2-1 1,2-5-1,1 0 1,5 0-99,2-3 0,2 7 1,5-4-1,1 3-381,-1 3 1,2-1 0,3 1 0,3 1-1182,2 5 1761,-6 3 0,12 0 0,-5-2 0</inkml:trace>
  <inkml:trace contextRef="#ctx0" brushRef="#br0" timeOffset="2815">3633 542 9024,'0'18'0,"0"-1"0</inkml:trace>
  <inkml:trace contextRef="#ctx0" brushRef="#br0" timeOffset="2947">3580 699 7893,'-2'10'3160,"-3"-4"-2625,3-4 1,-4-2-795,12 0 1,-2 6-1,7 0 259,3-3 0,1 7 0,3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5.1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53 119 8494,'0'-18'0,"0"1"503,0 0 1,0-1 0,0 1 628,0-1-773,0 8 0,6 7 1,-1 12-1,-1 11-28,-2 5 0,-2 12 1,0 9-1,0 7-219,0 5 1,-2 0 0,-2 10 0,-3 4-242,-3 0 0,4-1 0,-4-1 0,1 2-419,-1 4 1,6-12 0,-2 0 0,4-10-98,2-7 1,0-6 0,0-12-1,2-8 645,4-7 0,4-7 0,7-7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5.4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18 141 8024,'0'-18'60,"0"1"0,0-1 0,2 1 630,4-1 0,-2 7 1,7 1-1,5 2-186,5 4 0,-1-3 0,3 1 0,-4 2-364,-1 2 0,5 4 0,0 4 1,-1 5-71,-3 5 1,-1 1 0,-3 3 0,-3 1-99,-7 2 1,-3 8 0,-2-1-1,0 1-31,0-2 0,-2 4 0,-3-6 0,-7 0 107,-3-4 0,-9 1 1,1-5-1,2-4-64,1 1 0,-3-8 0,-2-2 0,-1-4-407,1-2 1,2-2 0,7-4 0,3-6-582,1-3 0,8-9 1,-2-1 1003,5-2 0,1-2 0,0-6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5.8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 8610,'10'-8'2210,"0"7"-1346,-4-5 1,-2 6 0,5 6-440,-1 5 1,4 5 0,-5 3 0,3 2-68,4 3 0,-5 5 0,3-4 0,0 0-307,-3 1 1,7-3-1,-4-6 1,1 1-441,-1-1 0,3-7 1,-3-4-1,3-4-138,3-2 0,-1-10 1,1-6-1,-1-5 132,1 0 1,-3 1-1,-1 3 1,-2-1 184,1 1 0,-3 7 0,1 4 636,3 5 1,-4 1-1,-1 1 265,-1 5 1,4 6-1,-6 9 1,0 4-113,1 3 0,-3-5 0,6 4 0,-2 0-164,-5 0 0,5-5 0,0 1 0,0-4 49,0-1 1,5-3-526,-1-3 1,3-4 0,1-10 0,-3-6-414,-1-9 0,-2-3 0,3-9 0,-1-2-606,2-2 0,-1-4 1,1 0-1,-3 1-2134,3 3 3214,-6 2 0,15-4 0,-4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7:57.0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490 340 8058,'9'-27'658,"-1"2"0,-8 8 0,0-3-319,0-3 1,0 1 0,0-5 0,0 2 53,0 4 1,-2-1 0,-4 1 0,-5-2 50,-5 1 1,-1 5 0,-3 5 0,-3 5-201,-6-1 1,-4 8-1,-2 0 1,0 11-71,0 11 1,-2 5-1,-2 8 1,1 0-98,5 0 1,0 0-1,9 0 1,5 0-152,5-1 1,7-6-1,7-5 1,0-4-101,0-1 0,7-1 0,5 1 0,5-3 251,7-3 1,1 3-1,6-5 1,-2 2 29,2-1 0,-6 1 1,1 5-1,-3 1-76,0-1 0,-5 3 0,-9 1 0,-1 4-191,-4 3 0,-2-5 0,-4 4 1,-4 0-286,-5 0 0,-5 0 0,-3 3 0,-3-7-153,-1-4 0,0-7 0,5-2 1,1-3-235,-1-3 1,3-4 679,3-6 0,4 3 0,8-9 0,2 0 349,4 3 0,6-7 0,9 6 0,4-1 324,3-1 1,1 0 0,6-3 0,1 1-8,5 3 1,-4-1 0,4-5-1,-2-1-165,1 1 1,-3-7 0,4 1 0,-4 2-277,-2 1 0,-2-3 0,-4 0 0,-8 1 23,-7 3 0,-1 2 1,-9 1-107,-6 4 0,-7 5 1,-13 7-1,-3 0 59,-2 0 1,0 0 0,-4 2 0,2 3 99,-3 7 1,1 5 0,0 5 0,4 1-46,2-2 0,0 7 1,5-1-1,1 0-128,3-4 1,11 2 0,-1-1-1,4-1-347,2 2 0,2-5 0,6 1 1,9-5-549,10-5 1,6-7-1,4 2 1,4-4-38,5-2 1,-1-2-1,2-4 1,3-6 421,6-3 0,-7-8 0,1-1 0,-5 3 534,-6 2 0,-2 1 0,-4 1 0,-4-1 0,-6 1 0,-6-1 0,-5 1 0,-6-1 110,-4 1 1,-2 5 0,-2 3-1,-2-1 708,-2 0 1,-9 4 0,-1-3-1,-5 1-186,-1 4 0,1 2 0,0 4 0,-4 4-101,-3 5 1,7 5-1,-4 1 1,2 1-280,-1-1 0,1 1 0,5 1 0,3 3-363,3 1 1,-1 0 0,7-5 0,2-1-303,2 1 1,4-3 0,6-1 0,7-5-256,7-1 1,11-2 0,0-6 0,5 0-10,1 0 1,0-2 0,0-4 0,4-7-1111,1-9 1787,-5 3 0,4-14 0,-8 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02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70 314 7944,'-7'-9'2075,"5"1"1,-6 10-1798,8 4 1,0 3 0,0 9 0,0 1-160,0 5 1,6 3 0,0 8 0,-2 2-339,-3 3 0,-1-3 1,0 4-1,0-6-1512,0-6 1,0-4 552,0-7 1,0-12 1177,0-12 0,0-20 0,0-18 0</inkml:trace>
  <inkml:trace contextRef="#ctx0" brushRef="#br0" timeOffset="131">1 0 9266,'5'12'-211,"1"-1"0,8 3 0,-2 7 0,3 3-1106,2-3 1317,1 6 0,7-7 0,2 5 0</inkml:trace>
  <inkml:trace contextRef="#ctx0" brushRef="#br0" timeOffset="414">367 262 8142,'-7'-10'4416,"-3"3"-3895,-8 7 1,1 2 0,0 3-310,-1 7 1,6 4-1,3 1 1,1 0-144,4 1 0,2-6 0,2-1 0,0 3 33,0 1 1,2 3-1,4-1 1,6-1-62,3-5 1,8 5-1,1-6 1,-1 1 63,2 1 1,-5-6 0,3 5 0,-4 1 153,-1-2 1,-3 5 0,-3-3-131,-6 3 0,-4 3 0,-6-1 0,-6-1-268,-7-4 0,-13 3 1,1-3-1,-4 1-464,-2-1 0,1 2 0,1-9 0,1-1-829,3-2 1,10-4 1431,2-4 0,7-11 0,10-10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01.9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35 148 7985,'-7'-18'-275,"3"1"572,-8-1 552,8 1 0,-3 9 1,7 8-596,0 10 1,0 5 0,0 5 0,0 3-157,0 6 1,5-2 0,1 3-1,-2-1-38,-2-2 1,-2 4 0,0-6 0,2 0-66,4 1 1,-4-3-1,4-6-134,-5 1 1,7-9 0,2-5 60,0-8 1,5-7 0,-5-12-1,2-7 10,-1-3 1,1-7 0,5-1 0,1 0 57,-1-2 1,-5 9-1,-2-3 1,-3 8 118,-3 3 1,4 3-1,-2 6 252,-2-1 1,-2 10-240,-2 8 0,0 10 0,0 11 1,0 3-70,0-3 1,0 4 0,0 1 0,0-1-214,0 0 0,2 4 1,1-6-1,3 1-271,-2 1 0,4-6 0,0 5 0,1-5-370,5-2 0,-4-5 1,1-2 800,3-2 0,1 5 0,3-3 0</inkml:trace>
  <inkml:trace contextRef="#ctx0" brushRef="#br0" timeOffset="517">490 113 8057,'0'-12'3182,"0"1"-2928,0 7 0,0-2 1,1 12-1,3 5-88,2 5 1,6 7-1,-4 2 1,-1 1-232,1-1 1,0 6-1,-4-4 1,2 2-45,-3 0 1,-1-2 0,-2 3-1,0-7-39,0-4 0,0-1-56,0-1 0,-5-9 0,-1-8 0,2-10-121,2-5 1,2-10-1,0-3 1,0-1 115,0 0 0,0 8 0,0-2 0,2 3 215,4 3 0,-2-1 0,7 3 0,1 1 137,-2 2 1,5 9 0,-3-3 0,3 4 107,3 2 1,-1 0 0,1 0 0,-1 2 190,1 4 1,1-5 0,2 5 0,3-4-299,-3-2 0,-7 0 0,-3 0 0,3 0-212,1 0 0,-3 0 0,-2-2-4,-3-4 1,-1-3 0,-6-9-89,0 1 1,-2-1 0,-4 1 230,-5-1 1,-5 3 0,-1 3 0,-1 6 328,1 5 0,-1 1 0,1 1-95,0 5 1,1 4 0,2 7 0,3 3-154,-3 3 0,6 2 0,3 6 0,3-1-308,2 1 1,2-4 0,3 0 0,7 0-1085,4 0 0,9-5 0,6 1 1240,8-4 0,5 7 0,9 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06.5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35 7977,'-6'-11'3862,"0"-1"-3450,-7 8 1,20-4-1,3 8-330,10 0 1,9 0-1,-4 0 1,2 2 105,4 4 0,2-2 1,0 8-1,-2-1-52,-2-1 0,-5 7 1,3-1-1,-2 5-59,-4 1 0,-3 3 0,-7 0 0,-5 2-16,-4 4 0,-4 4 0,-4 4 1,-7 4-384,-9 1 1,-3-3 0,-6 4-1,4-3-444,2-3 1,-4-4 0,5-6-1,5-4-1884,5 1 2650,-1-7 0,13 6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06.9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0 7949,'-18'6'601,"1"0"0,0 0 1015,-1-6 0,6 0 718,1 0-1351,7 0-605,-4 0 138,8 0-744,0 0 464,0-8 259,0 6 256,0-6-357,0 8-799,0 8 1,0-4-1423,0 7-1040,0-7 2867,8 4 0,-6-8 0,6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05.6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87 575 7960,'0'-12'584,"0"1"1149,0 7-1296,0-4 0,0 16 0,2 3-360,4 5 0,-4 7 1,4 3-1,-4 1-190,-2 4 0,0 2 0,0 2 1,0 0-394,0 0 0,-6-1 0,0-1 0,2-3-1290,2-7 1796,2-4 0,0-25 0,0-5 0</inkml:trace>
  <inkml:trace contextRef="#ctx0" brushRef="#br0" timeOffset="167">17 191 7964,'-5'-23'0,"-1"-1"67,2 3 0,2 1 0,2 3 490,0 0 1,2 7 0,4 6-251,5 8 0,-1 6 0,2 7 1,-1 2-514,-1 5 0,6-3 0,-7 6 0,3 0-134,0 1 1,-1-1-1,5 4 1,-3-4-1512,-1-2 1851,0 6 0,5-4 0,1 8 0</inkml:trace>
  <inkml:trace contextRef="#ctx0" brushRef="#br0" timeOffset="351">262 540 7964,'-10'0'1895,"16"0"0,12 0-1453,1 0 1,2-2 0,1-2-1,3-2-409,2 3 1,2 1 0,6 0 0,0-2-414,0-2 0,0-2 0,-2 4 1,-2-1-245,-2 1 0,-6 0 1,4 0-1,-1-2-807,-5 2 1,-3 0 1430,-7-2 0,-3-3 0,-8-9 0</inkml:trace>
  <inkml:trace contextRef="#ctx0" brushRef="#br0" timeOffset="567">576 69 7964,'0'-18'0,"-2"3"212,-3 3 0,1-2 685,-8 9 0,8 1 0,-2 11-343,4 11 0,2 1 0,0 12 0,0 4-207,0 4 1,0 15-1,0-1 1,-2 3-127,-3 4 1,3 0 0,-4 6 0,4-4-78,2-1 0,0 3 0,0-6 0,0-4-330,0-5 0,2-9 1,4-10-1,5-7-636,5-4 1,3-9-1,5-4 1,5-4-686,4-2 0,4-10 1507,3-7 0,5-9 0,7-9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14.1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487 637 7999,'-25'-18'137,"0"7"1,-6 1 0,4 2 395,2 4 0,-5 2 0,5 2 0,-2 0-16,-4 0 0,-2 8 0,-2 4 0,0 3-213,0 3 0,6-1 0,4 1 1,4-1-171,5 1 0,10-1-220,0 1 0,6-3 0,6-1 0,8-5-5,7-1 1,0-2-1,9-6 1,1 2-13,2 4 0,-4-4 1,0 3-1,0-1-30,-2 2 0,-2-2 0,-7 6 0,-3-1-127,-3 1 0,2 2 0,-9 5 48,-1 1 1,-4-1 0,-6 1 0,-5-1 4,-5 1 0,-9-3 1,-4-1-1,-2-5-207,2-1 0,-2-2 0,7-6-54,3 0 1,4-8 0,5-3 0,6-5 467,4-1 0,10-1 0,2 1 0</inkml:trace>
  <inkml:trace contextRef="#ctx0" brushRef="#br0" timeOffset="217">470 776 7999,'33'-11'163,"-4"-1"0,2 8 0,-6-3 0,1 1 441,-1 0 1,4 0-1,-6 6 1,-1 0 187,-3 0 0,-2 0 1,1 0-524,-1 0 0,-1 2 0,-3 2 0,-3 4-48,-2 1 0,-2 3 0,-6 5-122,0 1 0,0-1 0,-2 3 1,-4 1-166,-6 2 0,1 1 1,-5-7-1,-3-1-232,-1-5 0,-5 3 0,2-6 0,1-1-239,3 1 0,-4-2 1,-2-6-1,-1-2-156,1-4 1,4-3 0,7-9 0,4 1-673,3-1 1365,1 1 0,6-8 0,0-3 0</inkml:trace>
  <inkml:trace contextRef="#ctx0" brushRef="#br0" timeOffset="451">924 113 7969,'0'-27'684,"-6"1"0,-2 9 2834,-1 0-3036,5-1 1,-4 10 0,8 8 0,0 10-131,0 6 0,6 9 0,2 4 0,-1 6-258,1 6 0,0 5 0,-4 12 0,2 6-240,-2 4 0,-2 2 0,-2 2 1,-2 2-570,-4 1 1,4 1-1,-4-6 1,4-4-3352,2-8 4066,0-7 0,8-32 0,2-4 0</inkml:trace>
  <inkml:trace contextRef="#ctx0" brushRef="#br0" timeOffset="917">1151 549 12065,'0'18'1033,"0"-1"0,0 1-690,0-1 0,0 1 0,0 1 1,2 3-429,4 1 0,-2 6 0,7-6 0,1-1-258,-2-3 1,5 4 0,-3-1 0,3-5-90,3-3 0,-1-10 1,1 1-100,-1-3 1,1-9-1,-1-5 1,1-6 49,-1-5 1,1 4 0,-1-5 0,1 5 440,-1 2 0,-2-1 0,1 1 670,1-1 0,-3 8 0,9 5-234,-3 3 0,-3 2 0,1 2 0,-1 2 191,1 1 1,-7 7 0,1-6-1,1-2-448,3-2 1,1-2 0,1-2 0,-1-4-261,1-6 1,-1-3-1,1-5 1,-1-1 5,1-2 1,-9-6-1,-1 3 1,-2 1 72,0 0 0,-2-4 1,-10 5 262,-6 3 1,-5 10-1,-5 5 293,-1 4 0,0 4 0,5 5 0,1 9-68,-1 5 0,-3 8 1,2-3-1,3 1-294,1 4 0,7 0 0,0 0 1,2-2-139,1 2 0,1-4 0,9 2 0,7 2-508,4 2 1,9-5-1,4-5 1,6-4-1241,6-1 0,3-3 0,9-3 1734,-1-6 0,0-4 0,1-2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9:16.6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 21 8008,'-17'0'392,"-1"0"0,1 0 0,0 0 805,-1 0 0,6 0-768,1 0 1,9 0 0,2 0-1,10 0-422,5 0 0,4 0 0,5 0 0,5 0-191,4 0 0,8 0 0,-1 0 0,1 0-136,2 0 0,-6 0 1,1 0-1,-5 0-393,-3 0 1,-3 6 0,0 2 0,-8 2-973,-5 3 1685,-10 3 0,11 9 0,-5 2 0</inkml:trace>
  <inkml:trace contextRef="#ctx0" brushRef="#br0" timeOffset="151">236 301 8008,'-28'6'84,"5"0"0,4 5 0,1-3 0,1 2 592,-1 3 0,9-3-197,3 2 1,6-9 0,6 3-415,5-4 1,7-4-1,3-2 1,4-3-293,3-3 0,-1-2 0,4-3 1,-4 1 226,-2 3 0,6-1 0,-4-6 0</inkml:trace>
  <inkml:trace contextRef="#ctx0" brushRef="#br0" timeOffset="385">78 74 8603,'-17'0'191,"0"0"0,5 2 0,2 4-663,2 5 1,3 5 0,5 1 0,0 1 1421,0-1 0,0 6 1,2 3-1,1 1-602,3 4 1,6 4-1,-6 4 1,-2 1-507,-2-1 1,-1 6 0,3-1 0,2 1-550,-2-4 1,-2-6-1,-2-4 1,2-6 706,4-6 0,3 11 0,9-11 0</inkml:trace>
  <inkml:trace contextRef="#ctx0" brushRef="#br0" timeOffset="701">271 598 8008,'17'0'494,"1"0"-113,-1 0 0,0 0 1,3 0-1,1 0-175,2 0 0,1 0 0,-7-2 1,1-2-51,-1-2 0,1-5 0,-1 3 0,1-2-159,-1-4 1,-7-1-1,-4-3 1,-5 1-97,-1 0 0,0-1 1,-1 1-1,-5-1 128,-6 1 0,-3 1 0,-5 3 0,-1 3 100,-2 2 1,-7 2 0,7 6 0,2 0 194,1 0 1,3 0-1,-1 0 1,1 2-45,0 4 0,5 4 0,2 7 0,2 1-283,5-1 1,1 3 0,2 1 0,0 2-46,0-1 0,0 3 0,2-2 0,3-2-309,7-1 0,4-3 0,1 3 0,0-1-376,1-1 1,1 1 0,3-13 0,3-2-10,2-2 1,2-4-1,6-4 1,0-6 741,0-3 0,0-11 0,0-1 0</inkml:trace>
  <inkml:trace contextRef="#ctx0" brushRef="#br0" timeOffset="1185">742 406 8675,'-17'0'2549,"5"0"-1683,0 0 0,7 7-404,-7 5 0,8 4-330,-2 1 0,4 1-223,2-1 0,2-1 0,2-3-661,2-1 0,7-8 421,-1 1 1,2-5 0,-1-5 0,-3-7 31,-2-4 1,5-1 0,-1 0 0,2-1 163,-3 1 1,3-1 0,-6 1 0,-1-1 360,1 1 1,4-1-1,-6 1 1177,-3-1-1074,-1 9 0,-2 9 0,0 11 0,0 7 127,0 5 1,0 2-1,0 6 1,0 0-156,0 6 1,0-2 0,0 10-1,0 1-176,0 7 0,0 5 0,0-2 0,0 4-44,0 3 1,-5-1 0,-3 2 0,0-6-61,0-4 0,-3-9 1,3-6-1,-2-8-15,-3-8 1,3-11 0,-2-7 0,-1-3-128,-3-2 0,-1-7 0,-1-5 0,1-5-80,-1-7 1,1 3 0,-1-8 0,3 0-65,3 1 0,-1-3 0,5 6 0,0-2-85,0-4 1,2 4 0,6 0 0,2 1-61,4 5 1,-2 0 0,10-1 0,3-1-177,5 2 0,3-1 0,-2 3 0,6 0-1055,4 3 1641,2 3 0,0-5 0,0 1 0</inkml:trace>
  <inkml:trace contextRef="#ctx0" brushRef="#br0" timeOffset="1535">1022 476 8165,'0'-18'1450,"-8"1"1,8 1 0,0 4-1211,9 7 1,7 3-1,3 2 1,3 0-119,1 0 0,0 0 0,-3 2 0,1 2-224,2 1 1,1 1 0,-7-4-38,1 4 1,-7-4 0,-1 6 48,-2-1 0,-2-3 0,-8 8 1,-4 1-23,-6 3 0,-3-4 1,-5-1-1,-1 3 121,-2 1 1,-7 9-1,7-1 1,0-2 198,-2-1 1,3 3-1,-5 0 1,2-1 201,4-3 1,1-1-310,3-1 1,9-1 0,8-5-259,10-5 1,5-6 0,5-4 0,3-4-473,6-1 0,4-1 0,2-4 0,-2 5-1124,-4 1 0,4-4 1753,-4 6 0,4-7 0,2 3 0</inkml:trace>
  <inkml:trace contextRef="#ctx0" brushRef="#br0" timeOffset="2034">1336 39 7890,'-2'-12'0,"-4"3"269,-6 1 0,5-2 642,1 10 1,4 0 0,2 16 0,0 3-585,0 0 1,2 7-1,2-1 1,4 2-87,1 4 0,-5 2 1,4 2-1,-2 2-201,0 4 0,-1 1 0,-5 7 0,0-3-116,0 3 0,0-4 0,-2-1 0,-1-1-115,-3-4 0,-6-4 0,6-6-338,2-6 0,2-15 0,2-12 94,0-12 1,0-19 0,0 1-1,2-5 197,4-4 0,4 6 1,7-4-1,-1 5 326,-4 1 1,3 6 0,-3 1 0,1 3 58,-1 4 1,3 7 0,-3 4-1,4 3 118,1 3 1,-1 4 0,-3 6 0,-1 5-95,1 5 1,-3 3 0,0 3 0,-2 3-112,-5 2 1,-1 0-1,-2 4 1,0-2-82,0 2 0,-7 2 1,-3 0-1,-2-2-276,1-2 0,-1-7 0,-4 1 0,3-3-1181,1-3 1,6-7 1477,-5-4 0,7-12 0,-4-4 0</inkml:trace>
  <inkml:trace contextRef="#ctx0" brushRef="#br0" timeOffset="2452">1703 476 7890,'27'0'113,"-2"0"0,-7 0 183,-1 0 0,-5 0 0,-1 0 471,3 0 0,-6-2-327,-3-4 1,-3 2-1,-4-8-193,-3-1 0,1 3 0,-8-2-70,-2-1 0,1 3 1,-1 0-1,3 3-36,-3 3 1,-1 2 0,-3 4-84,1 4 1,1 3 0,3 9 0,1-1 65,-2 1 0,5-1 1,-1 1-1,2 1 7,4 4 0,2-3 1,2 5-1,0-2-67,0 0 0,0 1 0,0-7 0,2 1-175,4-1 0,4-1 0,7-5 1,1-5-221,-1-4 0,1-4 0,-1-4 0,1-5 34,-1-5 0,1-3 1,-1-3-1,0-3 129,1-2 0,-6 4 1,-3-4-1,-1 1 426,-4 5 1,-2 2 285,-2 1 0,0 6-231,0 1 0,0 15 1,0 2-203,0 7 1,0 5 0,0-1 0,0 0-251,0 1 1,2-1-1,2 1 1,1-1-902,-1 1 1,4-1-168,-2 1 0,2-3 1,-4-1 1206,1-3 0,1-7 0,-6 4 0</inkml:trace>
  <inkml:trace contextRef="#ctx0" brushRef="#br0" timeOffset="3017">1423 807 8196,'-17'0'970,"5"0"-790,0 0 0,7 0 335,-7 0 1,8 2 454,-2 4-73,4-4-310,2 6-515,0-8 0,8 0 0,4 0-176,3 0 0,-3 0 1,0-2-1,1-2-236,3-2 0,-5 0 0,1 6-465,2 0 1,1-2-60,3-3 0,-3 1 864,-3-8 0,3 0 0,-5-5 0</inkml:trace>
  <inkml:trace contextRef="#ctx0" brushRef="#br0" timeOffset="3683">1388 790 7861,'2'-10'-1507,"2"2"1507,2 1 0,8 5 0,-5-6 0</inkml:trace>
  <inkml:trace contextRef="#ctx0" brushRef="#br0" timeOffset="3935">1441 807 6731,'-18'8'219,"1"-6"-140,-1 4 0,7-4 0,1 0 322,2 4 1,-5-4 60,1 3 1,-2-1 0,1 0-18,1 2 0,6 0 0,-3-4 212,1 4-512,2-5 1,8 7-107,4-8 0,-2 0 0,7 0 0,3 0-183,1 0 0,3-2 0,-1-2 1,1-3-166,-1-3 1,1 4 0,-1-4-1,1 1-491,-1-1 1,1 4 799,-1-5 0,1-1 0,-1-6 0</inkml:trace>
  <inkml:trace contextRef="#ctx0" brushRef="#br0" timeOffset="4352">2052 161 7927,'0'-17'1956,"0"-1"1,0 11-1663,0 7 1,0 7-1,0 11 1,0-1-111,0 1 0,6 5 0,0 2 0,-3 2-171,-1 4 0,-2 8 0,0 4 0,0 2-286,0 3 0,0 10 0,0 4 0,0 2-438,0 0 0,0-1 0,0-1 0,0-10-2040,0-9 2751,0-14 0,8-12 0,2-9 0</inkml:trace>
  <inkml:trace contextRef="#ctx0" brushRef="#br0" timeOffset="4635">2366 441 8190,'2'-18'1029,"4"1"0,-4 5-616,4 0 0,-6 9 0,-4-1-195,-2 8 0,-7 3 0,1 7 1,-4-2-177,-1 1 0,-1-3 0,1 1 0,-2 1 62,-5-2 0,5 5 0,-6-5 0,1 2-6,1-1 1,0-5 0,5 4 0,1 0 110,-1-1 1,1-3-463,-1 6-52,9-1 0,11 1 1,13-2-1,9-3-258,3-3 0,-4-2 1,6-2-1,2 0-22,2 0 1,-4 0-1,-2 0 1,1 2-875,-1 4 1459,-6-4 0,12 6 0,-6-8 0</inkml:trace>
  <inkml:trace contextRef="#ctx0" brushRef="#br0" timeOffset="5018">2384 161 7927,'0'-17'281,"0"5"1,-2 0 1846,-4-1-1148,4-3 0,-6 9-725,8 7 0,0 7 0,0 11 0,0 1-13,0 4 1,6 5 0,0 7-1,-2 0-120,-2-1 1,-2 9-1,0 2 1,0 1-110,0 1 1,0-1 0,-2 7 0,-2 1-46,-2 4 0,-6-5 0,5 1 0,-1-9-381,0-8 0,2-4-142,6-10 0,0-21 0,2-8 0,2-17 83,2-10 0,8-2 0,-3-2 0,5-2 231,1-2 1,1 1-1,-1 5 1,1 2 301,-1 4 1,-5 3 0,-1 9 463,3-1 0,1 9-35,3 3 1,-8 18 0,-3 5-1,-1 4-489,0 5 1,0-5 0,-6 6-1,2 0-608,4 0 1,-4-3 0,5 3 606,1-2 0,-6-2 0,6-5 0</inkml:trace>
  <inkml:trace contextRef="#ctx0" brushRef="#br0" timeOffset="5765">3047 580 7904,'16'-17'125,"-2"1"527,-3 5 1,-7-5 0,2 5 0,-4-5 0,-4 0-308,-4 5 0,-4-3 1,-7 8-1,-3 3-113,-3 1 1,4 2 0,-6 0-1,1 0-77,1 0 1,-6 7 0,6 5 0,-1 4-150,-1 1 1,6 0 0,-5 1-1,7-1-282,5 1 1,3-1 0,5 1 83,-2-1 0,2-1 0,10-3 0,5-3 107,5-2 0,1-2 0,3-4 0,1 1 103,2 3 1,7 0 0,-7-4 0,-2 2 65,-1 2 1,-3 5-1,-1-3 1,-3 0 234,-1 0 0,-8 5-159,2-1 1,-6 3 0,-6 3-180,-6-1 1,-3-1 0,-3-3 0,-1-1-317,-5 2 1,5-7 0,-4 1 0,3-2-894,3 0 0,-1 0 0,3-8-874,3-4 2102,-3-4 0,13-15 0,-6-2 0</inkml:trace>
  <inkml:trace contextRef="#ctx0" brushRef="#br0" timeOffset="6201">3187 144 8576,'2'-27'-412,"4"3"0,-4 11 2073,4 1 1,-2 8-1032,1-2 1,-3 6 0,4 6 0,-4 8-360,-2 7 0,6 0 0,0 7 0,-2-1-160,-2 0 0,-2 4 1,0 8-1,0 2-36,0-3 1,0 7 0,0 0 0,-2 1-180,-4 1 0,2-3 0,-8 5 0,1-4-128,1-3 0,0-3 0,6-10 0,-2-6-1201,3-3 1058,1-10 1,4-12-1,1-14 1,5-7 28,2-4 0,2-1 0,5-3 0,1 2 145,-1-2 1,-2 4 0,-1 0-1,-2 2 263,1 3 1,-3 3 0,2 3-1,-1 3 535,-1 1 0,0 8-118,-4-2 1,-3 12 0,7 6 0,-2 3-117,-4 3 0,-2 1 1,-2 3-1,0 1-214,0-2 1,6 1 0,-1-1 0,-1 2-485,-2-1 1,0-3 0,2-1 0,2-1-773,-2 0 0,3-5 1,1-2 1106,2-2 0,2 5 0,5-3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13.3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43 140 8072,'-11'0'1575,"-1"0"-1039,-1 0 1,7 0-91,6 0 0,7 0 0,13 0 0,3-2-82,6-4 0,4 3 1,4-9-1,2 0-480,2 3 1,7-7 0,-3 4-1,-1-3-360,-3-3 0,2 7 0,-2 1 0,-3 2-654,-1 4 1,-10 3 1129,-3 1 0,-5 15 0,-1 4 0</inkml:trace>
  <inkml:trace contextRef="#ctx0" brushRef="#br0" timeOffset="433">358 158 8072,'-18'-12'1990,"1"0"-1390,-1 9 0,9-3 1,3 12-1,4 7-137,2 8 1,2 1 0,2 9 0,2 4-329,-3 4 1,1 11 0,0 1 0,2 7-321,-2 4 0,-2 2 0,-2 6 0,0 0-402,0-1 0,0-1 0,0-6 1,0-9-1346,0-10 0,2-16 1519,4-10 0,3-17 1,9-17-1,-1-10 413,1-6 0,-3-10 0,-1-2 0,-3 1-72,3 3 0,0-2 0,-1 2 0,-1 3 596,1 1 1,1 8-1,0 1 1,-3 3 286,3 4 1,1 1 0,3 5 0,-1 3-346,1 6 1,5 5 0,2 2 0,0 5-265,1 6 0,-3 5 0,-6 5 0,1 3-110,-1 2 1,-5 2 0,-2 6 0,-3 0-210,-3 0 1,-2 0 0,-4 0-1,-2 0-46,-1 0 1,-11-8-1,1-4 1,-7-3 108,1-3 1,2-7-1,-1-4 1,-1-4-142,-3-2 0,1-8 0,4-4 0,-1-3-404,3-3 1,-4-7 0,11-2 0,0-2-1780,4 0 2378,4 7 0,2-11 0,0 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16.8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394 261 7898,'10'-18'0,"-4"1"87,-4-1 1,-2 1 0,-2-1 0,-2 1 778,-2-1 0,-2 3 0,2 1-271,-5 3 0,-5 7 0,-1 0 1,-3 8-204,-3 7 1,2 7-1,-6 7 1,-1 8-207,1 6 1,4 7 0,-4-1 0,0 4-118,-1 5 1,7 2-1,-2-5 1,5-3-163,7-1 0,1-1 0,6 5 1,0-5-357,6-5 0,6-6 0,11-6 0,3-6-101,1-3 0,10-5 0,0-3 0,8-6-109,3-4 1,-3-10 0,6-6 0,1-5 82,3-4 1,-7-14 0,-3 0-1,-4-6 576,-2-5 0,0-3 0,0-1 0</inkml:trace>
  <inkml:trace contextRef="#ctx0" brushRef="#br0" timeOffset="217">534 243 7898,'-8'-11'609,"-4"1"1414,-3 2-1269,5-6 0,4 13 0,12-3-365,6 8 1,-2 11 0,1 10 0,1 1-228,-2-1 1,5 8 0,-5 0 0,1 7-366,1 5 0,-8 2 1,2 5-1,-4 0-593,-2 1 0,0-1 0,0-1 0,0-5-2383,0-5 2784,0-12 1,0-23-1,0-24 1,-2-18 394,-4-13 0,4-11 0,-4-4 0,-11-12 0,-3-3 0</inkml:trace>
  <inkml:trace contextRef="#ctx0" brushRef="#br0" timeOffset="434">534 243 7898,'0'-44'226,"0"1"1,0 10 0,0 4 484,0 5 0,0 5 0,2 4-156,4 3 0,3 4 0,9 8 0,1 2-233,5 4 0,-3 4 0,8 7 0,2 2-133,2 5 1,2-3 0,0 6 0,0 0-191,0 1 1,-6 1-1,-2 6 1,0 0-55,0-1 0,-7 1 1,-3 0-1,-9 0-82,-6 0 1,-2 0-1,-4 0 1,-6 0-109,-7 0 0,-18 6 0,-2-3 0,-4-3-183,-1-4 1,-1-5-1,6-1 1,0-10-339,4-5 1,10-4-1,0-6 59,3 0 1,11-10-1,5-5 707,8-7 0,13-16 0,10 1 0</inkml:trace>
  <inkml:trace contextRef="#ctx0" brushRef="#br0" timeOffset="834">1180 226 7898,'0'-18'1506,"0"7"1,0-1-436,0-2 1,0 5-532,0-3 0,0 10 1,0 2-272,0 10 1,0 7 0,0 7-1,0 5-348,0 4 1,0 4 0,0 3-1,0 5-140,0 0 1,0 5 0,0-3 0,0 5-480,0 6 1,0-9 0,0 1 0,0-7-1028,0-10 0,2-6 1247,4-10 1,2-17 0,3-11-1,-3-16 478,0-12 0,-6 0 0,4-6 0,-3 3 0,3 3 0,-4 0 0,4 2 0,-4 0 189,-2 4 1,0 10-1,0 0 1,2 3 1080,4 3 0,-4 5 0,5 3-754,1 1 1,2 4 0,7 10 0,3 3-611,3 1 0,-4 6 0,7-5 0,-3 3-161,0-2 0,6 1 1,-5-7-1,-1-2-431,2-2 0,-5-2 1,3 0-648,-4 0 1,-1-8 1332,-1-4 0,-7-3 0,-2-3 0</inkml:trace>
  <inkml:trace contextRef="#ctx0" brushRef="#br0" timeOffset="1017">1652 103 7898,'-6'-17'403,"0"0"1,-6-1-1,6 1 3155,3-1-2537,1 8 1,2 5 0,0 10-545,0 7 0,0 11 0,0 8 1,0 8-286,0 8 0,0 3 0,0 5 0,0 3-229,0 6 0,0 4 0,0 2 1,-2 1-709,-4 5 0,4-4 0,-4 2 0,4-10-1571,2-12 0,2-7 2316,4-10 0,4-16 0,7-3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19.3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18 470 7950,'0'-18'144,"0"1"1,-2 1 558,-4 5 0,4-5 133,-3 4 1,5 5 0,3 3-616,3 8 1,2 11 0,-4 10 0,2 1-155,-2-1 0,-2 6 0,-2-2 0,0 4 27,0 2 0,0 0 1,0-2-1,0-2-109,0-2 0,-6-8 0,0 4-519,2 1 336,-6-7 1,8-9 0,-3-16 0,3-10 5,2-7 1,5 2 0,3-6 0,0 0 133,0-1 0,5 5 1,-3-4-1,2 2 114,-1 3 0,-5 3 1,6 1 284,1 1 0,3 7-116,1 4 1,-5 5-1,-2 2 1,-3 5-34,-3 6 0,-2 9 0,-2 3 0,0-3-62,0-2 0,0 5 0,0-1 0,0-2-65,0-1 0,0-9 0,0 1-346,0 2 97,0-7 0,2-7 0,2-11 1,4-7-39,2-5 0,1 2 1,7-9-1,-1 1 123,1 2 0,-1-6 0,0 6 0,-1 0 105,-4 4 0,3 5 0,-5 4 0,2 5 242,-1 1 1,-5 2 0,4 8-131,-3 4 1,5 4 0,-6 9 0,-2 2-283,-2 3 0,-2 5 1,0-6-1,0 0-35,0 3 1,0-7 0,0 4-1,0-3-418,0-3 1,0 1-1,2-3 1,2-1-339,1-3 1,3-7 0,-2 2 883,6-4 1,1-10 0,1-3 0,-3-5 47,3-1 1,0-1 0,-1 1-1,-1-1 60,1 1 1,3 1 0,1 3 0,1 1 582,-1-2 1,-5 1 0,0-1 0,1 5 241,3 1 1,1 2 0,1 4 0,-1-2-527,1-2 0,-1 1 0,0 5 0,-1 1-232,-4 5 1,1-2 0,-7 8-111,-2 1 1,-2 3 0,-2 1 0,0 1-94,0-1 0,-2 1 0,-4-1 0,-6-1-136,-3-5 0,-4 5 1,-3-4-1,-3 3-170,-2 3 1,4-7 0,-5-1 0,3-2-739,4-4 1,-4-3 449,1-1 0,9-1 1,9-5 692,4-6 0,10-11 0,1-4 0</inkml:trace>
  <inkml:trace contextRef="#ctx0" brushRef="#br0" timeOffset="416">1014 487 8254,'11'-2'1694,"-1"-4"-1061,-2-5 1,3 1 232,-5-2 1,-2 3-547,-10-3 0,-4 4 0,-7 10 1,0 4-172,-1 6 0,1 3 0,-1 5 1,1 3-42,-1 6 0,1 4 0,-1 4 0,1 2-103,-1 1 1,7 1 0,1-6 0,2 0 129,4 0 0,2-2 1,2-4-1,2-8-39,4-7 0,6-1 0,9-9 0,4-6-124,3-7 0,1-16 0,6-10 1,0-12-136,-1-9 0,1-6 0,-2-8 0,-2 0-41,-1 0 1,-9 0 0,2 2-1,-5 4-42,-7 6 0,3 10 1,-8 3-1,-2 4 236,-3 8 0,-2 8 0,-5 11 478,-6 3 1,2 7 34,-1-2 0,1 12 0,-2 5-82,7 5 1,-3 3 0,2 5-1,2 3-95,2 0 0,2 12 0,0-4 1,0 4-372,0 3 0,0-3 0,0 8 0,0 1-754,0 3 0,2 1 0,4 0 1,6 1-587,3-1 0,5-1 0,3-5 1385,6-5 0,12-4 0,3-2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20.9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18 295 7852,'-2'-17'360,"-4"-1"0,4 1 0,-4-1 674,4 1 1,2-1-360,0 1 0,2 7 0,2 6-301,2 8 1,5 8 0,-3 11 0,0 8-246,0 8 1,3 6 0,-3 7 0,0 2-81,0 4 0,-3-1 0,-5 9 0,0 4-372,0 3 1,0 3 0,0-6 0,0 0-244,0 0 0,-2-8 1,-1-8-1,-3-11-201,2-14 0,2-18 0,2-13 312,0-13 0,0-14 1,0-16-1,0-9 173,0-6 1,0-4 0,0-8-1,0-2 154,0-2 1,-6 1-1,-2 7 1,1 0 136,-1-2 1,-4 12-1,6-6 1,3 10 541,1 7 1,2-2-1,2 11 1,3 3 312,7 4 1,9 11-1,5 1 1,1 5-345,4 1 1,2 5 0,2 2 0,0 6-218,0 6 0,-6 4 0,0 7 1,0 3-71,-2 3 1,-4-2 0,-9 8-1,-4 2 16,-3 2 1,-3 8 0,-12 0-1,-7 0-76,-6 1 1,-10-3 0,1 6 0,-3-3-369,-1-3 0,-7-4 1,2-6-1,4-6-489,4-3 1,4-10-1,-2-5 1,7-5-419,9-5 1,5-5 0,8-8 0,0 1 1101,0-1 0,8-7 0,1-2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32.2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 9333,'-12'0'1241,"3"2"-490,1 3 1,4-1 0,10 8-680,5 2 0,-1-5 0,2 3-667,1 1 1,3-3-1,-1 2-1460,-3 1 2055,3-5 0,-13 8 0,6-7 0</inkml:trace>
  <inkml:trace contextRef="#ctx0" brushRef="#br0" timeOffset="183">53 315 8219,'-16'12'1422,"3"-3"-890,1-1 1,8 0 674,-2-2 1,4-2-1007,2 7 1,8-7 0,4 2-700,3-4 0,-3-2 0,0 0 0,-1-2-1973,-1-4 2471,6 4 0,-7-13 0,9 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38.2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350 817 7737,'0'-27'268,"0"0"1,0 6 0,0-4 300,0-3 0,0 5 0,-2-4 0,-2 2-156,-2 3 0,-7 3 1,1 3-1,-5 5-29,-7 5 0,3 4 0,-6 4 0,0 4-44,0 5 0,3 13 0,-3 5 0,2 4-192,4 2 1,1 0-1,3 0 1,1 0-187,5-1 0,3 1 0,8-2 0,0-2-34,0-1 0,0-7 0,2 4 0,4-2 73,5-3 1,7-9-1,3-3 1,4-2-67,2-4 0,1-4 0,3-8 1,-2-8-47,2-5 1,0-10-1,0 2 1,-4-4-150,-2-2 1,-1 6-1,-9 0 1,-1-1 83,-3 3 0,-5 2 1,4 8 758,-2-1-352,-3 8 0,-10 10 0,-3 14 1,0 5-158,0 5 0,3 5 1,5-4-1,0 0-306,0 1 0,0 3 0,0-6 0,0-2-721,0-1 0,0-3 0,0 1-172,0-1 0,7-7 0,5-8-729,3-12 1854,-5-9 0,6-24 0,-7-2 0</inkml:trace>
  <inkml:trace contextRef="#ctx0" brushRef="#br0" timeOffset="200">560 14 11129,'2'-10'612,"2"7"1,1 6-20,-1 9 0,-2 11 0,-2 8 0,0 8-498,0 8 0,0 13 0,0 10 0,0 9-511,0 7 1,-6 7 0,-1-2 0,-1-6-513,0-7 0,2-8 0,6-10 0,2-13 267,4-16 1,4-18 0,9-7-1,2-6 92,3-6 1,1-9 568,-2-9 0,4-7 0,8 4 0</inkml:trace>
  <inkml:trace contextRef="#ctx0" brushRef="#br0" timeOffset="983">892 713 7771,'17'-18'1287,"-5"1"-528,-1-1 1,-7 1 0,2-1 0,-4 1-154,-2-1 1,0 1 0,0 0-1,-2 1 91,-4 4 1,2-3 0,-7 3-267,-3-3 0,-1 5 1,-3 4-181,1 4 0,-1 10 0,3 4 1,1 5-148,2 6 0,3-1 0,-5 7 0,4 2-144,3 2 1,-5 2 0,6 0-1,2 0 45,2 0 0,2-2 0,0-2 1,2-4-60,4-2 0,2-8 0,5-7 0,-1-2-162,2-4 0,1-4 0,3-6 0,-1-8-65,1-7 1,-3 0 0,-1-6 0,-5 1-130,-1 5 0,4 2 0,-6 1 222,-3 1 544,-1 7 0,-2 10 0,0 12 0,-2 5-56,-3 6 1,3 4-1,-4 10 1,2 2 72,-2 2 0,4 5 0,-4-3 1,5 2-151,1 3 0,0 3 0,0 1 0,0 3-72,0 3 0,-6-4 0,0 4 0,0-3-108,-2-3 1,4-7 0,-5-5 0,-1-3-107,0-2 0,-1-15-157,-7-9 1,1-15-1,1-9 1,3-9-214,1-7 1,0-11 0,-5-7 0,-1-3-278,1-3 1,5 1 0,3-1 0,1 1 195,4 0 1,2 7-1,2 4 1,0 4-204,0 2 0,10 8 0,5 4 0,9 4 104,3 1 1,2 6 0,6 3-1,0-1 72,0 0 0,-6 4 0,-2-3 1,0 1 540,0 4 0,-5 2 0,1 2 0,-4 0 0,-1 0 0,-1 0 0,1 0 0,-1 0 322,1 0 1,-9-2 0,-1-4 472,0-5 1,-6-7 0,4-3 0,-3-2 202,3 1 1,-2-3 0,6 2 0,0 2-563,-1 1 1,3 3-1,5-1 1,1 3-326,-1 3 1,1 4 0,1 8 0,2 0-74,3 0 1,5 10 0,-8 5-1,-3 9 72,-5 3 0,-3 2 1,2 6-1,-7 0-89,-3 0 1,-2-6-1,-4 0 1,-5 0 155,-9-2 0,-5 6 0,0-6 0,-6-1-30,-4-9 1,0-1 0,2-11 0,2-1-268,-3-2 0,-1-4 0,0-5 0,4-11-715,6-9 0,4-6 0,3-2 0,5 0-110,5 0 0,4 0 0,4 0 0,4 2-2030,5 4 2975,5 4 0,1 8 0,1-1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35.8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18 7778,'-8'-10'1282,"6"2"0,-6 16 0,8 6 1,0 9-830,0 12 0,6 9 1,0 17-1,-2 10-450,-2 15 1,-4 9-1,-1-43 1,0 1-1,-2-1 1,0 0-190,0 1 1,0-1 0,-2-1 0,1-1 0,0 41 0,4-17-655,6-18 0,6-19 0,9-13 0,2-7-2060,3-5 2900,7-12 0,-4-18 0,8-9 0</inkml:trace>
  <inkml:trace contextRef="#ctx0" brushRef="#br0" timeOffset="250">468 524 7778,'-18'0'2588,"1"0"-1838,-1 0 0,1 0 0,-1 0-557,1 0 0,-6 6 0,-3 2 1,1 1-110,0 5 0,-6 4 0,2 3 0,-2 2-120,2-1 1,1-3 0,7-4 0,0-1-136,5-2 1,1-1 179,9 7 0,2-1 0,10-1-102,5-5 1,11-1-1,3-6 1,2 2-112,4-2 0,2-2 1,2-2-1,0 0-520,0 0 0,0-2 1,0-2-1,0-4-594,0-2 0,-2 5 1318,-4-7 0,4 0 0,-6-5 0</inkml:trace>
  <inkml:trace contextRef="#ctx0" brushRef="#br0" timeOffset="584">625 629 7778,'-12'0'2296,"1"0"1,5 0-880,-6 0 1,6 2-1180,-5 4 1,7 3 0,-2 9 0,4-1-288,2 1 0,0 5 0,0 2 0,0 3-72,0 3 0,0-6 1,0 0-1,0-2-703,0 1 1,0-7-1,2-7 245,4-2 0,3-5 1,9-8-1,-1-7 241,1-4 0,-1-9 0,1-2 0,-1-2 186,1 0 1,-7 6-1,1-5 1,0 3 188,-3 4 0,5 1 0,-6 5 2023,1 3-1507,-5 4 1,4 16 0,-8 6 0,0 5-275,0 4 1,-2 7 0,-2-7 0,-2 0-234,3 2 0,1-5 0,2 3 0,0-4-636,0-1 0,0-1-2339,0 1 2929,0-8 0,7-10 0,3-10 0</inkml:trace>
  <inkml:trace contextRef="#ctx0" brushRef="#br0" timeOffset="967">957 856 7800,'-16'-2'417,"5"-4"0,-3 2 0,6-7 67,-2-3 0,7 4 0,-1-1 0,6-3-237,3-1 1,9-5 0,-2 1 0,3-1-119,3 5 1,1 1-1,2-1 1,3 3-343,-3 6 0,-2-1 0,-1 3 129,-1 6 1,-1 0-1,-4 9 1,-7 5 78,-3 5 0,-2-1 1,0 5-1,-2 0 12,-3 4 1,-5-2-1,-8 0 1,1-1 198,-1-5 0,1 0 0,0-1 0,-1-1-189,1-3 1,-1-10-1,1-1 1,-1-3-544,1-2 1,5-7-1,2-7 1,3-5-783,3-5 1,2-7 1307,2 2 0,0-4 0,0-2 0</inkml:trace>
  <inkml:trace contextRef="#ctx0" brushRef="#br0" timeOffset="1317">1201 612 7800,'0'17'1006,"0"0"0,2 1 0,2-1 1,2 1-524,-2-1 0,3 7 0,1 1 0,0 2-65,0 4 0,3-4 1,-3 0-1,0-1-525,0-5 0,5-2 1,-1-3-347,3-4 0,3-7 0,-1-10 1,1-9-79,-1-7 1,1-7-1,-3-7 1,-1 1 26,-2-1 0,-1 6 0,7 1 0,-3 3 613,-3 4 0,3 9 533,-3 6 1,-2 6 0,-1 8 342,-1 10 1,-2 1 0,-6 8 0,2 0-493,4 0 1,-4-5-1,5 3 1,-1-2-182,0 1 1,8-7-1,-3-7 1,5-2-375,1-5 0,1-1 0,-1-4 0,1-3-659,-1-7 0,1-6 1,1-3-1,2-4-405,3-2 0,-1 5 1,-6-3-1,3 2-45,3 0 0,-4 1 1171,5 11 0,3-13 0,0 5 0</inkml:trace>
  <inkml:trace contextRef="#ctx0" brushRef="#br0" timeOffset="1750">2057 612 7731,'-18'0'1791,"9"7"1,3 5-1183,4 3 0,2 5 1,2 3-1,2 6-380,2 4 0,-1 10 0,-5 2 0,2 1-63,4 1 1,-4-8 0,4 1 0,-4-3-15,-2-2 1,0-14-308,0-3 1,0-14-1,2-6 1,2-14-139,2-11 0,5-2 1,-3-4-1,2-4 2,3 0 0,3 0 0,1 2 1,1 1 183,-1-1 0,-5 6 0,-1 1 0,3 3 232,2 4 0,-1 7 1,-1 5-1,-3 1 305,3 4 1,-4 4 0,-1 6-1,1 5-139,0 5 0,-4 7 0,3 2 0,-1 3-393,-4 3 1,4 2 0,-1 1 0,3 1-234,4 0 0,-5 0 0,3-2 335,2-4 0,1 4 0,3-5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33.9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18 262 7870,'0'-17'1246,"0"-1"-559,-8 9 1,6 3-1,-3 12 1,5 7-211,5 9 0,-3 5 0,4 8 1,-4 2-399,-2 3 1,0 5 0,0 9 0,0 2-126,0 3 1,0 5 0,0-2 0,-2 2-351,-4 2 0,4-4 1,-3-15-1,3-7-1367,2-3 1,0-16 931,0-15 0,0-17 1,0-32 830,0-9 0,7-16 0,3-12 0</inkml:trace>
  <inkml:trace contextRef="#ctx0" brushRef="#br0" timeOffset="916">1 123 7870,'0'-18'265,"0"1"0,0-1 1,0 1 622,0-1 0,2 3 0,3 3-368,7 6 0,4 4 0,3 2 1,2 0-200,3 0 0,5 8 0,-4 4 0,0 3-212,0 3 1,4-1 0,-5 3 0,-5 1-360,-5 2 0,-1 6 1,-7-3-1,-2 1-40,-2 4 0,-4 2 0,-4 2 1,-7 0 78,-9-1 1,1-1-1,-8-1 1,0-5 166,2-2 1,-5-8 0,9-7 0,2 0 378,1-1 0,3-5-44,0 2 0,9-10 0,8-3 0,9-3 15,7-4 1,3 7 0,5-1 0,5 2-131,4 0 1,-4 0 0,-2 6-1,0 0-102,0 0 0,-5 8 0,-1 4 0,-5 5-181,-5 6 0,-7-1 1,0 7-1,-8 2-76,-8 2 0,-5 8 0,-4-1 0,-5-1-144,-1-2 0,0-8 0,-4-2 1,4-3-588,2-9 1,1 1-1,7-10 66,-1-3 0,9-3 0,5-3 357,8-3 1,2-8 0,9 2 0,4-3 397,1-3 0,1 1 1,1 2-1,3 1 240,2 2 0,-4 6 0,6-3 0,0-1 534,-1 0 1,5 5 0,-4-7 0,4 0 87,2 3 1,5-5 0,1 6 0,-2-2-264,-2-3 1,-2-1 0,0 1 0,-2 1-274,-4-1 0,2-3 1,-8 0-1,-3 3-227,-7 1 0,1 1 0,-8-7-75,-3 1 1,-8 1 0,-7 5-1,-4 3-21,-1 0 1,-6 6-1,-3-4 1,1 4 7,0 2 0,-6 8 1,4 4-1,-2 3 225,0 3 0,7-1 1,-1 1-1,4 1 73,1 4 0,1-3 1,1 5-1,2-2-373,3 0 0,7 3 0,-2-5 1,6 2-156,6-1 1,6-5 0,11-3 0,6-5-594,4-1 1,4-4-1,2-10 1,3-5 58,3-5 0,2-9 0,5-4 0,-2-4 728,-3-2 0,-4 0 0,-8 2 0,-2 2 202,-4 2 1,-10 7 0,-9-1 470,-2 4 0,-10 3 0,-10 3 0,-4 3 321,-1 2 0,-6 2 1,-1 6-1,3 0 102,2 0 1,-5 2 0,1 4-1,2 6-510,1 3 1,3-1-1,-1 1 1,1 5-349,-1-1 1,7 1 0,1-3-52,2 1 1,4-1-1,10-1 1,6-3-221,3-1 0,11-8 0,3 1 0,6-3-191,5-2 1,-3 0 0,4 0 0,-6 0 66,-6 0 1,2 6 0,-8 0 0,-3 0 175,-7 2 1,1 1-1,-8 9 1,-4-1 16,-6 1 1,-8 1 0,-11 2-1,-6 3-120,-4-3 0,-2 4 0,0-1 0,2-3-298,4-2 0,-2-9 0,6-4 0,-1-4-1196,1-2 0,10-2 1696,9-4 0,4-11 0,2-11 0</inkml:trace>
  <inkml:trace contextRef="#ctx0" brushRef="#br0" timeOffset="1284">1206 454 7806,'0'10'2096,"7"-2"1,5-10-1,5-2-1976,7-2 1,-3-2 0,8 5 0,2-3-624,2 2 0,0 2 1,-2 0-1,-2-2-713,2-2 0,-3 0 1,-1 6 1215,-2 0 0,-2-7 0,-5-3 0</inkml:trace>
  <inkml:trace contextRef="#ctx0" brushRef="#br0" timeOffset="1499">1450 70 7806,'-8'-17'518,"-3"-1"0,-5 7 1876,-1-1-1631,-1 8 0,9 4 1,3 14-1,4 5-211,2 4 1,0 14 0,0 0 0,0 6-235,0 5 0,0 9 0,0 3 0,-2 2-70,-4 4 1,2 0 0,-6 0 0,3-2-154,3 2 0,2-8 0,2-6 0,2-9-642,4-6 1,3-4 0,11-6-1,1-8-768,2-5 0,8-10 0,0 0 1315,8-8 0,6-6 0,7-7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46.5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420 140 7912,'0'-27'379,"-8"-4"0,-4 7 1,-3 5 245,-3 5 0,-1 1 0,-3 7 0,-3 2-367,-2 2 1,0 10-1,-4 5 1,2 7 240,-2 3 1,5 10 0,1 0-1,2 8-297,0 4 1,1-5 0,9 7 0,3 1-221,2 3 1,2 9-1,6 2 1,0 2-124,0 0 0,2-2 0,2 4 0,6-4-506,5-2 0,-1-3 0,11-13 0,1-9-361,3-9 1,4-9 0,3-5 0,3-7 515,2-3 0,6-11 0,-5-7 0,1-7 492,0-4 0,-3-10 0,-5-8 0</inkml:trace>
  <inkml:trace contextRef="#ctx0" brushRef="#br0" timeOffset="483">909 384 7891,'0'-23'544,"0"0"1,0-1 0,0 7 0,0 0 44,0-1 1,-2 1-60,-4-1 0,-4 8 0,-9 7 1,-3 6-52,-1 9 1,-8 6 0,4 5-1,-2 6-247,0 4 1,5 4 0,-3 2 0,2 1-292,4-1 1,1 4-1,5-2 1,3-3-63,6-1 1,4 4 0,2 0 0,0 0-440,0 1 1,8-7-1,4 2 1,3-8-177,3-4 0,5-3 0,2-11 0,0-5 126,1-4 0,-3-2 0,-6-2 1,1-4 177,-1-5 1,-1-5-1,-5-3 1,-5-3 403,-4-1 1,-10-8 0,-3 4 0,-5 0 55,-1 4 1,-1-3 0,-1 3-1,-2 2 246,-3 1 1,1 3 0,6 1 0,1 3 917,4 1 0,-1 6 0,5-3-510,-2 1 1,8 2 0,2 6-514,10 0 1,8 6 0,3 0 0,4-3-65,2-1 1,2-2-1,4 2 1,-2 2-94,-1 2 0,-9 0 0,2-6 0,-1 0 2,1 0 1,-10 8-1,3 3 135,-6 5 0,-5 7 0,-5 2 0,0 1-105,0-1 0,-1 6 0,-3-2 1,-4 4-155,-2 2 1,4-2 0,-3-2-1,1-2-859,4 2 0,2-4 1,2 0 968,0-1 0,0-3 0,0-6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3:58:48.2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53 120 7875,'0'-17'-1138,"0"-1"2278,0 1 1,0 0 1559,0-1-2323,0 8 0,0 10 1,0 12-1,0 5-141,0 7 1,0 3 0,0 10-1,0 2-239,0 1 1,0 11 0,0-1 0,0 7-163,0-1 1,0 0 0,0 0-1,-2 5-169,-3 1 1,1-6-1,-6 2 1,2-6-254,4-5 0,0-6 1,1-12 57,-3-6 1,0-21 0,6-14 0,2-15 141,4-11 1,-4-13 0,5-9-1,-1-2 229,0-4 1,2 4 0,-4-2 0,1 0 112,-1 2 1,-2 1-1,-2 11 1,0 3 195,0 7 1,2 7 422,4 9 1,-4 11 0,6 21 0,-2 11 30,-1 14 0,3 4 0,-4 11 0,4 5-193,2 3 0,-1 2 0,5-5 1,-3-1-114,3 0 0,2 3 0,-1-1 0,-1 0 7,-3-3 1,1-16 0,5-2 0,1-6-126,-1-6 0,1-9 1,-1-8-123,1-8 1,-7-14 0,1-13-1,0-7-176,-3-9 0,5-11 0,-6-6 0,-1-4-123,1-2 0,4 6 1,-4 2-1,-1 2-117,1 3 1,-2 3 0,-6 4 0,0 5-854,0 10 0,2 10-222,4 13 0,-4 6 1432,4 12 0,3 12 0,1 9 0</inkml:trace>
  <inkml:trace contextRef="#ctx0" brushRef="#br0" timeOffset="184">577 173 7875,'2'9'2291,"4"-3"1,4-2-1801,7 2 0,1-4 0,-1 4 0,1-4-327,-1-2 1,0 6 0,1-1 0,1-1-342,5-2 1,-5-2 0,4 0 0,-3 2-1238,-3 4 1,6-4 0,1 4-1993,-3-4 3406,-9-2 0,-12 7 0,-10 3 0</inkml:trace>
  <inkml:trace contextRef="#ctx0" brushRef="#br0" timeOffset="334">665 417 7875,'-6'22'135,"-2"-5"0,0-1 552,0-1 1,3-3 0,5-1-415,0 3 0,7-6 1,7-2-207,7-4 0,-1-2 1,5 0-1,-2 0-343,1 0 0,5 0 1,-4 0-1,0 0-325,0 0 0,-1 0 0,-7 0 0,1 0-1128,-1 0 1729,-7 0 0,-3-8 0,-7-2 0</inkml:trace>
  <inkml:trace contextRef="#ctx0" brushRef="#br0" timeOffset="517">734 330 7875,'-17'-10'412,"5"-3"0,3 5 499,1-2 1,0 6 0,4 0-323,-2 8 1,1 6 0,5 7 0,0 3-415,0 3 1,0 4 0,0 8 0,0 2-428,0 4 0,-2 4 1,-2 7-1,-2 2-299,2 4 0,2-1 0,2 5 0,0-4-718,0-7 1,0-3 0,0-13 1268,0-8 0,16-6 0,3-3 0</inkml:trace>
  <inkml:trace contextRef="#ctx0" brushRef="#br0" timeOffset="884">1241 487 7875,'0'-17'874,"0"-1"1,2 3 0,2 1 0,2 2-6,-3-1 0,1 3 1,0-1-516,2-3 1,0 4-1,-8 1-178,-4 1 1,-4 2 0,-7 8 0,-1 4 94,1 5 0,-1 5 0,1 1 1,0 1-93,-1-1 1,3 1 0,1 1 0,4 2-183,3 3 1,1-1-1,6-5-162,0-1 0,9 0 1,7 1-1,5-3-7,1-3 1,3 4-1,-2-5 1,0 5 32,3 1 0,-7 1 0,4-1 0,-3 1 132,-3-1 0,-7 3 0,-4 1 1,-4 2-43,-2-2 1,-4-1-1,-6-3 1,-9-1-201,-7-4 0,3 1 1,-6-7-1,0 0-307,2 2 0,-4-7 0,7 5 0,5-6-78,5-6 1,1 3 0,7-9-1,2-2-28,2-1 0,10-3 0,6 1 662,7-1 0,6 1 0,8-1 0</inkml:trace>
  <inkml:trace contextRef="#ctx0" brushRef="#br0" timeOffset="1251">1765 85 7737,'11'-23'1265,"1"0"1,0 2 0,7 9-737,4 6 1,-3 6-1,5 8 1,-2 9-301,1 10 1,5 14 0,-6 6-1,-2 5 304,-1 6 0,-3 4 1,-1 8-1,-3 2-82,-1 4 0,-8-4 0,0 5 0,-8-1-493,-8 0 0,-11 1 1,-4-5-1,-2-2-182,0-8 1,-1-14 0,-4-7 0,-1-6-830,0-6 0,0-4 0,2-9 0,2-4-2687,2-7 3740,-1-3 0,-4-9 0,-1-3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9:14.4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664 271 7998,'17'-18'168,"1"1"1,-3-1-1,-1 1 249,-2-1 0,-3 1 0,3-1 0,-6 1-96,-4-1 1,-2 1 0,-2 0-1,-6-1 48,-9 1 1,-3 7-1,-9 4 1,-4 4-141,-6 2 1,-5 2-1,-9 4 1,1 8-102,0 7 1,-1 6 0,-1 10-1,-1 2-136,3 1 1,-2 1 0,13-6 0,4 0-137,6 0 0,8-2 0,11-4 0,6-6 30,4-3 1,18-3 0,7 1 0,10-3-9,8-3 1,-2-2 0,5-7-1,1 5 11,0 2 0,-7 0 0,3 3 1,-4-1 32,-2 1 1,-6-3 0,-2 2-1,-3 1-60,-9 3 0,1 1 0,-11 1 0,-3-1-17,-6 1 1,-5 5 0,-9 0 0,1-1-466,-1-3 1,-5-3 0,0-3-118,1-1 1,3-8-1,4 0 483,3-8 0,4-6 0,8-7 0,2-1 307,4 1 0,2-7 0,5 1 1,-1 2 58,1 1 1,3 3 0,3-1 0,3 1 221,1-1 1,2 1 0,-1 1-1,3 5 286,0 5 1,6-2-1,-6 2 1,2 2-313,0 3 1,-2 1 0,4 0 0,-3 1-166,-3 5 1,-2-2 0,-7 8-1,-3 1-41,-1 3 0,-8 1 0,2 1 0,-4-1-103,-2 1 1,-10-1 0,-6 1-1,-5-1-79,0 1 1,-7-7-1,1 1 1,-2 0-94,0-3 0,6-1 1,-4-8-1,-1 0-192,1 0 1,6-8 0,0-3 0,5-5-186,4-1 1,9-9 0,-3-3-1,4-4 550,2-2 0,8-7 0,1-3 0</inkml:trace>
  <inkml:trace contextRef="#ctx0" brushRef="#br0" timeOffset="550">961 131 7998,'0'-18'523,"0"7"512,0-1 1,2 8-514,4-2 0,-4 12 1,3 6-1,-3 5-186,-2 7 0,0 3 1,0 8-1,0 2-224,0 3 1,0-1-1,0 8 1,0 1-73,0 3 1,-5-5 0,-1 1 0,0-1-213,-2-1 1,6-10 0,-4-12-1,4-3-502,2-3 1,0-9 339,0-8 1,2-8 0,2-9 0,4-3 133,2-3 0,-1 4 0,5-5 0,-2 5 77,1 1 1,-5 1 0,0 1 360,0 5 1,1 3 20,9 8 0,-7 2 0,-1 4-55,-2 5 1,3 5-1,-3 1 1,0 1-125,0-1 1,5 1 0,-1-3-1,2-1-35,-3-2 0,5-7 0,-5 5 0,5-2-78,1-4 1,1-2 0,-1-2 0,1-2-24,-1-4 0,-1 2 1,-3-8-1,-3-1 21,-2-3 0,3-1 1,-5-1-1,-2 1 31,-2-1 1,-2 1-1,0 0 112,0-1 1,-6 1-1,-2 1 1,-1 4 124,-5 7 1,4 1 0,-1 0-1,-3-2 135,-1 2 0,3 4 0,0 6-273,-1 6 1,5 3 0,2 5-147,4 3 0,2-8 1,0 9-301,0 3 1,2-10-1,2 1 1,4-3-559,2 1 0,1-5 1,7-1-1,-1-2-1530,1-4 2439,-1-2 0,8-2 0,3 0 0</inkml:trace>
  <inkml:trace contextRef="#ctx0" brushRef="#br0" timeOffset="1051">1502 463 9436,'-9'2'1748,"1"4"-1463,0 5 0,6-1 0,-4 2 0,4 1 91,2 3 1,0-3 0,0 5-291,0 7 1,6-8 0,0 1 0,0-5-249,2-3 1,-5 4 0,9-8-291,2-3 1,-5-1 0,3-4-1,2-3 100,1-7 0,-3-9 0,-1-3 0,1 3 134,-2 2 1,3 1-1,-7 1 1,-2-1 342,-2 1 1,0 5 1437,4 0-1025,-4 9 0,5 3 1,-7 13-1,0 7-164,0 3 1,0 8 0,0-2 0,0 4-163,0 2 0,6 2 0,0 3 0,0 7-31,2 4 0,-6 7 0,3 0 0,-3 0-70,-2 2 1,0-5 0,0 1 0,0-8-103,0-7 1,0-6 0,-2-8-1,-3-9 58,-7-10 0,-4-8 0,-1-8-176,0-10 0,-7-1 1,1-12-1,2-4-152,1-4 1,3-9 0,-1 3-1,1-2-67,-1 1 1,3 5-1,1-2 1,5 5 127,1 5 0,2 9 1,8 1-1,4 6 12,5 5 0,7 4 0,5 8 0,6 0-125,4 0 1,2 2 0,2 2 0,2 2-433,2-2 1,-1-2-1,-5-2 1,-2 0 744,-4 0 0,12-8 0,-4-2 0</inkml:trace>
  <inkml:trace contextRef="#ctx0" brushRef="#br0" timeOffset="1284">1887 96 8694,'-6'-27'0,"0"4"489,2 3 1,-4 9-67,2-1 1,1 10-1,5 2 249,0 10 0,0 7 1,2 4-1,1 5-448,3 1 1,0 4-1,-4 8 1,2 1-274,2-1 1,0 6 0,-6 1 0,0 5-435,0 1 1,0 1 0,0-1 0,0 0-247,0 1 1,5-3 0,3-5 0,0-10-1791,0-10 2519,5-5 0,5-11 0,9-1 0</inkml:trace>
  <inkml:trace contextRef="#ctx0" brushRef="#br0" timeOffset="1652">2183 585 7963,'10'-8'1017,"6"-1"1,-7-9-520,1 1 0,4 5 0,-9 0-155,-1-1 1,0-1 0,0 1 0,2 1 141,-2-2 0,-4 5 1,-6-3-195,-6-2 0,3 7 0,-3 1 0,-2 4-119,-1 2 0,-3 8 0,1 3 0,-1 5-53,1 1 1,0 9-1,-1 1 1,3 2-38,3 0 0,-2 0 1,7 4-1,-1-2-64,0-2 1,2-2-1,6 4 1,0-3-178,0-3 1,6-8 0,2-7-1,2-2-9,3-4 1,3-2-1,1-6 1,2-6-273,5-8 1,-5-11 0,4 0-1,-5-2 50,-6 2 1,3-2 0,-5 8 0,1-1 368,1-1 1,-8 12 0,4-3 0,-2 5 597,-1 1 0,3 8-305,-2 2 1,-4 8 0,6 11-1,-3 2-95,1 3 0,8 5 1,-2-6-1,3 0-809,3 3 0,-5-7 0,3 6 0,3-2-1898,0 1 1,3-7 2529,1-5 0,-4 0 0,7 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3.3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 1 8010,'-17'0'132,"-1"0"150,1 0 0,9 0 0,10 0-154,14 0 0,3 0 0,8 0 0,0 0-116,1 0 1,-1 0-1,4 0 1,-2 0-335,2 0 0,2 0 1,0 0-1,-2 0-1268,-2 0 1590,0 8 0,-2-6 0,-1 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3.5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71 8010,'-12'2'725,"1"1"1536,-3 3-1932,6 0 1,8-6 0,12 0 0,4 0-135,1 0 0,6-6 1,3-1-1,-1-1-387,0 0 1,6-6 0,-2 5-1,2-1-744,-2 4 0,2 2 0,-5 0 0,-1-1-1031,0 1 1967,-2 2 0,-5 2 0,-1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3.7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61 7984,'-23'-16'316,"-1"5"0,3-5 743,9 5 0,7 5-395,10 6 0,-1 13 1,8 13-1,1 1-476,3 4 0,0 2 1,-3 4-1,-1 3-300,1 7 1,1 3 0,0 5 0,-5 1-472,-1 2 1,-2 8 0,-6-2 0,2 2-319,4-2 0,-5-9 0,5-11 1,-4-1-839,-2-4 1739,0-10 0,8-27 0,2-14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3.9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1 280 7984,'5'-23'279,"3"-2"0,0-1 170,0 1 1,5 2 0,-1 5 0,3 1-201,3-1 0,-1 1 0,1-1 0,-1 3 53,1 3 0,5-3 1,0 5-1,1 0-220,1 5 1,-6 3-1,4 2 1,-3 0-257,-3 0 1,-1 9 0,-3 7 0,-3 7-35,-2 4 0,-2 2 0,-6 6 0,-2 0 48,-4 0 0,2-2 0,-8-2 1,-1-2 117,-3 2 0,-1-5 0,-1-5 1,1-6 221,-1-3 1,-1-2-1,-2 1 1,-3-5-382,3-4 0,2-10 0,1-3 0,1-5-382,-1-1 0,3-6 0,3-3 1,6-1 151,4-4 0,2-2 0,2 0 1,4 2 430,6 2 0,11 8 0,4-5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4.2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 8340,'8'-10'765,"2"2"1,5 10-165,-3 4 0,3-2 0,-5 7 0,2 3-231,-1 1 0,-5 9 0,4 1 1,0 2-287,-1 4 0,-5 2 1,2 2-1,-2 0-58,2 0 1,-4 0 0,3-2 0,-3-4-32,-2-6 0,-2-5 0,-1-5-96,-3-1 0,-2-8 0,4 0 0,-2-8 105,2-8 1,2-9 0,2-2 0,0-1-5,0-1 0,0 0 1,0-6-1,2 4-69,4 1 1,-2-3 0,6 4 0,-1 0-184,1 0 0,0 1 0,3 7 0,-1-1-338,2 1 0,1 7 0,3 4 1,-1 4-643,1 2 1,-1 0 1231,1 0 0,7 8 0,2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4.8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 10692,'0'20'747,"0"1"1,2 4-516,4 2 0,-5-3 0,5 5 1,-4 2-98,-2 2 1,0 2 0,0-2 0,0-2-119,0-2 0,0-8 0,0 5-389,0-1 0,2-8 175,4 1 0,-4-11 0,6-12 0,-1-9 6,5-7 0,-2-1 1,1-9-1,3-4-75,2-3 1,1-9 0,0 6 0,1 2 149,-1 3 0,5 3 0,-3 4 0,-3 5 237,-1 5 0,1 3 0,1 5 84,1 5 1,-7 12-1,-1 7 1,-2 9-11,-4 7 0,3 4 0,-1 2 1,-2 0-228,-2-1 1,-2 1-1,2 2 1,2 0-234,2-2 1,1 4 0,-3-12 0,4 2-459,2 0 1,1-7 0,7-1 722,-1-7 0,1 1 0,-1-5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5.0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 53 7859,'-18'-10'1393,"1"4"0,9-2-1163,8 2 0,8 1 0,9 3 0,1-2-436,-1-2 0,7 0 0,-1 6 0,0 0-260,2 0 1,1 0 0,5 0 465,-2 0 0,0 8 0,6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6.6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263 619 8183,'0'-17'506,"-6"5"1,-2 1-79,-1-3 0,5 4 1,-2-1-1,2-1 108,-2 2 0,4-5 0,-5 3-193,-1-3 1,4-1-1,-6 3 1,0 3-161,1 2 1,-3 2 0,-5 8-142,-1 4 1,3 4 0,1 9 0,2 5-140,-1 5 0,-3 6 0,1 3 1,1 5-78,3 2 0,7-7 0,-2 5 0,4-2 172,2 0 0,0-1 1,0-7-1,2-3 165,4-7 0,3-4 1,9-3-1,-1-7-13,1-9 1,7-9-1,2-15 1,2-7-172,0-7 0,1-15 0,2-11 0,0-6-313,-3-5 1,-6 1 0,4-8 0,-4 1-95,-7 1 1,-6 5-1,-10 13 1,0 7 270,0 7 0,0 17 0,0 2 446,0 7 0,0 14 1,-2 8 194,-4 10 1,4 13 0,-4 7 0,4 3-177,2 1 0,0 3 0,0 4 0,0 6-180,0 3 0,0 2 0,0 1 1,0-1-341,0 1 0,0 1 1,0 2-1,0 2-453,0-1 0,0-11 1,2-7-1,4-8-288,6-8 0,3-11 0,3-6 1,-1-6 421,0-6 1,1-6-1,-1-11 1,1-6 530,-1-4 0,1 0 0,-3 4 0,-3 4-183,-6 0 0,2 11 0,-3-3 1409,-1 1-231,-2 8 0,-2 8 0,0 12-458,0 3 0,0 5 0,0 1 0,0 2-402,0-1 0,0 3 1,0-2-1,0-1-422,0-3 1,0-2-873,0 1 0,8-10 548,4-8 0,-3-18 1,1-17-1,0-9 289,-1-7 1,-5-1 0,4-1 0,-2 3 321,0 3 0,1-1 0,-3 7 0,2 4 31,-2 6 0,0 8 394,2 11 0,1 7 1,7 12-1,-4 9-64,-2 5 1,5 8-1,-1-5 1,3-3-53,3-2 0,-7-1 0,1-1 0,2-1 20,1-5 0,-3-3 0,-1-8 53,3 0 0,0-2 0,-3-4-103,-5-5 1,-4-5 0,-2-1-55,0-1 1,-8 7 0,-3 1 35,-5 2 0,-1 2 0,-1 8 0,1 4 76,-1 6 1,3 3 0,1 3 0,2 1-60,-1 4 1,5-1-1,2 5 1,4-2-230,2-3 1,0 3 0,0-2 0,2-4-67,4-5 0,4 0 0,7-9 0,1-1-21,-1-2 1,1-2 0,-1 0 0,1 0-545,-1 0 1,1 0-1,-3 2 325,-3 4 1,1 6-1,-7 9 1,-2 4 240,-2 2 0,-2 2 0,0 6 0,-2 2 52,-4 4 1,-2-2 0,-7 7 0,-1 1 48,-3-2 0,-2 3 0,3-7 1,-1-2 27,-5-2 0,5-4 1,-4-6-1,3-8-60,3-5 1,-1-12-1,1-4-136,0-14 0,7-5 0,4-12 0,4-6-221,2-4 1,0-3 0,2-9 0,2-1-124,2-2 1,7 0 0,-1 7 0,3 3-158,3 1 1,5 8 0,0 1 0,1 5 97,1 3 1,-4 9 0,6 0 0,1 7 53,-1 8 0,-4 4 0,4 2 1,-1 0 346,-5 0 0,-2 2 0,-1 2 0,-1 4 438,1 2 1,-7-6 0,-1 3 558,-2 1 1,-2-4 0,-4 8-19,3 1 1,-3-3 0,4 2-179,-4 1 0,-2 3 0,0 1-488,0 1 1,0-1-792,0 1 1,0-1-1043,0 0 1026,0-7 0,6-10 1,0-13-1,-2-9 59,-3-7 1,-1-4 0,0-2 0,0-2 179,0-3 1,2 3 0,2-4 0,2 4 496,-2 2 1,0 6 0,0 2 212,2 2 0,-1 11 0,-3 14 20,4 10 0,-4 5 0,4 5 0,-4 3-22,-2 6 1,0-2 0,0 0-1,0-1-490,0-5 0,0 4 0,2-1-2686,4-3 2808,-4-2 0,13-9 0,-5-2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6.8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53 8889,'-9'-2'1988,"5"-2"-1952,8-1 1,11-7 0,9 6 0,-1 0-2,2-1 0,0 5 0,6-4 1,-2 4-498,3 2 1,-5 6 0,2 2 0,0 1-1334,-2 5 1795,-2 1 0,-7 11 0,-1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19.3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121 368 7944,'-17'0'0,"-3"0"271,-3 0 1,4 0 2474,-5 0-2268,13 0 1,5 0-1,12 0 1,5 0-295,5 0 0,1 0 1,3 0-1,1 0-148,2 0 1,8 0-1,-3 0 1,1 0-377,0 0 0,-6 0 0,4 0 0,-1 0-923,-5 0 0,0-2 1,1-2 1262,1-2 0,8-8 0,-4 5 0</inkml:trace>
  <inkml:trace contextRef="#ctx0" brushRef="#br0" timeOffset="217">243 1 8725,'-17'0'956,"0"0"1,1 2-743,4 4 0,5-2 0,7 7 0,0 3 117,0 1 1,0 5 0,2 3-1,1 6-18,3 4 0,2 4 0,-4 4 0,2 5-113,-2 5 0,-2 7 0,-2-2 1,0-3-160,0-5 1,0-9 0,0 2 0,0-6-496,0-6 0,2-6 1,3-11-64,7-7 1,3-3 0,3-4 0,1-3-920,5-7 1,3-9 1435,8-3 0,7-7 0,3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9:13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130 43 8000,'-7'-10'392,"5"2"1,-6 16 0,8 4 0,0 3 140,0 3 0,0 7 0,0 6 0,0 6-356,0 4 0,0 7 0,0 1 0,0 5-250,0 4 1,-2 6 0,-2-4-1,-4 0-373,-1 1 0,-1-5 0,-4-12 0,5-9-316,1-9 0,2-19 309,6-12 0,0-15 0,0-19 0,0-5 210,0-7 0,6 3 0,0-10 0,-2 3 323,-3 3 0,-1-6 0,0-1 0,-1 3 181,-5 2 1,2 3 0,-6 3 0,0 5 535,1 6 0,3 6 621,-6 14 1,10 9-1056,2 8 0,8 2 1,12 10-1,3 1-266,6 3 0,6-7 1,4-1-1,3-2-51,3 0 1,2 0 0,3-6-1,-2 2-62,-1 3 0,-10-1 0,0 8 0,-8 3-70,-4 7 0,-7 5 0,-9 10 1,-3 2 55,-8 1 0,-8 15 0,-15-3 0,-8 4 1,-6 5 0,-9-5 0,-1 6 0,-5-2-109,-4-4 0,7-9 0,9-8 0,3-8-288,4-8 1,-2-11 0,14-8-279,2-8 1,9-8 0,6-9-1,6-5-1140,6-1 1844,4-2 0,15-6 0,2 0 0</inkml:trace>
  <inkml:trace contextRef="#ctx0" brushRef="#br0" timeOffset="317">532 567 7989,'12'0'686,"-3"2"-62,-1 3 1,6-3-1,-5 6-229,1 0 1,4-4-1,-7 5-98,3-1 0,0 6 0,2-3 0,-5 5-180,1 1 1,-6 1 0,4-1 0,-4 3-84,-2 3 0,0-2 0,0 7 0,0-1-77,0 0 1,0-6-1,0 4 1,0-1-130,0-1 1,0 0 102,0-5 0,0-10 65,0-8 0,6-16 0,-1-13 0,1-4-1,2-2 0,-4 0 1,6 0-1,-1 2 9,1 4 0,0-2 0,3 8 0,-3 1-108,-2 3 0,5 3 1,-1 5-257,3 5 0,3 4 0,-1 4-428,1 4 1,-1-2-1,1 7 788,-1 3 0,8 1 0,3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21.9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16 587 7963,'0'-21'199,"-2"3"1659,-3 3-1286,3-1 1,-4 8-1,10 10-271,2 14 1,7 3 0,-3 10-1,1 4-54,1 6 1,-8 0-1,4 9 1,-2 7-380,-1 7 0,1 0 0,-6 4 0,0 4-441,0 4 1,-6 3 0,1-5 0,1-4-429,2-12 0,0-13 264,-4-20 0,4-25 0,-4-27 737,4-14 0,-5-23 0,-3-5 0</inkml:trace>
  <inkml:trace contextRef="#ctx0" brushRef="#br0" timeOffset="234">34 482 7963,'0'-23'168,"0"0"0,0 1 286,0 3 0,2 7 0,4 3 46,5 1 0,11 2 0,1 6 1,-2 0-232,-1 0 0,3 6 0,0 2 0,0 1-122,3 5 0,-7-4 0,2 1 0,-5 3-15,-4 1 0,-7 3 1,5-1-1,-2 3-193,-4 3 0,-4 4 0,-6 8 0,-8 0-195,-7 0 1,2 6 0,-7-1 0,3-1-197,0-2 0,-6-4 0,5-6 0,5-7-224,5-7 0,-1-9 0,5 0 0,1-8-291,3-8 0,4-13 967,2-10 0,8-7 0,1-11 0</inkml:trace>
  <inkml:trace contextRef="#ctx0" brushRef="#br0" timeOffset="683">243 482 7963,'24'-23'0,"-1"0"71,-2 1 1,-1 11 0,-3 3 0,1 2 541,-1 0 1,1 2 0,-1 8-103,0 2 1,-1 8-1,-2-3 1,-5 7-176,-1 5 1,-2-2 0,-6 7 0,0-1-140,0 0 0,0 2 0,0 6 0,-2-2-169,-4-4 0,2 4 0,-5-6 0,1 0-313,4-3 1,-4-5-322,2-2 1,0-9 318,6-8 1,0-9 0,0-13 0,2-3-4,4-2 0,-2 0 0,8-4 0,1 1-69,3-1 1,1 0 0,1 0 0,-1 4 49,1 2 1,1 0 0,2 3 0,3 1 208,-3 6 0,-1-1 1,-3 10-1,0 2 80,1 2 1,-1 2-1,-1 2 348,-4 4 0,1-2 0,-5 6 0,0-1 222,-1 1 0,-1-4 0,-4 4 0,2-1 91,2 1 0,0-4 0,-4 4 0,2-1-227,1 1 0,3-4 0,-4 5-251,2 3 1,0 2 0,-4 1-1,1 0-109,3 1 0,0-1 0,-6 3 0,0 1-304,0 2 0,0 1 0,0-7 1,0 1-2220,0-1 1896,0 1 0,0-16 1,0-10-1,0-14 73,0-13 0,0-9 0,0-12 1,0-5-741,0-1 1240,8-2 0,-6-13 0,6-3 0</inkml:trace>
  <inkml:trace contextRef="#ctx0" brushRef="#br0" timeOffset="799">855 98 7963,'0'-27'290,"0"4"1,0 3 1183,0 3-1057,0 7 1,5 10 0,3 12 0,0 5-388,0 6 0,5-3 0,-3 3 0,2-2-672,-1 3 0,1-5 0,3 4 0,-1-3-1538,-2-3 2180,-1 1 0,15 7 0,1 2 0</inkml:trace>
  <inkml:trace contextRef="#ctx0" brushRef="#br0" timeOffset="1449">1134 377 7963,'0'18'330,"6"-6"0,0-1 360,-2 3 0,-2-5 0,-2 3 23,0 2 0,0 1 1,0 3-52,0-1 0,0 1 0,0-1-391,0 1 0,0-1 1,0 0-1,0 1-234,0-1 0,0 1 0,0-1-270,0 1 1,1-9-111,5-3 0,4-12 1,6-7-1,-3-7-49,-1-3 1,-1-6 0,7 4-1,-1 0 198,1-1 0,-1-3 0,-1 6 0,-3 4 312,-1 5 1,-6 0 509,5 9 1,-1 1-286,2 10 1,-4 9-1,-10 8 1,-2 1-117,-2 1 0,-2-4 1,4 6-1,-2 1-137,3-1 1,-5-6 0,2 2-1,2-3-350,2-3 1,2-5-244,0 0 0,8-9 1,4 1 72,3-8 1,-3-11 0,-1-8 0,3-1 50,1-1 1,3 6 0,-3-5 0,-1 5 186,-2 2 1,-6 5 0,3 0 271,-1-1 0,4 7 203,-7 6 1,1 8-1,-6 9 1,2 1-51,4-1 1,-2 0 0,8 1 0,1-3-224,3-3 0,1 2 1,1-9-1,-1-1-18,1-2 0,5-2 1,2 0-1,0-2 23,0-3 0,1-5 1,-5-8-1,2 1 29,-1-1 1,-3 1 0,-3-2 0,-3-3 112,-1-1 0,-8 0 0,2 5 0,-5 1 285,-1-1 1,-1 1-261,-5-1 1,-4 9 0,-7 3 0,-1 4 54,1 2 0,-7 8 1,1 3-1,2 5 161,1 1 1,3 7-1,-1 1 1,3 2-175,3 4 0,-1-4 0,7 2 0,2 0-307,2-1 1,4 5 0,4-4 0,7 2-332,9-2 0,1-4 0,10-8 0,4-1-432,0-4 0,5-5 0,-1-7 0,-2-2 846,-2-3 0,-2-13 0,0-9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24.9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34 8787,'0'-18'2560,"8"9"-1727,4 3 1,-4 6-581,-3 6 0,-3 3 1,-2 9-1,0-1-384,0 1 0,0-1 0,-2 3 0,-1 1-590,-3 2 0,-8 1 0,4-7 0,-1 1 721,-1-1 0,1 8 0,-7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25.3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22 507 8144,'-10'-8'2076,"-1"6"-1540,11-3 0,4 1 1,13 0-1,3-2-388,3 2 1,2 2 0,6 0 0,-2-2-204,2-1 0,2-7 0,2 4 1,-2 0-649,-4 1 1,4-5-1,-6 6 1,1 2-2447,-5 2 3149,-4-5 0,6 5 0,3-6 0</inkml:trace>
  <inkml:trace contextRef="#ctx0" brushRef="#br0" timeOffset="381">214 123 8060,'-17'0'232,"-1"0"1,9 8-1,3 3 1,4 5 285,2 1 1,0 3-1,2 3 1,4 6-170,5 4 1,-1 10-1,0 3 1,-3 3-125,-3-3 0,-2 11 1,0-5-1,2 2-141,2 1 0,0-9 0,-6-3 0,0-4-399,0-6 0,2-12 0,3-3-405,7-11 0,4-12 1,1-9-1,2-9 73,5-12 1,-3-2-1,6-10 1,0 1 290,1 1 1,-1-3 0,2 7 0,-6 2 451,-3 2 1,-3 4 0,0 4 553,1 6 1,-6 11 176,-1 6 0,-7 12 0,2 6 0,-4 5-118,-2 7 1,0-3-1,0 6 1,0 0-519,0 0 0,0-3 0,0 3 0,0 0-349,0 0 1,0-4-1,0 5 1,0-3-2343,0-4 1548,0-1 1,0-15 0,0-10 0,2-17 951,4-9 0,3-19 0,9-5 0</inkml:trace>
  <inkml:trace contextRef="#ctx0" brushRef="#br0" timeOffset="1082">651 1 7896,'-16'2'282,"5"3"0,5-1 1,12 8-510,5 2 0,5-5 0,1 3 0,1 1-34,-1 3 1,6 1 0,1 1 0,-3-1 189,-1 1 0,-3-1 1,0 1-1,-1-1-6,-4 1 1,1 5 0,-5 0 0,0-1 181,-1-3 1,-1 4-1,-6 1 1,0-1 360,0 2 0,0-5 1,0 5-1,0-2 246,0 0 1,0 6 0,0-3-1,0-1-348,0 0 0,0-2 1,0-5-1,0-1-66,0 1 0,2-9-282,4-3 1,-2-6 0,8-6-1,-1-7-291,-1-8 0,5-5 0,-3-5 1,4 2-79,1-2 0,-1 4 0,-3 0 0,-1 0 151,1-1 1,1 7 0,0 0 0,-5 5 416,-1 5-12,6 7 0,-7 4 0,5 11 0,-6 7 264,-4 5 1,-2-2-1,0 7 1,0-1-166,0 0 1,0-6-1,0 3 1,0-5-291,0-2 1,0 1 0,0-1-594,0 1 307,0-1 0,8-7 1,3-6-144,5-8 0,-5 0 1,1-8 252,2-1 0,1-1 0,3 1 346,-1 1 0,1 8 167,-1-2 0,0 4 1,1 2-37,-1 0 1,1 0-1,-1 0 1,1 0-178,-1 0 1,3 0-1,1 0 1,4-1-115,2-5 0,-3 2 1,3-8-1,-2-1-32,-4-3 1,5-1 0,-3-3-1,-2-1-30,-1-2 0,-5-1 0,-3 7 0,-4-1 45,-1 1 0,-5-1 0,2 3 0,-8 1 95,-7 3 1,-5 7-1,-1-2 1,-3 4 183,-3 2 1,4 10 0,-7 5 0,3 7 80,0-1 1,-1 6 0,7 0-1,1 2-228,5 0 0,-3 1 0,8 3 1,3-2-138,1-2 1,2 0-1,2 6 1,5 0-614,11 0 1,5-6 0,8-2 0,0-4-1343,6-7 0,0-1 1955,9-9 0,-7 8 0,4-5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29.3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70 158 7935,'-11'6'374,"-1"0"1,0-1 843,-5-5-366,7 0 0,2-7-634,8-5 1,8-2 0,4 1 0,3 1-168,3-1 1,-1-3 0,1 1 0,-1 1-63,1 2 0,-1 7 1,0-5-1,3 0-140,3 0 1,-3 7 0,3-3 120,-4 4 1,3 4 0,-3 4 0,-3 5 162,-1 5 1,-5 1 0,-1 1 0,1-1-14,0 1 0,-6 5 0,2 0 0,-3-2 110,3-1 1,-2-3 0,8 1-88,1-1 1,3-7-1,1-4-170,1-4 0,-1-2 0,1-2 0,-1-4-207,1-6 1,5-3 0,0-5 0,-1-1-490,-3-2 0,-2-1 0,1 7-2038,-1 0 2761,1 7 0,-16 2 0,-4 8 0</inkml:trace>
  <inkml:trace contextRef="#ctx0" brushRef="#br0" timeOffset="349">105 560 8368,'0'-18'715,"0"7"0,0-1-398,0-2 0,2 5 0,4-3 0,5 0-110,5 3 0,1-5 0,1 6 0,1 1-127,5-1 1,-5 0 0,4 4 0,-3-2-4,-3 2 0,1 2 0,-1 2 1,1 0 1,-1 0 1,-5 8 0,-3 4 13,-1 3 0,-2 3 0,-4-1 0,2 1 24,2-1 0,-1 1 0,-5-1-31,0 1 0,0-1 1,2 1 57,4-1 0,-2-1 1,6-3-1,-1-3-50,1-2 0,2-3 1,5-5-1,1 0-100,-1 0 0,7 0 0,1 0 0,0-2-646,0-3 1,4 1-1,-3-8 1,1 0-724,4 3 1,-6-7 1374,-2 5 0,4-5 0,1-1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0:32.53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132 961 7933,'-11'-8'178,"1"-4"253,2-3 1,2 3 0,6 0 153,0-1 0,2-1 1,4 3-1,6 5 28,3 4 0,5 2 0,3 0 0,4 0-358,0 0 1,4 2 0,-6 4 0,1 7-120,-1 9 1,-2 5-1,-5 8 1,-1 2-46,1 3 1,-9 1 0,-3 9 0,-4 5-264,-2-1 1,-2 6-1,-4 0 1,-5 3-8,-5 3 0,-3-6 0,-3-4 0,-3-6 125,-2-3 1,-2-8 0,-4 2-1,2-7 122,2-4 1,2 1 0,-4-8 0,3-2 129,3-1 1,2-11-1,5-3 892,1-4-887,7-2 1,10-6-1,12-1 1,3-1-11,3 0 1,1-4 0,5 5-1,3-1-212,0 0 0,6-4 1,-6 7-1,2-1-377,0-2 0,-5 6 1,3-4-1,0 4-237,0 2 0,-6-5 0,3-1 0,-5 2-398,-1 2 0,-7 4 0,1 2 0,1 2-1399,3-3 2430,-6-1 0,5 6 0,-5 2 0</inkml:trace>
  <inkml:trace contextRef="#ctx0" brushRef="#br0" timeOffset="1617">901 559 7701,'-18'0'1413,"1"0"-968,7 0 1,2-2-1,8-4-363,0-5 1,8 1 0,4 0 0,3 0-69,3 1 0,-7-1 0,1-4 1,1 5 34,3 1 0,1 0 1,1 4 6,-1-1 1,1-1 0,-1 6 0,-1-2 37,-5-4 1,5 4-1,-4-4 31,3 4 1,-3 2-1,-2 2-5,-3 4 1,5-2 0,-4 6-118,1-3 1,-3 5 0,6-6-130,1-2 1,-3-2 0,2-4-282,1-4 1,1 2-1,0-6 1,-3 1-534,3-1 0,-5 4 0,3-6 940,2-1 0,-7 5 0,9-7 0,-6 5 0</inkml:trace>
  <inkml:trace contextRef="#ctx0" brushRef="#br0" timeOffset="1984">970 908 7979,'-17'18'-3,"0"-1"1,-1-1 0,1-5 382,-1-5 0,8-6 266,5-6 0,3-3 1,2-9-1,0 1-360,0-1 0,7-5 1,5 0-1,4-1-121,1-1 1,1 6 0,-1-4 0,0 3-66,1 3 1,5 5-1,0 2 1,-1 3-263,-3 3 1,5 2 0,-1 2 0,-2 2-33,-1 3 0,-5 11 0,-1 9 0,-5 0 213,-1 1 1,4 5 0,-6-2 0,-3 4 44,-1 2 0,-4 5 1,-3-1-1,-7-4-30,-4-4 1,-1-4 0,0 4-1,-1-3 16,1-3 1,-7-4-1,1-7 1,2-4-5,1-3 1,3-1 0,-1-6 0,1-2-72,-1-4 1,1-5 0,0-11 0,-1-3-267,1-2 1,5 4-1,2-6 1,2-1-181,5 3 0,1-4 0,2 8 0,0 0-199,0-3 1,7 9 0,5-4 669,4 1 0,9 7 0,2-13 0</inkml:trace>
  <inkml:trace contextRef="#ctx0" brushRef="#br0" timeOffset="2297">1704 367 8246,'0'-27'0,"0"3"-80,0 5 0,0 2 1,0-1 802,0 1 0,0-1 0,-2 3 0,-4 3-116,-5 6 1,1 4 0,-2 2 0,-1 2-325,-3 4 1,1 11-1,-1 13 1,1 5-190,-5 5 1,-1 5 0,3 9-1,1 4-24,-1 6 0,1 4 0,1 2 0,3 0-171,1 0 0,2-6 1,-1-2-1,5-4-250,4-7 0,4-3 0,4-13 1,7-10-482,9-9 0,-1-8 0,8-10 0,2-6-534,2-9 1,-4-9 1365,0-9 0,1-7 0,4-3 0</inkml:trace>
  <inkml:trace contextRef="#ctx0" brushRef="#br0" timeOffset="2714">1931 192 7970,'0'-23'0,"0"0"123,0 1 1,8-3-1,3 2 1,5 1 575,1 3 0,1 7 1,1 3-1,3 1 44,1 4 0,0 2 1,-5 2-549,-1 0 1,1 8 0,-3 4 0,-3 3-200,-6 3 0,-5-1 1,-1 2-1,-1 3-25,-5 1 1,-4 6 0,-7-6 0,-1 1-143,1 1 0,-7 0 1,-1 4-1,0-4 87,0 1 0,1-7 0,7 4 0,-1-3 372,1-3 1,0 1 380,-1-1-417,8 1 1,12-9-1,14-5 1,5-6-110,1-4 1,3-1 0,-2 3 0,-2-2-132,-1 2 0,-3 2 1,1 2-79,-1 0 0,-7 2 0,-4 4-63,-4 6 1,-4 3 0,-4 3 0,-8-1-103,-7 1 1,0 5-1,-7 0 1,1-2-287,0-1 1,6-3 0,-4 3 0,1-1-1108,1-1 1,5 3 1623,7-9 0,-1 3 0,-5 3 0</inkml:trace>
  <inkml:trace contextRef="#ctx0" brushRef="#br0" timeOffset="3064">1966 996 8772,'-8'17'579,"6"1"-327,-4-1 0,4-5 970,2-1 0,2-7 1,4 2-1,6-4-667,3-2 1,3 0 0,-1 0-1,-1-2-328,-5-4 1,5-5 0,-4-11-1,3-3-227,3-2 1,-3-2-1,-1-8 1,-3-2-124,3-2 1,0-7 0,-1 1 0,-3-3-385,-2-3 0,3 7 0,-3-3 0,0-1 192,0-1 1,3 3-1,-5 13 1,-2 2 484,-2 4 318,6 4 0,1 17-149,9 8 1,-7 6-1,1 7-221,2-1 1,1-2-1,3 1 1,-1-5-449,1-4 0,-1-2 1,0 0-1,1 0-730,-1 0 0,1 0 0,-1 0-122,1 0 0,-1 0 0,-1 2 1182,-5 4 0,5 3 0,-6 9 0</inkml:trace>
  <inkml:trace contextRef="#ctx0" brushRef="#br0" timeOffset="3431">2403 594 7956,'-18'0'3722,"1"0"-1464,-1 0-1867,8 0 0,3 8 0,7 3-344,0 5 1,0 3 0,0 3-1,0 3 42,0 2 1,-6-6 0,0 5 0,2-3-150,2 0 0,2 0 1,0-5-644,0-1 387,0-7 0,2-2 0,2-10 0,4-4 11,1-6 0,1-5 0,4-4 0,-3-3 44,3 3 0,2 0 0,-1-1 1,-1 1 169,-3 5 1,-1-1 0,4 7 320,-3 1 0,1-5 127,5 8 0,-7 8 1,-4 10-396,-4 3 0,-2 3 1,0-1-1,0 3-363,0 3 0,6-10 1,-1 5-1,-1-3-231,-2 1 0,-2-4 632,0-1 0,8 1 0,2 5 0</inkml:trace>
  <inkml:trace contextRef="#ctx0" brushRef="#br0" timeOffset="3683">2944 210 7940,'0'-12'1135,"0"0"1,2 3 0,4-3 0,5 6-334,5 4 0,7 10 0,2 6 0,3 7-59,3 8 1,0 10-1,0 4 1,-2 3 30,2 9 1,-6 1-1,-2 10 1,-5 2-385,-7-2 1,-5 5 0,-14 5 0,-9-2-371,-10-2 0,-8-4 1,-6-4-1,-5-6-27,-5-4 0,-1-9 0,-1-6 0,1-10-2206,0-12 0,7-7 1,6-12 2212,8-4 0,-2-11 0,6-11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15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28 314 7744,'-18'0'698,"9"0"0,9 6 0,11 0 0,5 0-469,1 2 1,7-6 0,1 3 0,2-3-141,4-2 0,2-2 0,2-3 0,0-7-245,0-4 1,-6-1-1,0-2 1,0-5-94,-2-5 1,-1 2 0,-11 0-1,-3 2-16,-6 3 1,-6-1 0,-6 4-1,-8 3 147,-7 1 0,-8 7 0,-10 2 1,-2 4 151,2 2 1,2 0 0,4 0 0,2 2 218,2 4 1,8 4-1,-2 7 1,3 2-16,3 5 0,1-3 0,5 8 1,3 4-152,0 6 1,6-2-1,-4 4 1,6-5-150,6-1 0,4-2 1,7-4-1,3-5-319,3-5 0,4-3 1,8-5-1,2-5-179,4-4 0,-2-2 1,7-4-1,5-6 560,5-7 0,0-18 0,6 0 0,-2-4 0,-3-3 0,-5 5 0,-3-6 0,-3 4-73,3 4 1,-7-2-1,-3 14 1,-8 4-500,-8 5 1492,-3 6 0,-18 8 0,-8 0-235,-8 0 1,-9 2 0,-2 4 0,0 6-394,-1 3 0,-5 11 0,0 3 0,-6 4-329,-3 2 1,-1 0-1,6 1 1,0 3-230,0 2 1,0 0 0,2-6 0,4-2-1616,6-4 1,3-6 1261,3-11 0,7-20 0,4-17 619,5-12 0,8-8 0,3-7 0</inkml:trace>
  <inkml:trace contextRef="#ctx0" brushRef="#br0" timeOffset="767">604 35 7659,'8'-15'398,"4"3"0,-3 6 1,1 12-1,0 6-227,-1 3 1,3 3 0,6 1 0,-3 2-259,-3 3 0,9 1 0,-4-4 0,3 2-350,-1-1 1,1-3 0,1-3 0,4-5 41,2-5 1,-5-4 0,3-2-1,-2 0 370,1 0 0,-1-2 1,-6-4-1,-1-5-23,-4-5 0,1-1 1,-7-1 2044,-2 1-911,-2 7 0,-10 2-516,-4 8 0,5 8 0,1 6 1,4 7-263,2 8 0,0 4 0,0 4 0,0 6-272,0 9 0,-6 8 1,0 12-1,0 2-145,-1 1 0,3 13 0,-6-7 1,2-3-371,4-4 1,-3-6-1,1-4 1,2-10-710,2-11 0,2-20 721,0-23 0,0-16 1,2-15-1,2-9 197,2-13 0,1-7 0,-3-12 0,2-2 183,-2-1 1,-2-1-1,-2 6 1,0 0 86,0 1 0,-6 1 0,0 4 0,2 5 221,2 5 1,2 9-1,0 5 1,0 5 325,0 6 1,8 5 0,4 13 0,5 5 75,7 4 1,-3-4 0,8 0 0,0 2-469,-2 2 0,6 4 1,-4 2-1,2 4-111,-1 2 0,-5 1 1,-8 9-1,-1 1-130,-5 2 1,3 7 0,-8-5 0,-2 2-190,-2 4 1,-10-4-1,-6 2 1,-5 2 24,-4 2 1,-1-6 0,5-3 0,-2-5 71,-3-1 1,-5-3-1,6-3 1,2-6 71,1-4 1,5-4-1,3-6 45,6-10 1,4-1 0,4-10 0,6-4 54,9-6 1,3 2-1,7-4 1,0 7 138,0 4 1,-3-1-1,5 8 1,2 2 221,2 1 0,-4 11 1,0 3-1,0 4 27,-2 2 1,6 2 0,-6 4 0,1 5-147,-5 5 1,-6 7 0,-3 2 0,-4 1-123,-3-1 0,-1 4 0,-6-6 0,-2-2-77,-4-1 0,1 3 1,-11 0-1,-3-1-93,-1-3 0,-7-7 0,-2-2 0,-2-1-8,2 1 1,-2-6 0,7 2 0,1-6-292,-2-6 1,6 0-1,-3-10 1,9-5-278,7-4 0,4-4 0,2-6 0,2-2-169,4-4 0,5 2 1,13-5 800,5 1 0,4-5 0,2 3 0</inkml:trace>
  <inkml:trace contextRef="#ctx0" brushRef="#br0" timeOffset="1617">1547 0 8025,'35'0'-354,"-2"0"0,-2 0 213,-2 0 0,-7 0 0,1 0 0,-6 2 851,-5 4 0,2-2 1,-7 7-1,1 3-63,0 2 1,-2 3 0,-6 4 0,0 4-306,0 1 0,0 5 0,-2-4 0,-4 4-184,-6 2 1,3-1 0,-3-1 0,0-1-84,3-3 1,-1-10 0,6 0-1053,-2-5 607,0-10 0,8-4 0,2-12 0,4-5 102,2-6 1,1 1 0,7-5 0,-3 0 135,-3 0 1,4 3-1,-5-3 1,5 2 66,1 4 1,-5 1 0,-1 5 219,3 3 1,2 4 0,-1 10-33,-3 4 1,-5 4-1,-7 9 1,2 4-39,4 7 1,-4-3 0,4 0 0,-4 0-59,-2 0 1,0-3 0,2 3 0,2-2-101,2-4 1,7-3-1,-1-5-14,3-1 0,3-8 0,-1 2 1,1-4 110,-1-2 0,1-2 0,-1-2 0,1-4 77,-1-2 1,-5-1 0,-3-7 0,1 1-7,0-1 0,-6 1 0,2-1 0,-3 1-30,3-1 0,-4 1 0,4-2 0,-4-3 13,-2-1 1,-6 0 0,-2 5 0,-1 1 199,-5-1 0,4-3 0,-1 1 347,-3 5 0,-1 3-469,-3 1 0,3 11 0,3 13-194,6 9 1,-2-1-1,3 8 1,1 0-305,2-2 1,2 6-1,2-4 1,2 2-284,1-1 0,9 1 1,-2-6-1,3 0-138,3 0 1,-1-3 0,1-11 0,1-5 321,4-4 0,-3-2 0,3-2 1,-4-6 440,-1-9 0,-3-3 0,-1-9 0,-2 0 0,1 2 0,-5-4 0,-2 6 0,-4 0 278,-2-1 0,5 3 0,1 6 0,-2-1 3397,-2 1-2458,-2-1 1,0 5-913,0 7 0,0 14 0,0 15-165,0-2 1,6 6 0,0 1 0,-2 1-106,-2 0 1,-2-2 0,1 4 0,3-4-260,2-2 0,0-1 0,-4-7 1,2 1-34,2-1 0,1-7 0,-1-4 41,6-4 1,-2-4 0,-1-6 0,1-8-50,0-5 1,1-4-1,7 1 1,-3-3 109,-3 0 0,3 2 0,-5 7 1,2 1 373,-1-1 0,-5 7 224,6-1 1,-2 10 0,1 2-139,-5 10 0,-4 7 0,-2 5 0,0 3-121,0 2 1,0-4 0,0 5-1,0-3-710,0-4 0,0 4 0,0-1 0,0-3-738,0-2 0,2-1 1264,4-1 0,4 1 0,7-1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13.3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1 548 7738,'0'-12'1781,"0"0"0,2 1-1581,4-7 1,3 9-1,11 1 1,3 2-297,6 0 1,4 0 0,2 6 0,2 0-492,4 0 1,-5 0 0,5 0 0,-6 2 586,-6 4 0,4 4 0,-6 7 0</inkml:trace>
  <inkml:trace contextRef="#ctx0" brushRef="#br0" timeOffset="251">175 94 10456,'-7'-10'1046,"5"4"1,-4 12-943,4 6 0,2 11 0,0 8 0,0 8-170,0 7 1,0 7-1,0 7 1,0 10-103,0 9 0,-6 7 1,-2 1-1,1-2-251,-1-3 0,2-14 0,6-16 1,0-11-152,0-10 0,2-14 0,2-15 1,4-11 144,1-15 0,3-14 0,5-11 1,1-7 424,-1-8 0,1-12 0,-1-4 0,1-7 0</inkml:trace>
  <inkml:trace contextRef="#ctx0" brushRef="#br0" timeOffset="883">333 111 7483,'0'-33'0,"0"4"197,0 6 1,0 9 497,0 2 0,0 16 1,0 2-1,0 12-313,0 11 1,5 2 0,1 15 0,-2 3-255,-2 1 0,-2 3 0,0 1 1,0 4-107,0 6 1,-2-4-1,-2-1 1,-2-7-37,3-5 1,1-3 0,2-7 0,2-4-316,3-12 1,5-11 0,10-18-4,3-9 0,-4-10 0,4-14 0,-3-6 58,-3-3 1,-5-2-1,0 1 1,-1 5 116,-1 5 1,4 6 0,-9 6 376,-1 6 1,-2 15 60,-2 14 0,0 5 1,-2 18-1,-2 4-101,-1 6 1,-1 0 0,4 6 0,-2-3-197,-2-3 0,0-2 1,6-4-1,2-2-253,4-2 1,4-8 0,7 1 0,1-9-99,-1-7 0,6-4 1,3-4-1,1-4 229,4-5 0,-4-11 0,0-3 0,-2 0 317,-3 0 0,-1-1 0,-1 5 1,-1-2 97,-4 2 1,-9-5 0,0 3-1,-2 2 313,2 1 0,-4 3 0,2 1-66,-8 5 0,-6 3 0,-7 8-263,-1 0 1,1 0 0,-1 2 0,1 4-1,-1 5 0,1 5 0,1 1 0,3 3-143,1 3 1,2-2 0,-3 6 0,3 1-175,2-1 0,2-6 0,6 4 1,0-1-79,0-1 1,0 0-1,2-5 1,2-1-300,2 1 0,8-7 0,-3-1 0,5-2-104,1-4 0,7-4 0,-1-6 0,-2-8-15,-1-7 0,-3-6 0,1-8 0,-3 0 322,-3 0 0,1-2 0,-7 0 0,-2 0 216,-2 4 0,-2 10 0,0 0 0,0 3 784,0 3 1,-2 7-132,-4 4 1,2 12 0,-5 6 0,1 3-337,4 3 0,2 5 1,2 2-1,0 2-558,0 5 1,0-5 0,0 2 0,2 2-666,4 2 1,-4-4 0,4-2 919,-5-2 0,-1 6 0,0-3 0</inkml:trace>
  <inkml:trace contextRef="#ctx0" brushRef="#br0" timeOffset="1200">1014 565 9869,'9'2'1101,"-3"4"1,2 4 0,-2 7 0,0 3-923,1 3 1,-5-2 0,4 8 0,-2 2-169,2 2 1,-4 2 0,4-2-1,-4-2-249,-2-2 1,2-15-261,3-2 1,5-12 0,6-12-1,-3-11 211,-1-8 0,-1-4 0,7 0 0,-1 0 213,1 0 0,-1 0 1,-1 2-1,-3 6 366,-1 9 0,0 3 0,5 9 306,1 2 1,-3 12 0,-3 9 0,-4 12-282,-1 10 0,-5-2 1,4 4-1,-4-4-905,-2-2 0,0 0 0,0-2 0,0-4 588,0-6 0,8-4 0,1-1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12.2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654 437 7912,'0'-27'60,"-2"-4"1,-1 8 0,-3-1 360,2-1 1,0 6-1,0-6 1,-4-1 50,-1-3 1,3 2 0,-6 0 0,1 2 176,1 3 0,-10-3 1,5 2-310,-4 1 0,3 5 0,-7 5 0,3 7-100,3 3 1,1 4 0,3 3-1,3 9-196,2 7 1,-3 6 0,5 10 0,0 2-256,-2 2 1,6 13 0,-5 1 0,1 5-37,0 6 0,0 2 1,6 3-1,0 5-261,0 6 0,0 7 0,0 0 0,0-5 4,0-5 1,0-5 0,0-12-1,0-10-123,0-9 0,2-20 0,2-9 245,2-10 1,0-8 0,-6-16 0,0-3 214,0-6 0,-8-4 1,-4-4-1,-3-4 226,-3-5 1,-1 1 0,-5 1 0,-3-1-40,0 0 1,-6 1 0,4-5 0,-2 5 224,2 1 1,-2 4 0,9 8-1,5 6 382,3 5 1,12 1 0,2 13-479,10 2 1,8 4 0,5 4-1,6 4-372,4 2 0,8-1 0,1 3 0,3-4-89,4 0 0,1-7 0,2 5 0,1-4 72,-1-2 1,1 0 0,-3-2 0,-3-2 217,-7-1 0,-5-3 1,-6 4 1015,-5-2 0,-7-2-299,-5 3 0,-12-3 1,-12-6-310,-3 3 0,-3 5 0,1-4 1,-1 2 23,1 4 0,-1 2 0,1 2-223,-1 0 1,1 2 0,1 4 0,3 6-112,1 3 0,3 5 0,-3 1 0,4 4-137,0 3 1,6-5 0,-3 6 0,3 0-24,2-2 1,0 6-1,2-6 1,1 2-59,3 1 0,8-11 0,-2 0 0,5-7-370,6-4 1,-3-2 0,3-8 0,-4-6 15,-1-10 1,-1-7-1,1-12 1,-3-1 394,-3-3 1,1 0 0,-7 6-1,-2 2 120,-2 4 1,-2 4 0,0 7 401,0 1 0,-2 7 0,-4 6 12,-5 8 0,3 12 1,2 9-1,4 0-389,2 0 0,0 6 0,0-3 0,0 1-640,0 0 1,2-6 0,4 2 0,6-3-102,3-7 0,3-3 1,-1-1-1,1-5 376,-1-4 1,6-4 0,1-4-1,-1-5 321,2-5 0,-6-7 0,5-2 0,-7 0-4,-5-1 1,1-3 0,-7 6 0,0 0 421,2-3 1,-6 13-1,4-5 1,-6 3 539,-6-1 1,2 1 0,-8 3-424,-1 6 1,-3 4 0,-1 2 0,1 2-46,5 4 1,-3 4 0,6 7-361,-2 1 0,1-1 1,-3 1-127,6-1 1,4 1 0,4-3-123,4-3 1,-2 1 0,8-7 0,1 0-91,3 2 0,1-4 0,1 5 0,-1 1 28,1 0 0,-7-4 1,1 3-1,0 1 57,-3 0 0,-1 1 1,-8 9-115,0 3 1,-2-4-1,-4 5 1,-7-5-342,-9-1 0,3-7 0,-6-1 1,1-2-959,1-4 1536,0-2 0,5-2 0,1 0 0</inkml:trace>
  <inkml:trace contextRef="#ctx0" brushRef="#br0" timeOffset="133">1056 629 7901,'18'-6'464,"-1"1"1,0 1-215,1 2 1,-1 0-1,3-2 1,1-2-313,2 2 1,7 2 0,-7 2 0,0 0-679,2 0 0,-5 0 1,3 0-603,-4 0 1342,-9 0 0,6-7 0,-7-3 0</inkml:trace>
  <inkml:trace contextRef="#ctx0" brushRef="#br0" timeOffset="517">1248 297 9231,'0'18'325,"0"-1"0,0 1-84,0-1 1,0 9 0,0 5 0,0 5 89,0 5 0,0 10 0,0-3 1,0 7-115,0 1 1,0-13-1,0 3 1,2-7-170,4-4 1,4-8-1,7-4 1,1-5-18,-1-7 0,2-3 0,3-8 1,1-2-193,-2-4 1,5-5 0,-3-11 0,-4-3-116,-5-2 1,0 0 0,-7-4-1,1 4 104,0 1 1,-2-3 0,-8 6-1,-2 2 260,-2 1 1,-8 5-1,5 1 1,-3 4 66,0 3 1,1 1-1,-7 6 1,1 2 200,-1 4 1,7-1-1,1 11 1,0 3-81,1 1 1,3 7 0,-4 2 0,2 2-456,4-2 0,3 4 1,2-4-1,3 4-372,2 2 0,8-6 1,-3-2-1,5-1-241,1-5 1,3-3-1,1-7 1,2-5-87,-1-4 1,-3-10 877,-1-3 0,-1-13 0,1-3 0</inkml:trace>
  <inkml:trace contextRef="#ctx0" brushRef="#br0" timeOffset="768">1580 821 7865,'8'-17'-755,"-6"-2"0,5-3 1222,1-1 1,-6 0-1,6 7 472,0 4 0,-4 7-447,7 10 1,-7 5 0,4 10 0,-2 1-71,0 2 1,-1 6 0,-5-3 0,0-1-191,0 0 1,6 6 0,0-4 0,-2 2-22,-2 0 0,-2-7 1,0 1-1,0-4 48,0-1 1,0-1 0,-2-1-70,-4-4 1,4-7-274,-4-10 0,4-7 0,2-11 1,2-5-5,4 1 1,-2-6 0,8 6-1,1 0-336,3 4 1,-5 3 0,1 3-1,2-1-251,1 1 0,8 7 0,1 4 0,-3 4-106,-2 2 0,5 0 0,1 2 780,2 4 0,-6 12 0,5 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08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51 490 8102,'-8'-10'97,"-1"2"0,-3 2 582,0 1 1,9-3 308,-3 2 0,12 4 1,7-4-1,7 4-394,3 2 1,14 0-1,-2 0 1,3 0-162,5 0 1,4 0 0,9 0 0,4 0-51,2 0 1,2 0 0,6-2-1,2-2-260,4-1 0,-5-7 0,3 6 0,-8 0-373,-8-1 1,-1 5 0,-3-4-1,-2 2-462,-7-2 0,-14 4 0,-8-4 1,-3 4-2654,-3 2 1683,-7 0 1,-4 0 1681,-12 0 0,-12 8 0,-9 2 0</inkml:trace>
  <inkml:trace contextRef="#ctx0" brushRef="#br0" timeOffset="250">889 210 8097,'-17'-9'2208,"0"3"0,9 4-1393,8 2 1,13 0-1,13 0 1,1 2-215,4 4 1,4-3 0,4 7 0,3 0-279,3 0 0,1 1 0,7 5 0,-1-1-265,1 3 0,-3-5 0,-1 13 0,-5-3-196,-1 0 0,-10 6 1,-10-4-1,-5 1-306,-7-1 0,-5 0 0,-14-4 0,-9 3-334,-10-3 1,-12-2 0,-4-1 0,-3-1 132,-9 1 1,9-6 0,-7-3 0,5 1-310,3 0 0,2-5 1,10 5 953,4-2 0,4 6 0,8-5 0</inkml:trace>
  <inkml:trace contextRef="#ctx0" brushRef="#br0" timeOffset="985">2339 53 8421,'0'-17'1333,"2"5"1,4 2-1010,5 3 1,5 1 0,1 6 0,3 0-343,3 0 0,2 0 0,6 2 0,-2 2-528,2 1 0,2 7 0,0-4 0,-1 1-479,-3 5 0,-8 2 1025,2 1 0,-3 8 0,-3 2 0</inkml:trace>
  <inkml:trace contextRef="#ctx0" brushRef="#br0" timeOffset="1150">2287 402 8484,'-18'0'1046,"1"0"0,-1 0-682,1 0 1,11 0 0,10-2-110,11-3 1,16 1 0,2-6-1,8 0-328,4 1 1,-5-3 0,7-4 0,3 3-392,7 1 0,-9 3 0,5-5 0,-5 4-1200,-3 2 0,-2-3 1664,-9 5 0,-6 0 0,-3 6 0</inkml:trace>
  <inkml:trace contextRef="#ctx0" brushRef="#br0" timeOffset="1317">2356 140 8055,'-27'-5'167,"4"-1"1,6 0 330,5-2 0,-4 6-173,5-4 0,3 6 0,2 6 0,4 8-123,2 7 0,2 1 0,2 9 1,4 4-433,1 3 0,-5 13 1,4-1-1,-2 8-399,0 5 1,5-1 0,-3 4 628,2-2 0,2 0 0,5 6 0</inkml:trace>
  <inkml:trace contextRef="#ctx0" brushRef="#br0" timeOffset="1717">2828 525 8055,'0'-18'312,"0"1"0,2-1 1,2 1 302,2-1 1,-1 1 0,-5-1 157,0 1 0,0 5 0,-2 3-135,-3 1 0,-5 2 0,-7 6-374,-1 0 1,1 8-1,-1 5 1,1 7-176,-1 3 1,7 8-1,-1-2 1,0 4-258,3 2 1,-5-2 0,8-2 0,2-2-83,2 2 0,2 0 1,0-2-1,0-5 67,0-5 0,2-1 1,4-1-1,8-1-90,7-5 0,-2-3 0,7-10 0,-3-4 54,0-5 1,6-7 0,-5-5 0,-3-6-57,-2-4 1,-1-2 0,-1-2 0,-1 0 305,-5 2 1,-3-2-1,-8 14 1,0 2 395,0 1 1,-2 5-1,-4 3-87,-5 6 0,-3 6 1,1 6-1,1 8-230,-2 7 1,5 0-1,-1 8 1,2 1-262,4-3 1,2 4-1,2-6 1,0 0-375,0 0 1,0 5 0,2-7 0,4-2-531,6-1 1,3-5 0,3-1 1054,-1-3 0,9 1 0,1 5 0</inkml:trace>
  <inkml:trace contextRef="#ctx0" brushRef="#br0" timeOffset="2350">3177 437 7963,'0'-11'277,"-2"1"1552,-4 2-1358,5-5 0,-7 13 0,8 0 1,0 9-268,0 7 1,2 7-1,2 2 1,1 3-136,-1 3 1,-2 2-1,-2 1 1,0 1-94,0 0 0,0 0 0,0 0 0,0-2-125,0-4 0,0-3 1,-2-9-43,-4 0 0,3-11 96,-9-12 0,8-5 0,-2-18 0,4-2 74,2-2 1,6-2 0,2 0 0,2 2-92,3 4 1,-3 2 0,2 5 0,1-1-277,3 2 1,1 3-1,3 5 1,3 3-565,6 2 1,-2 2 951,2 6 0,8-8 0,8-1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20.3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70 532 8014,'-17'-9'811,"5"-5"0,2 6 903,2-1 0,-3 3 6,5-6 0,0 1-1487,6-7 0,8 7 0,6 1 1,7 0-455,8 0 0,-2 7 0,2-5 1,4 2-644,6 0 0,-2 0 0,2 6 0,-6 0-622,-4 0 0,-8-6 1,2 1 1485,-3 1 0,5 2 0,2 2 0</inkml:trace>
  <inkml:trace contextRef="#ctx0" brushRef="#br0" timeOffset="216">349 166 7854,'-7'-18'423,"-5"1"1,-2 5-1,1 1 825,1-3 0,8 4 0,-3 1-576,-1 1 1,6 4 0,-4 10 0,4 5-402,2 5 1,0 9 0,0 6 0,0 8-197,0 8 1,0-3-1,-2 5 1,-2 3-279,-2 4 0,1 8 0,5-5 1,0-1-525,0 2 0,0-12 1,0 3-1,0-8-331,0-10 1,7-8-1,5-14 182,4-5 0,7-19 1,0-11 875,-1-7 0,-3-11 0,-2-3 0</inkml:trace>
  <inkml:trace contextRef="#ctx0" brushRef="#br0" timeOffset="382">489 498 7854,'0'-18'598,"2"3"1,2 1 1883,2 2-1529,0 8 1,-6 4 0,0 12-744,0 4 1,0 7-1,0 2 1,0 0-412,0 1 1,-6 3 0,0-4 0,2 0-710,2 0 1,2-1-1,0-7-681,0 1 0,0-11 1591,0-7 0,8-15 0,2-12 0</inkml:trace>
  <inkml:trace contextRef="#ctx0" brushRef="#br0" timeOffset="498">559 43 7894,'0'-17'1889,"0"0"0,0 9-2209,0 8 0,8 8 0,1 9 0,3 2-2061,0 5 2381,-1-5 0,7 14 0,-1-6 0</inkml:trace>
  <inkml:trace contextRef="#ctx0" brushRef="#br0" timeOffset="1114">769 463 7894,'-8'17'1566,"-4"1"0,4-7 1,3 1-995,3 1 0,2-3 0,0 2-439,0 1 0,0-3 1,0 2-470,0 1 0,2-3-409,3 2 1,5-8 0,6-1-44,-5-6 0,3-1 0,-6-8 453,1-2 1,1-1-1,4-3 570,-3 1 1,-5 1-1,4 3 1682,-2 1-1008,-3 8 0,-5 4 1,0 12-567,0 3 1,0 5 0,0 1 0,0 3-385,0-3 1,0-2 0,0-1 0,0-1-214,0 1 1,2-9 0,2-1-411,2 0 0,2-6 0,-2 4 364,5-4 0,-1-8 0,0-2 1,-1 0 184,1 0 1,-4-3-1,6 3 282,1-2 0,-3 1 0,1-3 187,3 6 0,-4 4 151,1 2 1,-1 2 0,4 2-152,-3 2 1,-5 2 0,6-4-306,1 1 1,3 1-1,1-6-140,1 0 1,-1 0 0,1 0 26,-1 0 0,-5-6 1,-1-1-1,1-3 66,-2-4 1,3 5-1,-7-3 1,-2-2 18,-2-1 0,-2-3 1,0 1 113,0-1 0,-8 1 0,-3 2 360,-5 3 0,-1 4 1,-1 10-77,1 4 0,1 4 0,3 7 0,3 0-217,2 1 0,2 5 0,6 2 1,0 1-138,0-1 0,0 6 1,2-4-1,2 0-564,2-3 1,8 1 0,-3-2 0,7-2-704,5-1 1,-4-3 0,5 1-1,-5-3 1202,-1-3 0,7 3 0,2-5 0</inkml:trace>
  <inkml:trace contextRef="#ctx0" brushRef="#br0" timeOffset="1299">1554 1004 8578,'-9'0'9830,"1"0"-10610,8 0 1,2 0 779,4 0 0,-4 0 0,5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0:47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647 315 7606,'27'-23'-158,"-4"-1"0,-11 1 0,-6 6 0,-4-1 778,-2 1 0,0-1 0,0 1 0,0-1-209,0 1 1,-8-1-1,-2 1 1,-2-1 52,1 1 1,-1 5 0,-5 1 6,-1-3 0,-1 6 1,-3 3-1,-3 3-146,-2 2 1,4 3 0,-6 7 0,-4 10-128,-6 5 1,2 6-1,-4 10 1,2 5-109,-1 5 1,1 9-1,-6 4 1,5 2-44,7-2 1,0 2 0,9-6-1,5 2-258,5 4 1,7-12 0,7-1-1,0-3-112,0 1 1,5-5 0,5-1-1,4-2-156,5-5 0,4-9 0,-1-5 0,5-5-187,6-1 1,-2-9 0,10-3 0,-3-4 30,3-2 1,4-8-1,5-3 1,-1-7-206,-3-5 1,-1 2 839,2-9 0,-5 1 0,-7-6 0</inkml:trace>
  <inkml:trace contextRef="#ctx0" brushRef="#br0" timeOffset="933">769 752 7981,'17'-6'0,"-1"-2"1361,-4-2 234,-5 6-1173,-7-3 0,0 14 0,2 5 1,2 4-212,2 1 1,0 2-1,-6 3 1,0 3-103,0 2 0,6 0 0,-1 4 0,-1-2-207,-2 3 0,-2 2 0,0 3 0,0 0-157,0-4 1,0-10 0,0 1 0,0-5-140,0-1 1,-2-9 258,-4-3 0,5-6 0,-5-6 0,4-7 30,2-9 1,0-3 0,0-6 0,0 2-41,0-2 0,6 0 0,1 0 0,1 4-108,0 1 0,5-5 1,-3 4-1,2 0-52,-1 4 0,1-2 0,6 1 0,1 3-12,4 2 0,-3 7 0,3 2 210,-4 2 0,-1 1 1,-1 3 502,1-2 0,-7 0 759,1 6-363,-8 0 0,4 2-50,-8 4 1,-6-2-423,0 7 0,-2 1 1,4 6-1,-1 1-177,1 4 1,2-3-1,2 5 1,0-2-100,0 0 0,0 7 0,0-7 0,0 0 27,0 2 0,0-5 0,0 3-299,0-4 0,2-9 30,4-4 0,1-6 0,7-6 0,-2-7-37,1-9 1,3-3-1,-1-6 1,-1 2 33,-3-2 1,-1 0 0,4 0 0,-5 4 214,-1 1 0,-2 3 0,-6 6 1,0-1 473,0 1 0,0 5-261,0 0 0,0 10 1,0 2-1,-2 10 23,-4 6 0,4 3 1,-4 2-1,4 5-105,2 1 1,0 0 0,0 4 0,0-2-244,0 2 1,0 2 0,0 2 0,2 0-66,4 0 0,-2 2 0,6 2 0,-2 3 59,-5 3 1,1 0-1,0 3 1,2-3 134,-2-3 1,-2-1-1,-2-4 1,0 0 171,0-2 1,-6-4 0,-2-16 0,-1-1 86,-5-2 0,4-9 1,-1 3-1,-3-4-118,-1-2 0,-3-6 0,1-1 0,-1-3-109,1-4 1,1-3 0,3-4 0,1-3-233,-2 3 1,7-6 0,1 0-1,4-3-203,2 1 0,0 6 0,0-6 0,0 0-168,0 2 0,8 0 1,3 5-1,5-1-226,1 2 0,7-5 0,1 5 0,2 4 766,4 3 0,2 2 0,2-5 0</inkml:trace>
  <inkml:trace contextRef="#ctx0" brushRef="#br0" timeOffset="1217">1520 769 8028,'0'-12'1623,"0"1"0,0 5-673,0-6 0,0 10-514,0 2 0,2 8 0,2 10 0,3 1-213,3 4 0,-4 6 0,4 10 0,-1 4-289,1 1 0,-6 5 0,2 11 0,-2 8-296,2 6 1,-5 9 0,5-3 0,-4 1-222,-2 1 0,0-10 0,0-4 0,0-14-635,0-11 0,0-24 868,0-13 0,6-22 0,0-19 0,-2-11-207,-2-11 1,-2-5 0,0-7 556,0-1 0,-8-8 0,-2-2 0</inkml:trace>
  <inkml:trace contextRef="#ctx0" brushRef="#br0" timeOffset="1432">1520 979 8034,'0'-47'0,"0"4"156,0 6 1,-2-5 0,-2 13 0,-2 3 375,2 5 1,2 9 0,4 1-124,4-3 1,4 6-1,7 3 1,1 3-218,-1 2 1,1 0 0,1 0 0,3 2-119,1 3 0,0 5 0,-5 8 0,-1-1-34,0 1 1,-5-1-1,-2 0 1,-2 1-14,-5-1 1,-1 7-1,-4 1 1,-3 0-89,-7 0 1,-5 6-1,-5-3 1,-1 1-207,2 0 0,-5-2 0,3 2 1,2-6-669,1-3 0,3-3 0,-1-1-1381,1-5 2316,7-3 0,-5-23 0,5-5 0</inkml:trace>
  <inkml:trace contextRef="#ctx0" brushRef="#br0" timeOffset="1597">1852 734 7993,'11'-6'397,"1"0"1,0 1 204,-3-3 0,7 6 1,-4-6-1,3 2-131,3 1 1,5-3 0,0 4-1,-2-4-204,-1-2 0,3 7 1,0-5-1,-1 2-753,-3 0 0,4-6 1,1 7-1,-3-1-727,-2-2 0,-7 6 1,0-4 1212,1 4 0,-5-5 0,0-3 0</inkml:trace>
  <inkml:trace contextRef="#ctx0" brushRef="#br0" timeOffset="2016">2096 350 7993,'0'-12'925,"0"1"1,-2 5-106,-4-6 1,5 10 0,-5 2-498,4 10 1,2 7-1,0 9 1,0 7-167,0 5 0,2 11 0,2-1 0,1 9-186,-1 7 0,-2 4 1,-2 1-1,-2 1-110,-4 0 0,5-4 0,-5-8 0,4-11-1129,2-8 1049,0-12 1,2-12-1,4-15 1,5-9 231,5-7 1,1-7 0,1-2 0,-1-2 21,1-5 1,-1 5 0,0-2-1,1 0 12,-1 2 0,1-4 0,-1 8 0,1 1 86,-1 3 1,1 1 0,-1 3 1,1 3 1,-1 4-1,1 10 1,-1 6 111,1 10 0,-1 1 0,-2 10 0,-1 2 71,-2 2 0,-6 0 0,3-2 0,-1-2-80,-4 2 0,-2-5 0,-2-3 1,-2-4-137,-4-1 0,-4-3 1,-7-3-1,-1-6-39,1-4 1,-2-2 0,-3-2 0,-1-4-398,2-6 1,1-3 0,3-3-1,-1 1-469,1-1 0,1-1 0,5-2 1,5-3-826,4 3 0,2 2 1628,0 1 0,0 1 0,0-1 0</inkml:trace>
  <inkml:trace contextRef="#ctx0" brushRef="#br0" timeOffset="2617">2935 891 7874,'9'-25'266,"-1"6"1,-8-5 0,0 5 296,0 1 1,0 1 0,0 0 0,0-1-79,0 1 1,-6-1 0,-2 1 0,-1 1 144,-5 5 0,-1-3 1,-3 8-281,1 2 1,-1 4-1,1 8-225,-1 9 0,1 3 0,-1 9 0,3 4-97,3 6 0,-3 0 0,5 7 0,-2 1-143,1-3 0,7 1 0,-2-8 0,4 0-25,2-4 1,0-4 0,0 0 0,2-8-46,4-7 1,3-6 0,9-8 0,-1-2-103,1-4 1,-1-12 0,1-11 0,1-4 57,4-2 1,-5 0-1,1 1 1,-5-1 265,0 0 1,-5 7-1,1 5 1,0 4 580,-1 1-306,-5 9 0,4 11 1,-8 13-1,0 8 22,0 5 0,0 3 0,0 9 0,0 7-261,0 3 0,0 3 0,0 1 0,0 2-123,0 3 0,0 7 0,0-4 0,0 2 67,0 0 1,0-8 0,0 2 0,0-5 75,0-7 1,-6-5 0,0-12 0,1-6 78,-3-3 0,4-11 0,-8-7-118,-1-11 1,3-5 0,-2-15 0,-1-4-410,-3-6 0,-1-5 0,-1-9 0,1 1-107,-1-1 0,1 1 0,1 2 1,5 3 56,5 6 0,4 4 0,2 0 0,0 1-405,0 1 1,8-2 0,5 12 0,7-1-1615,3 1 2424,8-6 0,-4 12 0,8-7 0</inkml:trace>
  <inkml:trace contextRef="#ctx0" brushRef="#br0" timeOffset="3216">3057 909 7874,'25'-10'-335,"-6"-4"1,5 9 878,-5 1 0,-7 2 0,-1 2 491,3 0 1,-6 8-1,-2 3 1,-3 5-547,3 1 0,-4 1 0,4 1 0,-4 2-366,-2 3 1,0 1-1,0-4 1,0 3-77,0-3 0,0 4 0,-2-2-271,-4-1 1,4-9-1,-6-3-111,1-2 0,5-4 0,-4-10 179,4-6 1,2-9 0,0-2 0,0 1-80,0 3 1,0-6-1,2-3 1,4-1-315,5 0 1,5 8 0,1-4 0,3 1-102,3 1 1,-4 2 0,7 7 0,-1 4 337,4 3 0,2-5 0,0 6 1,-4 2 361,-1 2 1,3 0 0,-4-1 0,0-3 947,0 2 1,-1-6 81,-7-1 0,-1-5 0,-5-1-331,-5-1 1,-6 6 0,-6 1-102,-5-3 0,-5 6 1,-1 3-258,-1 3 1,1 4 0,-1 3 0,1 7-284,-1 4 0,1 7 0,1 2 0,3 0-65,1 1 0,2 5 0,-1-4 0,3 2-27,0 0 0,6-2 0,-4 4 0,5-4-165,1-1 0,5-3 1,3-6-1,2-1-285,3-4 0,9-5 0,1-7 0,0-4-154,3-7 0,-7-3 0,6-15 1,-2-2 224,1-2 0,-7-2 0,-5 2 0,-1 2 232,-1 2 1,4 6 0,-8-4 494,-3 1 1,-1 3 477,-2 6 1,-2 9 0,-1 8-334,-3 9 0,0 7 1,6 1-1,0 1-667,0-1 0,0 7 1,0-1-1,0-2-217,0-1 0,2-3 0,2 1 0,4-1-872,1 1 1,1-7 0,4-1-1,-3-2 1247,3-4 0,1-2 0,3-2 0</inkml:trace>
  <inkml:trace contextRef="#ctx0" brushRef="#br0" timeOffset="3666">3895 786 7874,'18'-7'3861,"-1"-3"-3016,-7 0 0,-3 10 0,-7 14-327,0 7 0,2-1 1,2 5-1,2 0-380,-2 4 1,4 6-1,-2 6 1,-1 7-294,3 9 1,-4 7 0,6 9-1,-1 5-231,1 2 1,-4 1 0,4 6 0,-1-1-498,1-5 1,-4-13 0,4-17 255,-3-14 0,-1-20 1,-6-19-1,0-17 96,0-20 0,0-8 0,0-19 0,0-4 237,0-3 0,-8-9 1,-1 5-1,-3-1 207,0 0 1,1 1 0,-7 5 0,1 0 194,-1 4 0,3 12 0,3 4 1,6 7 707,4 2 1,2 14 0,2 0-148,4 8 0,-2 5 0,10 5 1,3 5-283,4 4 0,3 2 1,-5 2-1,3 2-74,1 1 0,6 11 1,-6-1-1,0 7-68,3-1 0,-7 6 1,4 0-1,-5 3-119,-7-1 0,-3-2 1,-8 4-1,0-2-191,0 2 1,-2 0 0,-4 0 0,-5-4-371,-5-1 0,-3-3 0,-2-6 1,-5 1-406,-1-1 0,6-5 0,-4-2 0,1-3-242,1-3 0,0-12 1,7-7-199,5-6 1280,3-10 0,8-4 0,0-10 0</inkml:trace>
  <inkml:trace contextRef="#ctx0" brushRef="#br0" timeOffset="4066">4279 402 7871,'8'-25'464,"-4"6"0,6-5 0,-3 5 350,-3 1 0,0 1-132,2 0 0,4 7-218,7 4 0,-7 12 0,-2 7 0,-1 9-183,5 7 1,-2 4-1,-1 4 1,1 3-169,0 7 0,-6-2 0,1 1 1,-3 5-105,-2 5 1,0-2 0,0 5-1,0-5-87,0-2 1,-2 1 0,-3-3-1,-5-5-208,0-10 0,-3-8 0,5-12-131,-2-3 1,6-6 0,-1-12 0,3-8 156,2-7 1,5-6 0,3-8 0,2 0 29,3 0 1,-3-6 0,2 1 0,1 1 103,3 2 0,-4 8 0,-1 2 0,3 1 122,1 5 1,-3 8-1,0 3 187,1 2 1,-3 4-1,0 10 1,-3 8 170,-3 7 1,-2 0-1,-2 8 1,0 2-128,0 2 1,0 2-1,0-2 1,0-2-713,0-2 1,0-5 0,0 3 0,0-2-2585,0-4 3069,8-9 0,2-12 0,7-10 0</inkml:trace>
  <inkml:trace contextRef="#ctx0" brushRef="#br0" timeOffset="4566">4681 786 7337,'17'-17'1171,"1"0"0,-6 7 39,-1 4 0,-7 6-655,2 6 1,-4 4 0,-2 7 0,0 0-310,0 1 0,0 5 0,0 1 0,2-1-142,4 2 1,-5-6 0,5 5 0,-4-5 35,-2-1 1,6-1 0,2-1-502,2-5 1,-5-3 0,5-10-241,-2-4 0,3-5 0,-3-13 0,0-5 205,0-4 0,3-2 1,-5 0-1,-2 0 294,-2 0 1,-2 8 0,0 4 0,0 4 338,0 1 1,0 7 267,0-1 0,0 16 1,0 2-1,0 9 112,0 8 1,0 5 0,0 6 0,2 1-272,4 0 0,-4 6 0,5 2 0,-1 1-116,0 5 1,2 9 0,-4 6 0,4 6-139,1 6 1,1-3 0,4 9 0,-5 3-8,-1 7 0,4-9 1,-5 2-1,1-7 241,0-10 1,-2-8 0,-6-15 0,0-10-85,0-10 1,-2-14-1,-2-7 1,-4-9-289,-2-13 0,-7-3 0,-6-12 0,-1-8-40,-1-8 0,4-1 1,-6-12-1,0 2-107,-1 3 1,9 3 0,0 4 0,5 1 17,0 3 1,7 13-1,1 0 1,6 7 42,6 11 0,3-1 0,9 9 0,1-1-199,4 0 0,-1 0 0,7 4 0,2-3-672,2-3 1,-4 0-1,-2-3 1,-2 1 1002,-3-2 0,5-1 0,0-3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19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80 584 7882,'-17'0'596,"-1"0"0,3-2 1,1-2 2174,3-1-2256,7-1 1,9 6 0,15 0-1,5-2-504,6-4 0,2 2 1,2-6-1,2 1-477,4-1 0,-4 4 1,3-6-1,-5 1-134,-6 1 0,2 0 1,-7 7-1,-3-3-2787,-2 2 3387,-9-6 0,-4 2 0,-12-3 0,-5 3-129,-5 0 0,-1 0 0,-1-5 1,1 3 102,-1 2 1,1-3 0,-1 3 0,1-2 512,-1-3 0,7 5 0,1 0 1,0 2 1508,1 1 0,3-3-1456,-6 2 1,8 6-1,-2 0 1,4 10-270,2 5 1,0 10 0,0 5 0,0 4-213,0 7 1,0 6 0,0 9-1,-2 4-184,-3 2 0,3-5 0,-4 1 1,4-4-491,2-1 1,0-11-1,2-7 30,4-10 1,5-13 0,11-6 0,1-8 128,-2-10 0,-1-1 0,-3-16 0,3-1 282,3 3 0,-6-4 1,3 8-1,-7 2 170,1 1 0,-4 3 1,-1-1 1412,-1 1-50,-2 7 1,-6 4-712,0 12 0,0 4 0,0 7-758,0 1 0,0 5 0,0 0 1,0-1-374,0-3 1,0-1 0,0-1-3234,0 0 1548,0 1 2168,0-24 0,0-6 0,0-22 0</inkml:trace>
  <inkml:trace contextRef="#ctx0" brushRef="#br0" timeOffset="466">464 410 7883,'6'-12'0,"0"0"981,-2-1 0,0-1-681,2 2 1,3 5-1,9 9 1,-1 3-608,1 7 1,1 4 0,3 3 0,3 4-91,2 6 1,-4-1 0,6 1 0,0 0 248,-1-2 0,3 4 0,-6-8 0,0-1 168,0-3 0,-3-2 0,-9-1 0,-3-2 503,-2-3 1,-4-7-27,-10 2 1,-4-12 0,-7-4 0,-1-1-115,1-1 0,-3 2 0,-1-3 0,-2 3-37,1 2 1,-3 3-1,2 5 1,1 0-1,3 0 1,2 0 0,-1 2-1,3 3-274,3 7 1,-2 3 0,9 3 0,1-1-65,2 1 0,2 5 1,0 2-1,0 1-27,0-1 0,6 4 0,1-6 0,3-1-30,4-3 1,1-2-1,3-1 1,1-4-167,4-7 0,-3-3 0,3-4 0,-4-3-190,-1-7 1,5-5 0,0-5 0,-1-3 161,-3-2 0,-3 5 0,-3-1 0,-3 4 541,-2 1 0,3 1 789,-5-1-587,0 1 1,-6 15-1,0 8 1,0 7-424,0 5 1,0-1-1,0 1 1,0-1-535,0 1 0,0-1 0,0 1 0,0-1-1529,0 1 0,2-1 1133,4 0 1,3-9 0,9-8 852,-1-9 0,1-15 0,-1-3 0</inkml:trace>
  <inkml:trace contextRef="#ctx0" brushRef="#br0" timeOffset="650">1128 78 8519,'0'-18'1662,"-2"1"0,-2-1-382,-2 1 0,1 9-603,5 8 1,0 18 0,0 15 0,0 9-541,0 9 1,-2 1-1,-2 16 1,-2 6-410,2 3 1,-4 3 0,3 3 0,1-1-515,2 1 0,2 1 0,2-3 0,3-9 786,7-12 0,4-2 0,1-13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37.1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44 158 8086,'-2'-23'2042,"-2"0"1,-4 1-2217,-2 3 1,6 1 0,-1 1 0,5 1 685,5 5 1,7 3 0,11 8-1,6 0 78,4 0 0,2 2 0,0 2 0,0 4-235,0 1 0,2 1 1,4 4-1,3-5-277,1-1 1,-2 4 0,-8-5 0,0 1-317,0 0 0,-1 4 1,-1-5-1,-3 1-1343,-7 0 1,-10 0 807,-1-3 0,-10-3 0,-4 4 496,-13-4 1,-5-2-1,-9 0 1,-2 0 219,-2 0 0,0 0 0,2 0 1,2-2 247,-2-4 1,4 4-1,-1-3 1,3 3 780,4 2 1,2 0-422,1 0 0,8 7 0,5 5 0,3 4-49,2 1 1,7 8 0,5 4 0,4 4-301,1 2 0,-2 8 1,-1 2-1,-2 1-158,1 1 0,-3-1 1,0 7-1,-3-3-512,-3-3 1,-2 1-1,-2-5 1,0-2-514,0-4 0,0 5 0,-2-11 0,-3-2 136,-7-1 0,-9-5 1,-5-6-1,-1 1 487,-4-1 1,-2-7 0,-2-4 0,0-4 329,0-2 1,0 0 0,2 0 0,4 0 498,6 0 0,4 0 1,1 0 1001,1 0 0,9 0-691,8 0 1,10 0-1,11 0 1,4 0-468,2 0 1,2 0 0,8 0 0,2 0-192,2 0 1,0 0-1,-6 0 1,1-2-447,5-4 1,2 4 0,3-6 0,-3 2-1460,0 1 0,-4-9 1781,7 2 0,1-3 0,5-3 0</inkml:trace>
  <inkml:trace contextRef="#ctx0" brushRef="#br0" timeOffset="517">830 717 8048,'-6'12'1783,"0"-1"0,-6-5 1,6 6-1037,3 1 1,3 3 0,3 1-364,3 1 0,2 1 0,-4 3 1,2 1-289,-2-2 0,3 6 1,-1 1-1,-2-1-180,-2-4 1,-2 2-1,2-2-2366,4-1 2027,-4-11 0,5-11 0,-7-11 0,0-5 105,0-1 1,6-6-1,0-3 1,-2 1 247,-2 0 1,4-4-1,1 5 1,1 3 286,0 2 1,0 1-1,-4 1 335,1-1 0,9 3-209,-2 3 1,-5 6 0,1 12-48,0 6 1,-6 3-1,4 5 1,-4 1-131,-2 2 0,0 1 0,0-7 0,0 1-176,0-1 0,0-5 1,0-1-748,0 3 471,0-6 0,6-8 0,-1-12 0,-1-3-18,-2-3 1,4 1 0,0-1 0,0 1 204,1-1 1,-3 1-1,6-1 444,-2 1 1,5 7 105,-1 4 0,-2 4 0,-1 4-270,-1 4 0,-2 4 0,-4 7 1,2 1-369,2-1 0,-1-5 0,-5-1 1,2 1-1556,4-2 0,-2-2-1308,8-8 3050,-1-8 0,7-2 0,-1-7 0</inkml:trace>
  <inkml:trace contextRef="#ctx0" brushRef="#br0" timeOffset="916">1301 665 8023,'0'17'1217,"0"-5"1,0-1-531,0 3 0,0-4 0,0 1 0,0 3 3,0 1 1,0 3 0,0-1 0,0 3-241,0 3 0,6 4 0,0 8 0,-2 2-406,-2 4 0,-1 3 0,3 11 1,2 3-384,-2 6 1,-2-2 0,-2 0-1,0 0-786,0 0 1,0-9-1,0-5-103,0-11 0,0-23 1,0-10 714,0-18 1,0-21 0,0-15-1,0-11 183,0-6 1,0 1 0,0-12 0,0 4 335,0 4 1,-6-3-1,0 9 1,2-2 267,3 2 1,-1 11 0,-2 12 0,-2 5 754,2 1 0,4 7 1,6 7-239,5 8 1,7 5-1,3 8 1,3 0-427,-3 0 0,-2 0 1,-1 2-1,-1 4-238,1 5 0,-1 5 0,-1 3 0,-5 2-204,-5 3 1,-4 7 0,-2-2 0,-2 2-271,-4-2 0,2 4 0,-7-6 0,-3 0-653,-1-3 0,3 1 1,0-4 58,-1-5 0,3-7 1,0-10 940,3-5 0,1-20 0,6-10 0</inkml:trace>
  <inkml:trace contextRef="#ctx0" brushRef="#br0" timeOffset="1283">1580 682 8003,'12'2'1072,"0"4"1,-1-4 0,5 6-527,-4-1 0,1-3 1,-7 8-1,0-1-163,2-1 1,-7 6 0,5-5-297,-4 5 0,4 1 0,0 1-244,-2-1 1,-2 1-521,-2-1 374,-8-7 1,6-4 0,-4-12 165,4-6 0,2-5 0,2-5 0,2-1 15,2 2 1,7 1-1,-1 3 1,4 1 77,1 5 1,1-5 0,-1 7 0,1-1 68,-1 4 1,0 4 0,1 2 0,-1 0 119,1 0 1,-1 8-1,-1 4 1,-3 1 176,-1-1 1,-8 3 0,2-3-1,-4 3-39,-2 3 0,-2-1 1,-4 1-1,-4-1-307,1 1 0,-7-7 0,2-1 0,-5-2-286,-4-4 1,-1-2 0,7-2-327,0 0 0,1-2 0,4-4 1,7-6-199,3-3 0,2-3 1,0-1-1,0-2 834,0-3 0,7-7 0,3 4 0</inkml:trace>
  <inkml:trace contextRef="#ctx0" brushRef="#br0" timeOffset="1650">1965 630 7996,'9'7'338,"7"-3"402,-4 8 0,1 0 0,1 3 1,-5-1-163,-1-3 0,4 1 0,-6 5 0,-1 1-364,3-1 1,-4-1 0,6-2 0,0-3-163,-1 3 1,-5-5 0,4 1-450,0-2 1,1 4-20,9-7 1,-1 1 0,1-6 0,-1-2 110,1-4 1,-1-1 0,1-7 0,-1 2 199,1-1 1,5-3-1,0-1 1,-2-1 138,-1 1 0,-3-1 0,1 3 0,-1 1 228,1 3 1,-7 1 0,-1-4 0,0 3 507,-1-3 1,-5 5-105,2-3 0,-6 6-403,-6-6 0,-3 9 1,-9-3-52,1 4 0,5 8 1,0 1-133,-1 3 1,-3 2 0,1 5-131,3 1 1,-1-1 0,7 1 0,2-1-222,2 0 1,2 1-1,0-1 1,2 1-316,4-1 1,3 1 0,9-1-1,-1 1-249,1-1 1,5-1 0,2-5 834,2-5 0,3-4 0,4-2 0</inkml:trace>
  <inkml:trace contextRef="#ctx0" brushRef="#br0" timeOffset="2282">2733 647 7960,'-8'10'3268,"6"0"-1781,-3-5 0,3-1-862,2 8 1,0 0 0,2 5-496,3 0 0,-3 1 1,4-1-1,-2 1-172,2-1 1,-2 1-1,5-1-318,-1 1 0,0-3 0,-2-3-544,5-6 0,-1-4 394,2-2 0,-6 0 0,3-2 277,-1-4 0,4-4 0,-5-5 148,3 3 1,-6-3 0,4 5 348,0 0 400,-6 2 1,5 10 127,-7 4 1,0 4-509,0 7 0,2 1-325,4-1 1,-4-5 0,6-2-184,0-3 1,-5-1 0,9-6-171,2 0 1,-5 0-1,3-2 1,2-2-5,1-2 1,-3-1-1,-1 3 1,3-2 218,1 2 0,3-4 0,-1 1 66,1-3 1,-1 6-1,1-4 298,-1 1 0,-5 5 0,0-4 0,-1 2 388,-1-2 1,5 4 0,-3-4 7,4 4 0,1-3 1,-1-3-105,-5-2 1,5 4-283,-5-5 1,-3-1-135,-2-6 1,-4 7 0,-4 1-268,-4 2 1,-4-3 0,-7 5 164,0 2 1,5 2-1,0 4 70,-1 4 0,5 4 1,2 7-1,4 0-23,2 1 0,0-1 0,0 1 1,0-1-173,0 1 0,0-1 0,0 1 0,2-1-989,4 1 0,4-1 0,7-1-39,1-5 1,-1-3 0,0-10 1193,1-4 0,-1-3 0,1-9 0</inkml:trace>
  <inkml:trace contextRef="#ctx0" brushRef="#br0" timeOffset="2717">3432 734 10530,'-8'10'2292,"6"0"-1847,-4-4 1,4 3-1,2 9-377,0-1 1,6-5 0,0 0 0,0 1 38,1 3 0,-5 1 1,6-1-1,-2-3-71,0-1 1,7 0-389,-1 5 1,4-7 0,1-4-246,0-4 1,-5-4 0,0-4 37,1-6 0,3-3 0,1-3 469,1 1 0,-1 1 0,1 5 722,-1 5 0,-5 4 30,-1 2 1,-7 2 0,2 3-597,-4 7 1,-2 4-1,0 1 1,0 1-1325,0-1 0,2-5 375,4-1 1,-2-7 0,5 0 268,-1-8 1,4 0-1,-6-7 1,0-3 717,1-1 0,-5-3 1,6 3-1,-2 1 1135,0 2 0,7 1-475,-1-7 1,3 3 0,3 1 0,-1 4-532,1 3 1,-1-7 0,1 2 0,-1-1-416,1 1 1,5-3 0,0 1-1,-1-5-379,-3-5 0,2 1 0,-1 6 1,-5-1-2019,1 1 2579,-9-1 0,9-7 0,-6-2 0</inkml:trace>
  <inkml:trace contextRef="#ctx0" brushRef="#br0" timeOffset="2883">3938 298 7874,'0'-18'2808,"-6"11"1,1 9-2385,1 13 1,2 6 0,4 12 0,2 6-121,1 4 1,1 0 0,-6 7 0,0 6-282,0 5 0,6-3 0,0 4 0,0-2-796,1-4 1,-3-3 0,8-7 0,1-7-944,3-8 0,1-8 1716,1-11 0,-1 4 0,1-7 0</inkml:trace>
  <inkml:trace contextRef="#ctx0" brushRef="#br0" timeOffset="3050">4480 682 8394,'11'-2'676,"1"-4"1,-6 4-1570,5-3 893,1 3 0,5 2 0,1 0 0</inkml:trace>
  <inkml:trace contextRef="#ctx0" brushRef="#br0" timeOffset="3199">4514 892 7861,'0'11'-2,"-1"-1"1,-3 0 2256,-2-1 0,0-3-960,6 6 1,2-8-1297,4 2 1,-2-4-1,7-2-1200,3 0 1201,1 0 0,3-8 0,-1-2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1:45.0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35 210 8124,'-1'-15'716,"-3"1"1,-4 5 746,-2 1-903,6-6 1,-3 20 0,8 2 0,3 11-80,2 10 1,8 6 0,-5 6-1,3 7-401,0 9 1,-3 1 0,5 10 0,-4 4-345,-3-1 1,-1 7 0,-6 0 0,0 1-162,0 5 1,0-14 0,0-6 0,0-12-629,0-11 0,-2-10 0,-2-22 442,-1-9 0,-1-23 0,6-20 0,0-13 377,0-14 1,0-7 0,0-11-1,-2 1 300,-4 0 1,4 3-1,-6 1 1,3-2 47,-1 1 1,-2 14-1,4 2 1,-2 6 648,2 6 1,2 11-1,2 10 1,2 12 249,4 10 1,0 5 0,10 8 0,3 0-449,0 0 0,9 2 0,-1 5 1,2 9-299,0 5 0,0 5 0,6-3 1,-2 6-194,-4 4 0,2 2 0,-8 0 0,-1 0-358,-3 0 1,-9 5 0,-4 3 0,-4 2-133,-2 3 0,-2-5 0,-4 0 0,-8-3-20,-7 1 1,-6-6 0,-10-8 0,-2-2 286,-2-3 0,1-11 0,5-5 0,0-4 158,0-2 0,2 0 0,4 0 1,5 0 631,5 0 1,9-8-284,4-3 0,6 3 0,8 2 1,8 4-47,5 2 1,10 0 0,-2 2 0,4 2-179,2 2 0,2 9 0,2 1 1,2 7-197,-3 4 0,-1-3 0,-2 7 0,0 4-334,0 3 1,0 5 0,0-4 0,0 2-1075,0-2 0,-6-3 1,-2-1 1469,-2 0 0,6-8 0,-4-1 0</inkml:trace>
  <inkml:trace contextRef="#ctx0" brushRef="#br0" timeOffset="399">1206 367 7918,'-18'-34'0,"1"-1"0,-1 0 0,3 6 0,1-1 0,2 3 1626,-1 6 1,3 0 0,-2 15 0,-3 2-892,-6 2 0,-1 4 0,-7 6 0,0 9-605,2 10 1,-6 8 0,4 4 0,-2 2-172,2-2 0,3 3 1,11-3-1,1-4 97,3-4 0,7-4 0,-2 2 0,4-5-194,2-5 1,2-1 0,4-3-1,5-1-183,5-3 1,7-5 0,2 4 0,3 0 207,3-1 0,2 1 1,2 3-1,0-1 181,-1 2 0,-1 1 1,-2 3-1,-3-1 80,-3 1 0,-8-1 0,-7 1 0,-2-1 54,-4 0 0,-4 7 0,-6-1 0,-8 0-188,-7 3 0,-6-7 1,-8 4-1,0-3-505,0-3 1,0-1-1,2-3 1,2-3-936,2-2 0,8-2 161,-3-6 0,13-2 1265,5-4 0,19-4 0,7-7 0</inkml:trace>
  <inkml:trace contextRef="#ctx0" brushRef="#br0" timeOffset="964">1363 1241 7898,'-27'9'817,"1"5"1,9-8 3216,-1-2-3433,9-2 1,3-10-1,12-6 1,3-7-132,1-8 1,6-6-1,-3-6 1,7-7-423,3-9 1,6-12-1,-4-13 1,2-3-296,4-3 1,1 1-1,-1 0 1,-4-1-105,-2 1 1,-2 17-1,-7 12 1,-3 15-195,-1 12 0,-6 6 527,5 8 1,-7 9 264,2 8 1,-2 8-1,0 11 1,2 2 82,-2 3 1,3 7 0,1-2 0,0 4-108,0 2 0,5 0 0,-3 1 0,2 5-80,-1 6 0,-1 3 0,4 3 0,-3 1-116,3 4 1,1 0 0,3 8-1,-1 2-160,1-2 1,1 2-1,2 4 1,5 2 56,1-1 1,-6-14 0,1-1-1,-7-14-264,-3-7 0,-7-9 171,7-5 1,-8-14 0,0-9 0,-8-9 63,-8-7 0,-5-9 0,-4-4 0,-5-6-59,-1-6 0,-4-3 1,-10-9-1,-5 1-116,-5-1 1,-3 1 0,-2 0 0,-2-1 261,1 1 1,11 1-1,5 7 1,6 9 1948,6 10-1494,4 5 0,19 12 1,10 7-1,13 6-398,8 5 1,5-6 0,6 4 0,3-2-809,2-1 1,7 1-1,-3-4 1,2 2-790,-1 2 0,-7 0 0,2-6 1558,-4 0 0,5 0 0,3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12.7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245 157 8056,'0'18'1174,"0"-6"-801,0-1 1,0-5 0,0 6-203,0 1 1,0 3-1,0 1-159,0 1 0,0 1 0,0 2 0,0 3-505,0-3 1,0-2 0,0-1-1,0-1-1870,0 1 2363,0-1 0,-2-7 0,-4-4 0,-4-12 0,-7-4 0</inkml:trace>
  <inkml:trace contextRef="#ctx0" brushRef="#br0" timeOffset="334">88 140 8056,'9'-8'155,"-1"-1"0,-8-9 175,0 1 1,0 5-1,0 0 1,2 1 18,4 1 0,-2-4 0,7 9 1,3-1-114,1-2 0,3 6 1,1-4-1,3 4-142,1 2 0,2 0 0,-4 0 0,5 2-105,1 4 1,-6 6 0,3 9 0,-5 4-120,-2 2 0,1 3 1,-3 4-1,-3 3-39,-6 4 1,-4-4 0,-2 6-1,-2-3 151,-4 1 1,-4 2 0,-9-6 0,-2 0 139,-3-4 1,-5-10 0,4-2-1,0-7 67,-1-8 1,-5-6 0,2-8 0,-2-8-24,2-5 0,2-16 0,6 2 1,-3-4-128,3-3 1,2-1 0,1-4 0,3 7-67,3 3 0,4 2 0,8 0 1,0 2-155,0 4 1,2 9 0,4 11 0,6 1-426,3 4 0,3 4 1,1 6-1,2 6-1924,3 3 2530,-1 10 0,2-5 0,2 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16.3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31 7947,'-8'-15'1189,"-3"3"1,3 8-653,2 16 1,-2 1 0,2 17 0,1 3-275,-3 5 1,4 7-1,-6 9 1,0 5-306,1 5 1,3-2 0,-6 2 0,-1 4-249,-3 5 0,5-9 0,1-2 0,2-13-826,4-14 0,2-8 550,2-9 0,0-24 0,2-14 0,2-15-1024,2-11 1590,8-12 0,-5-5 0,9-6 0</inkml:trace>
  <inkml:trace contextRef="#ctx0" brushRef="#br0" timeOffset="316">105 101 8528,'0'14'910,"2"1"0,4 7-602,5 3 1,5-2 0,1 8 0,1 4-172,-1 4 1,1 9 0,-1-3 0,1 2-111,-1-1 1,1-5-1,-3 4 1,-1-1-123,-3 1 1,-5-12 0,4 0 0,-2-6-335,-4-6 0,-4-3 263,-6-7 1,2-3-1,-8-10 1,-1-4 56,-3-5 1,-1-5 0,-3-1 0,-1-1 66,-2 1 1,-6-3 0,3-1 0,1-4 56,0-2 1,2 5 0,5-1-1,1 4 151,-1 1 0,3 7 17,3-1 1,6 8 0,14-2-302,9 4 1,3 10 0,9 4 0,2 3-231,2 3 0,2-7 0,0-1 0,-2-2-581,-4-4 0,4-2 929,-4-2 0,4 7 0,2 3 0</inkml:trace>
  <inkml:trace contextRef="#ctx0" brushRef="#br0" timeOffset="666">402 468 8118,'-10'-8'1272,"-5"6"0,13-4 0,-2 12-1080,8 6 1,0 3 0,5 3 0,1-1-33,0 1 0,-4-1 0,3 1 0,1-1-160,0 1 1,-4-7 0,3 1 0,1-1-243,0-1 0,-5 4 0,7-8 4,2-3 0,1-3 1,1-5 71,-5-7 0,5-4 1,-6-1-1,1 0 24,1-1 0,-8 1 0,4-1 0,-3 1 42,1-1 1,0 1 749,-6-1-400,0 1 0,0 9 1,0 8-144,0 10 1,0 5 0,0 3-1,0-1-130,0 1 1,0-1-1,0 1 1,0-1-335,0 1 0,6-1 0,2 0 1,-1 1-674,1-1 0,4-5 1030,-6 0 0,7-8 0,-3 3 0</inkml:trace>
  <inkml:trace contextRef="#ctx0" brushRef="#br0" timeOffset="966">716 450 7891,'-25'0'779,"11"6"0,-3 2 467,2 2 1,9-6-1141,6 1 0,2-3 1,9-2-1,5 0-179,5 0 0,-1 0 0,5-2 1,0-3-457,4-7 0,-4 2 0,1 1 0,-3-1-268,0 0 1,0 6 0,-5-4 796,-1 1 0,1-3 0,-1-7 0</inkml:trace>
  <inkml:trace contextRef="#ctx0" brushRef="#br0" timeOffset="1232">821 136 7891,'-17'-8'2011,"5"6"-1136,0-3 1,10 5-538,2 5 0,0 5 1,8 7-1,-2 3-140,0 3 1,5-1-1,-5 9 1,-2 5-103,-2 9 0,-2 6 0,0 1 0,0 0-302,0 1 1,-6-1 0,0-1 0,3-7-689,1-9 0,2-8 220,0-9 1,2-12 0,3-12 0,7-16 134,4-9 0,-5-11 1,1-5-1,1-3 539,3-3 0,1-7 0,1 6 0,-1-6 0</inkml:trace>
  <inkml:trace contextRef="#ctx0" brushRef="#br0" timeOffset="1666">943 119 7683,'0'-18'662,"0"6"558,0 1 0,2 7-804,4-2 1,-4 12-1,6 8 1,-2 7-201,-1 8 0,1 4 1,-6 4-1,0 4-89,0 5 0,0 3 0,0-1 0,0-1-83,0 1 1,0-3 0,0-2 0,0-5-382,0-5 1,0-9 0,0-1 23,0-4 0,2-9 1,4-4 67,6-4 0,-3-10 0,3-4 102,2-3 1,-1-3-1,1 3 1,-3 1 16,3 3 0,2-1 1,1-3 101,0 3 1,1-2 0,-1 8 63,1 3 0,-7-5 0,1 2 211,2 2 1,1-4-1,1 1-176,-5-3 0,3 4 1,-8-6-1,0-1-11,1-3 1,-5 5 0,4-1-1,-4-2 29,-2-1 0,-2 3 0,-2 1 0,-3-1 64,-3 2 0,4 3 0,-6 7 1,-1 0 150,-3 0 0,5 0 0,1 1 0,0 5-71,0 6 0,1 3 0,-3 3 1,6-1-368,4 1 0,2 5 0,0 2 0,0 1-292,0-1 1,0 4 0,0-6-1,0 0-243,0 3 1,2-7 0,4 2 0,6-7-727,3-8 1,3-4 1390,-1-2 0,8-8 0,3-2 0</inkml:trace>
  <inkml:trace contextRef="#ctx0" brushRef="#br0" timeOffset="2132">1362 433 8476,'0'-10'2230,"0"4"1,0 12-1968,0 6 1,0 0-1,0 3 1,2 4-105,4 1 1,-4 1-1,4 1 1,-4 1-115,-2-2 1,0 4 0,0-1 0,2-3-504,4-2 1,-4-1-67,3-1 0,-1-7 1,2-6 106,6-8 1,-2-11 0,-1-11-1,1 1 116,0 0 1,-1-4 0,5 5 0,-4 3-37,-3 2 0,5-5 395,-6 1 101,7 8 0,-11 9 0,4 12 0,-4 5-111,-2 5 0,0 3 0,0 3 0,0 1-276,0-2 0,0-1 0,0-3 0,0 0-968,0 1 441,0-1 1,0-9 779,0-8 1,6-2 0,0-9-1,-2-3 357,-2-2 0,0-1 0,1 0 259,3-1 0,0 6 0,-4 1-133,4-3 0,4-1 0,7-3-523,0 1 0,1 5 0,-1 0 0,1 1-356,-1 1 1,1-5 0,1 5 0,3-2-200,1 1 0,0 5 0,-5-4 1,-3 0-460,-3 1 1029,3 5 0,-5-12 0,7 7 0</inkml:trace>
  <inkml:trace contextRef="#ctx0" brushRef="#br0" timeOffset="2482">1677 136 8670,'-12'0'1082,"1"0"1,7 8 0,-2 3-863,4 5 1,4 7 0,2 2-1,2 3-112,-3 3 1,5 4 0,0 5-1,0 5-247,-1 0 0,-1 3 0,-6-7 0,2-2-428,4-2 0,-4-3 0,6-1 29,0-3 0,-5-13 0,9-11 0,2-4 127,1-2 1,-3-10-1,-1-5 1,3-9 177,2-3 0,-1 0 0,-1-2 0,-3 6 381,3 3 0,-6 3 1,-1 1-1,-1 3 721,0 1 0,2 8-100,-2-2 0,-4 6 0,3 6-423,-3 6 0,-2 3 0,0 3-787,0-1 1,0 1-671,0-1 1,0-3 577,0-8 1,0-5 0,-2-16 0,-1-6 532,-3-5 0,0-3 0,-2-13 0,-2-3 0</inkml:trace>
  <inkml:trace contextRef="#ctx0" brushRef="#br0" timeOffset="2899">1851 223 7891,'0'-17'-40,"8"3"-164,4 8 0,-2 3 0,1 14 0,1 3 35,-2 1 0,5 3 1,-1-1-1,5 1 94,4-1 0,1 1 1,-7-3-1,1-1 329,-1-3 0,6-5 0,1 4 522,-3-2 0,-7-2 828,-3-6-1137,1 0 1,-10 0-1,-8 1-207,-8 5 1,-3 2 0,-1 6 0,1-3-87,0 3 1,5 1-1,2 3 1,0-1-209,1 1 0,5-1 0,-2 1 1,4-1-358,2 1 0,2-1 0,4-1-193,6-5 0,3-3 1,3-8-1,-1-2 70,0-4 1,1-3 0,-1-9 0,1 1 189,-1-1 0,1 1 1,-1-1-1,1 3 365,-1 3 0,-5-2 1,-2 7-1,-1-1 622,1 0 0,-4 2 702,5 6 0,-7 2-590,2 4 1,-4 4 0,-2 7-508,0 1 0,0-1 0,0 1-656,0-1 0,0-5-1273,0-1 0,0-3 148,0-2 0,0-4 1513,0-19 0,0-5 0,0-13 0</inkml:trace>
  <inkml:trace contextRef="#ctx0" brushRef="#br0" timeOffset="3013">2288 66 6830,'10'8'0,"13"2"0,-4 7 0</inkml:trace>
  <inkml:trace contextRef="#ctx0" brushRef="#br0" timeOffset="3198">2445 415 8277,'0'10'831,"8"-2"1,4-8 0,3 0-1065,3 0 0,-1 0 1,1-2-1,-1-2-2,1-2 1,1-5 0,2 3-1,3 0-237,-3 0 0,-2-5 0,-3 1 1,-3-1 471,-1 1 0,0-11 0,5 3 0</inkml:trace>
  <inkml:trace contextRef="#ctx0" brushRef="#br0" timeOffset="3830">2620 49 7891,'0'-10'1585,"0"4"0,0 12-1476,0 6 0,0 5 0,0 6 0,0 7-43,0 2 1,0 5 0,0 4 0,0 4 29,0-1 1,0 5 0,0-8 0,0-3-146,0-1 1,0-4 0,2-6-1,2-7-216,2-7 0,7-9 1,-1 2-1,1-6-105,-1-6 0,4-5 0,-5-11 0,5-3 11,1-2 1,5 0-1,-3-4 1,-4 4 146,1 1 1,-6 3-1,-1 6 481,-1-1 0,4 10 372,-6 8 1,-1 2 0,-5 10 0,0 2-120,0 1 1,0 8-1,0 1 1,0-3-184,0-2 0,0-1 1,0-1-145,0 1 0,2-9-504,4-3 0,4-4 1,5-4-78,-3-4 0,2 3 1,-7-9-1,1-2 53,0-1 0,0-1 1,-4 3-1,3 1 257,3-1 1,-6 3-1,4 0 1,-3 0 127,1 1 0,2 5 418,-2-2 1,-4 6 0,4 6 90,-4 5 1,-2 5 0,0 3-1,0 5-166,0 5 0,2 4 0,1 4 1,3 3-255,-2 7 0,-2 5 1,-2 7-1,2 5-38,4 4 0,-4 7 0,4 3 1,-4-1 62,-2 1 0,0-10 0,0-10 0,0-7 365,0-11 0,-8-3 0,-4-21-285,-3-12 0,-3-12 1,1-15-1,-3-6-204,-3-4 1,2-10 0,-8-4-1,-1-3-118,3-3 1,2 1 0,8 2 0,1 3-2,4 6 1,5 4-1,7 4 1,0 4-58,0 6 0,4 6 0,5 5 0,11 6-222,5 4 1,-2 2-1,6 0 1,2 0-627,2 0 0,2-6 0,2 0 0,2 1-688,2-3 0,-6 6 1670,-6-4 0,0 4 0,6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15.5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71 208 8064,'0'-10'245,"2"0"1,3 6-83,7-1 1,-2-1 0,1 6-1,3 2-78,1 4 1,3-4-1,-1 5 1,1-1-91,-1 0 0,-5 8 1,0-5-1,-1 3-50,-1 0 0,4-1 0,-9 7 59,-1-1 0,-2 1 0,-4-1 16,-4 0 0,-3-1 1,-9-2-1,1-3 71,-1 3 1,1-4-1,-1-1 1,3 1 247,3 0 1,-3-6-62,3 1-260,4-3 1,3-2-1,10 0 1,7 0-82,3 0 0,5-2 0,1-2 1,3-1-242,-3 1 1,4-4-1,-2 2 1,1 2-273,1 2 1,-6 2 0,5 0 0,-5 0 28,-2 0 1,-5 0 546,0 0 0,-1 8 0,7 2 0</inkml:trace>
  <inkml:trace contextRef="#ctx0" brushRef="#br0" timeOffset="332">71 278 8064,'0'-28'51,"0"5"1,-6 4 0,-2 1 0,0 1 235,1-1 0,1-1 1,6-2-1,0-3 59,0 3 1,2 7-1,3 3 1,7-1-123,4 2 1,7 1-1,2 5 1,2-2-128,4 2 0,2 10 0,2 6 0,0 5-119,0 6 1,0 5 0,0 6-1,-2 1-77,-4 0 1,-4 6-1,-7 0 1,-3 0 7,-3 1 1,-4-5 0,-8 4 0,0-4 104,0-2 0,-8 0 0,-6-2 0,-7-4 21,-8-6 0,-2-6 0,0-5 0,0-6-3,-6-4 1,4-2 0,-4-4 0,6-6-90,0-7 1,-2-12 0,0 0 0,2-6-152,2-6 1,7 2-1,1-6 1,8 1-143,7-1 0,4 6 1,2 1-1,4 7-187,7 7 1,3 5-1,15 1 1,2 3 536,2 3 0,2-3 0,0 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29.4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51 7595,'-10'-12'319,"3"2"1546,-1 2-1417,6 3 0,-8 5 1,6 2-278,-1 3 0,-1 11 1,6 9-1,-2 4-233,-4 8 1,2 0-1,-8 12 1,1 3-69,1 4 0,-5 8 0,3-4 0,-2 1-254,3-1 1,-3-10 0,8-11 0,2-8-475,2-8 1,2-15 531,0-14 0,2-13 0,4-22 0,4-5 326,0-5 0,5-7 0,-3-2 0,1 0 0,-1-1 0,4 3 0,-7 6 0,9-1 0</inkml:trace>
  <inkml:trace contextRef="#ctx0" brushRef="#br0" timeOffset="350">158 51 7861,'2'-16'339,"1"2"369,3 3-251,0 7 0,0-2 0,2 12-103,1 6 1,-5 5 0,2 6 0,-4 6-163,-2 4 1,6 2-1,0 0 1,-2 0-138,-2 0 1,-2 6 0,0 2 0,0-1-81,0 1 1,0-2-1,0-8 1,0-4-180,0-6 1,1 0 42,5-5 1,-4-6 0,6-20 0,-2-10-109,0-9 1,5-12 0,-3-3-1,0-3-49,0-4 0,3-1 0,-3 0 0,0 3 187,-1 6 1,1 6 0,-4 4-1,2 4 330,-2 2 63,6 9 1,-9 12 0,5 14 0,-4 10-31,-2 5 1,6 4-1,0 6 1,-2 0-24,-2 0 1,-2 5 0,0 1 0,2-2-170,3-2 0,-3 4 0,4-1 0,-4-1-358,-2-2 1,6-8 0,0-2 0,0-1-581,1-5 1,-3-4 162,8-5 1,-2-12 0,1-14 734,-5-7 0,4-6 0,-1-8 0</inkml:trace>
  <inkml:trace contextRef="#ctx0" brushRef="#br0" timeOffset="650">507 452 7857,'12'2'453,"-1"4"0,-5-4 0,6 4 52,1-4 1,3-2-1,1 0-362,1 0 0,-1 0 1,1 0-1,-3-2-169,-3-4 1,3 2 0,-5-8 0,2-1 7,-1-3 1,-7-3 0,4-2-1,-2-3-126,0 3 0,-1 2 1,-6 1-1,-5 1 36,-6-1 0,-3 8 1,-3 5-1,1 3 265,-1 2 0,1 0 0,-1 0 0,1 2 65,-1 3 1,1 7 0,1 9 0,3 3-132,1-3 1,8 6-1,-2 0 1,4 3-62,2-1 1,0-2 0,0 2 0,0-4-529,0 0 1,8-5 0,6 1-180,7-7 1,-1-7-1,5-7 1,-2-1 92,0-5 1,6-4 0,-3-9 583,1-5 0,2-3 0,6-8 0</inkml:trace>
  <inkml:trace contextRef="#ctx0" brushRef="#br0" timeOffset="950">909 278 7861,'0'-18'249,"0"7"0,0-1 640,0-2 0,-2 1-351,-4 1 0,2-2 0,-8 9-248,-1 1 0,3 4 0,-2 4 1,1 3-245,1 3 1,-4 2 0,7 5-1,-1 1-150,0-1 0,2 1 0,6-1-172,0 1 0,0-7 0,2 1 134,4 1 0,-2-3 0,8 0 126,1-2 1,3 3 0,-1-3 0,-1 0 129,-2 0 0,-7 5 0,5-1-39,-2 3 1,-2 3-1,-6-1-169,0 1 1,0-1 0,-2 1-439,-4-1 1,-4-5 0,-7-3-146,-1-1 0,7-2 1,1-8-231,2-4 0,2 2 907,6-7 0,8-9 0,2-7 0</inkml:trace>
  <inkml:trace contextRef="#ctx0" brushRef="#br0" timeOffset="1266">1118 295 7861,'10'-8'1427,"-2"6"1,-8-7 293,0 3-1479,0 4 1,-8-4-132,-4 12 1,-1-2 0,-1 6 0,4-1-140,3 1 1,-5-4 0,6 5-376,2 3 1,2-4-47,2 1 0,2-5 360,4 6 1,-2-8-1,8 3 57,1 1 1,-3-6 0,0 6-27,-3 0 0,5 1 0,-6 9-95,-2-1 0,-2-5 0,-2 0 0,-2-1-472,-4-1 1,2 5-562,-8-3 0,7-2 1186,-7 1 0,8-7 0,-4 4 0</inkml:trace>
  <inkml:trace contextRef="#ctx0" brushRef="#br0" timeOffset="2266">1345 330 8122,'0'-12'412,"2"3"1126,4 1 1005,-4-6-2092,6 12 0,-10-5-382,-4 7 1,2 7 0,-6 5 0,1 4-2,-1 1 1,4 0 0,-4 3 0,3 1-209,3 3 1,-4-1-1,2-4-18,2 4 0,2-3 0,2 3 1,0-3-169,0-3 0,2-7 148,4-4 0,-2-4 0,8-4 0,-1-4-51,-1-6 0,4-3 1,-7-3-1,3 1 138,4-1 1,-7 1-1,1 1 524,0 5-214,-6-5 1,6 16-325,-8 0 0,0 8 0,0 9-259,0 1 1,5-7 0,1 1-134,-2 2 0,6-1 0,1-1 31,5-6 1,-4-4-1,-1-2 1,3-2 280,1-4 1,3-4 0,-3-7 0,-1-1 311,-2 1 0,-3 3 0,5 1 0,-4-3 118,-3 2 0,-1 1 0,-4-5 965,4 1 1,-4-1-34,4 1 0,-6 7-796,-6 4 0,-2 6 1,-5 4-1,3 4-235,2 2 0,-4 1 0,5 7 0,-1-1-68,0 1 1,0-1-1,5 1 1,-3-1 23,2 1 1,2-1 0,2 1-676,0-1 159,0-7 1,8-4-1,3-12 108,5-6 1,-5-3 0,1-3 135,2 1 1,-7-1-1,1 3 67,0 3 231,-6-3 1,11 15 0,-7 0 0,-2 9 76,-2 7 1,-2 3-1,0 4 1,0 7-148,0 3 1,-6 2-1,0 1 1,1 5-38,-3 6 1,4-3-1,-6 5 1,1 1 15,-1 1 1,0 5-1,-3-9 1,1-1 89,-2-5 1,5-2-1,-3-16-91,-2-2 0,1-11 1,-1-10-1,3-12-184,-3-9 0,-1 0 1,-1-10-1,2-4-65,3-4 1,7-2-1,-2 6 1,4 0 33,2 0 1,0 2 0,0 4 0,2 6 145,4 4 0,4-1 0,7 1 1,1-1 89,-1 5 0,6 7 1,3-2-1,1 3 17,4 3 1,2-4 0,2 0 0,0 0 27,0 1 0,-6-1 1,-2 4-1,-2-4 11,-4-1 0,-1-1 1,-5-4-1,-1 3-91,-2-3 0,-9 4 0,3-1 0,-4-3-3,-2-1 0,-8-3 0,-1 1 123,-1-1 1,-6 3 0,5 1 224,-5 3 0,-1 7 0,-1-2-75,1 4 0,5 2 0,3 2 0,-1 4-132,0 5 0,6 5 0,-2 3 0,5 3-222,1 1 0,0 2 1,0-4-1,0 5-440,0 1 1,7-6 0,5 2 0,3-3-1061,3-3 1,-1-5 1561,1 0 0,7-1 0,2 7 0</inkml:trace>
  <inkml:trace contextRef="#ctx0" brushRef="#br0" timeOffset="2999">2253 382 7827,'-11'12'735,"-1"0"0,8-1 1,-2 7-1,4-1-343,2 1 1,6 1-1,2 2 1,0 3-65,0-3 1,5-1-1,-1-3-512,3 0 1,-3-1 0,0-4-223,1-7 0,3-3 1,1-4 51,1-3 1,-7-3-1,-1-8 1,-2 1 108,-4-5 0,3-1 0,-1 4 0,0 1 396,2 4 0,-6-3 595,4 3 0,1 3-349,-1-3 1,0 10 0,-4 0 0,2 8-171,2 4 0,-1 1 0,-3 7-167,4-1 0,-2 1 1,8-1-544,1 1 0,-3-7 0,2-1-367,1-2 0,-3-3 1,2-5 233,1 0 0,3-5 0,-1-3 0,-1-2 329,-3-3 1,-1 3-1,4-2 348,-3-1 0,1-1 1472,5 2-723,-7-3 1,-2 15-1,-8 0-178,0 10 0,0 5 0,0 3-514,0-1 0,0 1 0,2-1-306,4 0 0,-4 1-1677,3-1 992,-3-7 0,-2-6 0,0-14 144,0-7 0,0-12 729,0 0 0,-7-4 0,-3-2 0</inkml:trace>
  <inkml:trace contextRef="#ctx0" brushRef="#br0" timeOffset="3114">2673 260 7827,'0'-10'1428,"1"3"-1367,5 7 1,-4 2-1,6 3-599,0 7 0,-4-2 0,7 1 538,3 3 0,1 2 0,3 1 0</inkml:trace>
  <inkml:trace contextRef="#ctx0" brushRef="#br0" timeOffset="3333">2865 278 8255,'0'-10'3412,"2"4"-3267,3 12 0,-3 4 1,4 7-1,-4 1-229,-2-1 0,0 8 0,0 4 0,0 4-127,0 2 0,0 0 0,0 0 0,0 0-401,0 0 0,0-8-228,0-4 1,0-13-1,2-12-581,4-13 1421,-4-11 0,13-24 0,-5-4 0</inkml:trace>
  <inkml:trace contextRef="#ctx0" brushRef="#br0" timeOffset="3481">2987 190 9828,'-10'18'799,"4"-1"0,4 3-515,2 3 0,0-2 1,0 8-1,0 2-159,0 2 1,0 4-1,0 2 1,0 2-268,0-2 1,0-2-1,0-4 1,2-2-939,4-2 1,-4-8 0,6 0 1079,0-7 0,1 1 0,9-5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34.2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0 470 7913,'0'-18'554,"0"1"1,0-1 1437,0 1-1728,0 7 1,6 4 0,0 12-206,-2 6-1,-2 3 1,0 5 0,2 1-108,2 2 1,-1 3-1,-5-5 1,0 4 15,0 2 0,0-5 0,0 1 1,0-4-64,0-1 0,0-1 1,0 1-232,0-1 0,2-9 170,4-8 1,-4-8 0,6-11 0,-2-4 34,0-6 0,5 1 0,-3-1 0,2 0 67,3 2 0,-3 2 1,0 7-1,-3 1 97,-3-1 0,6 3 21,2 3 1,-5 6 0,1 12-92,0 6 0,-6 3 0,4 3 0,-4 1-105,-2 4 1,0-3-1,2 3 1,1-3-226,3-3 0,0-5 1,-6-1-293,0 3 0,2-6 418,4-2 1,-2-5 0,5-2 289,-1-5 0,-2 2 0,-6-8 0,2-1 223,4-3 0,-4-1 0,5 1 1,-1 2 183,0 3 1,2-1 0,-2-5 135,5-1 0,5 3 1,1 1-340,1 3 1,-1 7-1,1-2-188,-1 4 1,-5 8 0,-2 1-1,-3 3-2,-3 4 0,0 1 0,0 3 1,2-1-49,-2 1 0,-4-1 0,-4 1 1,-4-1-61,-2 1 1,1-1-1,-5-1 1,2-5-346,-1-5 0,-3 2 1,-1-2-281,-1-3 0,7-8 0,1-7 0,0-4-1390,1-1 2051,5 0 0,-4-9 0,8-1 0</inkml:trace>
  <inkml:trace contextRef="#ctx0" brushRef="#br0" timeOffset="149">402 382 7913,'18'0'893,"-1"0"1,1 0 0,-1 0-567,0 0 1,1 6-1,-1 0 1,1-2-439,-1-2 0,1-2 1,-1 0-709,1 0 0,-1 0 0,1-2-32,-1-4 1,-1 2 0,-3-5 850,-1 1 0,-8-14 0,4 3 0</inkml:trace>
  <inkml:trace contextRef="#ctx0" brushRef="#br0" timeOffset="1201">612 121 7913,'-12'-6'769,"0"0"1,7 2-329,-7 10 0,8-2 0,-2 9 0,4 5-187,2 3 1,-5 10 0,-1 0 0,2 6-103,2 4 1,-4 7 0,0-1 0,2 3-230,2 3 0,2-3 1,0-3-1,2-8-386,4-8 0,4-8 0,7-10 0,3-3-229,3-2 0,-2-4 0,7-10 0,-1-6 280,0-3 1,2-3 0,6-1 0,0-2 411,0-3 0,-2-5 0,-2 4 0,-2 0 0,2 0 0,-6 1 0,-2 7 0,-3 1-97,-3 5 0,1-5 0,-1 6 504,1 1 1,-3-1 0,-1 6 146,-3-2 0,-5 0 1,4 5-60,-2-5 0,0 2 0,-5-8 0,3-1 1,0 3-1,-6-2-194,0-1 0,0 3 0,0-2 15,0-1 1,0 3-176,0-2 0,-2 9 0,-2-5-182,-2 0 0,-1 6-237,1-4 1,2 4-153,-8 2 0,6 0-304,-5 0 628,7 0 0,-10 2 0,7 2 30,-3 2 0,4 8 174,-6-3 0,7 5 0,-5 1 1,0 1 100,1-1 0,3 2 1,-4 3-1,2 1-19,4-2 1,0 1 0,1-1 0,-3 2-44,2-1 0,2-3 1,2-1-1,0-1-162,0 1 0,8-9 0,3-3-37,5-4 1,1-10 0,-1-3-1,-3-5-76,-1-1 1,-2-1 0,3-1 0,-1-3-20,2-1 0,-7-2 0,1 4 0,-2-3 51,0 3 1,0 7 0,-4 3 365,3-3-81,-3 6 1,6 8 0,-8 12 0,0 5 142,0 7 0,-2-3 0,-2 8 0,-2 2 17,3 2 1,1 4 0,2 2 0,0 4-263,0 1 1,0 3 0,0 5 0,0 1-124,0-1 1,0 0-1,0 1 1,-2-3-152,-4-3 1,4-6 0,-4-12 56,4-6 0,-6-8 0,-3-9-100,-5-12 1,5-15 0,-1-10 0,-2-6-33,-1-4 1,-1-5-1,3 3 1,3-1-75,2-5 0,-3 6 1,5 3-1,2 3 157,2 2 1,4 2 0,4 4 0,5 5 177,5 5 0,1 4 1,3 3-1,1 4 149,2 0 0,6 6 0,-3-5 0,-1 1 195,0 0 0,0-2 1,-3 2-1,1-3-95,-2-1 1,-1-4 0,-5 7 0,-1-3-119,-2-4 1,-7 1 0,5-1 0,-2 3-92,-4-3 1,-2 4 0,-2-1 0,0-3-149,0-1 1,0 3-1,-2 0 71,-4-1 1,-4-1-1,-7 2 288,-1 7 1,7 3 0,-1 2-69,-2 0 0,1 7 1,1 5-1,4 6-273,1 5 0,5-2 0,-4 6 0,4-1-280,2-5 1,0 4 0,0-2 0,0-1-396,0-3 1,8-1 0,1-1 0,3-1-1059,0-5 1834,-1-3 0,7 0 0,-1 2 0</inkml:trace>
  <inkml:trace contextRef="#ctx0" brushRef="#br0" timeOffset="1568">1415 400 8777,'0'-18'1450,"2"7"0,4 1 0,5 2-1455,5 4 0,1 1 1,1-1-1,-1-2-540,1 2 1,-6-4 0,-1 2 0,3 1-291,1-3 0,3 4 1,-1-8 234,1-1 1,-7 3 0,-1-2 599,-2-1 0,-2 3 0,-6-2 0,0-1-253,0-3 1,0-1-1,-2-1 454,-4 1 0,2 0 1,-6-1-1,1 1 657,-1-1 0,4 3 0,-6 1 613,-1 2 0,3 3-917,-2-3 0,9 6 1,-5 12-1,2 6-400,0 3 0,0 5 0,6 3 1,0 8-13,0 8 0,-5 0 0,-1 5 1,2 1 18,2-1 0,2-3 1,0 4-1,0-2-325,0-5 0,6-7 0,1-3 0,3-5-476,4-8 1,3-5 0,5-10 0,1-2-2947,-2-4 3586,6-11 0,-7-10 0,5-8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36.7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263 590 8213,'0'-17'191,"-2"-1"1,-2 1 0,-2-1-111,2 1 1,-5-1 0,-1 1 1017,0-1 1,-5 7 0,3 1-656,-4 2 0,-1 2 0,0 8 1,-1 4-335,1 6 1,5 3 0,0 5-1,-1 1-43,-3 2 1,1 8-1,1-1 1,4 3-294,3 1 0,1 1 1,6 0-1,0 0-359,0 0 0,0-2 0,2-4 0,4-5-239,5-5 1,7-7-1,3-3 1,4-3-1184,2-8 2007,3-6 0,4-17 0,1-2 0</inkml:trace>
  <inkml:trace contextRef="#ctx0" brushRef="#br0" timeOffset="718">315 293 8871,'-10'-8'-325,"3"5"1603,7-9 0,0 10-784,0 2 1,0 8-1,0 11 1,0 4-323,0 7 0,0 10 1,0 7-1,0 3-65,0 3 1,-2 5-1,-2 0 1,-4-2-287,-2-1 1,7-11-1,-3-3-141,4-4 0,4-14-87,4-11 0,-3-18 0,9-19 1,2-4 22,1-8 0,3 2 0,-3-6 1,-1 4 153,-3 2 1,1 0 0,4 2 0,-3 2-4,-1 2 1,-6 10 395,5 1 1,-7 11 0,2 14 1,-4 11 0,-2 7 0,0 12 0,-2 2-272,-4 2 1,4-1-1,-4-5 1,4 0-160,2 0 1,2-6-1,4-2 1,6-3-52,3-9 1,3 1 0,-1-10 0,1-3 206,-1-1 1,7-9 0,-1-7 0,-2-5 173,-1-5 1,-1-7-1,0 2 1,1-2 315,-5 2 1,-3-4-1,0 6 1,-7-2 29,-3 0 0,4 7 0,0-1 1,-2 4 196,-2 1 1,-4 1-1,-4 1-145,-6 5 1,-3 3-1,-3 10-221,1 4 1,1 3-1,3 11 1,1 1-86,-1 2 1,-1 6 0,0-3-1,5-1-133,1 0 1,0 4 0,4-6 0,-1 1-68,1 1 1,2-6-1,2 5 1,0-5 81,0-1 0,2-3 0,3-1-213,7-3 1,4-7 0,1 0 0,1-8-509,-1-7 1,-1-5-1,-3-3 1,-1-3 173,1-1 1,-3-8-1,0 4 1,-1-2 310,1 0 1,-6 7 0,2-1-1,-2 3 288,2 3 0,-5 5 401,5 1 1,-6 7 0,-4 0-24,-1 8 1,-1 0-1,4 7 1,-2 5-297,-2 5 1,0-1-1,6 3 1,0-4-421,0-1 1,0-1 0,0 1-1,0-1-815,0 1 0,0-1-999,0 1 2062,0-9 0,8-1 0,2-8 0</inkml:trace>
  <inkml:trace contextRef="#ctx0" brushRef="#br0" timeOffset="1651">857 590 8373,'0'18'922,"0"-1"1,0 0-1,0 1 1,-2-1-673,-4 1 0,4-1 0,-4 1 0,4-1-130,2 1 0,0-1 0,0 1 0,0-1-171,0 1 1,0-7-1,2-1-603,4-2 0,-2-2 1,7-8 122,3-4 1,-4-4 0,-1-7 0,1-3 156,0-3 0,-4 3 1,5-3 284,3 4 1,-4 1 267,1 1 58,-7 7 1,4 10-1,-6 12-250,4 3 0,-4-3 0,5-2-126,1-3 1,2-1 0,7-6 86,1 0 0,-1 0 0,1 0 0,-1-2 5,1-3 1,-7-5 0,1-8 0,1 1 131,3-1 1,-4-1-1,-1-2 1,1-3 360,-2 3 0,-1 0 0,-5-1 120,2-1 1,0 0 0,-6 5 3,0 1 1,-8 7 0,-4 4-273,-3 4 1,-3 10-1,1 4 1,-1 3-151,1 3 1,5-1-1,3 1 1,-1-1-350,0 1 1,6-7 0,-1 1-240,3 1 0,2-3 95,0 2 1,2-8 0,3 2 115,7-5 1,4-1 0,1 0 0,0 0-78,1 0 1,-1 0 0,1 0 175,-1 0 0,1 0 273,-1 0 1,-5 6 0,-2 2 232,-3 2 0,-1 1 0,-6 7-150,0-1 1,-2 3-1,-2 1 1,-3 4-113,-3 2 0,0 3 0,-3 5 0,1 1 49,-2 5 1,1-4 0,-1 4 0,3-4 64,-3-2 0,0-1 0,1-1 0,3-3-110,2-7 0,-5-6-404,1-5 1,4-6-23,3-12 0,3-4 0,4-9 0,1-2-37,3-3 1,8-1 0,-3 4-1,5-5 111,1-1 0,1 0 0,-1-4 0,1 4 147,-1 2 1,3-4 0,1 3-1,2 1 121,-1 0 0,3 0 0,0 3 0,0-1 169,1 2 1,3 3-1,-6 5 1,-2 3 42,-1 2 0,-3-3 0,1 5 0,-3 0 120,-3-2 0,-2 6 0,-7-6 136,3 1 0,0 3-347,-6-8 1,-2 0 0,-4-5-40,-5 0 1,-5 1 0,-1 2-147,-1 3 0,7 7 0,-1-2-61,-2 4 0,7 10 0,-1 2 1,2 1-218,0 1 0,0 0 0,6 5 1,2 0-14,4 1 1,-2-1-1,8 1 1,1-1-534,3 1 0,3-3 0,3-1 1,3-4 853,2-3 0,2 7 0,6-4 0</inkml:trace>
  <inkml:trace contextRef="#ctx0" brushRef="#br0" timeOffset="2201">1922 625 7884,'0'-17'674,"6"-1"1,0 1 129,-3-1 1,-1 7 0,-2-1 126,0-2 1,0 5-740,0-3 0,-2 2-31,-3-1 0,1-3-331,-8 8-732,8 0 158,-4 6 421,8 0 319,0 0 1,-5 2 139,-1 4 1,-6 4 0,4 7 0,1 1-12,-1-1 0,-4 1 0,4-1 0,1 1 49,-1-1 1,-4 6 0,6 1-1,3-1 9,1 2 0,2-5 0,0 3 1,0-4-39,0-1 0,2-3 0,3-1-99,7-3 0,-2-7 0,1 0 0,3-6-159,2-4 0,1-13 1,0 0-1,1-7-176,-1-5 1,7-2 0,-3-2-1,-4-1 79,-3-5 0,-4 2 0,3-6 1,-3 1 135,-2-1 1,3 4-1,-5-3 1,-2 1 45,-2 4 0,-2-3 0,0 3 0,-2 4 148,-4 4 0,4 9 1,-5-1 357,-1 4 0,4 9 0,-6 6-38,3 8 0,1 8 0,6 11 1,0 4-84,0 0 1,0 12 0,0-2 0,0 4-153,0 1 0,2 7 0,2-2 0,3 5-291,3 6 1,2 2 0,5 6 0,1-2-561,-1 2 0,2-6 0,3-1 0,3-7-704,2-5 0,-6-12 1,5-14 1349,-1-8 0,-6-5 0,7-8 0</inkml:trace>
  <inkml:trace contextRef="#ctx0" brushRef="#br0" timeOffset="2848">1206 992 8326,'0'-10'1933,"0"2"0,-2 8-1704,-4 0 0,4 8 1,-6 4-121,1 3 0,5 3 0,-4 1 0,2 2-167,-2 3 1,2 7 0,-5-2 0,1 4-73,4 2 0,-4 0 0,0 0 0,-1-2 10,-5-4 1,4 2-1,-1-8 97,-3-2 1,5-9 70,-3-6 0,6-12 1,-4-6-1,3-5 53,3-6 0,2 3 1,2-5-1,0 2-83,0-1 0,0-1 1,0 4-1,2-2-36,4 1 0,-3 3 0,7 1 0,-2 1-31,-4-1 1,5 1 0,1 0 0,2-1-41,-1 1 1,-1-1 0,4 3-1,-3 1-308,3 2 1,1 7 0,3-7-579,-1-2 1,1 1 974,-1 1 0,1-3 0,-1 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50.7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71 245 7943,'-18'-18'386,"6"9"1,3 1 1759,1 0-1385,-6 6 1,12-4 0,-3 12-470,3 6 1,2 11 0,0 6 0,0 4-205,0 2 1,2 8 0,2 3-1,1 5-206,-1 1 1,-2 8-1,-2 4 1,0 4-680,0 2 0,0 0 0,2 0 0,2-4-380,2-8 0,0-7 0,-4-20 1177,3-8 0,5 0 0,8-13 0</inkml:trace>
  <inkml:trace contextRef="#ctx0" brushRef="#br0" timeOffset="283">71 280 7832,'-10'-18'915,"2"9"1,8 9 0,0 13 0,0 8-607,0 9 1,6 10 0,2 7-1,3 3-28,9 3 0,-3 1 0,8 2 0,-1 4-19,-1 3 0,8-7 1,-4 2-1,2-6-73,0-5 1,-5-6 0,3-12 0,-2-8-16,-4-7 1,-1-10-1,-5-16-345,-3-11 1,2-10-1,-9-8 1,-1-7-352,-2-9 1,-2-5 0,0-10 0,0 1-109,0 1 1,0-10 0,0 10 0,0-2 101,0 1 0,0 5 1,0 8-1,0 11-496,0 8 1,0 12 1023,0 4 0,0 11 0,0 4 0</inkml:trace>
  <inkml:trace contextRef="#ctx0" brushRef="#br0" timeOffset="616">717 559 7832,'0'18'0,"0"-1"435,0 1 0,0-1 0,0 0 683,0 1 0,2-8-656,4-5 1,3-10-1,7-7 1,-1-4-282,3-1 0,-5-6 1,11-1-1,-3 5-132,2 5 0,-3 5 1,5 5-1,-2-2-38,0 2 1,1 10 0,-7 6 0,1 5-118,-1 6 1,-7 5 0,-2 6 0,-3 1-5,1 0 0,0 6 1,-8-2-1,-4-4 20,-5-4 1,-7-4 0,-3 2 0,-4-6 65,-3-3 0,5-5 0,-6-3 1,0-6 114,2-4 1,-6-4 0,6-4 0,-1-8-195,5-7 0,-2 0 1,4-8-1,5-2-314,8-2 1,6-4 0,2-2 0,0-2-391,0 2 1,10 8-1,8 4 1,9 0 806,6 0 0,2 5 0,0-3 0</inkml:trace>
  <inkml:trace contextRef="#ctx0" brushRef="#br0" timeOffset="832">1153 402 7828,'0'-18'538,"0"1"0,0 5 1,0 1-1,2-3 351,4-1 1,4 3-1,7 0 1,1 1-575,-1 1 1,8 0 0,5 6-1,1-1-446,-2 1 1,4 2 0,-4 2 0,2 2-460,-2 4 0,-2 3 0,-7 9 1,-1-1-941,-4 1 0,-7-1 0,2 1 1530,-2-1 0,-3 0 0,-5 1 0</inkml:trace>
  <inkml:trace contextRef="#ctx0" brushRef="#br0" timeOffset="982">1398 367 7828,'-18'0'205,"1"0"1644,-1 0-732,1 0 1,1 10-1,5 7 1,5 10-575,4 6 1,2 4 0,0 4 0,0 7-549,0 9 1,0-1 0,0 8 0,0 0-934,0-2 1,0 4 0,0-10 0,2-5 937,4-8 0,4-14 0,7-4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3:47.7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36 472 7323,'0'-18'0,"-2"1"-173,-4-1 0,4 7 0,-6-1 2944,1-2-1888,5 7 1,-6 1-586,8 12 1,0 3 0,2 11 0,2 3-151,2 6 0,5 2 0,-3 2 0,0 0-105,-1 4 1,-1 4 0,-6 0 0,2 5-295,4 5 0,-4 7 0,4 4 0,-6 4-130,-6 6 1,2 0 0,-6-8 0,1-8-855,-1-8 0,6-7 587,-2-12 0,4-23 0,2-23 648,0-20 0,-7-27 0,-3-8 0</inkml:trace>
  <inkml:trace contextRef="#ctx0" brushRef="#br0" timeOffset="451">18 227 8046,'6'-13'276,"0"-3"260,-2-3 1,4-3-1,-1 7 1,3 1-192,4 3 0,1 7 0,3-2 0,-1 4-15,1 2 0,5 0 0,2 2 0,0 4-117,1 5 0,3 7 1,-4 3-1,0 4-202,0 3 1,-1-5 0,-7 6 0,-1 2-98,-5 2 0,-3 4 0,-8 2 0,-2 1 23,-4-1 0,-3-2 0,-11-4 0,-3-2 49,-6-2 0,-4-5 1,0 3-1,2-2 54,2-4 0,0-7 1,-4-2-1,3-1 260,7-1 1,4-2-145,1-8 1,10 0-1,8 0-73,10 0 0,6 5 0,3 1 0,4 0-8,7 2 1,1 0 0,0 5 0,-2-1-51,2 1 1,-4 3 0,0 1 0,-2 1-36,-3-1 1,-3 3-1,-3 1 1,-5 2-6,-5-1 0,-4 3 1,-2-2-1,-2 1-73,-4 1 1,-9-6 0,-11 4-1,-1-3-182,-4-3 1,-2 7 0,-2-1 0,2-2-174,4-1 0,-4-3 0,6-1 0,-2-3-804,0-1 1,8-8 632,-3 2 0,13-6 1,7-6-1,8-6 614,7-3 0,5-9 0,1 1 0,8-8 0,3 4 0</inkml:trace>
  <inkml:trace contextRef="#ctx0" brushRef="#br0" timeOffset="734">420 1048 8046,'35'0'0,"-2"0"0,-4 0 0,-2 0 0,-5 0 0,1 0 776,-2 0 0,1-6 0,-1 0 1,2 3 0,-2 1 0,-1-6 0,-1-4-526,5-3 1,-11-3-1,3 1 1,-5-1-149,-1 1 0,-6-6 0,2-1 0,-4 1-112,-2-2 1,-2 5 0,-4-3 0,-6 4-65,-3 1 0,-3 8 1,1 5-1,-1 3 74,1 2 0,-6 0 0,-1 2 0,3 3 39,2 7 0,1 6 1,3 5-1,1 6-33,2 4 1,3 2 0,-3 0-1,4 0-161,0 0 0,7 0 0,-5 0 0,4-1-444,2 1 0,2-2 0,4-2 0,5-3-202,5-3 0,3-8 0,4-7 1,5-4 79,-1-8 1,8-6-1,-4-13 720,2-8 0,13-8 0,-9-16 0</inkml:trace>
  <inkml:trace contextRef="#ctx0" brushRef="#br0" timeOffset="1034">1171 472 8046,'15'-53'696,"-3"1"0,-4 7 0,-8 5 1,0 3-242,0 2 0,0 0 1,0 2-1,0 2 216,0 2 1,-6 7 0,-2 1 0,-1 6 352,-5 3 0,4 8-906,-1-2 1,5 4-1,-4 4-182,2 4 0,3 4 0,5 9 0,0 4-91,0 6 0,-6 4 0,0 4 0,2 2-125,2 2 0,2 7 0,0-1 0,0 3 122,0 3 0,0 1 0,0 4 0,-2 6-59,-4 4 0,4 4 0,-3 2 0,3 2-231,2-3 1,-2 5 0,-2-4 0,-2-6-261,2-8 0,2-16 0,4-9-236,4-10 1,4-17-1,5-14 188,-3-15 1,-4-10 755,-8-4 0,-8-15 0,-2-5 0</inkml:trace>
  <inkml:trace contextRef="#ctx0" brushRef="#br0" timeOffset="1165">874 856 8046,'-17'-18'0,"-3"1"0,-1 0 518,-2-1 0,1 1 0,9-1 0,3 1-184,2-1 0,10 9 0,10 5 0,5 6-671,7 3 1,1 3 0,6-4-1,0 2-393,6-2 1,-2-2 0,5-2 729,-3 0 0,-2 0 0,0 0 0</inkml:trace>
  <inkml:trace contextRef="#ctx0" brushRef="#br0" timeOffset="1967">1346 769 8046,'-8'15'0,"-4"-1"1993,-3-3-431,5-7 0,4-4-1150,12-11 0,4-3 0,7 2 0,1 5-378,-1-1 1,2 6 0,3-4-1,1 4-60,-2 2 1,-1 2 0,-3 2 0,1 4-45,-1 1 1,-1 3 0,-3 8 0,-3 1-121,-2 2 0,-2 6 0,-6-4 0,-2 3 179,-4 3 0,-6-4 0,-9 0 0,-2-2 127,1-3 1,-3-3-1,0-2 1,0-1-142,-1-4 1,1-5 0,4-9 0,-2-3-288,1-7 0,9-5 1,3-9-1,2-7-653,4-6 0,2-1 0,4 5 1,2-2 291,2-4 1,13 10 0,-1-2 0,3 6 672,4 6 0,-3 7 0,5 4 0,-2 3 0,-4 3 0,5 2 0,-3 2 0,-2 2 40,-1 4 1,-5 3 0,-1 9 0,-3-1 695,3 1 0,-4-1 0,1 1 1,1-1-34,-2 0 0,3 7 1,-5 1-1,0 0-369,0 0 1,-1 7 0,-3-3 0,2 6-165,-2 5 1,-2-3 0,-2 4 0,0-4-141,0-2 0,0-8 0,0-4 0,-2-5-231,-4-7 1,2-3-1,-5-10-68,1-4 1,0-11 0,4-12 0,-2-4-3,2-2 1,3-2 0,1-2-1,0-2-107,0 3 0,5 1 0,1 4 1,0 4-21,2 5 1,-1-1 0,7 4 0,-2 3-54,1 5 0,3 9 1,1-2-1,3 4 262,3 2 0,-7 6 1,5 2-1,0 1 364,-1 5 0,-5-1 1,-1 1-1,1-2 492,-1 1 0,-1 1 0,3-1 0,-2-3 37,-3-2 0,1 4 0,5-7-303,1-1 0,-7-2 0,1-2-236,2 0 0,-5-2 0,1-4-86,-2-5 1,-2-5 0,-6-1 0,0-3-91,0-3 0,0 4 1,0-7-1,0 3 142,0 0 1,-8 0-1,-4 5 23,-3 1 1,-3 7 0,1 4 41,-1 4 1,7 6 0,1 6 0,0 9-65,1 6 0,5 5 1,-4 4-1,2 1-224,0 0 0,0 6 1,6 0-1,2-2-329,4-2 0,4-1 0,9 3 1,3 0-301,1-6 1,8-6 0,-2-11-1,4-5 721,2-5 0,0-4 0,0-2 0</inkml:trace>
  <inkml:trace contextRef="#ctx0" brushRef="#br0" timeOffset="2517">1084 769 8056,'-2'-12'2020,"-4"0"-1327,4 8 0,-8-3 318,4 7-518,4 0 1,-3 0-227,10 0 1,5 0-1,8 0-214,-1 0 0,1 6 0,-1-1 0,2-1-87,5-2 0,-5-2 1,4 0-1,-3 2-80,-3 4 0,1-4 0,-1 4 0,1-4-885,-1-2 1,1 2-984,-1 3 1,1-3 1981,-1 4 0,0-4 0,1-2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48.19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730 106 7898,'-17'-24'613,"-1"1"0,-1 4-65,-5 5 0,3 0 0,-6 9 0,2 1-307,3 2 1,-5 10-1,-2 5 1,-6 7 152,-6 3 1,3 8 0,-7-2 0,0 6-75,1 6 0,5-4 0,-2 3 0,4-3-145,2-2 0,6 0 0,4-2 0,4-4-58,5-6 1,10-3 0,2-5 0,8-1-102,8-2 0,11-9 0,6 3 0,4-2 70,2 2 0,2-2 1,2 6-1,4-1-3,1 1 0,-5 0 0,2 3 1,-4-1-89,-2 1 1,-2 9 0,-4 1 0,-8-2-20,-7-1 1,-7 5 0,-7 4 0,-4 4 22,-7 2 0,-9 0 0,-16 0 0,-3 0-292,-2 0 1,-6-2 0,7-4-1,3-6-209,6-3 0,0-9 0,7-1-4178,3-2 4680,9-18 0,5-9 0,7-16 0</inkml:trace>
  <inkml:trace contextRef="#ctx0" brushRef="#br0" timeOffset="216">817 368 7845,'2'-16'0,"2"2"1086,2 3 1,2-1 0,-2-5-388,5-1 0,5 3 0,1 1 0,3 4-377,3 3 1,-4-5-1,7 4 1,-1 0-542,4 1 1,2-1-1,0 4 1,-2-2-765,2 2 0,-4 2 1,0 2-473,-1 0 1,-5 2 0,-9 4 1454,-7 6 0,-18 3 0,-7 3 0</inkml:trace>
  <inkml:trace contextRef="#ctx0" brushRef="#br0" timeOffset="381">1097 298 7847,'-12'0'1251,"2"2"-261,3 3 1,-5-1-447,6 8 1,0-6 0,6 5 0,0 3-38,0 2 0,0 9 0,0 6 0,0 8-345,0 7 0,0 7 0,0 5 1,0 6-426,0 4 0,0-4 0,0-2 0,0 0-966,0 0 0,2-15 0,2-7 0,4-12 1229,2-9 0,-6-9 0,3-3 0</inkml:trace>
  <inkml:trace contextRef="#ctx0" brushRef="#br0" timeOffset="1217">1464 333 8543,'-18'-18'1243,"16"3"1,8 3-1,9 4-1089,9 0 0,-3 5 0,8-7 1,0 0-181,-2 0 0,6 7 0,-5-5 0,1 2-794,0 0 0,-14 0 0,3 6-468,-3 0 1,-7 2 967,-2 4 1,-12 4 0,-7 5 0,-7-1 518,-3-2 1,0-3 0,5 5 308,1-2 0,-1-3 1,3 5-1,1-4 460,2-3 0,7 7 0,-5-3-499,2 5 1,2 1 0,6 1 0,0 1-313,0 5 1,0 3 0,0 8 0,0 2-394,0 3 1,0 5 0,0 9 0,0 1-377,0-3 0,0 2 0,0-11 0,0-2-521,0-4 1,0 0 0,0-14 546,0-2 1,-2-9 0,-3-6 618,-7-4 1,-4-2-1,-1 0 1,-1 0 695,1 0 1,0-6 1845,-1 0-1904,1-8 1,7 10-1,6-5 1,8 1-355,8 4 1,3 0 0,3 0-1,1-1-497,4 1 1,4-4-1,8 0 1,0-2-768,0-3 1,0 3-1,0 0 1,0 1-2196,0-1 3142,0-2 0,0-5 0,0-1 0</inkml:trace>
  <inkml:trace contextRef="#ctx0" brushRef="#br0" timeOffset="1532">1935 368 7841,'-2'-20'143,"-2"-1"0,-4-2 935,-1 1 0,5 3 585,-2 1 1,4 11-1253,2 7 1,2 9 0,2 15-1,2 5-213,-2 4 0,-2 3 1,-2 3-1,0 4-72,0 2 0,0 1 0,0 5 0,0-3-11,0-1 1,0-3-1,0 5 1,0-4-149,0-3 0,5-1 0,1-6 0,0-2 8,2-4 1,2 2-1,7-10-367,0-5 1,1-6 0,1-10 0,3 0-456,1 0 1,2-2 0,-3-4 0,1-6-184,-2-3 1,4-1 0,1 3-1,-1 1 1030,0-2 0,-2-9 0,-5-4 0</inkml:trace>
  <inkml:trace contextRef="#ctx0" brushRef="#br0" timeOffset="1900">2389 193 7841,'-12'-6'2147,"1"0"292,-3 2-2121,6-5 0,1 9 1,7 0-1,0 11-15,0 11 0,0-1 0,0 8 0,0 2-119,0 2 1,0 8 0,0 2 0,0 1-16,0 5 1,2 1 0,2 3 0,1-1 16,-1 0 0,0 7 0,0-3 0,2-6-85,-2-7 0,5-6 0,3-2 0,4-2-213,1-4 1,6-6 0,3-11-1,1-6-533,4-4 0,2-2 1,2-2-1,0-4-111,0-6 0,-1-3 0,1-3 0,0 1-2679,0-1 3435,-8 1 0,6-1 0,-5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2:54.4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559 175 7834,'-7'-25'63,"-3"6"0,-8-5 0,1 5 213,0 2 0,-1-1 1,1 3-1,-1 1 452,1 2 0,-3 9 0,-3-3 0,-4 4-467,0 2 0,-6 8 0,4 3 0,-2 7-103,1 5 1,-3 2-1,6 6 1,0-4-116,4-1 1,9 3-1,5-6-241,1-2 1,4-1-1,10-5 1,5-1-22,5-3 0,7 1 0,2 4 0,3-3 138,3-1 0,-4 0 0,2 5 1,0 0 48,-2 1 0,-2-1 1,-7 3-1,-3 1 6,-3 2 1,2 7-1,-9-5 1,-3 2-118,-6 4 0,-5 0 0,-11 0 1,-3-2-200,-6 2 1,-6-6 0,-4-1-1,-2-7-28,3-5 1,3 1 0,6-7 0,5-4-544,5-6 1,3-7 912,5-13 0,-5-3 0,7-8 0</inkml:trace>
  <inkml:trace contextRef="#ctx0" brushRef="#br0" timeOffset="383">664 210 7845,'-2'-9'2844,"-4"3"-1766,5-4 1,-9 8-818,4-4 1,4 6-1,-4 6 1,4 6-158,2 3 0,0 11 0,0 3 1,0 6-78,0 5 1,0 5 0,0 9 0,0 3 21,0 1 0,6 6 0,2-6 0,2-2 7,3-1 0,8-11 0,5-5 1,-1-10-71,0-11 1,6-11-1,-2-12 1,2-9 8,-2-7 1,3-14 0,-9-14 0,-2-5-107,-1-4 0,-5-8 0,-1 4 0,-5 0 53,-1 3 0,-4 1 1,-8 4-1,-4 5 55,-1 5 1,-9 3-1,-5 8 1,2 4-524,1 5 0,3 7-727,-1 5 1,9 7 462,3 10 0,6 11 1,6 7-1,5 0 790,5 3 0,1 1 0,1 8 0</inkml:trace>
  <inkml:trace contextRef="#ctx0" brushRef="#br0" timeOffset="817">1380 298 8358,'6'-22'0,"0"5"406,-2 1 0,-2 1 1,-2-3-1,0 1 24,0-1 0,0 1 1,-2 1-1,-2 3 69,-2 1 0,-8 1 0,3-5 0,-5 4-138,-1 7 1,-1-3 0,1 2-1,-1 2-231,1 2 0,0 2 0,-1 2 0,1 4-92,-1 6 0,3 3 0,1 4 0,4 3-61,3 1 1,1 2 0,6-3 0,2 1-365,4-2 0,3 5 1,11-3-1,1-2 254,2-1 1,8 3 0,-4 2 0,3 2 149,-1 4 1,-2-4-1,4 3 1,-4 1 99,-2 2 0,-1 2 1,-7-2-1,-1-2 147,-5-2 1,-3-2 0,-8 2 0,-2-6-108,-4-3 0,-4-9 0,-9-1 0,-2 0-266,-3-1 1,-7-5 0,4 2-1,-2-4-355,0-2 0,8-2 0,-5-2 0,3-4-705,0-1 0,5 3 1,9-6 238,1-1 0,2-3 0,8-1 930,4-1 0,11 1 0,11-1 0</inkml:trace>
  <inkml:trace contextRef="#ctx0" brushRef="#br0" timeOffset="1134">1730 280 7820,'-8'-17'907,"-4"-1"1,2 1-712,-1-1 1,9 3 0,2 1-1,10 5 657,5 1 0,8 0 0,3 4 1,1-2-684,4 2 0,8-3 0,1 1 0,1 2-510,2 2 0,-6 2 0,3 0 0,-3 0-574,-2 0 0,-2 2 0,-4 4 1,-7 5-1882,-9 5 2795,3 1 0,-14 1 0,5-1 0</inkml:trace>
  <inkml:trace contextRef="#ctx0" brushRef="#br0" timeOffset="1366">2061 210 7808,'-9'-17'159,"-7"5"1,4 1 419,-3-3 1,3 6 0,3 0 843,1 1 1,-4 7-1101,6 0 1,1 9-1,5 15 1,0 5-292,0 4 1,0 4 0,0 3 0,0 9-91,0 7 1,0 0 0,0 7 0,0-1-435,0 0 0,0-6 0,2 4 0,3-4 492,7-3 0,3 3 0,3-11 0</inkml:trace>
  <inkml:trace contextRef="#ctx0" brushRef="#br0" timeOffset="1717">2498 140 8139,'0'-17'1165,"-2"0"1388,-4-1-1883,4 1 0,-11 9 1,7 10-453,2 13 0,-4 5 0,0 11 0,1 6-262,-1 7 0,-6 9 0,3 5 0,-5 6-287,-1 4 0,-1 2 0,1 0 0,-1-1-365,1 1 1,1-4 0,5-8-183,5-11 0,6-24 1,4-13-1,4-14-882,1-13 1760,3-16 0,5-20 0,1-9 0</inkml:trace>
  <inkml:trace contextRef="#ctx0" brushRef="#br0" timeOffset="2017">2550 140 7797,'10'2'502,"-4"4"1,-4-2-1,-2 8 1,0 3 26,0 7 1,6 3-1,1 8 1,1 0-210,0 4 0,6 9 0,-3 1 0,3 1-254,-3-1 0,5 9 0,-6-3 0,-1 1-58,-3 0 1,-4-1-1,-2-1 1,0-1-63,0-5 0,-2-3 0,-2-10 0,-4-6-118,-1-10 1,-3-1-1,-5-12 34,-1-6 0,1-6 0,-1-11 0,1-5 31,-1-5 1,1-10 0,-1-1-1,-1-1 87,-4-2 0,3 6 0,-3-5 0,4 3 61,1 4 1,7-2-1,1 14 1,2 1-113,4 3 1,2 2 0,4 1-1,6 4-397,9 7 1,3-3 0,9 2 0,2 2-155,2 2 0,2 0 0,0-2 622,0-1 0,0-9 0,0 4 0</inkml:trace>
  <inkml:trace contextRef="#ctx0" brushRef="#br0" timeOffset="2483">2795 263 7797,'0'-18'761,"0"1"1,0 5-41,0 1 0,8 7 0,3-2 0,5 4-611,1 2 0,7 0 0,1 0 1,0 0-483,0 0 0,4 6 0,-5 0 1,-3-1-219,-2 3 1,-1-6-1,-3 6-1383,-3 0 1406,-4-6 1,-10 5 991,-4-7 0,-4 0 677,-7 0 1,-1 2-412,1 4 1,5-2 0,3 8-220,1 1 1,0 3 0,4 1 0,-2 1-491,2-1 1,2 6 0,1 3 0,-3 1-376,-2 4 1,0 2 0,6 2 0,0 0-360,0 0 1,0-1 0,-2 1 0,-2-2 155,-2-3 0,-1-5 0,3-8 1,-4 1 515,-2-1 1,4-5-1,-5-3 575,-3-1 1,-1 4 2380,-3-6-1602,1 0 0,9-6-1085,8 0 1,8-6 0,11-2 0,4 0-595,7 0 1,-3-5-1,2 1 1,2-1-405,2 1 1,0-2 0,-2 7 0,-4-3-1487,-2-4 2295,-1 7 0,-7-17 0,1 5 0</inkml:trace>
  <inkml:trace contextRef="#ctx0" brushRef="#br0" timeOffset="2682">3162 368 7797,'9'-8'3289,"-3"-4"-2864,-4 4 0,4 8 0,0 12 0,-2 4-225,-2 1 1,-1 8 0,3 4-1,2 4-309,-2 2 1,-2 0 0,-2 2 0,0 4-497,0 5 1,-6 3-1,-2-1 1,1-3-980,-1-2 1,0-3 1583,2-5 0,-3-7 0,-9-3 0</inkml:trace>
  <inkml:trace contextRef="#ctx0" brushRef="#br0" timeOffset="2949">3249 210 7797,'0'-9'2399,"8"20"1,1 16-1954,1 8 1,6 0 0,-5 12 0,5 1-168,1 3 0,1 3 0,-1 2 1,-1 1-110,-5-7 1,5 1 0,-6-13 0,-1-5 80,-3-7 0,-2-9 0,0-7-295,2-10 0,-1-10 0,-5-15 0,0-10-571,0-10 0,0-5 0,0-4 0,0-5-166,0-5 1,0 4-1,0 0 1,0 2 93,0 0 1,0 5-1,0 9 1,0 1-973,0 4 1659,8 10 0,2 4 0,7 7 0</inkml:trace>
  <inkml:trace contextRef="#ctx0" brushRef="#br0" timeOffset="3317">3913 158 7644,'1'-12'842,"5"1"1,-4 5 1528,4-6-1841,-4 8 0,-8 4 0,-2 14 0,1 5-294,-1 5 0,-6 7 1,5 0-1,-3 7-179,0 9 1,1 4-1,-7 1 1,-1 2-428,-4 4 1,1 5-1,-5 6 1,2 1-470,3 0 1,3-14-1,4-7 1,3-10-1658,6-12 2496,4-14 0,10-20 0,2-13 0</inkml:trace>
  <inkml:trace contextRef="#ctx0" brushRef="#br0" timeOffset="3649">3895 123 7808,'12'-10'703,"-1"4"0,-5 6 0,4 6 1,0 8-21,-1 7 0,-3 6 1,6 8-1,1 0-512,3 0 0,-4 2 1,-1 2-1,1 6-177,-2 5 1,3-2-1,-7 11 1,0-5-143,1-2 1,-5 3 0,4 1-1,-6 2-196,-6-1 1,3-11-1,-7-5 1,0-6-30,0-6 0,-1-12 0,-7-13 172,1-8 1,5-13-1,1-12 1,-3-4 120,-2-2 0,-1-8 0,0-3 1,-3-7 95,-3-5 0,2 6 1,-7-3-1,5 9 538,8 3 1,-1 8 0,10 8-191,2 2 0,4 9 0,6 10 1,8 6-288,7 6 1,0 4 0,9 9 0,-1 1-648,-2-3 0,6 4 0,-6-9 1,2 2 569,0-3 0,0 5 0,6-6 0</inkml:trace>
  <inkml:trace contextRef="#ctx0" brushRef="#br0" timeOffset="3883">4489 228 7754,'-18'0'665,"1"0"0,-1 0 0,1 0 451,0 0 1,7 8-1,4 3 1,4 5-878,2 1 0,2 8 1,2 6-1,4 6-395,1 4 0,-3 8 0,4-1 0,-2 8-241,-4 8 1,-3-1-1,-1-1 1,0-2-871,0-4 0,0-9 0,0-9 1267,0-7 0,8-13 0,2-10 0</inkml:trace>
  <inkml:trace contextRef="#ctx0" brushRef="#br0" timeOffset="4249">4471 193 7754,'10'-18'1131,"-4"1"-338,-4-1 0,4 1 0,1 1 0,3 5-268,4 5 0,1 4 0,3 2 1,-1 0-206,1 0 0,-1 8 1,1 3-1,-1 7-134,1 5 1,-3-3 0,-1 5-1,-5-2-157,-1 0 0,-2 3 0,-6-5 0,0 2-269,0-1 0,-8-3 0,-3 0 0,-7 3-117,-5 1 0,1 2 1,-7-3-1,-2 1 353,-2-2 1,0 5-1,2-3 1,4-2 272,2-1 1,9-9-112,10 1 1,6-8-1,8 2 1,10-5-185,9-1 1,6 0-1,4 0 1,2 2-195,1 4 1,-1-2 0,-8 8 0,-4 1-118,-1 3 1,-9 3 0,-7 3 0,-3 1 106,-3-2 1,-4 4 0,-5 1 0,-9-1-88,-7 0 0,-1-2 0,-7-5 0,0-3-328,2-3 0,-4-4 1,6-8 644,-3 0 0,-1-8 0,-6-2 0</inkml:trace>
  <inkml:trace contextRef="#ctx0" brushRef="#br0" timeOffset="4549">4873 158 7754,'10'2'1480,"-4"4"1,-4 3 0,-1 7 0,3-2-718,2-3 0,0 7 0,-6 7 0,0 2-479,0 4 0,0 10 1,0 3-1,0 5-277,0 3 1,0-1 0,0 9-1,-2-4-26,-4-5 0,4-5 1,-4 1-1,5-8-19,1-8 0,0 0-332,0-8 1,7-2 0,5-9-19,3-6 1,3-4 0,-1-2 0,3 0-367,3 0 1,-2-2-1,7-2 1,-1-4 38,0-2 1,-6 5-1,5-5 1,-3 0 714,0 1 0,0-3 0,-5-6 0</inkml:trace>
  <inkml:trace contextRef="#ctx0" brushRef="#br0" timeOffset="5114">5292 175 8314,'-8'-17'4401,"5"5"-3225,-9 1 0,10-1-913,2-5 0,8 7 0,11 2 0,4 2-75,7 0 0,-3-5 0,2 5 0,2 0-647,2-2 1,2 6-1,-2-3 1,-4 3-889,-6 2 0,-3 2 0,-5 3 1,-1 7 535,-3 4 1,-7 1 0,0 1 0,-8 1 810,-7 4 0,-5 4 0,-1 8 0</inkml:trace>
  <inkml:trace contextRef="#ctx0" brushRef="#br0" timeOffset="5264">5449 437 7719,'-5'18'408,"-1"-1"0,-6 1 0,6-1 738,2 1 0,2-1 0,4-1-596,4-5 0,4-3 0,9-8 0,3 0-565,1 0 1,2-2 0,-3-2 0,3-2-758,2 3 0,-6-7 0,3 0 0,-5-1-272,-2-1 1,-5 2 0,-2-3 0,-2 1 1043,-5-2 0,-1 7 0,-2-17 0,0 5 0</inkml:trace>
  <inkml:trace contextRef="#ctx0" brushRef="#br0" timeOffset="5532">5345 193 8914,'-8'17'409,"-4"1"1,-3-1-1,-1 1 382,5-1 1,-3 1-1,8 1 1,2 2-104,2 3 0,2 7 1,0-2-1,0 4-260,0 2 0,0 6 0,0 1 1,0 1-169,0 0 1,6 3 0,2-3 0,2 0-281,3-1 0,-3-1 0,2-6 1,1-2-121,3-4 0,3-4 1,2-7-1,3-3-464,-3-3 0,4-4 0,0-8 0,3 0-434,3 0 0,0-8 1,0-4-1,-2-5 143,2-7 1,0 5 0,-2-4 0,-4 5 894,1 7 0,1-13 0,8 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06.82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140 106 8090,'-17'-6'0,"-1"-2"1487,1-2 411,7 6 1,4-9-1298,12 7 1,10 0 0,7 4 0,0-2-559,3-1 0,1-3 0,8 4 0,2-2-582,3 2 1,-3-4 0,4 3-1,-4 1-255,-2 2 1,-2 2 0,-2 2 793,-2 4 0,0 11 0,6 10 0</inkml:trace>
  <inkml:trace contextRef="#ctx0" brushRef="#br0" timeOffset="182">175 490 8022,'-25'0'132,"6"6"1,-5 1 363,5 3 0,9-4 1,6 4-1,8-3 99,8-3 1,9-2-1,5-2 1,1 0-502,4 0 1,2-2 0,2-2 0,0-1-349,0 1 1,-1-4 0,1 2 0,0 2-519,0 2 1,-2-4 0,-4 1 771,-5 1 0,-5 2 0,-2 2 0</inkml:trace>
  <inkml:trace contextRef="#ctx0" brushRef="#br0" timeOffset="398">71 175 9005,'-8'-9'1348,"-4"3"1,-3 4-835,-3 2 1,8 2-1,5 6-132,3 9 0,8 3 1,1 9-1,1 4-242,0 5 0,5 7 1,-3 9-1,2 5-370,-1 5 1,-5 4 0,4 1 0,-2 3-521,-4 4 1,3-4 0,-1 1-1,0-7-531,2-7 1,-6-13 0,5-7 1280,1-8 0,2 2 0,7-6 0</inkml:trace>
  <inkml:trace contextRef="#ctx0" brushRef="#br0" timeOffset="665">333 839 8472,'1'-29'0,"3"2"212,2 2 0,8 1 0,-3 7 1,5-1 197,1 1 1,1 5 0,1 3 0,3 1 186,1 4 0,6 2 0,-4 2 0,0 4-501,1 8 0,-1-1 0,-4 14 0,3-1-199,-3-1 0,-4 8 0,-3-2 0,-4 4-173,-3 2 1,-1 0 0,-6 0 0,0-2-4,0-4 1,-8 2 0,-3-8-1,-7-1 104,-5-3 0,2-3 0,-6-5 1,-1-5 149,1-4 1,-2-10 0,-4-3-1,2-7-103,2-5 0,6-2 0,-5-6 0,5 1-390,8-1 0,5 0 0,10 0 0,0 2 518,0-2 0,8-2 0,1-2 0</inkml:trace>
  <inkml:trace contextRef="#ctx0" brushRef="#br0" timeOffset="932">787 647 7981,'7'10'1087,"5"-4"1,-2 1 0,-1 1-714,-1 2 1,4-4-1,-6 5 1,-2 3-22,-3 1 1,-1 9-1,0 1 1,0 2-329,0 4 1,0 4-1,0 4 1,0 2-45,0-3 0,0-1 0,0-4 0,-1-4 108,-5-5 0,4-5-59,-4-2 0,4-9 1,2-8-1,0-9 237,0-7 1,0-7 0,0-2-1,2-3-12,4-3 1,2-2 0,5-2-1,-1 2-204,1 4 0,5-2 0,3 8 1,2 2-349,-1 1 1,-3 5-1,-1 3 1,-1 6-777,1 4 1,-1 2 0,0 2 1072,1 4 0,-1 4 0,1 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09.52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227 208 7865,'-8'-10'813,"6"1"-422,-3 3 1,1 6 0,0 2-141,-2 13 0,0 10 0,4 12 0,-4 4 22,-5 6 0,1 5 1,-2 6-1,-1 6-442,-3 4 1,-1 2 0,1 0-1,3 0-178,1 0 1,0-8-1,-3-6 1,1-9-452,3-13 1,7-16 124,-2-18 0,4-18 0,4-18 673,4-15 0,4-9 0,7-10 0</inkml:trace>
  <inkml:trace contextRef="#ctx0" brushRef="#br0" timeOffset="366">175 313 7865,'2'-18'94,"3"1"1,3 5-1,6 2 1,-3 3 401,3 3 1,-4 15 0,1 9 0,1 5-55,-2 6 1,5 8-1,-5 4 1,0 1-363,-5 5 1,-1 3 0,0 4 0,2 3-30,-2-3 0,-2-4 1,-2-3-1,0-5-113,0-1 0,0-4 1,2-10-293,4-6 0,-2-15-32,7-14 1,-5-19 0,4-23 0,-1-9 71,1-7 1,-6-4-1,4-2 1,-2 1 175,-1-1 0,7 6 1,-4 2-1,0 1 275,-1 5 0,5 10 1,-4 7-1,-1 8 421,1 7 1,6 13-1,-4 9-87,-1 12 0,5 3 0,-6 16 0,-1 2-205,1 2 0,4 8 1,-6 2-1,-3 1-191,-1 5 1,-2-1-1,2 1 1,2-4-318,2-3 1,0 7 0,-6-3 0,0 3-534,0-3 0,6-1 1,0-8-1,-1 0 775,3-4 0,2-2 0,7 4 0</inkml:trace>
  <inkml:trace contextRef="#ctx0" brushRef="#br0" timeOffset="633">751 697 8695,'0'-18'373,"0"1"0,2 0-385,4-1 0,-2 6 0,7 1 612,3-3 0,3 1 0,5 1 0,1 6-382,-2 4 1,5-4 0,-1 1 0,0 3-239,0 6 1,-1 5 0,-7 9 0,0-1-104,1 1 0,-8-1 1,-5 2-1,-3 3 28,-2 1 1,-2 0-1,-3-5 1,-7-1 32,-4 1 1,-3-1-1,-2-1 1,-5-5 28,-1-5 0,4 2 0,-6-2 1,0-2-254,2-2 1,1-8 0,9-2-1,0-2-240,-1-3 0,8-3 0,5-1 0,3-3-1072,2-3 1598,15 4 0,5-7 0,14 9 0</inkml:trace>
  <inkml:trace contextRef="#ctx0" brushRef="#br0" timeOffset="1247">1223 575 7865,'5'-18'287,"3"3"203,2 3 1,-6-3 0,2 3 108,-4-4 1,-2 5-1,-2-1-127,-4-1 1,-4 5 0,-7 2 0,-3 4-97,-3 2 0,3 8 0,-5 5 1,2 9-121,0 7 1,-1 4 0,5 4 0,-2 1-216,-3 3 0,7 2 0,7-4 1,2 1 4,5-1 1,1-2-1,2-2 1,2-2-68,3-4 1,5-6-1,9-9 1,3-4-114,1-3 0,6-3 0,-4-9 0,3-9-206,3-7 0,0-7 1,0-8-1,-4-5-39,-2-6 0,-2-11 0,-5-6 0,-1-2 188,1 2 1,-3-4 0,-3 6 0,-6 0 177,-4 4 0,4-1 0,-1 7 0,-1 7 309,-2 7 0,-4 5 1,-2 4-1,-3 5 577,-3 5 1,4 9-488,-6 4 0,3 12 0,-3 6 0,4 5-202,1 7 0,3 3 0,-6 10 0,2 3-208,4 7 1,-3 3 0,1 3 0,2 1-147,2 4 0,-4 2 0,0 4 0,2-3 104,3-1 0,2-8 1,5 3-1,6-9-179,3-3 0,3-10 1,1-10-1,3-5-76,1-7 1,8-3-1,-4-10 1,2-6-43,0-9 0,-7-3 1,1-11-1,-6-4 82,-5-3 1,2-5 0,-8 4-1,-1-2 279,3 2 1,-6 3 0,4 3 0,-6 2 265,-6 1 1,-2 9 0,-5-2 0,1 3-47,-2 3 0,1 5 1,-1 3-1,3 1 196,-3 4 0,4 2 0,1 4 0,1 6-29,4 9 0,2 3 0,2 9 1,0 0-382,0-2 0,0 6 1,2-4-1,4 2-375,5-2 0,3 4 1,0-4-1,-3 2-237,3-1 0,1 1 0,3-8 1,-1-2-429,1-1 0,-1-5 1,1-3 1035,-1-6 0,8-12 0,3-4 0</inkml:trace>
  <inkml:trace contextRef="#ctx0" brushRef="#br0" timeOffset="1914">1781 557 8176,'-17'-17'2661,"7"7"0,3 4-2327,7 12 1,0 4 0,1 9 0,3 3-280,2 1 1,6 2 0,-6-2-1,-1 4-75,3 1 0,-6 5 1,6-4-1,-2 2-262,0-2 0,-1 2 1,-5-6-1,0 0-362,0 1 1,0-9 387,0-5 0,0-10 0,0-4 0,0-14 229,0-11 0,0-8 1,0-4-1,2-1 116,4 1 0,-4-4 0,6 2 0,0 4 21,3 6 0,-1 0 0,2 6 1,1 2-238,3 3 1,1 1 0,1 13 0,-1 2-487,1 2 1,-1 2-1,-1 2 1,-3 4 42,-1 6 0,-3 3 1,5 3-1,-4-1 19,-2 1 1,-3-1 550,-5 1 16,0-9 212,0-1 1137,0-23 0,0 3-137,0-11 1,0 9 831,0 2-1906,0 9 1,0-3-1,0 12 1,0 5-113,0 5 0,0 3 0,0 2 0,0 3 0,0-3 0,0 4 1,0 1-1,0-1 26,0 0 0,0-2 0,0-5-342,0-1-5,0 1 0,2-11 0,2-7 1,4-9-177,2-7 0,-1-9 0,5-4 0,-2-2 169,1 2 0,3-4 0,1 6 1,1-1 328,-1 5 0,-5 6 0,-1 3 0,3 4 496,1 3 0,-3 1 0,0 6 0,-1 2-27,-1 4 0,4 5 0,-7 12 0,1 7-335,0 3 0,-2 1 0,-4 1 0,2 0-873,1 0 0,7-6 0,-6-1 0,0-3 696,1-4 0,3-1 0,8-3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16.1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88 158 7772,'0'-17'0,"-6"-1"0,0 1 716,2-1 1,2 11 150,2 7 0,0 9 0,0 15 1,2 7-691,4 7 1,-4 7 0,6 7 0,-2 1-175,-1-1 0,1 1 0,-6-1 0,0 0-385,0 1 0,0 5 1,0 0-1,0-3-675,0-7 1,0-5 0,0-10-103,0-4 0,0-14 1159,0-15 0,8-23 0,2-14 0</inkml:trace>
  <inkml:trace contextRef="#ctx0" brushRef="#br0" timeOffset="233">0 123 7772,'0'-27'190,"0"4"0,2 3 1,2 3-1,4 1 423,2 5 0,7 3 1,8 8-1,3 2-253,3 4 1,7 3-1,3 9 1,-2 1-61,-2 5 0,-2 3 1,-2 8-1,-4 2-16,-6 3 1,-3-3 0,-5 6-1,-3-2-218,-6-1 0,-5 9 0,-2-4 0,-7 1-165,-10 1 1,-1-9 0,-12 5 0,-2-2-174,0 0 0,-6-6 1,10-8-1,-2-2-628,2-4 1,-2-7 0,7-4-882,3-3 1781,10-9 0,-5-7 0,6-9 0</inkml:trace>
  <inkml:trace contextRef="#ctx0" brushRef="#br0" timeOffset="449">559 228 8957,'0'-17'730,"0"-1"1,2 3-480,4 3 1,-2-2 0,8 9 0,3 1 73,6 2 0,-1-4 1,5 0-1,-2 2-553,1 2 0,1 2 0,-4 0 1,2 0-581,-1 0 0,-9 0 0,-1 2 0,0 4-374,-3 6 0,-1 3 1182,-8 3 0,-15 7 0,-5 2 0</inkml:trace>
  <inkml:trace contextRef="#ctx0" brushRef="#br0" timeOffset="614">577 490 7808,'-18'16'1663,"3"-3"-1088,3-1 0,6-8 0,12 1-512,6-3 0,11-2 0,4-2 0,2-3-191,0-7 1,1-4 0,4-1 0,1 0-409,0-1 1,-6 6-1,-1 1 1,-3-1-732,-4 2 0,-1-3 1267,-3 7 0,-7-8 0,-3 5 0</inkml:trace>
  <inkml:trace contextRef="#ctx0" brushRef="#br0" timeOffset="830">612 176 7808,'-12'0'0,"2"2"0,1 1 410,-1 3 0,6 8 0,-2-3 0,4 5 295,2 1 0,0 3 0,0 5 0,0 8-182,0 6 0,0 9 1,0-1-1,0 3-53,0 3 1,0-1 0,0 1 0,0-1-274,0 0 0,0-5 1,2-2-1,4-5-272,6-7 0,-1-5 0,5-13 0,3-3-771,1-6 0,1-5 0,0-2 0,5-5-424,1-6 0,-4-5 1,4-5 1269,-2-1 0,6-8 0,-3 4 0</inkml:trace>
  <inkml:trace contextRef="#ctx0" brushRef="#br0" timeOffset="1413">1031 211 8003,'10'0'1148,"-3"0"1,-7 1 0,0 7 0,0 8-778,0 5 1,6 12 0,2 2-1,0 10-46,-1 5 1,1 8 0,-4 2-1,4 1-117,1-1 0,-3 4 0,4-6 0,0-4 16,-1-5 1,-3-8-263,6-12 1,0-14 0,3-15 0,-3-13-297,-6-14 1,1-5 0,1-16 0,2-4-43,3-5 1,-5-3 0,0 4-1,-2-2-47,-1 1 0,7 3 0,-4 2 0,0 1-61,-1 5 1,-1 5 0,-6 10 0,2 4-1936,4 1 750,-4 3 1669,13 13 0,-5 3 0,8 7 0</inkml:trace>
  <inkml:trace contextRef="#ctx0" brushRef="#br0" timeOffset="1763">1432 333 7789,'-17'0'276,"5"-6"2061,1 0-1772,7-7 0,-2 5 0,12-4-333,6 6 1,5-1 0,4 1-1,3 2-258,-3 2 1,-2 2 0,-1 0 0,-1 0-483,1 0 1,-7 0 0,1 0-925,2 0 0,-1 2 533,-1 4 0,-4-2 712,-8 7 0,-8-5 0,-4 4 359,-3-2 0,-3-1 1,1-3 730,-1 2 1,7 6 0,-1-5-178,-2 3 0,7-4 0,1 6 1,2-1-302,-2-1 1,4 7 0,-4-1 0,4 5-401,2 1 0,0 5 0,0 2 0,0 4-317,0 2 1,0 0 0,0 0 0,0 0-732,0-1 0,6-6 0,0-3 0,-2-2 193,-2 0 0,-2-5 0,0-6 830,0 1 0,-8-5 0,-2 0 0</inkml:trace>
  <inkml:trace contextRef="#ctx0" brushRef="#br0" timeOffset="1930">1380 892 8367,'-17'0'990,"-1"0"1,7 0 1435,-1 0-1968,8 7 0,6-5 0,13 4-433,7-4 0,3-8 0,-4-1 0,5-3-637,1-4 0,0 5 1,4-3-1,-4 0-424,-2 3 1,4-5-1,-5 6 1,-1 0-592,2 1 1627,-13 1 0,19-2 0,-12-2 0</inkml:trace>
  <inkml:trace contextRef="#ctx0" brushRef="#br0" timeOffset="2264">2044 455 7789,'0'-33'107,"2"2"1,2 4 483,1 2 0,1 1 0,-6 7 355,0-1 0,0 7-387,0-1 0,-8 8 1,-3-2-49,-5 4 1,-1 4 0,-1 2 0,1 4-188,-1 2 0,-1 1 1,-2 9-1,-3 1-248,3 2 1,4 8-1,3-1 1,2 5-90,-1 5 1,5-3 0,2 4 0,4-2-264,2 1 1,0-3-1,2 4 1,6-6-688,9-6 0,3-4 0,9-9 0,2-4-76,2-7 0,2-5 0,0-5 1,-2-9-719,-4-7 1757,4 1 0,-6-13 0,8 6 0</inkml:trace>
  <inkml:trace contextRef="#ctx0" brushRef="#br0" timeOffset="2447">2166 542 8815,'-8'-17'2047,"6"5"-1365,-4 1 0,6 5 0,6-4-409,6 2 0,3 3 0,3 5 0,-1 0-177,1 0 0,-1-6 1,1 0-1,-1 2-272,1 2 0,5-4 0,-2-2 1,-3 1-630,-5-1 0,-1 2 1,4 4-1010,-5-4 1,-1 4 943,-4-3 0,-6 3 870,0 2 0,-8 7 0,-10 3 0</inkml:trace>
  <inkml:trace contextRef="#ctx0" brushRef="#br0" timeOffset="2631">2218 612 7789,'-17'12'1307,"-1"0"0,3-7-728,3 7 0,6-8 0,12 2-451,6-4 1,3-2 0,5 0 0,1-2-287,2-4 0,7 2 0,-7-6 1,0 3-464,2 3 1,-5-4-1,3 2-464,-4 2 1,-1 2-1,-3 0 1085,-3-4 0,-4 5 0,-8-7 0,0 8 0</inkml:trace>
  <inkml:trace contextRef="#ctx0" brushRef="#br0" timeOffset="2866">2236 455 8170,'-12'-6'1356,"1"0"1,5 1-979,-6 5 1,8 2 0,-2 3 0,3 7 50,-3 4 1,4 1 0,-4 0 0,4 3-236,2 3 0,0-2 0,0 7 0,0-1 53,0 0 0,0 2 0,0 6 0,0 0-31,0 0 1,0 0 0,0 0 0,2-2-222,4-4 1,3-2 0,9-8 0,-1 1-640,1-5 1,1-9 0,3 0 0,1-4-481,-2-2 0,4-8 0,-1-3 0,-3-5-542,-2-1 0,3-7 1666,-5 1 0,12 0 0,-9 5 0</inkml:trace>
  <inkml:trace contextRef="#ctx0" brushRef="#br0" timeOffset="3496">2987 473 7748,'-2'-18'0,"-4"1"0,-4-1 737,1 1 1,-1-1 0,4 1 217,-6-1 1,3 3-1,-3 1-337,-1 3 0,-3 7 0,-1-2 0,-3 4-280,-3 2 1,2 8 0,-7 3 0,1 5-242,0 1 1,0 7 0,-4 1-1,4 2 106,1 4 1,-1-4 0,8 0-1,5-1-96,5-5 1,3 4 0,6-2 0,2-1-224,4-3 0,11-7 0,14-2 1,6-1 1,4 1 1,5-4 0,-5 3 0,0-1-65,1-4 0,-11 6 0,4-1 1,-4 3 122,-3 0 1,-9-1-1,-9 7 1,-3-1-102,-3 1 1,-9-1 0,-9 1-1,-7-1-258,-9 1 1,-3-1-1,-1-1 1,1-3-234,3-1 0,-1-8 1,8 2-1,2-4-328,1-2 1,11-2 0,3-6 974,4-10 0,10-7 0,1-10 0</inkml:trace>
  <inkml:trace contextRef="#ctx0" brushRef="#br0" timeOffset="3765">3354 245 7748,'0'-17'1033,"2"5"1,1 1 310,3-3 1,0 4-799,-6-1 1,0 9-1,0 2-319,0 10 0,0 5 0,0 4 1,0 5-168,0 5 1,-6 4 0,0 2 0,3 2-790,1 3 0,-4 3 0,0 6 0,0-3 729,-2 3 0,-1 1 0,-9 3 0</inkml:trace>
  <inkml:trace contextRef="#ctx0" brushRef="#br0" timeOffset="3930">3354 1014 7748,'17'0'2645,"-7"2"1,-3 2-1894,1 2-1277,-6-1 1,6-7-1209,-8-3 1,0 1 1732,0-8 0,-8 0 0,-2-5 0</inkml:trace>
  <inkml:trace contextRef="#ctx0" brushRef="#br0" timeOffset="4267">3616 245 7748,'0'-17'3766,"-6"5"-1473,0 1-2123,0 7 0,8 2 0,2 10 0,2 1-194,-2 5 1,3 7 0,-1 5 0,-2 1-506,-2 4 0,-2 2 0,0 2 1,0 0-1006,0 0 0,0 5 1,0 3 1533,0 2 0,0-7 0,0 5 0</inkml:trace>
  <inkml:trace contextRef="#ctx0" brushRef="#br0" timeOffset="4430">3633 892 7748,'0'17'169,"-2"1"0,-2-1 2398,-2 1-1674,1-1 1,6-7-774,5-4 1,4-5 0,6-2-268,-5-5 1,-1 2 0,-6-8 0,4 1-969,1 1 0,-3-6 1,4 5-1279,-3-5 2393,-1-1 0,2-1 0,2 1 0</inkml:trace>
  <inkml:trace contextRef="#ctx0" brushRef="#br0" timeOffset="4648">3982 176 8866,'0'-18'1713,"0"8"0,0 5 0,0 10-1419,0 7 1,0 4-1,0 3 1,0 2-461,0 3 0,0 7 0,-2 0 0,-2 6-505,-1 3 1,-7 9 0,6-4-1,0 1-735,-1 1 0,-1-1 1406,-4 7 0,-3-1 0,5 0 0</inkml:trace>
  <inkml:trace contextRef="#ctx0" brushRef="#br0" timeOffset="4830">3930 1066 9431,'-6'12'3418,"0"0"-2619,2 1 0,2-3-1110,2 2-2447,0-9 2758,0 5 0,0-16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13.2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307 70 7862,'-11'-2'514,"-1"-4"1,6 4-148,-6-4 1,9 6 0,-3 8-1,2 8 51,-2 5 0,4 10 1,-6-2-1,1 4-358,-5 2 0,2 8 0,-1 3 0,-3 5-62,-2 1 1,-1 1-1,0-1 1,-1 0-416,1 1 0,-7-1 0,3-1 1,3-5-766,5-5 0,7-12 704,-6-6 0,10-15 0,1-14 0,6-17 478,5-14 0,0-15 0,3-12 0,-1-2 0,2 2 0,-5-2 0,3 6 0,2-2 0,1-4 0,-3 13 0,-1 5 0,1 7 285,-2 6 1,3-2 0,-5 14 226,2 1 0,-4 11 1,3 7-1,1 8-27,0 7 1,-5 7-1,5 5 1,0 8-162,0 8 1,-1 6 0,5 7 0,-2 0-162,1 1 1,-3-1 0,-1 1 0,-1-1-160,-4 0 0,-2 1 1,-2-1-1,0 1 5,0-1 1,0-7 0,0-5-1,0-5-168,0-6-78,0-3 0,0-34 1,0-15-1,0-20-130,0-13 0,8-8 1,2-10-1,1-4-141,1-1 0,-6 5 1,3-2-1,-1 4 454,-4 3 0,0 8 1,0 9-1,2 11 427,-3 10 1,-1 12 0,0 9 0,2 4 77,2 8 1,8 12-1,-5 13 1,3 4-163,0 6 0,-1 4 1,7-2-1,-3 3-229,-3 3 1,3 1-1,-5 7 1,2-1-368,-1 1 1,-7-1-1,4 0 1,-2 1-375,0-1 1,0-1 0,-6-5 0,0-5-1777,0-4 2457,0-10 0,0-10 0,0-24 0,0-13 0</inkml:trace>
  <inkml:trace contextRef="#ctx0" brushRef="#br0" timeOffset="249">674 629 7862,'6'-18'17,"0"1"1,-1-2 129,3-5 0,-4 11 1,8-5-1,1 3 223,3-1 0,3 4 1,3 3-1,3 1-37,2 4 1,-4 2-1,4 2 1,-1 2-204,-5 4 1,-2 4 0,-3 7 0,-3 3 15,-1 3 1,-8-2-1,2 6 1,-4 0-120,-2 1 1,-8-5-1,-4 4 1,-5 0-37,-6 0 0,3-5 1,-5 1-1,0-4 46,-4-1 0,1-1 0,1-1 0,0-4-230,0-7 1,6-3-1,-3-4 1,5-3-457,1-7 1,3-11-1,3-6 1,6-4 37,5-2 1,6 0 0,3 2-1,2 2 611,3 2 0,11-1 0,3-4 0</inkml:trace>
  <inkml:trace contextRef="#ctx0" brushRef="#br0" timeOffset="533">1093 157 7862,'-12'-11'0,"3"-1"0,1-2 798,4-1 0,2 3 1561,2 1-1934,0 7 0,6 4 0,2 13 0,-1 9-319,1 7 0,0 6 0,-4 5 0,2 7-208,-2 3 1,-2 9 0,-2 1 0,-2 2-162,-4 4 0,2 2 0,-6 2 0,0 0-476,1-1 1,5-8 0,-2-9 0,4-11-429,2-10 0,0-18 1167,0-18 0,0-21 0,0-18 0</inkml:trace>
  <inkml:trace contextRef="#ctx0" brushRef="#br0" timeOffset="932">1076 122 7862,'0'-19'0,"2"-2"0,3-1 565,7 7 1,-2-3-1,1 9 1,3-1 98,1 4 1,5 4 0,1 2 0,2 0-320,-1 0 1,-3 8 0,-1 4 0,-1 3-86,1 3 0,-7-5 0,-1 3-189,-2 3 0,-2 4 1,-6-1-1,-2 1-254,-4-2 0,-4-1 0,-7-3 0,-1 1-24,1-1 0,-7 2 0,-1 3 0,0 1 144,0-2 0,-1 1 0,5-1 0,-2 2 245,2-1 1,3-3 0,4-3-1,5-3 37,1-1 0,4-2 1,10 3-177,6-1 1,5-8-1,6 2 1,6-4-130,4-2 0,-3 0 0,-1 0 0,0 1-5,-2 5 0,-2-2 0,-7 8 0,-1 1 39,1 3 0,-9 1 1,-3 3-1,-4 1 7,-2 2 0,-10 8 0,-5-3 0,-7 1-65,1 0 1,-6-6-1,0 4 1,0 0-345,3 1 0,-1-13 0,2 1 1,1-7-53,3-5 1,7-2 0,3-4-1,1-6 506,4-9 0,2-8 0,2-10 0</inkml:trace>
  <inkml:trace contextRef="#ctx0" brushRef="#br0" timeOffset="1416">1425 332 7862,'25'-8'541,"-11"4"1,3-5 0,-1 1 60,-1 4 0,3 2 0,-1 2 0,1 0-245,-1 0 1,6 0 0,1-2 0,-3-2-317,-2-2 1,-1 1 0,-1 5 0,1 0-374,-1 0 1,1 0-2777,-1 0 2302,-7 0 1,-10 0 0,-12 0 0,-3 0 805,-3 0 0,1 0 0,-1 0 5,1 0 1,-1 0 0,3 1 0,1 3 297,3 2 1,5 0 0,-4-4 627,2 4 0,1-2 0,3 7 49,-2 3 1,0 1-1,6 3-814,0-1 0,0 7 0,0-1 0,0 0-407,0 2 0,0 3 0,0 7 0,0-2-152,0-4 1,0 4 0,0-4 0,-2 2-453,-4-2 1,4 2 0,-3-8 0,1-1 272,-2-3 1,2-2 0,-8 1 574,-1-1 0,-3-7 0,-1-2 0,-1-2 420,1-1 0,-6 1 0,-1-6 0,3 0 321,1 0 0,3 0 1,0 0 2375,-1 0-2690,1 0 0,15 0 0,9 0 0,13 0-485,9 0 1,0-2 0,4-2 0,4-1-446,0 1 0,0 0 0,-2 0 1,1-2-771,5 2 0,-4-3 1,2 1 1269,-8 2 0,2-6 0,-6 0 0</inkml:trace>
  <inkml:trace contextRef="#ctx0" brushRef="#br0" timeOffset="1832">2019 192 7759,'-18'-17'941,"8"5"0,3 0 1866,-1-1-2103,6 5 0,-6 8 1,8 14-388,0 7 0,0 0 0,0 7 0,-2-1-193,-4 0 0,5 2 1,-5 8-1,4 2 5,2 1 1,-6 9 0,0-2 0,2 3-66,2 2 0,2 1 1,0-1-1,0 1-107,0-1 1,0-5-1,0-5 1,0-5-123,0-10 0,8-5 0,4-7-52,3-3 0,3-4 0,-1-8 1,1-2-188,-1-4 1,3 2 0,1-8 0,2 1-374,-2 1 0,1-6 0,-1 5 1,2-3-72,-1 2 0,-3-1 0,-3 5 0,-3 0 848,-1 1 0,-8-7 0,4 4 0</inkml:trace>
  <inkml:trace contextRef="#ctx0" brushRef="#br0" timeOffset="2119">2316 210 12099,'1'-16'-175,"5"5"0,6 3 720,3 0 1,3 6 0,1-6 0,3 2-307,1 1 1,6-3 0,-4 4-1,1-2-1041,-1 2 0,4 2 0,-6 2-96,-2 0 0,-3 2 0,-6 4 81,-7 6 1,-3-3-1,-2 3 1,-2 2 816,-3 1 0,-13 10 0,-9 3 0</inkml:trace>
  <inkml:trace contextRef="#ctx0" brushRef="#br0" timeOffset="2275">2420 402 8185,'-7'17'0,"-3"1"924,0-1 1,-3 1 0,7-1-512,2 1 0,4-9 0,6-3-124,5-4 1,11-2 0,1 0 0,0 0-376,2 0 1,1-6 0,3-2 0,-6 1-1025,-4-1 0,7-6-950,3 3 1,-4-3 2059,-2 2 0,-11-3 0,-4 13 0,-8-6 0</inkml:trace>
  <inkml:trace contextRef="#ctx0" brushRef="#br0" timeOffset="2482">2350 140 7796,'0'11'1218,"0"1"-361,0 2 1,0-5 0,0 3 0,0 2-322,0 1 1,0 3-1,0 1 1,0 4 35,0 6 0,0 6 0,0 6 0,0 6-153,0 3 0,0 4 0,0 3 0,0 1-272,0-2 1,0-1 0,2-3 0,2-4-231,2-7 1,8-2 0,-3-16 0,7-3-292,5-7 0,-2 1 0,9-10 0,-1-4-5431,-2-4 5805,6-10 0,-6-3 0,8-10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28.0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53 245 8055,'-8'-18'486,"-3"1"1,1 5 0,0 0 1698,2-1-1536,3 5 0,5 2 1,0 14-228,0 9 1,0 3 0,2 11-1,1 6-239,3 7 1,2 7 0,-4 3 0,2 4-293,-2 6 1,-2 4 0,-2 4 0,0 2-145,0 2 0,-2-1 0,-2-5 0,-2 0-1681,2 0 0,2-16 1934,2-7 0,-8-32 0,-1-9 0</inkml:trace>
  <inkml:trace contextRef="#ctx0" brushRef="#br0" timeOffset="282">70 227 8055,'-17'0'178,"0"0"0,1 2 402,4 4 1,5 11 0,7 12 0,0 6 49,0 6 0,7 6 1,5 11-1,5 8-271,7 8 1,-5-8 0,6 3 0,-1-1-317,-1 0 0,6-4 0,-6-4 0,-1-5-88,-3-11 1,-1-7 0,-1-8 0,1-7-50,-1-9 1,-5-5-1,-3-10 1,-1-6-63,-4-9 1,0-16 0,0-14 0,2-5 30,-3-6 1,-1 1 0,-2-7 0,2-2-51,4-1 1,-4-1 0,4 4 0,-4 5-485,-2 5 1,6 4-1,-1 3-190,-1 6 1,4 16 0,0 13-36,2 16 0,-5 23 884,7 8 0,-8 20 0,4-1 0</inkml:trace>
  <inkml:trace contextRef="#ctx0" brushRef="#br0" timeOffset="565">472 751 7884,'6'27'-62,"0"-4"0,0-3 0,-4-3 1,1 1 813,3-1 1,6 1 0,-4-1 0,1 1-97,5-1 0,1-7 0,3-4 0,-1-4-177,1-2 0,5 0 1,0-2-1,-1-4-294,-3-6 0,-1-3 0,-1-3 0,1-1-174,-1-5 1,-5 5-1,-3-6 1,-1 2-293,-4-1 0,-2 1 0,-2 6 1,0-1-27,0 1 1,-8-1 0,-3 3 270,-5 3 0,-7-2 0,-1 9 1,1 3 158,-2 6 1,6 7-1,-5 11 1,5 3 223,1 2 1,1-4-1,-1 6 1,3 2-184,3 2 1,5 0-1,7-2 1,0-2-333,0 3 0,1-5 1,5 0-1,8-2-786,7-4 0,1-7 0,5-4 0,0-3-1463,0-3 2417,2-2 0,6-9 0,0-3 0</inkml:trace>
  <inkml:trace contextRef="#ctx0" brushRef="#br0" timeOffset="1281">891 908 9738,'-9'2'1395,"3"4"0,6-4 1,6 4-984,5-4 1,5-2 0,1-2 0,1-2-387,-1-2 0,6-8 0,1 1 0,-3-7-190,-2-3 1,-1 0 0,-1 3 0,1-1-206,-1-2 0,-7-2 0,-4 3 86,-4-1 1,-2 0-1,-2 7 1,-4 5 333,-6 5 0,-5 4 0,-4 2 1,-3 2 268,3 4 0,2-3 1,-1 11-1,1 3 68,1 5 1,-3 7-1,9-4 1,-1 2-228,1 4 1,4-3 0,8 1-1,0 2-441,0 2 1,2-6 0,4-4 0,8-3-756,7-3 0,6 0 0,8-1 0,0-4 122,0-7 1,0-3 0,0-4 0,2-3 522,3-7 1,-5-4 0,2-1 0,-8-2 389,-3-5 0,3 5 0,-6-6 0,-2 1 158,-1 1 1,-9-2 0,-1 4 0,0-3 671,-1 3 0,-5-4 0,2 1 1,-4 3 107,-2 2 0,0-5 0,-2 1 0,-2 2-390,-2 1 0,-7 3 1,1 1-1,-3 3-104,-3 1 0,1 2 1,-1-1-1,1 5-68,-1 4 0,1 4 0,-1 4 1,1 7-324,0 9 1,-1-1 0,1 8 0,1 2-198,4 2 0,-1 4 0,7 2 0,2 2-61,2-3 0,2-1 1,2-2-1,4 0 53,6 0 0,9-8 1,4-5-1,2-7 60,4-3 0,-3-8 0,1-1 0,2-8-3,2-13 0,0-9 0,-2-14 0,-4-7 18,-2-8 1,-2-3 0,-7-9 0,-2-3 151,-3-1 1,-7-6 0,2 2 0,-4 5 274,-2 5 0,-2 0 0,-4 9 0,-4 7 97,1 7 1,-7 14 0,6 6 0,-1 5 411,-1 7 1,6 3-1,-3 10-416,1 4 1,-4 4 0,6 9 0,2 4-78,3 6 1,1 6 0,0 6-1,0 8-160,0 7 1,0 6 0,0 8 0,0 2-584,0 3 1,7 1 0,5 9-1,3 3-871,3-5 0,1-3 1,5-13-1,5-4-3525,4-11 4773,9-15 0,-5-20 0,6-9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36.6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36 7764,'-6'-12'1639,"-2"2"2473,-1 3-3636,5 1 1,-4 8 0,10 4 0,2 5-389,2 5 0,1 3 0,-3 2 0,4 5-768,2 1 0,-6 2 0,3 6 1,-1 0-378,0 0 1,0 2 1056,-6 3 0,8 5 0,1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36.8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17 7764,'-6'12'2490,"1"0"0,-3-8 1038,2 1-2920,4-3 1,-6-4-379,8-3-163,8 3 0,-6-8 0,6 6-1011,0-2-970,-6 0 0,7 6-1148,-3 0 3062,-4 0 0,14-7 0,-7-3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34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453 400 7778,'0'-23'368,"0"0"1,-2-1 111,-4-1 0,-2 11 1,-5-1-1,1 5 0,-1 6 1,-11 2 0,-3 2 0,-2 0-50,0 0 1,0 8-1,-6 2 1,0 3-214,0 5 0,2-10 1,4 9-1,6-1-94,3-1 0,3 1 1,1-3-153,5-1 0,5 0-223,12 5 0,3-7 0,11-4 1,1-3 48,2 3 1,6-4 0,-3 6-1,-1-2 137,0 0 0,4 1 1,-6-3-1,-1 4 52,-3 2 0,-7-1 1,-2 5-13,-3-2 1,5-1-1,-6 7 1,-4-1-272,-6 1 0,-6-1 0,-9 1 1,-3-1-276,-1 1 0,0-3 0,5-3 0,3-4-1581,3-1 2152,-3-5 0,5-2 0,-8-9 0</inkml:trace>
  <inkml:trace contextRef="#ctx0" brushRef="#br0" timeOffset="511">505 330 10488,'10'10'773,"-4"7"0,-4 3 1,-2 9-1,0 0-415,0-2 1,0 6-1,0-4 1,0 4-151,0 2 0,0-8 1,0-3-1,2-5-297,3-1 1,5-9-1,8-3-339,-1-4 1,6-16 0,1-5 0,-1-8-40,2-10 1,-5 0 0,3-9 0,-2-3 133,3-1 0,-11 5 1,3 6-1,-7 8 209,-5 8 1,-2 3 452,-2 3 1,-2 9-1,-2 8 1,-3 12 110,-3 9 0,4 1 0,-4 7 0,1 4 39,-1 5 1,4-1-1,-4 6 1,3-2-345,3 0 0,2 7 1,2-1-1,0 3-156,0 2 0,0 1 0,0 1 1,0 2-201,0 3 1,6 1-1,-1-4 1,-1 2 141,-2-1 1,-4-9-1,-2-5 1,-3-4 110,-3-6 0,-2-12 1,-5-4-1,-3-9 62,-3-6 1,2-4-1,-8-4 1,-2-7 19,-2-9 1,-2 1 0,0-10-1,0-4 6,0-4 0,2-7 0,6 3 1,7 0-93,7 1 1,9-1 0,-2 6 0,4 0-52,2 4 0,14 10 0,5 2 0,6 5-227,6 4 1,8 9 0,4-3-1,2 4-268,3 2 1,3 0 0,-1 2-1,-1 2-1175,-3 1 1,-7 1 1692,2-6 0,3 8 0,1 2 0</inkml:trace>
  <inkml:trace contextRef="#ctx0" brushRef="#br0" timeOffset="841">1151 453 7778,'0'-18'0,"-2"1"0,-1-3 678,-3-3 1,-2 5-1,4-1 1,-4 5 64,-1 1 0,-3 3 0,-5 0 0,-1 3-282,1 3 1,-1 2-1,1 2 1,-1 2-158,1 4 0,1 3 1,3 11-1,1 1-168,-2 2 1,7 7-1,1-5 1,4 0-222,2 0 1,0-2 0,2-5 0,4 1-120,5 5 0,7-11 0,3 5 0,2-5-43,-1-3 1,3 5-1,-2-5 1,1 2 212,1-1 0,-12-1 1,5 4-1,-5-3 237,-3 3 1,4 2 0,-10 1-1,-6 0 0,-6 1 0,-10-1 0,-1-1-324,-4-4 0,-2 1 1,-7-5-1,3 0-363,-2-1 0,6-1 0,2-6 0,3-2-316,3-4 0,7-5 0,4-11 800,4-1 0,10-16 0,2 3 0</inkml:trace>
  <inkml:trace contextRef="#ctx0" brushRef="#br0" timeOffset="1040">1204 453 10672,'17'0'1796,"1"0"1,1 0-1516,4 0 0,-1-6 0,9-2 1,4 0-669,4 0 1,1-3 0,-5 5 0,0 0-474,0-2 0,0 5 0,-2-7 0,-4 2-2445,-6 4 3305,-3-6 0,5 1 0,2-9 0</inkml:trace>
  <inkml:trace contextRef="#ctx0" brushRef="#br0" timeOffset="1424">1553 86 7778,'-6'-18'266,"-1"1"0,-3-1 865,-4 1 1,5 7-474,-3 4 0,6 6 0,-4 6 0,3 8-271,3 7 0,-4 8 0,2 10 0,0 4-257,-1 1 0,3 5 1,-6 7-1,2 2 14,4-1 0,2-1 0,2 0 0,0 2-54,0-1 1,0-11 0,2-5 0,4-4-358,6-2 1,11-10 0,4-7 0,2-11-155,0-5 1,6-10-1,6-5 1,-2-8 109,-2-9 0,-4-5 1,-4-3-1,-4-3 133,0 2 1,-7 2 0,-1 2-1,-9 2 330,-6 4 0,-2-2 0,0 8 0,-2 2 289,-4 1 0,-3 5 1,-9 1-1,1 4-92,-1 3 1,-5 1 0,0 6-1,1 2-3,3 4 0,7-3 1,2 9-1,1 4-155,-1 5 0,6-2 0,-2 7 0,4-3-318,2 0 0,0 8 0,2-4 0,2 2-461,2 1 1,8-1-1,-3 4 1,5-2-409,1-2 1,1-8 0,-1 2-1,1-3-849,-1-3 1845,1-7 0,7-10 0,2-10 0</inkml:trace>
  <inkml:trace contextRef="#ctx0" brushRef="#br0" timeOffset="1891">1972 383 7778,'0'-18'1422,"0"1"0,0 9-632,0 8 1,6 8 0,0 11 0,0 3-289,1 1 0,-5 8 1,6-4-1,-2 2-384,0 0 0,0-2 0,-6 4 0,0-3-33,0-3 0,5 6 0,1-4 0,-2 0-64,-2-4 0,-2-3 1,0-3-651,0 1 1,8-10 0,4-8 99,3-10 1,-3-13 0,-1-8 0,3-6 162,1-4 0,1-6 1,-2 7-1,-3 1 469,3 2 1,-5 4 0,1 4 20,-2 6 0,0 5 0,-4 8 268,1 10 1,1 16 0,-6 11-1,0 2 8,0 0 0,0 0 1,0 6-1,0 0-72,0 0 0,0-6 0,0-2 0,2-1 33,4-5 0,-2-2-270,7-1 1,1-8 0,4-7 0,-3-6-439,-1-9 1,0-9 0,5-5 0,0-1-193,1-4 1,-6-2-1,-1 0 1,1 4 397,-2 6 0,5 5 1,-5 5-1,1 3 385,1 2 0,-6 4 0,4 10-13,-3 6 1,1 3-1,-4 5 1,2 3-78,-2 6 0,3 4 1,-1 2-1,-2 0-596,-2 0 1,4 0 0,0 0 0,-2 0-899,-2 0 1,3-8 1339,1-4 0,8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1.1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0 9273,'-18'0'1308,"9"2"1,3 4-1028,4 6 0,2 3 1,0 5-1,0 3-28,0 6 1,0 4 0,0 4 0,0 2-138,0 1 0,0 7 0,0-6 1,0-4 56,0-6 1,0 0 0,0-8-446,0-2 45,8-9 1,-1-12-1,7-14 1,-4-7-12,-3-8 0,7 2 0,-2-2 1,1-1 44,-1 3 1,3-4-1,-5 8 1,2 0 103,-1-3 0,-1 13 1,4-3 186,-3 7 1,-5 5 0,4 10-26,-2 5 1,-3 13 0,-5 7-1,0 5-229,0 5 0,-5 2 0,-1-4 0,0 1-318,-2-1 0,6-2 0,-4-4-155,4-4 1,4-7 0,2-17-397,2-10 1,8-17 1024,-3-7 0,13-12 0,3-3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3:52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35 245 8004,'-5'-17'0,"-1"-1"0,0 3 449,-2 3 1,6-3 1202,-4 3-731,4-3 0,2 7-595,0 8 1,0 8 0,0 11-1,2 4-175,4 6 1,-4 6 0,4 6 0,-4 6-224,-2 3 1,0 4 0,0 5 0,0 5-289,0 3 0,-2 3 1,-2 0-1,-2 0-393,2 0 1,2-2-1,2-6 1,0-10-672,0-9 0,2-14 1424,4-6 0,12-26 0,9-9 0</inkml:trace>
  <inkml:trace contextRef="#ctx0" brushRef="#br0" timeOffset="468">524 263 8060,'22'-35'-4,"-5"0"0,-9 8 0,2 3 0,-3 5 723,-3 2 0,-2-1 0,-2 1-186,0-1 0,-2 3 0,-4 3 1,-5 4-153,-5 0 0,-1 7 1,-1-5-1,1 4-36,-1 2 0,-1 0 0,-2 2-297,-3 4 1,1 3 0,6 11 0,-1 3-77,1 6 1,-1 4-1,3 4 1,1 2-93,2 1 1,3 7 0,-5-4 0,5 1 106,1 5 1,2-6 0,6-5 0,0-7-30,0-7 0,8-1 0,3-6 0,5-7-17,1-6 1,7-12-1,1-5 1,0-9-65,0-7 0,4-4 0,-5 0 1,-3 2 124,-2 2 0,5 0 0,-1-4 0,-4 4 175,-5 6 1,0 3 0,-7 5 62,3 3 0,-6 6 1,2 12 120,-4 6 0,-4 5 1,-2 5-1,-4 3-100,-2 2 1,5 2 0,-5 6-1,0 2-258,0 4 1,5-5 0,-5 7 0,2 0-331,4 3 0,-3-1 0,1 0 0,2-3-375,2-3 0,2-2 0,0-4 0,0-2-598,0-2 0,10-15 0,5-5-907,6-11 2207,3-15 0,1-18 0,2-10 0</inkml:trace>
  <inkml:trace contextRef="#ctx0" brushRef="#br0" timeOffset="751">769 368 8060,'0'-18'2288,"-2"1"-1153,-4-1 0,6 8 1,0 5-552,10 3 1,5 2 0,3 0 0,1-2-318,4-4 1,-1 4-1,5-4 1,-2 4-191,-3 2 0,5-2 0,0-2 1,2-1-143,0 1 1,-8 0 0,3 0-1,-5-2-255,-1 2 0,-3 4 174,-3 6 1,-4 4 0,-8 9 0,0 4 62,0 7 0,-8-1 1,-6 4-1,-5 5-48,-5 5 1,1 2-1,4 5 1,-3 1-222,-1 3 0,-6 2 0,6-3 0,3-3-398,7-3 0,-1-7 0,8-10 0,3-7-2451,1-4 3201,2-9 0,15-10 0,4-10 0</inkml:trace>
  <inkml:trace contextRef="#ctx0" brushRef="#br0" timeOffset="1050">1240 542 8749,'10'-2'1828,"-2"-2"-1155,0-1 1,1-7 0,9 4-235,-1-2 1,1 7 0,-1-3 0,1 4-232,-1 2 1,3 0 0,1 0 0,2 0-116,-2 0 0,-1 8 0,-5 5 0,-1 7-56,-2 3 1,-8 2 0,1-4-1,-3 5 34,-2 1 1,-2-4-1,-3 4 1,-7-2-21,-4-3 1,-7-3 0,-2-3 0,0-5-103,-1-5 1,-3-4 0,4-4 0,-2-4-225,-4-5 1,4-5-1,0-3 1,1-3-381,5-1 1,2-6-1,3 6 1,4 1-207,7 3 1,3 7-1,4 3 861,3 1 0,5 2 0,8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32.9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97 7860,'-9'-8'1145,"-7"-1"1,16-1 0,-2 6 0,6 8-696,0 8 0,4 3 1,-1 4-1,1 5-310,0 5 1,4 4-1,-7 4 1,-1 2-115,-2 1 1,0 1 0,2-6 0,2 0 3,-2 0 0,-2-2 1,-2-4-392,0-6 1,0-7-1,0-10-38,0-12 1,2-18 0,2-10 0,3-11 136,3-6 1,2-1-1,5 0 1,-1-1 275,-5 1 0,5 5 0,-5 3 0,3 3 215,-2 8 0,3 8 109,-3 13 1,-4 18 0,-3 13 0,-1 7-38,2 5 0,-4 3 0,4 5 0,-2 2-300,2-2 1,-5 4-1,5-3 1,-4-1-356,-2-2 0,6-2 0,0 0 0,0-2-361,1-4 0,-3 0 0,6-10 0,0-5-745,-1-4 1,-5-6 1459,2-10 0,4-12 0,0-9 0</inkml:trace>
  <inkml:trace contextRef="#ctx0" brushRef="#br0" timeOffset="283">394 377 7860,'0'-18'939,"0"1"0,8 1-491,3 4 0,-1 7 0,2 8 0,-1 5-79,-1 2 0,6-4 1,-3 3-1,7 1-215,3 0 0,0-6 1,-3 2-1,1-4-173,2-2 0,6-2 0,-5-4 0,-3-6-294,-2-3 1,-1-9 0,-3-1 0,-3-2 28,-6-4 0,-4 4 0,-4-2 0,-4-1 192,-6 3 1,-5-4 0,-4 8 0,-5 4 351,-1 5 0,-2 0 0,-4 9 0,2 1 208,2 2 0,8 4 1,-3 4-1,5 7 35,1 8 0,3 7 0,1 7 0,5-1-300,1 1 1,2 0-1,6 0 1,2 0-347,4 0 1,2-2 0,7-2 0,1-2-632,3 2 0,4-4 1,-1 1-1,3-5-2651,2-8 3425,2-5 0,6-10 0,0 0 0</inkml:trace>
  <inkml:trace contextRef="#ctx0" brushRef="#br0" timeOffset="650">813 132 9586,'-10'0'1188,"3"8"1,9 3 0,2 5-596,1 1 0,9 3 1,-2 3-1,1 4-317,-1 0 0,3 4 0,-3-7 0,4-1-240,1 2 1,0-7-1,1 1-434,-1-5 1,1-12-1,-1-2 1,-1-10-148,-5-6 0,3-9 0,-6-6 0,0-6 263,-1-3 1,1 5-1,-4 7 1,2 3 396,-2 4 0,0 3 211,1 7 0,-3 13 1,4 15-1,-2 10 230,2 6 0,-2 8 1,5 2-1,1-1 31,0 1 1,1-2 0,7-8-1,-1-2-189,1-2 1,5-13 0,0-1 0,-1-5-206,-3-6 0,1-6 0,-1-10 0,0-13-470,-3-12 1,-3-4-1,3-9 1,-2-5-926,-3 1 0,-5 6 0,4 3 0,-2 2-1573,-5 4 2775,-1 10 0,-2-4 0,0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3.2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123 625 7931,'-18'-27'0,"1"2"63,-1 0 0,3 3 0,1-7 0,2 0 656,-1 2 1,5-6-1,2 4 1,4-4-108,2-2 0,4-6 0,8-1 0,11-1-298,8 0 1,6 2 0,4 8 0,5 4-188,5 6 1,-5 11 0,1 9-1,1 8-141,3 13 0,5 9 0,-1 14 1,-7 5-158,-3 5 0,-5 3 0,-5 4 1,-2 4-40,-4 1 1,-9 3-1,-10-6 1,-3 0 105,-3 0 0,-10 4 1,-5-6-1,-7-3 93,-5-7 1,-4-5 0,-10-10 0,-2-4 11,-2-6 1,-5-11 0,3-6 0,0-6-31,1-6 1,-5-4 0,6-9 0,1-5-95,-3-5 0,6-4 0,-6-4 0,5-1-153,3-3 0,-2-6 0,15 7 0,5 3-238,3 6 1,5 0-1,-3 7-581,6 3 1,12 9 1094,6 6 0,11 5 0,4 1 0</inkml:trace>
  <inkml:trace contextRef="#ctx0" brushRef="#br0" timeOffset="469">472 1045 7828,'0'-12'-279,"-2"2"833,-4 2 344,4-5 0,-8 11-214,5-4 0,3 6-512,-4 6 0,4 6 0,2 9 0,0 4-45,0 2 1,0 2 0,2 6 0,2 2-8,2 4 1,1-2 0,-3 7 0,2 1-70,-2-2 1,-2 5-1,-2-3 1,0 3-145,0 2 0,6-7 1,0-4-1,-3-4-462,-1-2 0,-2-8-336,0-4 1,0-13-1,0-10-112,0-10 0,0-11 1003,0-3 0,8-7 0,2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2.2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136 262 8287,'-25'0'0,"-2"0"474,0 0 1,1-5-167,9-1 1,7 2 0,6 8 203,8 2 0,2-1 0,10-5 0,5 2-154,4 4 1,4-4 0,6 4 0,0-4 53,0-2 0,2 0 1,2 0-1,3-2-136,3-4 1,-4 4 0,5-6-1,5 3-173,5-1 1,-2-6 0,5 6 0,-3 2-131,2 2 0,2 2 0,6 0 0,-4 0-81,-1 0 1,-3 0 0,-4 2 0,0 4-189,-1 6 0,1-4 0,-11-1 1,0-1-46,-1 0 0,-3 0 1,-8-6-1,-4 0-87,-2 0 0,-1 0 1,-7 0-1,1 0-410,-1 0 1,-5 0-1104,-1 0 1941,1 0 0,-2 8 0,-2 1 0</inkml:trace>
  <inkml:trace contextRef="#ctx0" brushRef="#br0" timeOffset="300">1376 18 7901,'-17'-6'295,"-1"0"0,1 2 611,-1 2 0,7 2-182,-1 0 0,10 0 0,2 2-300,10 4 0,5-2 1,5 6-1,3-1-268,6 1 0,4-6 1,2 4-1,0-2-152,0-1 1,6 7-1,-1-4 1,-1 0-48,-2-1 0,-2 7 0,0-4 1,0 1-71,0 1 0,-6 0 1,-4 5-1,-4 2 25,-5 5 0,-10-3 0,0 8 0,-8 2-46,-10 2 1,-5-4 0,-16 0 0,0 2-98,-4 2 0,-4-3 1,2-5-1,-2-4-311,3-5 1,1-5 0,4 1 0,4-6-1770,5-4 2311,5-10 0,1-2 0,1-7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4.5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68 140 7706,'-17'0'380,"5"0"367,0 0 0,7 0 677,-7 0-1130,8 0 0,-2-6 0,12 0 0,6 2-150,3 2 1,3-5 0,-1-3 0,3 0-129,3 4 1,-4-1 0,7-1 0,-3-2-386,0-3 1,0 5-1,-5 0 1,-1 2-413,1 0 1,-1-5 0,1 5-1523,-1 2 2303,1 2 0,-9 2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7.8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699 122 8287,'-2'-9'994,"-3"3"1,-5 4 0,-8 2-684,1 0 0,3 0 0,-1-2 0,-4-2-90,-1-2 0,-7 0 0,-4 6 0,-6 0-132,-4 0 0,-7 0 0,1-2 0,-3-1-300,-3-3 0,9-6 1,3 6-1,4 0-803,2-1 1,2 3-1356,4-8 2369,12 8 0,9-11 0,8 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8.3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437 0 7856,'-9'0'1077,"-7"0"-780,4 0 0,3 0 0,-1 2-4,2 4 1,-3 4 0,3 7 0,-2 1-109,-3-1 1,3 3 0,-2 3 0,-1 6-108,-3 4 1,-1 4-1,-3 2 1,-1 2-269,-2-3 0,-1 5 0,5-2 0,-2-4-628,-3-6 0,1-6 0,6-10-851,-1-3 1669,1-4 0,-1-16 0,1-2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48.6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 7869,'11'-6'264,"1"0"1,-1 0 0,7 6 252,-1 0 1,1 8 0,-1 4-1,3 3-31,3 3 0,-4 1 0,7 5 1,-1 5-195,4 4 0,4 2 1,4-1-1,2 3-109,1 4 1,3-2-1,-4 6 1,2-1-217,-3 1 1,-6-6 0,-5 3 0,0-1-776,0 0 1,-11-2 0,1-10-814,-1-6 1621,-1-4 0,-5-9 0,-2-2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53.1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70 210 8827,'-15'-11'206,"3"-1"0,2 6 0,7-5 245,-3-3 1,0 4 0,6-1-155,0-3 1,0 4-1,2 1 1,4-1-198,5 0 1,5 1 0,1-5 0,1 4-38,-1 3 1,7-5-1,1 6 1,2 0-127,4-1 0,0 5 0,2-4 0,0 4-21,4 2 1,2 0 0,-4 0 0,1 0 66,5 0 0,-4 6 1,4 1-1,-4 3 38,-2 4 0,-6 1 0,-2 3 0,-2-1-20,-3 1 1,-3 5 0,-2 0 0,-1-1 10,-4-3 0,1-2 0,-5 3 0,0 1-6,-1 2 0,-1 1 1,-6-7-1,0 3-9,0 3 0,0-4 1,0 5-1,0-3-19,0 2 0,0-3 1,-2 3-1,-2-4-51,-1-1 0,-7-7 1,4 1-87,-2 2 1,-1 1 0,-7 1 27,1-5 0,-1 3 0,1-6 0,0-1 12,-1 1 0,3 0 0,1-4 0,2 2 63,-1-3 0,-3-1 0,-1-2 0,-1 0 66,1 0 1,5 0-1,1 0 1,-3 0-9,-2 0 0,5 0 32,-1 0 89,0 0 99,3-7-46,1 5-52,8-6 69,0 8 522,0 0-571,0 8 0,0-4-99,0 7 0,6-5-20,0 6 0,-1-6 1,-5 5-1,0 3 1,0 1 0,2 3 0,2-1 2,2 1 1,0-1 0,-6 1 0,0-1 24,0 1 0,2 5 0,2 0 1,2-2 13,-3-1 1,-1 3-1,-2 0 1,0-1-1,0-3 0,2-1 0,2-1 0,2 1-73,-2-1 1,-2 1 0,-2-1-51,0 0-309,0 1 122,0-1 123,0-7 1,0-4-256,0-12 134,0 4 0,0-8-646,0 5 196,0 3 1,0-8-129,0 4 0,0 2-698,0-7 1517,0 7 0,0-12 0,0 7 0</inkml:trace>
  <inkml:trace contextRef="#ctx0" brushRef="#br0" timeOffset="1619">489 1206 8600,'-9'0'1094,"-1"0"-452,4 0-440,4 0 1,-13 0-128,3 0 0,2 0 0,-1 0-11,-3 0 0,5 0 0,-1 2 0,0 2 98,0 1 0,-1 1-3,-7-6 1,1 0-101,-1 0 1,7 0 0,1 2 15,2 4 1,1-4-41,1 4-33,4-4 1,-6-4 16,8-4 0,0 2-6,0-8 0,0 1-4,0-7 1,0 1 0,0-1-33,0 1 0,0 0 0,2-1 0,2 1-42,2-1 1,-1-5-1,-5 0 1,0-1-56,0-1 1,0 4 0,0-6 0,0-1 38,0 1 1,0 6-1,0-2 1,0 3 102,0 3 1,-1-1-1,-3 1 10,-2-1 0,-2 9 200,2 3-285,4 4-15,-5 2 37,7 0 0,0 2 2,0 4 144,0-4 37,0 5-95,0-7-137,0 0 0,0-7-19,0-5 0,0-4 64,0-1 1,0-1-1,0 1 35,0 0 1,5 5-1,1 0 9,-2-1 1,-2-3-29,-2-1 1,2 5-4,4 0 1,-2 3 0,7-3 11,3 6 1,-4 2 0,1 0 12,3-1 0,-5-1 1,3 6 12,2 0 0,1-6 1,3 0-11,-1 2 0,1 2 0,-1 2-2,1 0 1,-7 0-1,1 0-29,1 0 0,-3 0 1,2-2-11,1-3 0,-3 3 0,0-6-63,-2 0 1,3-2 69,-5-7 1,0-1 55,-6 1 1,-2 0 7,-4-1 1,2 3 0,-7 1 24,-3 2 0,4 8 0,-1-1-4,-3 3 1,-2 2-22,-1 0 0,0 0 1,-1 0-21,1 0 1,5 0-1,0 0-17,-1 0 1,-3 0-1,-1 0 46,-1 0 1,7 0-1,-1 0 52,-2 0 0,-1 6 0,-3-1-29,1-1 0,0 0 1,-1 0-12,1 2 0,1 2 0,2-5-53,3 3 1,1 2 0,-3-4-17,1 2 0,6 0 0,-6-6 27,-1 0 0,3 0 17,-1 0 1,7-2 0,-4-4 59,0-6 0,6 2 0,-4-1 72,4-3 0,0 5-158,-3-3 1,3 0-1,-4-5-80,4-1 1,2 7 0,0-1 16,0-2 1,0 5-1,0-3-51,0-1 0,-2 5 1,-2 0 73,-2 0 1,0-1-28,6-9 1,0 6-136,0 1 1,0 5-328,0-6 1,0 6-218,0-5 1,0 5-1,2-4-1304,4 3 2044,-4 1 0,6 6 0,-8 0 0</inkml:trace>
  <inkml:trace contextRef="#ctx0" brushRef="#br0" timeOffset="2168">193 1555 7940,'0'-17'1047,"0"5"1049,0 0-1750,0 1 0,7 1 0,5 4-160,4 4 1,7 2 0,0 0 0,-2 2-98,-1 4 1,3-2 0,0 8-1,-1 1-72,-3 3 0,-1 1 1,-1 1-68,1-1 1,-9 6 0,-3 1 0,-4-3 2,-2-2 0,-2-1 0,-4-3 1,-5-1-33,-5-2 0,-3-7 0,-3 5 1,-3-2 57,-2-4 0,0-4 1,-4-4-1,4-4-62,1-2 0,3-1 0,6-7 0,-1 1-262,1-1 0,1 1 1,4-1-1,7 1-505,3 0 0,2-1 850,0 1 0,0-1 0,0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58.9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71 7903,'-12'0'-109,"0"0"81,-1 0 0,-3 0 516,-1 0 1,9-2-48,8-4 1,2 4 0,10-6 0,1 2-346,3 1 0,1-3 1,1 4-1,-1-2-97,1 2 0,-1-3 0,1 1 1,-1 2-38,1 2 0,-1 2 0,0 0 1,1 0-13,-1 0 0,-5 0 0,0 0 65,1 0 1,3 8-9,1 3 0,-5 3 1,-2-1-55,-3-1 0,1-2 1,-4 3-1,2-1-342,-2 2 1,-2-5-1,0 1-1243,3-2 1632,-3 5 0,14-3 0,-6 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3:58.4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1 7962,'-17'0'-286,"7"0"0,-3 1 583,7 5 1,2-4 0,10 4-237,5-4 0,-1-2 1,2 0-1,1 0-262,3 0 1,-4 0 0,-1 0-327,3 0 1,1 0 526,3 0 0,-1 8 0,1 1 0</inkml:trace>
  <inkml:trace contextRef="#ctx0" brushRef="#br0" timeOffset="181">366 1 7912,'-10'0'816,"2"1"-542,8 5 0,0 4-467,0 7 0,6 1 1,2-3-1,0-1 193,-1-2 0,7-1 0,-4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3:55.2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141 138 7972,'9'-17'-61,"-3"0"0,-2 1 0,0 2 1,2 3 1133,-2-3 1,-1 4-16,3-1 0,-2 1-573,8-2 1,-8 7 0,1 10-274,-3 7 1,-7 4-1,-3 3 1,-2 2-280,-3 3 1,3 7 0,-2-4 0,-1 2-396,-3 0 0,-1-2 0,1 4 0,3-4-549,1-1 0,2-3 0,-1-6 1011,5 1 0,-4-1 0,0 1 0</inkml:trace>
  <inkml:trace contextRef="#ctx0" brushRef="#br0" timeOffset="384">403 435 14119,'-18'0'0,"1"0"334,-1 0 1,1 0-1,-1 0 1,1 2-110,-1 4 1,-1-2-1,-2 8-167,-3 1 1,3 3-1,7-1 1,5-1-125,1-3 0,2 1 0,8 6-72,4-1 0,3-1 1,9-3-1,-1-1-42,1 1 0,-1 1 0,3 0 0,1-3 209,2 3 0,-1 1 0,-9 3 0,-3-1 286,-2 1 0,-2-1 0,-6 1-91,0-1 0,-10 1 1,-6-1-1,-7 0-71,-4 1 0,0-6 0,-4-3 1,2-1-906,-2-4 1,3-2 0,1-2 0,2 0-160,4 0 0,1-2 0,3-2 911,-1-2 0,9-7 0,1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4:00.7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76 681 8906,'-17'0'651,"-1"0"1,1 0-577,-1 0 0,12 0 873,12 0 1,6 0 0,19 0 0,4 0-475,4 0 1,11-2 0,1-2 0,7-3-130,4-3 1,4 4 0,10-4 0,5 1-71,4-1 0,3-2 0,-1-3 0,0 1-163,1 3 1,-1 7 0,-2-2 0,-3 4-102,-6 2 0,-5 0 0,-3 0 0,-2 0-44,-2 0 1,-7 6 0,1 0 0,-4-2-41,-1-2 1,-1-2 0,-2-2 0,-1-2 140,-2-2 0,-9-8 0,5 3 0,-2-5 24,0-1 1,-1 5 0,-5 2 0,-2 1-34,-4-1 0,4 4 0,-6-6 1,1 1-91,-5 1 0,-4 0 1,-1 7-1,-1-5-540,1-2 1,-1 6-2318,1-2 1595,-9-3 1,-3 7-1,-12-4-40,-5 4 1,1 4 0,-2 2 1332,-1 2 0,-11-1 0,-3-5 0</inkml:trace>
  <inkml:trace contextRef="#ctx0" brushRef="#br0" timeOffset="333">2154 122 7890,'0'-17'309,"0"0"1,0-1 449,0 1 0,0-1 0,2 3-47,4 3 1,4 4 0,7 8-1,3 2-318,3 4 0,4 4 1,8 7-1,2 3 0,4 3 1,-4-2 0,5 8 0,-1 2-225,0 2 1,0 2 0,-8-2 0,-2-2-130,-2-2 0,-6-1 0,4 1 0,-2-4 41,-3 0 0,-11-5 0,-3 1 66,0-8 1,-8 1 0,0-6 0,-10 0 52,-5-1 1,-11 7-1,-3-2 1,-4 5-420,-2 6 1,-1 4-1,-3 8 1,-2-2-739,2-4 1,-4 4 0,3-3-1,1 1-1175,2-2 0,2-4 2131,0-8 0,-8 1 0,-1-1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4:39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36 7988,'-16'-2'1616,"5"-4"-1088,-5 4 0,14-8-19,-4 4 0,14 5 0,8-5 1,7 4-157,4 2 1,2 0-1,6 0 0,0 0-88,0 0 1,6 0 0,1 0-1,1 0-60,0 0 0,9 0 0,-3 0 1,-1 0-62,3 0 0,-3 2 0,1 2 1,-3 1-177,3-1 1,-6 0 0,-3 0 0,-3 2-72,-2-2 0,6-2 0,-2-2 0,-4 0-109,-4 0 1,-4 0-1,4 0 1,-4 0-4,-2 0 0,0 0 0,-3 0 0,1 0-213,-2 0 0,-1 0 0,-3 0-317,1 0 0,-1 0 158,1 0 0,-7 0 0,-1 2-348,-2 3 1,-2-1 934,-6 8 0,7-8 0,3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4:39.9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18 7988,'-8'-10'862,"-3"4"0,5 4-209,6 2 0,7 2 0,11 2 0,1 4-411,5 1 1,-3-3-1,8 6 1,2 0-100,2-3 1,-4 5 0,0-6 0,2-1-22,2 1 1,2 4 0,-2-5 0,-2 1-92,-2 0 1,-7 4 0,1-5 0,-4 3-90,-1 4 1,-3-5-1,-3 3-12,-6 2 0,-6 5 0,-6 0 1,-7-3-94,-9-1 0,1 1 0,-8 1 0,0 1-366,1-1 0,-5 1 1,4-3-1,-4-1-1604,-2-2 2133,1-9 0,-1 13 0,0-6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4:50.7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1066 315 7849,'0'-18'1296,"-8"8"-626,6-5 1,-5 21-1,7 0-444,0 7 1,0 5-1,0-1 1,0 1-5,0-1 0,0 8 1,0 4-1,0 4-35,0 2 0,0 0 0,0 2 0,0 4-49,0 5 0,0 5 1,0 1-1,0 1-163,0-1 0,-6 6 0,0 0 0,0-1-127,-2-3 0,7-2 0,-7 1 1,2-1-73,0 1 0,-2-9 0,5-5 1,-3-6-404,2-4 0,2-8-901,2 3 1024,0-13 1,6-5 0,1-12 0,1-7 503,0-9 0,6-5 0,-5-8 0</inkml:trace>
  <inkml:trace contextRef="#ctx0" brushRef="#br0" timeOffset="334">1084 210 7758,'0'-18'-26,"0"1"1,0 5 595,0 1 0,0 9 1,-2 0-440,-4 6 0,4 9 0,-6-1 0,2 3-169,1 3 1,-7 5 0,4 2 0,-2 1-52,-3-1 1,-1 4-1,1-6 1,1-1-232,-2-3 1,5 2 0,-1-1-444,2-5 0,2-5-293,6-4 1056,0 0 0,0-30 0,0 5 0</inkml:trace>
  <inkml:trace contextRef="#ctx0" brushRef="#br0" timeOffset="481">1136 105 7890,'10'8'790,"-2"1"0,-3 3-596,1 0 1,2 1-1,-4 9 1,4 1-370,1-2 0,3-1 0,3-1 0,-1 2-1031,-2 3 1206,-1-1 0,7-5 0,-1-1 0</inkml:trace>
  <inkml:trace contextRef="#ctx0" brushRef="#br0" timeOffset="2267">1468 297 8393,'-10'0'724,"2"8"-597,8 4 1,-2 3-1,-1 3 15,-3-1 1,0 0-1,4 1-143,-4-1 1,4 1-1,-6-1 1,3 1-2,-1-1 0,-2-5 0,4 0 0,-4-1-84,-1-1 1,3 3 0,-4-5 0,0 0-54,1 0 0,3-1 0,-6-3 117,-1 2 0,3 0 0,0-4 0,1 2 26,-1 2 0,-2-1-19,-5-5 0,-1 0-10,1 0 1,5 0 0,3 2-1,-1 2 2,0 2 1,4 0 33,-5-6 0,-1 0 65,-5 0 1,5 0-51,0 0 0,6 6-23,-5 0 1,5-1-12,-6-5 0,7 0 0,-7 0 11,-2 0 0,5 0 26,-3 0 0,6 0 1,-4 2 20,3 4 1,-7-4 3,2 4 1,3-4 2,-3-2 0,0 0 71,-5 0 1,5 0-41,1 0 1,5 0-84,-6 0 1,6 0 0,-5 0 1,1 2-35,-2 4 0,-3-4 43,3 3 1,5 5 50,1 2 1,-2-3-46,2 3 1,-6-6 0,7 6-11,1 1 0,2-3 1,0 0-1,-2-1 28,-2 1 0,0-4 0,6 5 42,0 3 0,0-4 0,-2-1 22,-3-1 1,3 0-72,-4-2 0,4 3-30,2 9 0,0-6-37,0-1 1,0-5 120,0 6 0,0-1-8,0 7 1,0-7-41,0 1 1,0 0-47,0 5 0,0-5 35,0-1 0,0-5-24,0 6 1,0-6-1,2 3 78,4-1 38,-4-2-62,5 2 0,-5 0 2,4 3 1,-4-1-24,4-4 0,-2-4 0,0 5-50,1 1-37,1-6 1,0 8-19,0-4 0,0-2 112,-6 7-14,8-7 0,-7 6 0,7-6 10,0 1-39,-6 1 1,8-6-23,-5 0 0,-1 0 1,8 0 1,-6 0 23,5 0 0,1 0 4,6 0 0,-7-6 0,1 1 9,1 1 0,-3 0 0,2-2 1,-1 4-7,7-4 1,-1 4-2,1 2 0,-1 0 6,1 0 0,-7 0 1,1 0 14,2 0 1,-5 0 0,3 0 54,2 0 1,-5 0-56,3 0 0,-2 2 1,3 2 27,-1 2 0,-3 2 0,5-4-15,-2 1 1,-6 7 0,3-4 50,-1 2 1,6-5-40,-3 7 0,3-6 0,-1 4 5,-1-3 1,-6 5 72,5-6 1,1 7-5,6-1 1,-9-2 0,-1-1 95,0-1 0,-4 6-172,7-3 1,-7-1 0,4 0-84,0-2 0,-6-1 0,5-3-160,1 2 1,-4 6 92,8-7 0,-8 3-85,1-2-287,5 4-603,-8 7 0,6-5-208,-8 0 1280,0-9 0,0 5 0,0-8 0</inkml:trace>
  <inkml:trace contextRef="#ctx0" brushRef="#br0" timeOffset="4300">106 769 7833,'0'-18'-21,"0"1"0,-2-7 0,-2 1 0,-2 2 104,2 1 1,2 3 0,2-1 0,0-1 231,0-4 1,0 3-1,2-3 1,2 4-99,2 1 1,5 1-1,-3-1 1,2 1-26,4-1 0,-5 1 0,3-1 1,0 1-108,-3 0 1,7-1 0,-7 1 0,3-1-38,0 1 1,-3 5 0,5 0 0,-2-1-44,1-3 0,-3 5 0,2-1 0,-1-2 78,-1-1 0,5 3 1,-3 1 3,4-3 0,1 0 0,1 1 0,-1 3-43,0 2 0,3-3 0,1 3 0,3 0-34,-3 0 0,4-3 0,0 3 0,1 0 24,-1 1 1,6 1 0,-2 4 0,2-2 27,-2-2 1,4 0 0,-4 6 0,2 0 50,-2 0 0,8 0 1,-6 2-1,0 2-18,2 2 1,-2 2 0,0-4 0,-2 3-36,3 3 0,1-4 0,1 4 0,1-3-6,0-3 0,0 4 0,0-2 0,0 0 30,0 1 0,-6-5 0,0 6 1,2-2 8,2 0 0,0 1 0,-2-3 0,-4 2-6,-1-2 0,3 4 0,-4 0 0,0-1-20,0 1 1,1 0 0,-3-2 0,4 3-12,0 1 0,4 4 0,-5-7 0,-1 3 12,0 4 0,6 1 1,-4 1-1,2-3 46,0-1 0,-5 0 0,5 5 1,0 1-72,-2-1 0,4 2 1,-6 3-1,1 1-26,-1-2 1,4-1 0,-6-3 0,1 1-37,1-1 1,-6 1 0,4-1-1,-5 2 26,-6 5 1,3-5-1,-5 4 1,1-3-6,1-3 0,-2 7 1,1-1-1,-3 0 6,0 2 1,-6-3-1,4 5 1,-2 0-24,1 0 0,-3-5 1,4 3-1,-4-2-55,-2 0 0,0 7 1,0-5-1,0 0 23,0 0 0,0-2 1,0-3-1,-2 1-55,-4 3 0,4-1 0,-5-6 0,1 3 52,0 3 0,-2-4 1,4 5-1,-3-5 73,-3-1 0,4-1 0,-6 2 0,1 3-29,1 1 0,-5 0 0,5-5 1,-2-1-38,1 1 0,5-1 0,-6 1 1,-1-3-89,-3-3 1,4 3 0,1-5-1,-3 2-33,-1-1 1,-3-1-1,1 2 1,-1-5 1,1 1 1,-1 0-1,1 6 1,-1-5 45,1-1 1,-1 0 0,-1-4 0,-2 3 52,-3 3 0,1-6 1,6 4-1,-3-2-5,-3-1 1,2 3 0,-7-4-1,3 2 155,4-2 0,-4 3 0,-1-1 0,-1-2-121,-4-2 1,4-2 0,-2 0 0,0 0-39,2 0 0,-6 0 0,4 0 1,-4 0 3,-2 0 0,0 0 0,0 0 0,0-2-3,0-4 0,0 4 1,0-3-1,0 1-42,0-2 1,0 2 0,0-6 0,0 1 69,1-1 1,1 4 0,0-4 0,1 1 40,1-1 0,-4 0 0,10-3 0,0 3-34,0 2 0,-6-5 0,4 1 1,-2-2-38,-1 3 0,3-5 0,-4 7 0,2-3 1,-2 0 1,0 1 0,0-5 0,4 3 27,2 1 1,-5 6 0,7-4-1,2 3 91,1 3 1,3-4 0,-2 2 0,-3 2-19,-1 2 1,0 2 0,5 0 0,1 0-1,-1 0 0,1-6 0,-1-1 0,1-1-7,-1 0 1,1-5-1,-1 1 1,1-4-1,0-1 0,-1 0 1,1-3-1,-1-1 27,1-3 1,-1 1 0,1 6 0,1-1 80,5 1 1,-3-1-1,6 1 1,0-1-29,1 1 0,1-1 0,6 1 1,0 0-18,0-1 0,0-5 0,0 0 0,0 1-63,0 3 0,0-5 1,2-1-1,2-2-5,2-4 0,1 0 0,-3 0 0,2 2 9,-2-2 0,4 4 1,-3-1-1,-1 3-29,-2 4 1,-2 1-1,0 3 1,0 0-303,0-1 0,2 1 0,2-1-397,2 1 0,7-1 0,-1 3-598,4 3 0,-5 2 1300,1 5 0,0-5 0,5-8 0</inkml:trace>
  <inkml:trace contextRef="#ctx0" brushRef="#br0" timeOffset="4997">2516 1712 7745,'0'-18'665,"0"1"1,0-1-152,0 1 1,2 1-1,3 3-326,7 1 1,4 8-1,1-2-155,1 4 0,-7 2 0,1 2-104,1 4 0,1 4 0,0 5 0,-5-1-37,-1-2 1,-2-1 0,-6 7 0,0-1-19,0 1 1,0 5 0,-2 0 0,-2-1 65,-2-3 0,-7-1 1,1-1-1,-2 0-27,3 1 1,-5-8-1,5-5 5,-5-3 0,-1-2 0,1-2 1,3-3-99,1-7 0,6-5 0,-4-7 0,3-3-109,3 0 1,2-4 0,2 8 0,0 1-636,0 3 924,0-6 0,8-3 0,1-7 0</inkml:trace>
  <inkml:trace contextRef="#ctx0" brushRef="#br0" timeOffset="5480">3022 1782 6948,'0'-18'-89,"0"6"1,0 1 1260,0-3 1,0 5-560,0-3 0,2 6-436,4-6 1,4 9 0,7-3-105,1 4 1,-1 2-1,0 0-125,1 0 1,-6 6 0,-1 1 0,1 3-42,-2 4 0,-3 1 0,-7 5 0,0 1 54,0 2 0,0 2 1,0-3-1,0 1 12,0-2 0,-7 5 0,-5-3 0,-4-2 21,-1-1 0,-1-3 0,-1 1 0,-2-3 0,-3-3 1,1-4 0,6-8 0,-1 0-34,1 0 1,1-8 0,3-4-1,3-5-33,2-7 1,2-1 0,6-6 0,0 2-4,0-2 1,0 4-1,0 0 1,2 1-157,4 5 1,4 2 0,7 3-171,1 4 0,-1 3 0,1 5 0,-1-2-855,1 2 1256,-1 2 0,1 10 0,-1 2 0</inkml:trace>
  <inkml:trace contextRef="#ctx0" brushRef="#br0" timeOffset="5863">3371 2044 7723,'8'-18'292,"-6"6"0,6 3 94,0 1 1,-4-4 0,5 5 91,-1-3 1,4-2-1,-5-3-142,3 3 1,2-2 0,3 7 0,-1-1-130,-2 0 1,1 2-178,10 6 0,-3 0 0,3 2 1,-4 4-72,-1 6 1,-6 5 0,-3 5 0,-1 1-40,-4-2 0,4 4 0,-2 1 0,-3-1-18,-1 0 0,-7-2 0,-3-3 0,-2 1-30,-4 2 1,-1-5-1,-3-8 1,1-1 46,0 1 0,-1-6 1,1 2-1,-1-6-18,1-6 0,1 2 1,3-10-1,3-3-76,2-4 0,-4-5 0,7 5 0,1-4-346,2-2 1,2 5 0,0-1-1,0 2-749,0-3 1270,8 13 0,1-20 0,9 11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4:57.9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306 420 7671,'-12'-18'-78,"0"1"0,8 5 1,-1 1-1,3-3 407,2-2 0,0-1 1,0-1-1,0 1-34,0 0 1,0-1 0,0-1-1,0-3-162,0-1 1,7 0 0,5 5-1,4-1-9,1-4 1,2 3 0,3-1 0,1 5-55,-2 5 0,5 1 1,-1-2-1,0 7 35,0 3 1,4 2 0,-3 0 0,1 2 10,4 3 1,0 5 0,0 9 0,-4 3 26,-2 1 1,4 8-1,-3 0 1,-1 6-5,0 4 0,-3 1 0,-9-1 1,-1 6-47,1 3 1,-5-3 0,-2-1 0,-6 1-88,-6-2 1,-4 5-1,-7-5 1,-2-1-86,-5-3 0,3-4 1,-8-4-1,-4-2 11,-6-2 0,2-10 0,-4 1 1,4-8-28,3-5 0,4-1 0,1-8 0,0-4-43,2-5 1,-4-13-1,8-5 1,-1-4-98,-1-2 0,6-5 0,-3-3 1,7 0-40,3 1 0,6-5 0,-3 6 0,1 2 14,4 3 0,2 6 1,2 3-1,0 2-109,0 4 1,2 7-1,4 4-59,6 3 0,3 7 428,3 6 0,-1 15 0,1-2 0</inkml:trace>
  <inkml:trace contextRef="#ctx0" brushRef="#br0" timeOffset="599">585 1031 7791,'0'-12'1180,"0"1"-544,0 7 1,0-2-461,0 12 0,0 0 0,0 9 1,0 5-5,0-1 1,0 6 0,0 0 0,0 3-26,0 3 0,0 2 1,0 2-1,0-1-32,0 1 0,-2 0 0,-2 0 0,-2 0-81,3 0 1,1 0 0,0 0 0,-2 0 20,-2 0 1,0-8 0,6-4-153,0-3 1,0-3-419,0 1 83,0-9 1,0-3-132,0-12 0,0 2-527,0-7 623,0 7 1,0-6-640,0 4 1106,0 4 0,0-13 0,0 5 0</inkml:trace>
  <inkml:trace contextRef="#ctx0" brushRef="#br0" timeOffset="951">568 1345 7791,'0'-17'1802,"-2"1"-960,-4 5 0,-4 3-616,-7 8 0,-1 0 0,1 0 0,-1 0-52,1 0 1,-3 0-1,-1 0 1,-4 0-97,-2 0 1,3-6 0,-5-2-1,0 1-176,2-1 0,-6-4 1,4 4-1,-4-1-124,-2-5 0,8 6 0,2 3 0,1 1-305,1-2 1,6 4-503,5-4 0,10 4 487,2 2 0,8 0 0,9 0 1,3 0 541,3 0 0,4 0 0,8 0 0</inkml:trace>
  <inkml:trace contextRef="#ctx0" brushRef="#br0" timeOffset="1218">602 1363 7791,'6'-12'-266,"2"2"628,2 3 1,-4 1 0,5 4 126,3-4 1,-4 4 0,1-4 0,3 4-198,1 2 0,-3 6 0,0 0 0,3 0-130,6 2 1,-1-6 0,5 3 0,-2-3-102,1-2 1,5 6 0,-4 0-1,0-2-242,0-2 1,5-2 0,-7 0 0,-2 0-919,-1 0 1,-3 2-794,0 4 1892,1-5 0,-8 15 0,-3-6 0</inkml:trace>
  <inkml:trace contextRef="#ctx0" brushRef="#br0" timeOffset="1634">498 1660 10298,'-10'7'359,"-4"3"1,7 8 0,-1-1-136,0 1 1,-5 1 0,3 2 0,-2 5-122,1 1 1,-3 2-1,-7 8 1,-3 1-288,3 3 1,-6 6 0,0-5 0,-2 1-537,-1 0 0,9-2 1,-2-10-1,5-6 720,7-8 0,-5-11 0,6 2 0</inkml:trace>
  <inkml:trace contextRef="#ctx0" brushRef="#br0" timeOffset="1850">515 1782 7865,'18'0'273,"-1"0"1,-5 0-1,-1 0 256,3 0 0,1 8 0,3 3 1,1 5 42,5 1 1,-5 9 0,6 3 0,1 4-295,3 2 1,-2 1 0,2 5 0,2 2-439,2-4 0,-6 5 1,-4-13-1,-3-2-208,-3-1 1,1-5 0,-1-8 367,1-3 0,-1-4 0,1-8 0</inkml:trace>
  <inkml:trace contextRef="#ctx0" brushRef="#br0" timeOffset="2400">445 280 8672,'-9'2'1630,"3"4"-1409,4-4 0,2 7-284,0-3 1,2-4-410,4 4 1,-3-4-729,9-2 1200,-8 0 0,12 8 0,-7 1 0</inkml:trace>
  <inkml:trace contextRef="#ctx0" brushRef="#br0" timeOffset="2926">655 350 10587,'6'12'-4193,"0"-1"4193,-1-7 0,3 12 0,2-7 0</inkml:trace>
  <inkml:trace contextRef="#ctx0" brushRef="#br0" timeOffset="3802">480 542 7665,'-8'-10'217,"7"1"376,-5 3 914,-4 4-1335,8-6 1,-6 10-1,8 4-92,0 5 1,0 5 0,0 1 0,0 1 86,0-1 1,0 3 0,0 1 0,0 2-68,0-1 0,2-3 0,2-1 0,2-1-52,-2 1 1,0-1 0,2 0-185,5 1 0,-3-6 1,0-3-8,-1-1 1,3-2-1,8-6 21,-1 0 0,-1-2 0,-3-4 0,-1-6-50,1-3 0,3-3 0,-1 1 0,-1 0 35,-2-1 0,-3-5 0,5 0 0,-4 1 95,-3 3 0,5 7 0,-4 0 0,0-1 86,-1-3 1,-1 5-1,-6-1 20,0-2 254,8 7 117,-6-9 0,4 14-171,-12-4 0,2 5-129,-8 1 0,1 5-62,-7 1 0,7 0 1,1-4-110,2 4 1,-5-4 42,1 3 0,2-3-15,-1-2 0,-1 0 0,-6 0-8,1 0 1,0-7-1,-1-3-5,1 0 0,-1-3 1,1 5-1,-1-2-64,1-3 1,-1 5-1,3 0 1,1 2-416,3 0 1,5-5-1566,-6 5 2065,8 0 0,-4 6 0,8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05:10.8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105 629 8108,'-11'0'585,"-1"0"1,6 0-401,-5 0 0,7-2-127,-2-4 1,2 4-1,0-5 7,-2-1 1,1-2-48,5-7 0,0-1 0,0 1-50,0-1 0,0 1 1,0-1 10,0 1 1,0-1 0,0 1 0,0-1-2,0 1 1,0-1 0,0 1 10,0 0 1,0-1 0,0 1 0,0-1 0,0 1 0,0-1 9,0 1 0,0 5 0,0 0 1,0-1 0,0 3 0,0-1 0,0-1 0,0-6 0,0 7 50,0-1 0,0 6-34,0-5 0,0-1 8,0-5 1,0 5-13,0 0 1,5 6-6,1-5 0,2 7 1,-2-2 0,-2-2 18,7 3 1,-7-3-1,4 4 67,0-2 0,-4 0 13,7 6 0,-5 0-1,6 0 0,-6 0 118,5 0-173,1 0 1,5 0-3,1 0 0,-7 2-77,1 4 0,-6-2 16,6 8 1,-7-9 0,5 5 0,0-2-24,-1 0 1,-5 2-1,4-5-10,0 3 0,-4 2 73,7-2 0,-7-2 22,2 7 0,2-5-31,-2 6 1,-1-6 68,-5 5-20,0-7 0,0 6-41,0-4 1,0-2-7,0 7 13,0-7 0,0 6 38,0-4 1,-5 3 18,-1 9 0,-2-7-61,2 1 1,2-2 0,-5 3-48,1-1 1,2 0 0,6 5-13,0 1 0,-6-7 0,0 1 21,3 1 0,1 3 19,2 1 0,-2-1 0,-2-2 9,-2-3 1,0 1-3,6 5 0,-6-5 9,1 0 1,-3-3 0,4 5 38,-2-2 0,0-7 1,4 5 109,-4-2-164,5 5 0,-9-5-17,4 4 1,4-2 47,-4-5 0,2-1 12,-1 8 0,3-6-18,-4 5 1,2-7-102,-2 2-193,4 4 56,-6-8 229,1 5 64,5-7 0,-6-2 75,8-3-170,-8 3 0,4-12-593,-7 8 104,7 1 0,-4 3-1673,8-4 2166,0 4 0,-8-14 0,-1 7 0</inkml:trace>
  <inkml:trace contextRef="#ctx0" brushRef="#br0" timeOffset="614">88 821 7837,'-2'-10'-36,"-2"3"34,-2-1 0,1 4 1,3-6 1088,-4 3-608,4-7-477,-6 4 1,10 1 81,4 3 0,-2 4 0,7 2-54,3 0 0,-4 2 0,-1 4-42,-1 5 1,4-1-1,-6 2 1,-3 1 7,-1 3 1,4 1 0,0 1 15,-2-1 0,-2 0 0,-4-1 0,-2-2 86,-2-3 0,-7 1-28,1 5 0,-4-7 1,-1-4-58,0-4 0,-1-4 1,3-4-120,3-6 0,-2-3 0,8-3 0,3-1-365,1-4 1,2 3-1,0-3-118,0 4 1,0 1 588,0 1 0,0-1 0,0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5:44.22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210 103 8228,'0'-17'0,"-2"0"1001,-4-1 1,2 6-1,-7 1 50,-3-3 1,4 6-763,-1 3 1,1 7-1,-4 7 1,3 9-130,-3 1 0,5 10 0,-3 4 0,0 8-102,3 4 1,-7 1 0,6 9-1,-1 1-142,-1 2 0,8 0 0,-2-5 0,4-1-307,2 0 0,0-1 0,2-7 1,4-7-192,6-6 0,5-11 1,5-3-1,3-9-204,2-6 1,2-2-1,8-2 1,4-6-83,5-9 0,-3-3 868,-2-9 0,3-8 0,1-7 0</inkml:trace>
  <inkml:trace contextRef="#ctx0" brushRef="#br0" timeOffset="766">734 121 8547,'-8'-10'603,"4"-5"1,-7 5-32,-3 0 1,4 3 143,-1 7 0,1 7 0,-2 5 0,5 3-427,-1 3 1,4 7 0,-6 4 0,1 6-316,-1 6 0,-2 4 0,-5 7 0,1 2-457,5 5 1,-5-7 0,4 2 0,-1-7-110,1-4 1,-1-3 0,7-7-124,2-4 1,2-13-1,4-18 1,2-14 260,2-11 1,7-14 0,-1-7 0,3-6 453,3-5 0,-1-7 0,1 4 0,-1 0 0,1 4 0,-3 10 0,-1 3 0,-3 2 135,3 4 0,-6 4 392,-2 6 1,1 14 0,-1 17 122,-2 13 1,0 11-1,0 7 1,4 0-318,1 1 0,-3-3 0,6 12 0,-1-2-172,-1 0 1,6 1-1,-5-3 1,3 2-19,-3-2 0,5 3 0,-4-1 0,3 0-230,3 2 0,-7-7 0,-1 3 0,-2-8-380,-4-7 1,3-5 151,-1-1 0,0-11 0,-8-7 151,-4-9 1,-3-7 0,-9-1 0,1-3 71,-1-3 0,-1 2 0,-5-7 0,-3 3 56,0 4 0,-6-4 0,6 1 0,-2 3 177,0 2 1,2 3 0,-2 2 418,5 3-578,5 7 0,17 2 0,8 10 0,9 1-385,9 5 1,3-6 0,8 0-1,1-3-117,5 1 1,-4 0-1,4-8 1,-4-2 187,-2-2 1,0-5-1,-1 3 1,-1 0 331,-3 0 0,1-3 0,-8 3 30,-2-2 591,-1 6 1948,-11-3-1926,-1 7 0,-6-6 1,4 0-603,6 2 0,-1-4 1,5 3-1,3-1-616,1-2 1,-1 4 0,-2-6-1,1 3 575,-1 3 0,9 2 0,1 2 0</inkml:trace>
  <inkml:trace contextRef="#ctx0" brushRef="#br0" timeOffset="1032">1223 156 8062,'-18'-10'1571,"1"-3"0,0 7-139,-1 2-1189,8 2 0,3 10 0,7 3 1,0 7 20,0 5 0,0-2 1,0 9-1,-2 3-78,-4 5 0,4-1 1,-4 6-1,4-2-123,2-1 0,0 7 0,0-6 0,0-2-565,0-3 0,2-6 0,4-3-502,6-2 1,9-10 0,2-9 0,0-4 159,3-2 0,-5-8 0,6-3 0,0-7 844,1-5 0,-5 4 0,4-7 0,-4 3 0,-7 0 0,1 0 0,-7 5 0</inkml:trace>
  <inkml:trace contextRef="#ctx0" brushRef="#br0" timeOffset="1164">1432 505 7921,'-17'0'114,"5"0"0,1 0 2375,-3 0-2189,6 0 1,1 2-1,9 2 1,3 2-168,7-2 0,4-2 0,3-2 0,2-2-338,3-4 0,5 4 0,-4-6 0,0 2-497,0 1 0,4-7 1,-5 4-1,-3-2-356,-1-3 1,-3 3 1057,0-2 0,1 1 0,-1-7 0</inkml:trace>
  <inkml:trace contextRef="#ctx0" brushRef="#br0" timeOffset="1685">1625 208 7986,'-18'-6'163,"1"1"1,5-7-1,2 4 1,1 0 1992,-1 1-1835,-2 1 1,3 14 0,3 3 0,4 7-200,2 5 1,0 4-1,0 8 1,0 2-248,0 4 1,0-2-1,0 5 1,0 1-100,0-1 1,6-3 0,1 4-1,3-2-65,4-5 0,-3-9 1,5-5-1,3-7-177,1-5 1,5-4 0,0-8-1,0-2 40,1-4 0,5-4 0,-2-9 0,2-5 273,-2-5 1,2 2-1,-8-2 1,-1 0 268,-3 2 0,-4-4 0,-3 7 227,-6 3 0,-4 2 0,-4 3 1,-4 5 397,-6 5 1,-3 4 0,-3 2-1,1 0-227,0 0 0,-7 2 0,1 4 1,2 5-236,1 5 0,3 1 1,-1 1-1,1-1-136,-1 1 1,9-1 0,3 0 0,4 1-190,2-1 0,0 1 0,0-1-260,0 1 0,10-9 0,5-3 0,6-4-81,1-2 0,5-2 1,0-4-1,2-5 89,0-5 1,-5-1 0,3-1 0,-2 3 69,-4 3 1,-1-3 0,-3 5 708,1 0-250,-9 3 0,-1 8 1,-10 5-1,-2 6 75,-1 3 1,-7 3-1,4-1 1,0 1-191,1-1 1,1 1 0,6-1 0,0 1-370,0-1 1,0-5 0,2-2-1,4-3-561,5-3 1,5-2 0,3-2 0,2 0 813,3 0 0,7-8 0,-4-1 0</inkml:trace>
  <inkml:trace contextRef="#ctx0" brushRef="#br0" timeOffset="1847">2376 505 8062,'-18'0'1198,"6"0"1,1 0-417,-3 0 1,-1 6 0,-1 2-322,5 1 1,-3 3 0,8 6-417,2-1 1,2 0-1,2 1 1,0-1-548,0 1 0,2-1 0,4 1 0,6-1-486,3 1 0,3-7 0,-1-1 988,1-2 0,7-2 0,2-6 0</inkml:trace>
  <inkml:trace contextRef="#ctx0" brushRef="#br0" timeOffset="2065">2463 208 8062,'0'-17'1414,"0"-1"1935,0 1-3099,0-1 1,0 11 0,2 7-1,2 9-44,2 7 0,5 9 0,-3 6 1,0 6-182,-1 4 0,5 9 1,-6 1-1,-2 7-550,-2 4 1,0 2 0,2 4 0,1-2-594,-1-2 1,0-16 0,0-1 1117,2-8 0,15-20 0,-1-3 0</inkml:trace>
  <inkml:trace contextRef="#ctx0" brushRef="#br0" timeOffset="2298">2795 488 8062,'-18'0'421,"3"-2"0,1-2 0,2-2 405,-1 2 1,3 4-1,-1 4 1,-3 4-462,-2 2 0,-1 1 1,1 7-1,3 1-189,1 4 0,1-3 1,-7 3-1,1-4 93,-1-1 1,7-1 0,1 1-318,2-1 0,-4 1-482,7-1 1,7-1-1,11-5-364,9-5 0,-1-4 0,6-2 0,0 0-1613,0 0 2507,10-8 0,0-1 0,6-9 0</inkml:trace>
  <inkml:trace contextRef="#ctx0" brushRef="#br0" timeOffset="2548">3231 296 8687,'0'-18'1170,"0"1"1,2 1-1,2 3-477,2 1 0,8 8 0,-3 0 0,5 8-404,1 8 0,8 3 0,3 5 0,1 3 56,0 6 1,-2 6 0,4 4 0,-2 3 73,2 3 0,-8 0 1,-3 3-1,-9 1-200,-3 5 1,-4-2-1,-10 7 1,-7-5-456,-9-2 0,-11-7 0,-9-4 0,-1-6-1008,0-6 1,-3-4-1,5-9 1,2-5 1243,2-5 0,-5 4 0,-3-1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1:47.2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472 192 7223,'0'-27'140,"0"4"1,0 4 0,0 1 0,-1 1 626,-5-1 0,2 6 1,-6 1-1,0-1-324,1 2 1,-3-3-1,-7 7 1,-3 2 60,-1 2 1,-6 2 0,4 2-1,-2 4-64,-5 6 0,5 5 1,-2 6-1,-2 7-282,-2 3 1,6 3 0,4 3 0,3 4-219,3 2 0,1 1 1,5 5-1,5-3-85,4-1 0,10-1 1,5 7-1,7-3-207,3-3 0,10-5 1,0-9-1,6-4-573,0-5 1,5-7 0,1-5 0,-1-6-2257,-3-4 3181,4-2 0,-8-16 0,5-3 0</inkml:trace>
  <inkml:trace contextRef="#ctx0" brushRef="#br0" timeOffset="301">245 419 7900,'-17'16'958,"0"-4"-203,-1-7 0,10 3 0,8-2-501,10-2 0,5-2 1,5-2-1,3 0-43,6 0 1,2-2-1,2-2 1,-2-4-66,0-1 1,6 5-1,-8-2 1,2 4-54,-1 2 1,1 0-1,-8 0 1,-2 0 163,-1 0 0,-3 8 0,-1 3-101,-5 5 1,-3 7-1,-8 0 1,-2 1-46,-4 1 1,2 0 0,-5 6-1,-1-2-185,0 2 1,4 2 0,-5 4 0,-1 2-255,2 2 1,3-6 0,5-8 0,-2-2-831,-2-4 0,0-1 1,8-5-209,4-3 1,-2-6 1365,8-12 0,-1-12 0,7-9 0</inkml:trace>
  <inkml:trace contextRef="#ctx0" brushRef="#br0" timeOffset="635">682 542 7870,'0'11'1647,"0"1"1,0 0-1531,0 5 1,8-1-1,3-5 38,5-5 1,1-4 0,1-2 0,-1 0-35,1 0 1,-1 0 0,1 0 0,-1-2-193,1-4 1,-1 2-1,-1-7 1,-3-3-128,-1-1 0,-8 3 0,2 0 0,-4-1 21,-2-3 0,0-1 1,0-1 251,0 1 1,-2 5-1,-4 2 230,-6 3 0,-3 1 0,-3 8-19,1 4 0,1 3 0,3 9 0,3 1 101,2 4 1,-4-1 0,7 7 0,1 2-445,2 2 0,2 2 0,0-2 1,0-2-551,0-2 0,8-2 0,3 2 0,5-5-660,1-5 1,3-7-1,1-3 1267,2-1 0,16-10 0,-2-8 0</inkml:trace>
  <inkml:trace contextRef="#ctx0" brushRef="#br0" timeOffset="918">1119 594 7850,'-18'0'2001,"1"0"-796,-1 0 0,9-2-898,3-4 0,12 2 0,5-5 0,5 1-180,1 4 1,1 0-1,1 0 1,2-2-150,3 3 1,-1 1 0,-6 4 0,1 1-30,-1 3 1,1 8 0,-1-2 59,1 3 1,-9 3 0,-3-1 0,-4 0 68,-2 1 1,-8 5 0,-3 0 0,-5-1 29,-1-3 0,-6-3 1,-3-3-1,1-3-325,0-2 0,0-2 1,3-6-228,-1 0 1,0-8 0,7-4 0,5-3-544,5-3 1,4 1 0,4-3 986,4-3 0,11 4 0,10-7 0</inkml:trace>
  <inkml:trace contextRef="#ctx0" brushRef="#br0" timeOffset="1634">1328 507 7850,'0'17'1327,"6"-5"-415,0-1 1,0 1 0,-4 4-1,1-3-413,3-1 1,2 0 0,-4 5-1,2 0-243,-2 1 0,0-1 1,-1 3-1,3 1-187,-2 2 0,0 1 0,0-7-345,2 1 1,1-9-443,-1-3 1,-2-6-1,6-6 191,-2-5 0,3-11 0,-3-3 0,0-2 161,0-4 1,3 4 0,-5 0-1,0 1 213,2 5 0,-5 2 1,7 1 743,-2 1 1,0 7 14,-2 4 1,-5 6 0,5 6 0,-4 6-189,-2 3 1,0 8 0,0 1-1,0-3-254,0-2 0,0 1 0,0 1-138,0 2 1,0 1-891,0-7 0,0-9 201,0-8 0,6-2 0,2-10 258,2-1 0,-1-3 0,5-1 323,-3-1 1,-5 9 0,4 1 342,-2 0 0,0 6 100,-3-4 1,-1 4-127,8 2 1,-6 0-430,5 0 1,1 8-21,5 4 1,-1-2-1,-2-1-232,-3-1 0,1 4 232,5-7 1,1 1-1,-1-8 197,1-3 1,-7 1 0,1-8 210,2-2 0,-5 1 0,1-1 1,-2 3 329,-4-3 0,3-1 0,-1-3-29,-2 1 1,-2-1 0,-2 1 141,0-1 0,-8 3 79,-3 3 1,-5-2-545,-1 9 1,1 7-1,4 9 1,5 5-273,-1 1 0,6 1 0,-4-1 0,4 1-150,2-1 1,0 2-1,0 3 1,0 1-214,0-2 1,6-1-1,2-5 1,1-1-1305,5-2 1,4-3 372,5 3 0,2-4 1394,4-8 0,4-16 0,-6-3 0</inkml:trace>
  <inkml:trace contextRef="#ctx0" brushRef="#br0" timeOffset="1800">2009 612 7813,'0'-12'815,"0"0"0,0 6-5,0-5 1,2 7 0,2-4-480,2 0 1,2 6 0,-2-3-192,5 3 0,5 2 0,1 0-191,1 0 1,-1 0-1,3 0 1,1-2-635,2-4 0,0 2 0,-5-6 0,-3 1-877,-3-1 1,4-2 1561,-5-5 0,5-1 0,1 1 0</inkml:trace>
  <inkml:trace contextRef="#ctx0" brushRef="#br0" timeOffset="3384">2114 262 9136,'10'-17'2140,"-2"7"0,-8 4-1837,0 12 1,0 4 0,0 9 0,0 3-116,0 1 1,0 14 0,0-2 0,0 3-137,0 5 0,5 2 0,1 7 0,-2-1-234,-2-5 0,-2-1 1,0-8-1,0-2-2758,0-8 2110,0-6 1,6-27 0,2-11 0,-1-14 282,1-10 0,4 2 0,-4-5 0,1 1 490,5 4 1,-4 4-1,-1 6 1,-1 6 333,-4 3 487,6 3 0,-7 7 0,7 6 0,-2 8-79,-4 8 0,4 9 0,-3 2 0,1 1-507,2 1 1,-6-6-1,4 5 1,-2-5-110,1-1 0,-3 1 0,4 2-128,-4 3 0,-2-1 0,0-6-648,0 1 0,0-7 186,0 1 0,0-10 0,0-2 177,0-10 1,0-5 0,2-3 0,2 1-44,2-1 0,7 1 0,-3-1 0,2-1 185,-1-4 1,1 9-1,4-3 1,-3 1 192,-1 1 1,-6 3 0,5 2 420,3 3 0,-5-1 5,3 2 0,-6 4 169,6-4 1,-7 10-360,7 2 1,-8 2-259,2-3 75,-4-3 291,-2 6 1075,0-8 522,0 0-1976,0 8 1,0-4-1,0 7-55,0 3 0,0-4 0,0 1 17,0 3 0,0-4-154,0 1 0,0 1-243,0 5 1,2-5-236,3 0 488,-3-8 230,6 3-108,-8-7 0,2 0 1,2-2-152,2-3 0,0 1 150,-6-8 0,2 8 77,3-2 1,-3 2 496,4-1-244,-4 3 1,-2-8-425,0 4 1,2 4-342,4-4 341,-4 5 0,6-1 123,-8-4 399,0 4 250,0-14 1,0 12 566,0-7-600,0 7 1,-2-10 924,-4 8-1059,4 1 1,-8 7-261,4 3 1,4-1-1,-3 8-18,3 2 1,2 1-1,0 3 1,0-1-6,0 0 0,0 3 0,0 1 0,0 2-49,0-1 1,0-3 0,2-1 0,1-1-204,3 1 1,2-3-1,-2-3-159,6-6 0,-3-4 0,3-2 80,1 0 0,1-8 0,0-4 1,-5-5-52,-1-7 1,4 5 0,-5-4 0,1 1-91,0-1 0,0 4 0,-4-7 0,1 3 267,-1 0 1,-2 0 0,-2 5-1,2 3 299,4 3 1,-4-4 0,4 5 462,-4-5 0,-2 5 445,0-1-325,0 8-575,0-4 0,0 16-126,0 4 1,0 3 0,0 3 26,0-1 1,6 1 0,-1-1 0,-1 1 48,-2-1 1,-2 2 0,0 3 0,2 3 21,4 2 1,-4 2-1,4 6 1,-2 2-45,1 4 1,-3 3-1,4 11 1,-2 3 8,2 6 1,-4 4 0,4 2 0,-4-2-189,-2-4 1,0-4 0,0-10-1,0-3-380,0-6 0,-8-12 0,-4-8 189,-3-7 1,1-8 0,-1-12 0,-5-8-9,1-7 1,-6-1-1,-1-7 1,-1-4 35,-4-5 1,0 1 0,0-6-1,4 2 297,2 1 1,-5-1 0,9 8 0,4 2 246,3 2 0,10 7-35,-2-1 1,12 6 0,6 5 0,5 6-72,7 4 0,3 2 1,8 0-1,2-2-542,3-4 0,-3 2 1,4-7-1,-4-3-1020,-2-1 0,0-3 0,-2 1 0,-4-1-2308,-6 1 3621,-4-1 0,-1 1 0,-1-1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1:42.8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96 7955,'18'-18'43,"-7"1"0,-1-1 432,-2 1 0,-2 5 350,-6 1 1,0 9 0,0 2-352,0 9 0,-2 1 0,-2 4 0,-2 3-271,2 5 0,2 9 0,0-2 1,-2 4-243,-1 2 1,-7 9 0,4 9 0,-1 9-360,-5 6 0,-2 11 1,-3 9-1,-2 9-21,9-46 0,0 0 0,-11 46 0,6-5 0,-1-11-1113,1-11 0,5-10 859,0-13 0,9-22 673,-3-19 0,4-28 0,2-14 0</inkml:trace>
  <inkml:trace contextRef="#ctx0" brushRef="#br0" timeOffset="433">228 201 8736,'0'-18'742,"0"1"0,2 1-517,4 5 1,3 5 0,9 13 0,-1 9 407,1 5 1,-1 12 0,1 0 0,1 8-273,4 4 1,-1 1 0,5 9 0,-2 1-341,-4 2 0,5 8 1,-3-2-1,-2 4 33,-1 2 0,-5-2 1,-1-4-1,-3-4-3,3 0 0,-4-7 0,-1-1 0,-1-9-678,-4-7 0,4-1 0,-2-2 0,-3-4-154,-1-5 0,-2-5 650,0-1 1,-7-9 0,-3-5 0,-4-8-16,-3-7 0,1-13 1,-13-5-1,-2-4-52,-2-2 0,-2 0 1,-2-1-1,-1-5 121,-3-6 0,-6 5 1,7-1-1,1 2 419,2 0 0,4 6 1,4 8-1,6 2 260,3 4 0,10 7 0,7 4-173,6 3 1,7 1 0,8 6 0,1 0-238,4 0 0,4-2 0,8-2 0,0-2-347,0 2 0,6 2 0,0 0 1,-1-1-572,3-3 0,-4 0 0,6 6 0,-1 0-824,1 0 1,-6 0 1549,1 0 0,5-8 0,0-2 0</inkml:trace>
  <inkml:trace contextRef="#ctx0" brushRef="#br0" timeOffset="716">891 288 8038,'-17'-10'672,"0"-3"0,1 5 524,4-2 1,7 6 0,10-2-597,7 5 0,-2 10 1,1 7-1,1 7-332,-2 4 0,5 2 0,-5 8 0,0 2-181,-5 2 0,3 7 1,-2 1-1,-2 9-358,-2 12 1,-2 0-1,0 3 1,0-5-515,0-4 1,0 0-1,0 2 1,2-7-309,4-13 1,-2-9 0,7-8 0,1-6-10,-3-3 1,7-10 1101,-4-5 0,3-3 0,3-2 0</inkml:trace>
  <inkml:trace contextRef="#ctx0" brushRef="#br0" timeOffset="1516">1380 917 7962,'0'-18'-3,"0"1"1,0-1 324,0 1 1,0-3 0,0-1-1,0-2 801,0 1 0,0 3 0,0 2 0,0-3-300,0-3 0,-5 3 1,-3-3-451,-2 4 1,4 9 0,-5 4-298,-3 4 1,-1 10 0,-3 6-1,1 9-28,-1 12 1,1 2-1,-1 9 1,1 3-139,-1 1 0,1-1 1,1-1-1,5 1 99,5-7 0,-2 1 1,2-6-1,2-4 12,3 0 1,2-10 0,5-5 0,6-10-87,3-7 0,5-1 0,1-3 1,2-7-11,-1-8 1,-1-11-1,1 0 1,1-4-103,-2-2 0,-7 0 0,-3 2 0,1 4 104,-2 6 0,-3 4 0,-5 1 157,4 1 0,-4 9 0,4 8 86,-4 10 0,-8 7 0,0 6 1,2 6 110,2 4 0,-3 8 1,-1 2-1,2 2-103,2 3 1,2 2 0,0 5 0,0 3-133,0 6 1,0-2-1,0 2 1,0 0 5,0-2 1,6 0-1,0-7 1,-2-3-21,-3-7 0,-1-8 0,0-8-32,0-6 1,-1-13-71,-5-10 1,-4-16-1,-7-13 1,-3-4-267,-3-2 0,-4-8 0,-8-3 0,0-6-225,0-7 1,2 7 0,4-2 0,6 7 278,3 4 0,8 3 0,3 7 119,1 3 0,12 13 0,11 11 0,9 4 56,3 2 0,2 0 0,8 0 1,2 0 63,1 0 1,9 0 0,-4 0-1,1-2-60,1-4 0,-9-5 1,3-10-1,-2-5 34,2-1 0,-10 4 0,2-4 1,-8-1 67,-9 1 1,-1 4 0,-9-4 0,-2 2 66,-2 3 0,-2 1 0,0 0 1,-2-3 147,-4 3 0,2 2 0,-8 1 1,-1 1 151,-3-1 0,5 1 1,-1 1-1,-2 3 272,-1 1 0,3 8 0,1-2-233,-3 4 0,6 4 0,1 6 0,1 8-230,0 5 0,0 12 1,6 0-1,0 6-275,0-1 1,0-1 0,0-2 0,0 0-437,0 0 0,8-6 0,4-2 0,3-1-485,3-5 0,-1-4 0,2-5 0,5-6 131,5-4 1,4-4 0,2-6 0,0-9 889,0-10 0,7-14 0,3-4 0</inkml:trace>
  <inkml:trace contextRef="#ctx0" brushRef="#br0" timeOffset="1999">2027 445 9022,'-8'-23'0,"-4"0"1456,-3 1 1,-1 3 1030,5 1-2076,3 9 0,8 9 1,0 13-1,2 7-46,4 3 1,-3 8-1,7 0 1,0 8-353,0 7 1,-5 1 0,5 3-1,-2 5-144,-4-1 1,-2 2-1,0 1 1,1 3-52,3 2 1,0-6 0,-6 0-1,0-5-206,0-5 0,0-13 221,0 2 0,0-21 0,-2-10 77,-4-18 0,4-11 0,-3-10 0,3-2-55,2-4 1,0 3-1,0-9 1,0 1-44,0 1 0,2-4 1,1 11-1,5 3 139,2 4 0,-4 3 1,3-1-1,1 8 123,0 7 1,2 7 0,5 7 0,0 2-36,1 3 0,-1 11 1,1 9-1,-1 2 164,1 4 0,-1-3 0,-1 1 0,-3 2 155,-1 2 1,-8-4 0,2 0 0,-4 0 40,-2-2 0,-2 4 0,-4-6 0,-6 1-200,-3-1 0,-3-2 0,1-5 0,-3-1-190,-3 1 1,4-9-1,-5-3 1,5-4-289,2-2 0,-1 0 0,1-2-616,-1-4 1,8-3 0,5-9 0,3 1-291,2-1 1,5-1 0,3-3 0,4-1 1184,7 2 0,-1-6 0,7-1 0</inkml:trace>
  <inkml:trace contextRef="#ctx0" brushRef="#br0" timeOffset="2949">2376 847 7068,'27'0'396,"-4"0"1,-9 0 1151,-2 0 1,-7 6 0,5 1-644,-2 3 1,-2 2 0,-4 5-388,3 1 1,-3-1 0,4 1 0,-2-1-413,2 1 0,-4-1 0,4 0 0,-4 3-145,-2 3 1,0-3 0,0 3 0,0-4-183,0-1 0,0-7 1,-2-1-374,-4-2 0,2-2 223,-8-6 0,8-8 0,-1-4 0,3-5 14,2-7 1,0 3 0,0-6-1,0 0 53,0 0 1,2 5 0,3-3 0,5 2-102,0-1 0,5 1 1,-5 6-1,2-1 71,-1 1 0,1 5 0,6 2 0,-1 3 173,0 3 0,1 2 0,-1 2 1,1 0 92,-1 0 0,1 6 1,-1 1-1,-1 3 420,-5 4 1,5 1 0,-4 3 355,3-1 1,-3-5-1,-3-1 859,-1 3-1147,6-6 0,-12-2 1,4-12-249,-5-6 1,-1 2 0,0-1 16,0-3 0,0-1-253,0-3 1,0 7 81,0-1 1,0 6-129,0-5 0,0 5-581,0-6 333,0 8 0,2-4-107,4 8 203,-4 0 1,8 0 33,-4 0 1,-2 0-31,7 0 533,-7 0-306,12 0 1,-12 0 1295,7 0 651,-7 0-1333,4 0 1,-10 0-343,-4 0 1,2 0 0,-7 0-55,-3 0 0,-2 2 1,-1 4-111,-1 6 0,1 3 0,0 3 0,1 1-70,4 4 1,-3-1-1,5 7 1,-1 0-97,-1-2 1,8 6 0,-2-4-1,4 2 3,2-2 0,2-3 0,4-11 0,6-1-61,3-3 1,5-7-1,1 2 1,2-6-113,-1-6 0,-3-3 0,0-9 0,3-1-33,1-5 0,0-1 0,-7-6 0,-3 2 111,-1-2 0,-6 4 0,4 0 0,-3 1 193,-3 5 0,-2 2 0,-2 1 264,0 1 1,-2 7 0,-4 4 145,-5 4 1,1 2 0,0 2-1,3 4-163,3 6 1,2 3 0,0 3-1,-2 1-329,-2 4 1,0-3 0,6 5 0,2-2-434,4 1 1,-2 5 0,8-6 0,1-2-586,3-1 0,1-5 1,1-1-1,1-4-1957,4-3 3045,-3-1 0,13 2 0,-6 2 0</inkml:trace>
  <inkml:trace contextRef="#ctx0" brushRef="#br0" timeOffset="3367">3336 847 8088,'10'-8'4479,"6"6"-3468,-14-6 1,5 10-804,-7 4 1,0-2-1,0 8 1,0 1-283,0 3 0,0 3 1,0 2-1,0 5-492,0 1 0,0 0 0,0 4 1,-2-2-690,-3 2 1,3-4 0,-4 1-1305,4-3 2559,2-2 0,-8-13 0,-2-2 0</inkml:trace>
  <inkml:trace contextRef="#ctx0" brushRef="#br0" timeOffset="3516">3284 532 7862,'12'-5'528,"-1"-1"-226,-7 0 1,12 6 0,-7 2 0,3 6-404,0 9 0,-1 3 0,7 7 0,-1 0-355,1 0 1,5 2 0,0 4-1,1-2-179,1-2 1,0-2 634,4 3 0,4 3 0,-6-6 0</inkml:trace>
  <inkml:trace contextRef="#ctx0" brushRef="#br0" timeOffset="3715">3651 882 7779,'15'2'-20,"-3"3"0,-2-3 435,-4 4 1,-5-6 0,5-6 96,-4-5 0,-4-3 0,-2 1 0,-3 3 97,-3 2 1,4-3 0,-6 3-1,-1 0 242,-3 0 0,5 2 0,-1 6-586,-2 0 1,-1 0 0,-2 2 0,1 4-55,4 6 0,-1 3 0,5 5 0,0 1-155,0 2 0,3 6 0,5-3 0,2-1-370,3 0 1,5 6-1,8-4 1,1 1-856,4-5 0,4-6 1,8-3-1,0-4 1169,0-3 0,8-1 0,2-6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3:01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131 68 8271,'-20'0'710,"-3"0"0,-4-2 1765,0-3-1875,2 3 1,17-6 0,10 8-201,13 0 1,5 0 0,9 2 0,2 2-265,2 2 0,8 1 0,1-3 1,1 2-382,0-2 1,3-2-1,-5 0 1,-2 2-280,-2 2 0,0-1 0,-1-5 0,1 0-71,-4 0 0,-4 0 1,1 0-1,-7 0-473,-4 0 1,-7 0 821,0 0 0,-16 0 0,-4 2 0,-10 2 418,-5 2 0,-6 0 1,4-6-1,0 0 327,-1 0 0,-3 2 0,6 2 0,2 1 9,1-1 0,9 4 0,-1 0 1,0 2 87,3 3 1,-5 3 0,8 1-1,2 3-387,2 3 0,2 4 0,0 8 0,0 0-412,0 0 0,0 2 0,0 1 0,2 3-403,4-2 1,-2 4-1,6-3 1,-3-1-170,-3-2 0,-2-2 0,-2-2 0,0-4 196,0-6 1,0-3 0,-2-3-1,-4 1 341,-5-1 0,-10-7 0,-3-4 0,1-4 277,-2-2 1,-1 0 0,-5 0 0,2 0 345,-2 0 0,0 2 1,2 1-1,6 3 1011,3-2 0,3-2-614,0-2 1,9 0 0,8 0-481,9 0 0,9 0 1,3 0-1,4 0-177,3 0 1,1 0 0,8 0 0,1 0-299,3 0 1,0-6-1,-4 0 1,2 3-395,1 1 0,3 2 0,-4 0 0,2 0-311,-3 0 0,-1 0 0,-2 0 0,0 0 878,0 0 0,-8 0 0,-2 0 0</inkml:trace>
  <inkml:trace contextRef="#ctx0" brushRef="#br0" timeOffset="1084">1144 662 8093,'-10'-8'0,"-5"-1"0,3-9 556,-4 1 1,5 1-1,1 3 1,0 1 52,1-2 0,3 1 0,-4-1 0,0 5-77,1 1 0,-3-4 0,-5 6-330,-1 2 1,7 4 0,-1 6 0,-2 6-134,-1 3 1,-3 13-1,3 5 1,1 7-170,3 5 1,5 2 0,-4 5 0,2-2-13,4-3 1,2-4-1,2-8 1,0 0 200,0-1 1,2-1 0,4-5 0,8-11-4,7-9 1,1-6 0,5-2 0,0-4 2,0-8 0,0-9 0,4-20 0,-2-7-288,2-9 1,2-1 0,0-10 0,-4-5-135,-5-5 1,1-6-1,-2-5 1,-3 2 153,-7 7 0,-3 9 0,-6 8 0,2 11 244,-2 9 1,-4 10 299,-6 10 1,2 9-1,-6 22-41,2 10 0,3 7 1,3 12-1,-2 4-246,-2 5 1,-6 5 0,4 1 0,1 2-145,-1 5 0,-4-3 0,7 8 0,1 0-79,2-2 1,2-2 0,0-8-1,0 1 8,0-1 1,7-9-1,5-6 1,4-10 68,1-8 0,6 1 0,3-14 1,-1-2 71,0-3 0,4-2 1,-4-5-1,1-6 44,-1-3 1,4-9 0,-6-1 0,-1-2-28,-3-4 1,-2-2 0,1-2 0,-1 0-24,1 0 1,-8 2 0,-5 4 0,-1 4 69,2-1 1,-4 13 0,2-3-1,-8 7 104,-8 5 0,-3 2 0,-3 2 0,1 2-23,-1 4 1,1 5-1,0 11 1,-1 3-119,1 2 1,1 0 0,4 4 0,5-4-88,-1-1 1,6 3 0,-4-6 0,6 0-290,6 3 0,4-13 0,9 5 1,4-5-105,6-3 0,4-2 0,4-8 0,2 0 17,2 0 1,7-10-1,-3-6 1,0-5 345,-5 0 1,-3-6 0,-4-1 0,-2-1 94,-2 0 1,-9 2 0,-3-2 0,-9 4 394,-6-1 1,-2 7 0,0-4 0,-2 5 253,-4 7 0,-5-3 1,-11 8-1,-1 2-71,2 2 1,-1 2 0,1 0-1,-2 2-272,1 4 1,3-2-1,1 8 1,1 3-138,-1 7 0,3-3 0,1 4 1,5-1-151,1 1 0,-4-2 1,6 6-1,3-1-185,1-5 0,4 4 1,3-2-1,7-1-29,4-3 1,1-1 0,2-3 0,3-1 113,1-3 1,6-7 0,-4 2 0,3-6 57,3-6 1,-4-3 0,0-11 0,-2-3 12,-4-6 1,-7-4 0,-4-2-1,-1 0-39,1 0 1,-6 8 0,2 4 0,-4 3 87,-2 3 0,-2 1 0,-4 5 25,-6 5 0,-1 8 0,-1 7-36,3 9 1,7 5 0,-2 0 0,4 7-160,2 2 0,0 3 0,0-2 0,0-2-422,0-1 0,2-3 0,4 4 0,5-4-293,5-2 1,3-2 0,3-5 0,3-3-39,2-3 1,2-4 0,6-8 0,0 0-585,0 0 1459,0-8 0,8-2 0,1-7 0</inkml:trace>
  <inkml:trace contextRef="#ctx0" brushRef="#br0" timeOffset="1266">2558 732 8053,'-7'-12'504,"-5"1"0,2 1 0,1-4 0,1 3 1463,4-3 0,2 5-1557,2-3 1,8 8-1,3-2-449,5 4 1,-4 4 0,-1 4 0,3 6-895,1 3 1,-3-3 0,0 1 0,-1 5-212,-1 3 0,4 2 0,-7-5 0,1-1 1144,0 1 0,5-1 0,-3 1 0</inkml:trace>
  <inkml:trace contextRef="#ctx0" brushRef="#br0" timeOffset="1384">2663 872 8052,'-17'17'141,"1"-5"1,3-2-1,1-3 1194,-2-3 1,5 4-167,-3-2 1,8 2-272,-2-3-1151,4-3 1,10 6 0,4-8-2059,3 0 2311,3 0 0,7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4:28.59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412 1188 8016,'-8'-17'33,"-4"-1"1,-3-1-1,-1-2 1,3-5 97,1-1 1,1-2 0,-7-8 0,1-4 443,-1-5 1,3-5-1,1-1 1,4-2-83,3-5 1,1-1 0,8-6 0,4 2-350,5-2 0,7 4 0,5 0 1,6 2-101,4 4 0,2 9 0,2 6 0,4 6-133,5 6 1,10 6-1,5 11 1,1 7-29,4 3 1,2 17 0,1 10 0,-1 12-42,-4 10 1,-3 5 0,-11 5-1,-2 3 193,-1 2 1,-8-6 0,0 2 0,-8-3 92,-8-3 0,-4-5 0,-3 1 1,-4 4-21,-7 5 0,-7 1 0,-7-6 0,-11 1-25,-5-1 1,-4 1 0,-8-3-1,-4-2-92,-5-1 1,1-2 0,-1 3-1,-3-5-82,-1-6 0,-3-6 0,1-14 1,-1-1 79,1-5 1,-6-3 0,0-10-1,3-5-64,7-11 0,-1-1 1,9-10-1,1-3-144,2-1 1,10 4 0,5 0 0,7-2-235,3-2 1,8 4 0,-2 2 0,5 0-530,1 0 1,1 5 981,5-1 0,4-4 0,7 0 0</inkml:trace>
  <inkml:trace contextRef="#ctx0" brushRef="#br0" timeOffset="1033">848 1555 7890,'-17'0'200,"5"-6"286,1 0 1,7 2 0,-2 10-170,4 6 0,2 3 0,0 3 0,0 1-136,0 5 0,6-3 0,2 8 0,1 4-141,5 6 1,0 0 0,-1 7-1,-1 5-59,1 5 0,-3-2 0,0 6 0,-1-1 19,1-1 0,-6 6 1,4-6-1,-2-2-9,-1-1 1,1-3 0,-6-1 0,0-5-74,0-5 0,0-6 0,0-6 0,-2-6 41,-4-3 0,5-3 1,-7 1 19,0-1-178,6-7 0,-8-3-137,5-7 59,3 0-118,-6 0 187,8 0 1,0-1 0,2-3-160,4-2 0,-4-2-169,3 2 157,-3 4 367,-2-5 733,0 7 341,0 0-149,0 7-89,0-5-365,0 14 0,-2-14-209,-3 4 1,1-5 0,-8-1-52,-2 0 0,5 0 0,-3 0 0,-3-1 15,-7-5 1,1 4 0,-8-6-1,-2 0-4,-2-3 1,-8-5 0,-2-1 0,-3-1-123,-9 1 0,3-9 0,-8-1 0,4 0-124,3 4 1,-3 3 0,11 3-1,1 0-141,3-1 1,12 3 0,6 1 0,3 4-444,3 2 0,5 3 64,0 5 1,10 0 0,0 2-115,6 3 0,10-1 0,-2 8 1,3 2-397,3 1 1,5-3 1065,0-1 0,8 1 0,-4 5 0</inkml:trace>
  <inkml:trace contextRef="#ctx0" brushRef="#br0" timeOffset="1416">1041 2777 8070,'-12'-5'707,"0"-1"1,1-2 520,-7 2-1023,8 4 1,5-5 0,10 7 0,7 0 22,4 0 1,1 0-1,3 0 1,1 0-31,2 0 1,8-6 0,-2-2-1,2-2-47,-2-3 0,4-3 0,-3-1 0,3-1-104,1 1 1,-1-3 0,-1-1 0,-3-2-326,2 1 1,0 1 0,-2 2 0,-4-1-348,0 5 0,-5 3 0,3 0-810,-4 7 1,-9 5 539,-4 5 0,-6 5 895,-6 8 0,-4 7 0,-7 2 0</inkml:trace>
  <inkml:trace contextRef="#ctx0" brushRef="#br0" timeOffset="1916">971 2952 8073,'-16'-2'1216,"5"-4"52,-5 4-885,14-5 0,-6 14 0,8 5-221,0 4 0,0 1 0,0 1 0,0-1-21,0 0 0,-5 3 0,-1 1 0,2 4-27,2 3 0,-4 1 0,-2 6 1,-1 0 28,-5-1 0,-2 9 1,-3 2-1,-4 1 16,-6 1 0,-4-2 1,-2 3-1,0-1-5,0 1 1,0-5 0,0 0-1,0-5-71,0-3 0,6 4 0,2-12 1,2-2-77,3-7 0,5-1 0,3-7 0,3 0-153,-3-4 1,4 1 0,1 1 0,-1 0-39,0 0 1,4-1 0,-3-1-139,1 6 1,0-2-316,2 1 1,4-5-102,-3 6 0,5-8 0,5 1-90,7-3 1,4-4 0,1-1-646,1-3 1473,-1-8 0,0 4 0,1-7 0</inkml:trace>
  <inkml:trace contextRef="#ctx0" brushRef="#br0" timeOffset="2682">1023 2987 9331,'-10'-10'1110,"3"5"0,7 10-800,0 7 1,2 4 0,1 3 0,5 2-126,2 3 0,2 7 1,5-2-1,2 4-14,5 2 1,-3 2-1,6 1 1,0 7-29,1 5 0,3 1 0,7 13 0,3 2-132,-2 2 1,0 0 0,2-4 0,3-6-88,1-4 1,3-11 0,-7-6 0,-2-10-191,-2-8 0,-2 3 0,0-13 1,0 1-71,-1-4 1,-4-4 0,-3-2-1,0 0-451,0 0 0,-4 0 1,5 0-1,-3 0 787,-4 0 0,-2-8 0,-1-2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3:0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193 226 8005,'-10'-8'585,"-3"4"1,5-5 1051,-2 1 1,4 2-1173,-5 6 0,7 2 1,-2 6-1,4 9-267,2 10 1,0 6-1,2 4 1,2 4-218,2 5 1,-1 7 0,-5 5 0,0 6-445,0 4 1,0 2-1,0-2 1,0-4-425,0-6 1,0-8 0,0-9 306,0-12 1,0-17-1,-2-12 1,-1-14 200,-3-13 0,0-10 0,4-17 0,-4-4 191,-5-6 0,1-4 0,-2-2 1,-1 0 242,-3 0 0,1 6 1,1 0-1,4 2 316,3 6 0,1 5 0,6 16 0,2 2 374,3 4 0,5 6 0,10 11 0,3 7-60,6 3 0,4 4 0,4 5 0,2 9-409,1 5 0,3 10 0,-4-2 0,2 4-128,-3 2 0,-1 6 1,-2 0-1,-2-2-70,-4-2 0,-5 3 0,-11 3 0,-3 0-34,-2-1 1,-4 1 0,-10-4-1,-8 2-229,-7-3 1,-1 5 0,-7-2-1,-2-4 60,-2-6 0,-4 0 1,-1-8-1,-3-2-259,2-1 1,4-9 0,4-1 0,4-2-679,2-4 0,1-2 366,7-2 0,9-8 0,8-6 0,10-5 241,5-4 0,11-1 0,1 5 0,4-2 455,4-3 0,-4 1 0,10 6 0,-5-3 0,-1-3 0,-2 9 0,-2-3 0,-1 1 240,1 1 1,0-1 0,-2 5 0,-6 3 1472,-4 0 0,5 6-856,-1-4 0,-2 12 1,-7 6-532,-2 3 1,-9 3-1,3 1 1,-4 3-175,-2 1 1,0 2-1,0-4 1,0 5-400,0 1 0,0-6 0,0 4 0,0-1-806,0-1 0,0-6 0,-2-7 220,-4-2 1,4-6 0,-3-12 325,3-7 1,2-14 0,0-2 0,-2-8 478,-4-4 0,4 5 0,-4-5 1,4 0 93,2 1 1,0 5 0,0-2 0,0 4 371,0 2 1,0 8-1,0 4 1824,0 3-1923,0 11 0,6 9 0,2 11 0,2 7-504,3 5 1,3-2 0,-1 9 0,-1-1-497,-3-2 1,1 4 0,6-6 0,-1 0 273,0 1 0,-1-3 0,-2-6 0,-3-1 206,3-5 1,-5 3-1,1-6 286,-2 2 0,4-9 639,-7-1 0,1-1 0,-6-11 45,0-2 1,0-1 0,2-3-430,4 1 0,4 1 0,5 3 0,-1 3-239,-3 2 0,7 2 0,5 6 0,-1 0-154,-3 0 0,-2 0 0,3 0 0,1 2-62,2 4 1,-1 4 0,-9 5 0,-3-1 42,-2-2 1,-2 1 0,-6 9 0,0 1 44,0-2 1,-10-3 0,-6-5 0,-5-1 74,0 2 1,-4-1 0,-1 1-1,1-5-249,0-1 1,-4-2-1,5-6-241,3 0 0,2-2 1,3-4-305,5-5 0,3-5 0,10-1 726,4-1 0,3-7 0,9-2 0</inkml:trace>
  <inkml:trace contextRef="#ctx0" brushRef="#br0" timeOffset="549">1433 662 7954,'0'-17'4514,"0"0"-3894,0 7 1,2 12 0,2 13-1,1 9-357,-1 3 1,4 2 0,-2 8-1,-2 3-172,-2 7 1,-2 5 0,0 7 0,0 7-256,0 7 0,0 1 0,0 10 0,0 3-309,0 4 0,-6 8 0,-2-8 0,-2-7 68,-3-13 1,5-18-1,0-20 29,1-14 1,5-30 0,-4-22 0,4-14-45,2-13 1,0-12 0,0-6 0,-2-3-34,-4-8 0,2-1 0,-6-9 0,1 1 241,-1 1 1,0 3-1,-3 13 1,3 7 453,2 8 1,2 8 0,6 13 539,0 10 0,2 10 1,4 14-248,6 5 1,5 4-1,5 2 1,3 2-140,2 4 1,0-3 0,4 7 0,-2 0-355,2 0 1,-5 1 0,-1 7-1,-4-1-118,-3 1 1,1 5 0,-13 2 0,-2 2-120,-2 4 1,-4 2-1,-4 4 1,-8 2-49,-7 2 0,0-1 0,-8-3 0,-2 2 41,-2 2 1,-2-6 0,0-8-1,0-2-104,0-3 1,2-11 0,4-5-1,6-6-185,3-6 0,10-5 1,5-13-1,3-7 491,2-8 0,7-13 0,3-10 0</inkml:trace>
  <inkml:trace contextRef="#ctx0" brushRef="#br0" timeOffset="1533">1747 16 10144,'8'-9'599,"-6"3"0,6 12 0,-3 9-284,1 12 0,2 10 1,-4 17-1,2 5 66,-2 5 1,-4 6 0,-4 5 0,-4 5-30,-2-1 0,4-3 0,-3-14 0,1-9-292,4-11 0,2-7-187,2-6 0,0-13 1,0-16-74,0-10 0,6-5 0,2-5 1,1-3-302,5-6 0,-4-4 0,1-2 0,3 2 75,1 4 0,-3-2 0,-2 7 1,-1 3 273,1 2 1,-4 3 80,6 5 1,-7 5-1,5 12 20,-2 5 0,-2 12 1,-6 7-1,2 1-318,4-2 1,1 2 0,7-6-1,-3 0-215,3 0 0,7-7 0,3-8 0,-1-3 369,2-3 1,-3-2-1,7-4 1,2-4 223,2-5 1,-4-11-1,-2-1 1,0 0 192,0-2 0,-5 3 0,1-7 1,-4 0 674,-1 2 0,-3-4 0,-3 6 0,-6-1-54,-4 1 0,-2-4 0,0 6 1,0 1-218,0 3 0,-8 7 0,-4 3-340,-3 1 0,-5 2 1,-1 8-1,-2 2-208,1 2 0,3 13 1,2 1-1,-1 5-182,1 6 0,-1 2 1,1 2-1,-1 0 0,1 0 1,5 0-1,2-1 1,1 3 156,-1 4 1,6-10 0,-2 2 0,4-6-28,2-5 1,2-5-1,4-5 1,6-6-189,3-5 1,5-4 0,1-7 0,4-9-219,2-7 0,1-9 0,3-5 0,-4 1 170,-2 2 1,0 2-1,-5 2 1,-1 4 139,-3 6 0,-9 5 306,5 7 1,-8 5 0,2 12 0,-6 7 15,-6 8 1,2 5 0,-6 5 0,1-2-151,-1 2 0,4 2 0,-4 0 0,3-2-497,3-2 0,2-8 1,2 3-392,0-5 0,0-7 1,2-5-14,4-5 1,3-6-1,7-15 1,-3-4 412,-1-6 0,0-4 1,5 0-1,-1 2 356,-5 2 1,5 5-1,-6-3 1,1 4 504,1 7 1,-6-1 1175,5 5 1,-1 6-744,2 6 0,1 10 1,-7 11-1,-2 3-499,-2-3 1,-2 4-1,0 1 1,0-1-142,0 0 1,0 4 0,0-6-1,0-1 77,0-3 0,0 1 0,0 1-244,0 2 1,0-5-540,0-7 0,2-9 1,2-4-1,3-11 61,3-9 1,2-9 0,3 2-1,-1-2-158,-2 2 0,-1-4 0,5 6 0,-3 0 282,-1 3 1,-2 5-1,3 3 398,-1 5 0,-8 5 1,2 12 182,-5 5 1,-1 11 0,0 3 0,0 2-194,0 4 0,0 0 1,0 0-1,0-3-397,0-3 0,2 4 1,2-6-1,2-2-2485,-2-1 2767,-2-3 0,6-7 0,1-2 0</inkml:trace>
  <inkml:trace contextRef="#ctx0" brushRef="#br0" timeOffset="1718">2865 575 7907,'0'-17'1369,"0"-1"-515,0 1 1,2 5 0,4 0 0,7 1-446,9 1 0,-1-5 0,8 5 0,2-2-230,2 1 1,2 5-1,2-4 1,2 2-609,1 4 1,7-3 0,-6 1-1,-3 2-895,-1 2 0,-4 2 0,-4 0 1324,-5 0 0,-13 0 0,-3 0 0</inkml:trace>
  <inkml:trace contextRef="#ctx0" brushRef="#br0" timeOffset="2516">3162 139 7907,'-18'-10'3947,"9"4"-3656,3 12 1,4 5 0,2 13 0,0 5-15,0 4 0,0 10 0,0 3 0,0 7-107,0 5 1,-8 4 0,-2 8 0,-1 0-18,-1-1 1,8-8-1,-2-9 1,4-9-268,2-7 0,0-8 1,2-7-139,4-7 1,10-9 0,7-10-1,0-7-295,2-4 1,-5-9 0,3-4-1,-1-4-31,1-2 0,-4-2 0,4-2 0,-3 1 319,-3 5 1,-5 0 0,-2 9 0,-3 3 1248,-3 2-654,-2 1 1,-2 10-1,0 8 1,0 10 418,0 6 1,-6 7-1,1 2 1,1 0-286,2 1 0,2 3 0,0-4 0,0 0-328,0 0 1,0-1 0,0-7 0,0 1-197,0-1 0,2-1 1,4-5-316,5-5 1,5-6 0,1-8-282,1-9 1,-1-3 0,1-9-1,-1 0 85,1 2 1,-1-4-1,-1 8 1,-3 1 555,-1 3 0,-8 2 0,3 1 1440,1 4-1140,-6 5 1,6 14-1,-8 7 1,-2 5-208,-4 5 1,4 5 0,-4-6 0,4-2-599,2-1 1,6-3 0,2 1 0,0-1-233,-1 1 1,13-9 0,-3-3 0,5-4 276,3-2 0,-4-2 1,8-4-1,2-7 417,2-9 0,0 1 0,-2-6 0,-3 2 282,-3 3 1,-2-3 0,-5 2 0,-3 1 1069,-3 3 0,-3 4 1,-5 1 7,2 2 1,-8 8-1,-9-1-910,-5 3 0,-1 4 0,-1 3 0,1 7 162,-1 4 0,1 1 0,1 1 0,3-1-286,1 0 0,8-3 0,-2 2-335,4 3 0,4 2 1,4-3-36,6-1 0,3-5 0,5 0 0,1-1 14,2-1 1,3 3 0,-5-5 0,2 2 290,-1 4 0,-3 1 0,-2 1 0,-1-1 31,-4 3 0,-5-5 0,-7 10 0,-4-3-118,-7-3 0,-3 1 1,-13-1-1,0 1-663,0-1 0,-2-7 0,-4-4 0,2-4-830,1-2 0,9 0 0,-2-2 0,5-4 1371,7-6 0,3-3 0,8-3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3:10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51 165 7893,'-8'-11'913,"-4"-1"1,-1 0 523,1-5 1,6 7-946,12 4 1,4 6 0,7 6-1,1 4-248,-1 0 0,7 5 0,1-3 1,0 3-237,0 3 1,4 5 0,-3 0 0,-1-1-47,0-3 0,-2-1 0,-5 1 0,-3 4-153,-3 6 1,-4 4 0,-8 2 0,0 0-3,0 0 0,-8 0 0,-6 0 0,-7 0 191,-8 0 1,-2-8 0,0-2-1,2-1 261,-2-1 0,5-6 0,1-7 268,0-2-729,6 5 1,9-11 0,16 2 0,9-6-220,9-4 0,3-5 0,8 3 0,0-2-207,-1-3 1,7-3 0,2-1 0,0-1 238,-1 1 0,-1-6 0,-6-1 0,0 3 391,0 2 0,-8 1 1,-6 1-1,-5-1 658,-5 1 0,-1-1 0,2 1 258,-6-1 0,-4 7 440,-2-1 0,2 2-962,3-1 1,5 3-1,9 8-358,5 0 1,-5 0-1,6 0 1,-1 0-125,-1 0 0,6 0 1,-6 2-1,-1 2-49,-3 2 0,-1 5 0,-3-3 0,-1 2-48,-3 3 1,-7-3 0,2 2 0,-6 1 145,-6 3 0,-5 3 0,-11 2 0,-3 3-26,-2-3 1,-2-3 0,-6-5-1,0-3-290,0-2 1,2-3 0,2-5 0,4 0-207,1 0 0,3-2 0,8-3-253,3-7 0,6-4 0,12-1 0,8-2 313,7-5 0,4 5 0,6-4 1,-2 3 469,2 3 1,-3 1 0,-1 3-1,-2 3 106,-4 2 1,5-3-1,-3 5 125,-2 2 1,-1 2 0,-3 2-1,0 0 480,1 0 0,-1 0 1,1 2-1,-1 2-86,1 2 1,1-1-1,3-5 1,3 0-398,2 0 0,0 6 0,4 0 0,-2 0-57,2 2 0,-5-1 0,-3 7 0,-4-4 155,-1-3 0,-7 7 0,-1-2-110,-2 3 0,-10 1 0,-10-3 0,-5-3-86,-7-2 0,3 3 0,-8-5 0,-2 0-113,-2 2 1,-2-6 0,2 4 0,2-5-345,2-1 1,8 0 0,-3 0 0,5 0-603,1 0 0,9-1 0,3-5-127,4-6 1,10-3 1084,3-3 0,20 1 0,6-1 0</inkml:trace>
  <inkml:trace contextRef="#ctx0" brushRef="#br0" timeOffset="185">1413 480 7893,'-2'15'2690,"-4"-3"0,6 3-2160,0-3 1,2-4-1,12-2 1,3-4-449,5-2 1,3 0 0,-2 0 0,6 0-779,4 0 0,-4 0 1,0 0-1,2 0 696,2 0 0,2 0 0,0 0 0</inkml:trace>
  <inkml:trace contextRef="#ctx0" brushRef="#br0" timeOffset="603">1867 235 7795,'-12'0'2780,"1"0"-963,-3 0 1,8-2-1332,6-4 1,10 5-1,11-5 1,5 4-203,1 2 0,2 0 0,4 2 0,-2 2-287,-2 1 0,-2 7 0,2-4 0,-5 0-239,-5-1 0,-1 7 0,-3-2-24,-3 3 0,-6 3 0,-10-1 0,-6 2 149,-6 5 0,1-3 0,-12 6 1,0 0 125,-1 1 1,1-7 0,-2 4-1,6-2 217,3 1 1,9-3-1,1-7-119,2-3 0,4-1 0,10 2-54,6-7 0,3-3 0,5-2 0,1 0-35,2 0 0,7 0 0,-7 0 0,-2 0 58,-1 0 1,-9 2-1,-1 4 1,0 6-6,-1 3 0,-5 3 1,0-1-1,-6 3-118,-4 3 1,-9-4 0,-1 7 0,-5-3-240,0 0 0,-5 0 0,3-7 1,2-2-615,1-3 0,3-7 0,-1 2 31,1-4 0,7-4 0,4-4 0,4-6-114,2-3 0,6-8 983,0-1 0,15-14 0,-1 1 0</inkml:trace>
  <inkml:trace contextRef="#ctx0" brushRef="#br0" timeOffset="834">2216 619 7795,'18'0'284,"-1"0"0,1 0 0,-1 0 0,1 0 432,-1 0 1,1 0-1,-1 0 1,1 0-360,-1 0 0,2 0 0,3 0 0,1 0-73,-2 0 0,5 0 0,-3 0 1,-2 0 160,-1 0 1,-5 2 0,-3 4-324,-6 6 1,-4 3 0,-4 3-1,-4-1-57,-6 1 0,-9-1 0,-4 1 1,-3-3-135,-3-3 1,6 1-1,2-7 1,2-2-843,-3-2 0,5-2-379,-4 0 0,11-8 1,6-3 1289,4-5 0,2-9 0,0-2 0</inkml:trace>
  <inkml:trace contextRef="#ctx0" brushRef="#br0" timeOffset="1118">2688 672 7795,'12'0'1315,"-1"0"1,1 0 0,5 0-868,1 0 0,-1-2 0,3-2 0,1-2-120,2 2 1,2 2 0,-3 2 0,3 0-46,2 0 1,-5 2-1,1 4 1,-4 4-195,-1 0 0,-3 5 0,-3-3 0,-6 3 31,-4 3 1,-4-1 0,-4 1-1,-6-1-106,-3 1 1,-5-7 0,-1-1 0,-4-2-198,-2-4 1,3-3 0,-3-2 0,0-3-88,0-2 0,7-8 0,1 3 0,5-5-745,1-1 0,3-1 1,0 1-1931,3-1 2945,1 1 0,14-1 0,1 1 0</inkml:trace>
  <inkml:trace contextRef="#ctx0" brushRef="#br0" timeOffset="1785">3334 1039 7743,'-17'17'-461,"-1"1"1,7-1 0,1 0 1240,2 1 2,-6-8 1,13-5-1,-5-10 1,4-9-344,2-7 1,8-8-1,3-12 1,5-6-357,1-3 1,-3-10 0,1-4 0,5-6-145,-1-6 1,2-3-1,1-9 1,3 3-183,2 3 1,-5 7 0,1 11 0,-6 7-268,-5 9 1,1 7 517,-7 12 1,6 13 164,-6 16 1,0 16 0,-6 13-1,2 4 257,3 2 1,-1 2 0,6 2 0,0 3-19,-1 3 0,3-2 1,4 7-1,-3 4-152,-1 1 0,-1-1 0,5 0 0,-3 5-133,-1 5 0,0 4 1,3 1-1,-1 1-9,-2 0 1,-1 0-1,5-4 1,-3-8-65,-1-11 1,-8-10-1,2-8-421,-4-6 1,-4-11 0,-4-8 76,-6-8 1,2-12 0,-1-7 0,-5 0-62,-5-3 1,0-1-1,-7-8 1,1-2 21,0-3 0,-4 1 1,-8-6-1,-2 1 16,3-1 0,-1-2 1,2-3-1,2 3 444,8 7 1,6 11 0,5 5 114,4 5 1,7 9 0,10 4 0,7 4-220,4 2 0,3 6 1,4 2-1,6 0-432,4-1 1,-4 5 0,1-4 0,1 0-258,2-1 0,2-1 662,-1-6 0,1 0 0,0 0 0</inkml:trace>
  <inkml:trace contextRef="#ctx0" brushRef="#br0" timeOffset="2268">3910 445 7743,'-11'-18'338,"1"1"526,2-1 0,2 7-203,6-1 1,2 8 0,2 0 0,4 8-300,2 8 1,-1 9-1,5 4 1,-4 3-356,-2 3 0,3 4 0,-3 3 0,0 5-282,-1 2 1,1-5-1,-4 7 1,2 2-505,-2 1 1,-2-3-1,-2-3 1,0-3-2400,0-8 3178,0-6 0,0-35 0,0-15 0,-2-18 0,-4-9 0,2-10 0,-8-2 0,1-2 0,1 0 0,-3 1 0,5-2 0,0 2 228,0 3 1,2 4-1,6 11 1,0 8 463,0 6 1,2 12 0,4 2 0,6 9-152,3 6 1,9 2-1,1 2 1,2 4-317,4 5 0,2 7 0,2 5 0,0 4-55,0 0 1,0 6-1,-2-4 1,-2 4 19,-2 2 1,-8-2 0,3-2 0,-7-1 136,-5 1 1,-5 2 0,-7 0 0,-2-2-136,-3-2 1,-13 0-1,-11 6 1,-4-2-198,-2-4 1,-2 2 0,-2-8-1,-1 0-348,1 3 0,2-7 1,4 2-1,2-5-1784,2-4 0,8-9 63,-3 3 1,13-12 2073,5-5 0,12-5 0,3-1 0</inkml:trace>
  <inkml:trace contextRef="#ctx0" brushRef="#br0" timeOffset="3418">3963 1091 7801,'-18'0'595,"1"0"247,-1 0 0,7 0 725,-1 0-581,8 0-754,-4 0 1,16 2-162,4 4 1,1-2 0,1 5-96,-2-1 0,-8 0 0,3-4-81,1 2 0,-6 1-49,4-1-42,-4-4-18,-2 6 179,0-8-751,0 0 0,0 0 0</inkml:trace>
  <inkml:trace contextRef="#ctx0" brushRef="#br0" timeOffset="3821">4487 1126 7880,'-12'-6'3386,"0"0"-1700,9-7-1328,-5 11 1,10-6-218,4 8 1,-3 6-1,7 2 675,-2 1-270,-2-5-558,-6 12 0,0-12-1118,0 7-437,0-7 88,0 4 1479,0-16 0,-8-2 0,-2-7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3:28.5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454 363 8601,'-1'-34'0,"-5"-1"395,-6 0 1,2 6 0,1 1 0,-1 3 285,0 4 1,4 1 0,-5 3 0,-3 1-60,-1 5 0,-3 3 0,-1 8 0,-3 2-134,-1 4 0,-6 11 0,4 12 0,0 6-374,-1 6 1,-5 6 0,4 9-1,0 4-224,4 2 0,5-6 0,5 3 0,3-3-611,2 2 1,2-9 0,8 1 0,6-7-119,10-10 0,1 0 0,10-10 0,4-2 242,6-1 0,0-5 0,5-3 0,1-6-90,0-4 1,-1-2-1,3 0 687,-6 0 0,3-16 0,1-3 0</inkml:trace>
  <inkml:trace contextRef="#ctx0" brushRef="#br0" timeOffset="368">943 451 8063,'0'-18'366,"-1"3"0,-3 1 139,-2 3 0,0-1 1,6-6 221,0 1 1,-6 0-239,0-1 1,-1 3 0,3 1 1115,-2 2-1359,-8 8 1,5-3 0,-7 9-1,2 3-218,3 7 0,5 4 0,-6 3 0,-1 4-311,-3 6 1,5-1-1,-1 1 1,0 2-328,3 2 0,-1 2 0,6-2 0,-2-2-142,2-2 1,4-8-1,6 2 1,6-3 169,3-3 1,5-7 0,1-4 0,4-4-495,2-2 1076,3 0 0,5 0 0,-1 0 0</inkml:trace>
  <inkml:trace contextRef="#ctx0" brushRef="#br0" timeOffset="834">1083 556 8051,'0'-12'371,"0"0"1,0 6 86,0-5 0,-2 1 0,-2-3 1506,-1 1-1165,-1 0 0,4-3-566,-4 3 0,4 6 1,-4 12-160,4 6 1,2-3-1,0 3 1,0 2-148,0 1 0,0 3 1,0-1-1,0 1-243,0-1 0,0-5 0,2-1-131,4 3 1,-2-6-1,8-3 52,1-3 0,3-4 0,-1-3 0,-1-7 140,-3-3 0,-1-3 0,4 1 0,-3-1 342,3 1 0,-4-1 0,-1 1 720,-1-1 0,-2 7 765,-6-1-1208,8 8 0,-6 4 0,3 12-451,-3 3 0,4 3 1,0-1-323,-2 1 1,0-1 0,0 1 0,1-1-788,-1 1 1,4-1 0,0 0 49,2 1 0,-5-8 1146,7-5 0,-8-10 0,2-7 0,-4-11 0,-2-4 0</inkml:trace>
  <inkml:trace contextRef="#ctx0" brushRef="#br0" timeOffset="1551">1380 416 8172,'0'-18'3115,"0"1"-2782,8 7 1,0 4 0,5 12-188,-1 6 0,-8 3 0,3 3 0,-1-1-138,0 1 1,0 5 0,-4 0 0,2-1-24,2-3 0,-1-1 0,-5-1-155,0 1 1,0-1-67,0 0 1,0-9-56,0-8 1,2-8-1,2-9 1,2 0-100,-2-1 1,6-1 0,-1-3 0,3-1-66,0 2 0,-1-5 0,5 3 0,-3 4-15,-1 5 1,0-1 0,5 5 469,1 0 0,-1 2 0,0 8 0,1 2 0,-1 4 0,-5 2 0,0 4 400,-8 3 1,3-15 1661,-7 0-697,0 0 0,-2-13 445,-3 7-1690,3 0 0,-6 8 0,8 4-103,0 5 1,0 5 0,2 1 0,2 1-92,2-1 1,-1 7-1,-3-1 1,2-2-321,2-1 1,2-3 0,-2 1-167,5-1 0,5-7 1,1-5 99,1-3 1,-1-2-1,1 0 1,-1-2 277,1-3 1,-3-5-1,-1-7 1,-3 1 186,3 4 1,1-3 0,3 3 129,-1-3 1,-1-3 0,-3 3-1,-3 1 270,-2 2 0,4 1 0,-7-7 0,1 1-23,2-1 0,-6 1 0,6-1 1,-3 1-14,1 0 0,0-1 0,-6 1-72,0-1 1,-2 3 0,-4 3 99,-5 6 0,1 4 1,-2 2-256,-1 0 0,-3 8 0,1 4 0,1 3-307,2 3 1,7 1 0,-5 2 0,2 5-222,4 1 1,2-4-1,2 4 1,0 0-188,0 1 0,2-7 1,4 4-1,6-2-211,3 1 0,9-3 0,1-7 1,2-5 311,4-1 0,2-2 0,2-8 1,0-4 471,0-6 0,0-11 0,7-4 0,3-8 0</inkml:trace>
  <inkml:trace contextRef="#ctx0" brushRef="#br0" timeOffset="1817">2445 381 8037,'0'-12'-1173,"0"1"2959,0-3 0,0-1-328,0-3 1,-7 8-746,-5 5 0,-4 3 0,-1 4-498,0 3 0,5 5 0,2 8 1,2-1-151,5 0 0,1 1 0,2-1 0,0 1-45,0-1 1,2-5-1,1 0 1,5 1-185,2 3 0,2-5 1,5 1-1,0 0 253,1-3 0,-1 5 0,1-6 0,-1 1 299,1 5 0,-3-4 1,-1 1 227,-2 3 1,-9 1-633,3 3 1,-17-3 0,-7-1 0,-3-4-543,-4-3 1,3-1 0,-5-6 0,2 0-566,3 0 1,-1-2 0,4-2 0,5-3-2306,4-3 3428,5-9 0,5-1 0,0-5 0</inkml:trace>
  <inkml:trace contextRef="#ctx0" brushRef="#br0" timeOffset="2216">3074 119 9122,'12'-23'507,"-1"-1"1,-7 7 0,4 5-1,0 1 58,3 1 1,11-4 0,3 9 0,2 3-15,4 5 0,0 9 0,0 11 0,-2 7 123,2 3 1,-5 9 0,-3 5-1,-6 3-11,-5 3 0,2 7 0,-9 4 0,-3 4-576,-5 2 0,-15-1 1,-11 1-1,-4-2-294,-2-4 1,-2-6-1,-2-11 1,-1-6-991,1-4 0,-4-10 0,2-4 0,3-5 1197,1-7 0,-6-3 0,-2-8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11.7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52 9365,'0'-17'1729,"0"5"-1484,0 1 1,10 7 0,6-2 0,7 4 61,4 2 0,-4 0 1,6 0-1,2 0-177,2 0 0,8 6 0,0 0 0,0-2-402,1-2 1,-5 3 0,4 1 0,-4 0-999,-2 2 1,-6-4 1269,0 7 0,-8 9 0,5 7 0</inkml:trace>
  <inkml:trace contextRef="#ctx0" brushRef="#br0" timeOffset="200">175 576 8095,'0'18'1061,"-6"-6"0,0-1-800,2 3 1,4-6 0,6-3 169,6-3 0,9-2 0,4 0 0,3-2-253,3-3 1,2-3 0,2-6-1,0 3-515,-1-3 0,1 0 0,0 1 0,0 1-447,0-1 1,0 3 0,-2 0-1,-4 2-1705,-6 5 2489,-3 1 0,-3-6 0,1-2 0</inkml:trace>
  <inkml:trace contextRef="#ctx0" brushRef="#br0" timeOffset="417">175 192 8459,'-17'0'775,"-1"0"0,3 2-75,3 4 0,4 4 1,10 7-1,4 3-263,6 3 0,3 2 0,3 8 0,-1 0-236,0 4 0,3 8 1,-1-1-1,1 5-287,-5 5 0,-3 8 0,-1-4 0,-3 1-664,0 1 0,-6-6 1,4 4-1,-4-3-575,-2-3 0,0-9 0,0-8 1325,0-10 0,0-6 0,0-1 0</inkml:trace>
  <inkml:trace contextRef="#ctx0" brushRef="#br0" timeOffset="617">699 664 14178,'10'8'690,"3"1"0,-5 9 0,0-1-762,-1 1 1,5-1 0,-4 1 0,0-1-988,-1 0 0,1 1 0,-4-1 1,4-1-3350,2-4 4408,-7-5 0,13 1 0,-6 2 0</inkml:trace>
  <inkml:trace contextRef="#ctx0" brushRef="#br0" timeOffset="1067">786 314 8076,'-9'2'1002,"3"4"0,4-2 1,4 8-1128,4 1 0,1 3 0,7 1 1,-2 1-521,1-1 0,3 1 1,1-1-1,1 1 164,-1-1 0,0-1 0,1-3 1,-1-1 480,1 1 0,-6 3 0,-1-1 0,1-1 84,-3-2 1,1-1 0,-6 7 517,2-1 1,0 1-1,-6-1 1,0 1 399,0-1 0,0 1 0,0-1 0,0 1-384,0-1 0,0 0 1,0 1-304,0-1 1,0 1 0,0-1-364,0 1 1,2-9 0,3-3-261,7-4 1,-2-2 0,0-2 0,-1-4-19,1-5 1,0-5 0,3-1-1,-3-3 104,-2-3 1,5 4-1,-3-5 1,2 5 97,-1 2 0,-5 5 0,4 0 613,-2-1-377,5 5 1,-5 2 0,4 12-406,-7 6 1,-3 3-1,-2 3 1,0-1-382,0 1 1,6-1 0,2-1 0,0-3-15,-1-1 0,7-6 0,-2 3 688,3-1 0,3-2 0,-1-6 0</inkml:trace>
  <inkml:trace contextRef="#ctx0" brushRef="#br0" timeOffset="1484">1520 716 8076,'9'-17'659,"1"-1"592,-4 1 0,-4-1 59,4 1 1,-4-1 440,-2 1-1559,0 7 0,-2 2 0,-4 8-168,-6 0 0,3 8 0,-3 6 1,-2 5 25,-1 4 1,3 9-1,1-3 1,-3 4-76,-2 2 0,5-1 0,1 1 0,2-2 117,4-4 1,2 3 0,2-7 0,0 0 72,0 0 0,2-3 1,4-9-1,6-3-104,3-2 0,5-5 0,1-10 1,4-13-74,3-13 0,-1-9 0,4-13 0,-2-3-192,2-6 1,-6-4 0,-2-2 0,-5 0-69,-6 1 1,1-1 0,-7 2 0,-2 4 284,-2 6 1,-8 5 0,-2 7 0,0 7 516,1 8 1,-5 11 0,4 11-113,-1 1 1,3 10-1,-4 9 1,2 7 124,4 5 0,-3 4 0,1 10 1,2 4-259,2 6 0,2 5 0,0 4 0,0 2-331,0-1 0,0 5 0,0 0 0,0 0-858,0-4 0,8 2 0,3-1 1,7-5-112,5-6 1,0-13 0,10-11 0,4-7-1478,0-5 0,12 1 2492,-3-7 0,16-8 0,-7-8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21.6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95 454 7912,'-17'0'797,"0"0"0,-1 0 2769,1 0-3389,-1 0 1,10 0 0,8 0-1,10 0 19,6 0 0,3 0 1,4-2-1,4-1-398,1-3 1,5-2 0,-4 4 0,4-2-516,2 2 0,-2-3 1,-2 1-1,-2 2-272,2 2 1,-6 0-1,-2-2 989,-3-2 0,-3-7 0,1 3 0</inkml:trace>
  <inkml:trace contextRef="#ctx0" brushRef="#br0" timeOffset="271">288 53 7898,'-24'-10'2555,"1"4"-1234,2 4 1,9 4-984,6 4 1,4 6 0,2 11-1,0 6-26,0 4 0,0 10 0,0 3 1,0 5-290,0 1 1,-6 8-1,-1 6 1,-1 4-201,0 0 1,-4 2 0,5-16 0,-1-5-868,0-9 1,2-7 351,6-6 0,0-13 0,2-18 0,4-16-52,6-15 0,3-9 0,3-13 0,-1-3 744,1-6 0,-1-19 0,1-7 0</inkml:trace>
  <inkml:trace contextRef="#ctx0" brushRef="#br0" timeOffset="664">357 0 8344,'-9'12'1760,"3"2"0,4 3-1183,2 4 0,0 16 1,0 2-1,0 8-177,0 7 0,0 10 0,0 0 0,0 2-142,0-2 0,0 2 1,-2-8-1,-2-3-264,-2-7 1,0-7-1,6-12-386,0-6 0,8-5 1,4-9-3,3-9 0,1-7 1,-3-11-1,-1 1 75,2-1 0,1-5 0,3 0 0,-1 1 42,1 3 1,-3 1-1,-1 1 1,-3 1 458,3 5 1,-4 3-1,1 6 136,3-4 0,1 4 0,3-2 19,-1 8 0,-5-2 1,0 4-92,1-4 0,-3-2 0,2 0-179,1 0 1,-3 0-1,0-2-57,-3-4 1,-1-3 0,-6-9 0,0 1 121,0-1 0,0 1 0,-2-1 0,-2 1 320,-2-1 0,-7 7 1,1 1-22,-3 2 1,-3-3 0,1 5 0,1 4-117,5 6 1,-3 5-1,8 11 1,2 1-375,2 2 0,2 7 0,0-5 0,0 2-476,0 4 0,2 0 0,4 0 0,8-4-554,7-2 1,0 5 0,9-7 0,1-2 1088,2-1 0,2 5 0,-1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20.9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210 627 8401,'-8'-17'617,"0"5"0,-5 1 0,3-3-536,2-1 0,0-3 0,5 1 1,-3-1 341,2 1 1,0-1-1,0 1 189,-2-1 0,-5 1-167,5-1 1,-8 9-280,3 3 0,1 6 0,0 6 1,0 7-13,1 9 1,3-1-1,-4 8 1,1 2-45,-1 2 1,6 2 0,-2 0 0,4 2-116,2 4 1,0-12 0,0 2-1,0-6-197,0-2 1,2-5 0,4-9 47,6-1 0,3-4 1,5-10-1,1-5-61,2-5 1,0-9-1,-5-4 1,-1-2 59,1 2 1,-1-4 0,-1 4 0,-3-2 119,-1 1 1,-6-1 0,4 8 776,-3 2-564,7 1 1,-12 18 0,4 8-1,-4 8-114,-2 3 1,0 7 0,0 1 0,0 2-101,0 4 1,0-4-1,0 0 1,0-1-390,0-5 1,0 4-1,0-2 1,0-1-590,0-3 1,0-1 0,2-3 1013,3-3 0,5-4 0,8-8 0</inkml:trace>
  <inkml:trace contextRef="#ctx0" brushRef="#br0" timeOffset="250">489 16 8051,'-8'-9'1538,"6"3"0,-3 12 0,3 5-924,2 5 0,0 7 0,2 4 0,2 4-207,1 6 1,3 10 0,-4-1 0,2 7-486,-2 5 1,-2-2 0,-2 8 0,0 2-197,0 2 0,0-8 1,0-7-1,0-11-1300,0-5 0,0-10 700,0-3 1,0-21 0,0-12 0,2-15 873,3-10 0,5-21 0,8 1 0</inkml:trace>
  <inkml:trace contextRef="#ctx0" brushRef="#br0" timeOffset="433">664 16 8622,'0'-9'2736,"6"10"1,-1 15-2238,-1 5 0,-2 12 0,0 2 0,2 10-256,2 5 1,0 5 0,-6 3-1,0 8-571,0 8 0,0-5 0,-2 1 0,-2-11-1260,-2-11 0,0-3 0,6-8 1588,0-3 0,8-2 0,2-15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28.8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0 428 7910,'10'-12'1244,"-4"0"0,-2 3 0,-1-5 0,5 4-941,2 3 1,9-1 0,10 4 0,4-2-250,2 2 0,6 0 1,2 1-1,1-3-489,5 2 1,-4 2-1,-1 2 1,-1 0-567,-4 0 0,-10 0 0,-6 0-1471,-3 0 2472,-11-8 0,-1-2 0,-8-7 0</inkml:trace>
  <inkml:trace contextRef="#ctx0" brushRef="#br0" timeOffset="383">315 26 7910,'-18'-8'832,"1"4"-124,-1-7 1,8 9-1,5 2 1,3 11-130,2 11 0,0 5 1,0 8-1,0 2-413,0 3 0,2 5 0,2 9 0,1 5-218,-1 5 1,0 2-1,0 0 1,2-2 41,-2 2 1,-2-8-1,-2-6 1,0-11-352,0-10 1,2-8 0,1-9-4,3-2 0,8-16 0,-4-2 1,1-10-68,1-7 1,-1-4 0,7-8-1,-1 0 104,1 0 1,-1 0 0,1 2 0,-1 2 266,1 2 1,-1 8 0,3-1 0,1 7 124,2 3 0,2 8 0,-3-2 1,1 5 502,-2 1 0,-1 7 0,-3 5 1,1 5 203,-1 7 0,-5-5 0,-2 4 0,-3-1-166,-3 1 1,-2-4 0,-2 5-1,0-5-166,0-1 0,-8-1 0,-3 0 0,-5 1-214,-1-1 1,-7-7 0,-1-4 0,0-4-479,0-2 0,-4 0 1,5-2-1,3-4-625,2-6 1,1-3 0,1-4 0,1-3-573,5-1 0,3-2 0,8 3 1449,0-1 0,0 0 0,0 5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26.4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402 530 7938,'0'-44'353,"0"-1"0,0 8 0,0 0 466,0 4 1,-8 4-1,-3 0-22,-5 6 1,-3 11 0,-3 6 0,-3 6-417,-2 6 1,4 6 0,-7 11 0,-1 6-192,-2 4 1,4 8-1,2 0 1,2-3-136,4-1 1,3-4 0,5-4 0,3-3-227,2-1 1,2-6 0,8 5-60,4-5 1,4-3-1,7-5 1,3-5 2,3-4 1,-2-2 0,8 0 0,2 0 62,2 0 1,0 0-1,-2 0 1,-3 0 75,-3 0 0,-2 0 1,-5 0 122,-1 0 1,-1 10 0,-5 5-23,-5 6 0,-12 5 1,-5-3-1,-5 4-109,-1 0 1,-7 4 0,1-5 0,2-1-440,1 0 1,3-4-1,1-7 1,3-4-426,1-3 0,8-3 1,-2-9 364,4-7 1,4-6 0,4-5 0,6-6 594,3-4 0,9 4 0,-1 0 0,0 0-83,2 2 1,-3-5-1,5 9 1,0 2 418,0 1 0,-4 9 0,5 1 0,-1 2 513,0 4 1,0 3 0,2 1-1,-5 0-307,-5 0 1,-2 7 0,1 5 0,-1 2-248,1-3 0,-8 5 0,-5-5-119,-3 5 1,-2-5 0,0 1 0,-2 0-148,-3-3 0,-5 5 1,-8-6-1,1 0-326,-1-1 1,-5-1-1,0-6 1,1 0-293,3 0 1,2 0-1,-1 0 1,1-2-778,-1-4 0,7 3 1366,-1-9 0,8-8 0,-4-7 0</inkml:trace>
  <inkml:trace contextRef="#ctx0" brushRef="#br0" timeOffset="233">769 24 7942,'-10'-12'3288,"4"1"0,4 11-2463,2 5 1,0 7 0,0 17 0,0 4-503,0 6 1,2 6 0,2 9 0,2 4-376,-2 6 0,3 4 1,-1 4-1,-2 2-437,-2 1 0,-2 3 0,0-6 0,0-2-682,0-8 0,0-14 1,0-7-1,2-6 1171,4-6 0,4-4 0,7-7 0</inkml:trace>
  <inkml:trace contextRef="#ctx0" brushRef="#br0" timeOffset="815">1013 670 7905,'-17'0'384,"5"0"1,0 0 1351,-1 0 1,3 0-320,-2 0 1,9 2-1139,-3 4 0,4 3 0,4 11 0,2 1-203,1 2 1,7 3-1,-4-5 1,0 2-160,-1-1 1,7-3 0,-2-1-745,3-1 0,3-7 0,-1-6 123,1-8 1,-1-6 0,0-9 0,1-3 282,-1-1 0,-1-6 1,-2 4-1,-5-1 232,-1 1 0,0 2 0,-4 5 1124,1 1-287,1 7 1,-6 4-1,-2 12 1,-2 6-176,-1 3 0,-3 3 1,4-1-1,-2 1-348,2-1 0,2 1 0,2-1 0,0 1-630,0-1 1,2 1 0,4-3-1473,6-3 0,3 1 1280,3-7 1,-1-8-1,-1-9 1,-5-5 696,-5-1 0,-4 5 0,0 0 0,2-1 0,2-3 0,0-1 0,-6-1 437,0 1 1,0 5 1565,0 1 0,0 5-1005,0-6 1,5 6 0,3-3-763,2 1 1,2 2 0,5 4 0,0-2-253,1-2 1,5-5-1,2 3 1,1 0-637,-1 0 1,6-5 0,-4 3 0,0-2-353,-3 1 1,1 1-1,0-3 1,-2 1 1003,-3-2 0,9-1 0,-10-3 0</inkml:trace>
  <inkml:trace contextRef="#ctx0" brushRef="#br0" timeOffset="1233">1589 321 7905,'-17'0'0,"0"0"789,-1 0 1,1 0 0,-1 2-127,1 3 1,7 1 0,2 10 0,2 3-309,1 1 0,-1 5 0,6 0 1,0 4-215,0 8 1,0 0-1,2 9 1,2 1-86,1-2 1,1 5-1,-4-5 1,2-1-320,2-3 0,2-8 1,-3-8-1,7-9-429,4-6 1,1-5-1,1-8 1,-1-7-111,0-8 0,1-11 1,-1-2-1,1-6 453,-1-3 0,1 5 0,-1 8 0,-1 1 385,-5 5 0,3 2 0,-6 3 549,1 4 1,-5 7-1,2 10 72,-4 7 1,-2 9-1,-2 5 1,-2-1-385,-2 0 0,-1 4 1,3-4-1,-2 1-366,2-1 1,0-2-1,0-5-416,-1-1 0,-1-9-139,6-8 1,0-16 0,0-13-1,0-6 172,0-6 1,-6-3 0,0-10 0,2-3 306,2-1 1,2 0 0,0 7-1,0 5 184,0 5 1,0 6 347,0 6 1,2 12-1,4 15 1,4 9-75,-1 11 1,7 11-1,-4 0 1,3 4-532,3 2 0,-1-6 242,1 0 0,-1 0 0,0 6 0</inkml:trace>
  <inkml:trace contextRef="#ctx0" brushRef="#br0" timeOffset="1500">1956 687 7905,'10'0'1502,"-2"0"0,-8-1 0,2-3-1281,3-2 0,-1-6 0,8 4 0,2 1-126,1-1 1,3-4 0,-1 6 0,0 3-155,1 1 0,-1 2 1,1 0-1,-1 0-69,1 0 0,-3 2 1,-1 3-1,-4 7 59,-3 4 0,-1 1 0,-6 0 1,-2 1 54,-4-1 1,-3 3 0,-9 1 0,-1 2 24,-4-1 0,3-3 0,-3-3 0,3-5-532,3-5 1,0-4 0,-1-2-165,1 0 0,7-10 1,4-7-1,4-10-1100,2-6 1785,8-2 0,2 0 0,7 0 0</inkml:trace>
  <inkml:trace contextRef="#ctx0" brushRef="#br0" timeOffset="1789">2148 548 7250,'18'0'-9,"-1"0"0,1 0 1,-1 2 948,1 4 1,-9-3 0,-1 9 0,-2 2-269,0 1 1,0 5 0,-4 1 0,1 4-268,3 2 1,0-3-1,-6 5 1,0 2-225,0 2 1,0-4 0,0-2 0,0-2-67,0-3-493,0-3 0,2-11 0,2-8 0,4-10-343,1-6 0,1-9 1,4-4-1,-3-4 192,3-2 0,-4 6 0,1 2 0,1 2 322,-2 3 0,3 9 0,-5 1 229,2-1 1,-5 5 0,5 4 68,-2 8 0,-2 11 1,-6 9-1,2-1-178,3 2 0,-1-5 1,6 5-1,0-4-458,-1-3 0,3 3 1,6-11-1,-1-1 39,0-3 0,3-4 506,3-2 0,-3-8 0,5-1 0</inkml:trace>
  <inkml:trace contextRef="#ctx0" brushRef="#br0" timeOffset="2031">2725 722 7905,'17'-17'46,"1"-1"0,-3 1 850,-3 0 1,-4-1 522,-8 1 1,-2 1-593,-4 4 0,-4 7 0,-5 10-294,3 7 1,-2 4 0,7 1 0,-1 1-506,0-1 1,2 0 0,6 1 0,0-1-302,0 1 0,2-1 0,4-1-179,6-5 0,5 5 235,6-4 0,3-3 0,3 1 0,-6 0 310,-4-1 0,-1-5 1,-1 4-1,1-2 373,-1 0 0,-7 7-332,-4-1 1,-6 3 0,-6 3-499,-6-1 0,-3-7 0,-3-4 0,1-4-549,-1-2 0,1 0 0,-1-2 913,1-4 0,0-4 0,-1-7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23.6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28 576 7982,'-6'-11'884,"0"-1"1442,3-1-1906,-7 5 1,10 2-1,-2 12-256,6 5 0,2 5 0,-4 3 0,1 5-151,3 5 0,0-2 1,-6 2-1,0 2-57,0 2 1,0-6 0,0-4-1,0-1 23,0 1 0,0-9 1,0 3-81,0-1 1,2-10 0,2-6-119,2-10 1,1-6 0,-3-1 0,4-3-282,2-3 0,0-2 0,5-4 0,1 4-69,3-1 0,2 7 0,-3-4 0,1 5 306,4 7 0,-1-3 1,5 6-1,0 0 190,0 1 0,-3-1 1,3 4-1,-2-2 241,-4 2 1,-1 2-1,-3 2 1,-1-2 590,-5-3 1,-1 3 0,-6-6-162,2 0 0,-2 6 0,-8-6 0,-4 3-247,-2-1 0,-1 0 0,-7 6 0,-1 0-52,-4 0 0,3 2 0,-3 4 1,3 3 5,3 1 1,-1 6 0,1-5 0,2 5-247,3 1 1,2 1-1,6-1 1,-2 3-92,3 3 0,1-4 0,2 5 1,0-5-149,0-2 0,9 1 1,7-3-109,5-3 0,2-4 0,-3-8 0,1-2-149,3-4 1,-1-9 0,-4-9 0,3 1 179,1-2 1,-6 5 0,-5-3-1,0 4 390,-3 1 1,-1 7 160,-8-1 0,0 10 0,0 2-82,0 10 0,0 5 0,0 3 1,0-1-66,0 1 0,0 5 1,0 0-1,0-1-592,0-3 0,6-2 0,2 1 0,-1-1-1360,1 1 1,6-7 1804,-3 1 0,5-8 0,1 4 0</inkml:trace>
  <inkml:trace contextRef="#ctx0" brushRef="#br0" timeOffset="166">639 646 7982,'0'-17'2817,"0"5"-2173,0 0 0,2 7 0,4-5-538,6 2 0,5 0 0,5 5 0,3-3-373,2 2 1,-4-4-1,6 2 1,0 0-439,-1-1 0,3 5 0,-8-6 0,-2 2-1792,-1 0 2497,-11-7 0,15 3 0,-5-7 0</inkml:trace>
  <inkml:trace contextRef="#ctx0" brushRef="#br0" timeOffset="516">866 210 7982,'-17'-8'3059,"-1"6"-2285,1-4 0,7 12 0,4 6 1,4 3-476,2 3 0,-1 7 1,-3 6-1,-2 6-58,2 3 1,2 15-1,0-3 1,-2 4-248,-2 5 1,-1-7-1,3 4 1,-2-5-728,2-7 0,2-9 1,4-12-180,4-5 1,4-7 0,7-13 0,0-2 192,1-4 0,-1-9 0,3-10 1,1-1 398,2 1 0,1 0 0,-7 4 0,1-1 410,-1 7 0,1-3 839,-1 7 0,-7 5-25,-4 6 0,-4 8 0,-2 9 0,0 1-333,0-1 1,0 0-1,-2 1 1,-2-1-438,-2 1 0,0-1 0,6 1 1,0-1-1015,0 1 0,0-1-302,0 1 1,0-11-1,0-7-385,0-9 1,0-16 1566,0-10 0,8-8 0,2-10 0</inkml:trace>
  <inkml:trace contextRef="#ctx0" brushRef="#br0" timeOffset="866">1024 402 7982,'0'-18'773,"0"1"1238,0-1-1951,0 9 1,7 3-1,5 12-331,3 5 0,3 7 0,-1 3 0,1 2-324,-1-1 1,1 3 0,-1-2 0,1-1 264,-1-3 0,1 4 1,-1 1-1,1-3 228,-1-2 1,-5-1 0,-1-1 978,3 1 1,-6-7 347,-3 1 0,-3-10-505,-2-2 0,0-2 0,2-8 0,2 1-412,2-1 0,8 4 1,-3-4-273,5 3 0,1 1 0,1 6 1,-1 0-82,1 0 0,-3 2 1,-1 4-1,-5 5-54,-1 5 0,-2 1 0,-6 1 0,0-1 119,0 1 1,-2-1-1,-4 2 1,-7 3-21,-9 1 1,1-5 0,-6-7 0,0 1-285,0-2 1,3-3-1,-3-7 1,2 0-491,4 0 0,1-7 0,5-5 0,3-6-432,6-5 1,6-2 1205,6-4 0,11-12 0,11 4 0</inkml:trace>
  <inkml:trace contextRef="#ctx0" brushRef="#br0" timeOffset="1149">1495 576 8095,'8'10'1224,"-4"6"-153,7-5 1,-7 5 0,4 1-482,0 1 1,-6-1 0,4 1 0,-5-1-349,-1 1 0,0-1 0,0 0 0,0 1-304,0-1 1,0-5-897,0 0 0,8-8 185,4 1 1,-2-12 0,-1-9-1,1-5 338,0-1 1,-1 3 0,5 2 0,-4-1 330,-3 1 1,7 1 0,-4 3-1,1 3 429,1 2 1,-8 0 0,4 4-73,-1-1 0,1 1 0,4 10 0,-4 3-229,-1 1 0,-5 5 0,6-3 0,-2 6-439,0 5 1,5-4 0,-3 3 0,2-7-1471,3-3 1885,-5-1 0,15 7 0,-3-1 0</inkml:trace>
  <inkml:trace contextRef="#ctx0" brushRef="#br0" timeOffset="1515">2019 751 7961,'17'-12'0,"-1"1"181,-4-3 0,3-1 0,-5-3 0,1 1 174,1-1 1,-8 1 0,2-1 0,-4 1 331,-2-1 0,0 1 0,0-1-88,0 1 0,-2 7-634,-4 4 1,2 5-1,-8 2 84,-1 5 0,-1 4 0,1 7 1,1 3-78,-1 3 1,3-2-1,-2 7 1,1-3-62,1-4 1,0 4-1,6-1 1,-2-3 54,3-2 1,-1-1 0,0-1-20,-2 1 0,2-3 1,10-3-1,6-6-81,3-4 0,3-4 0,-1-4 0,0-6-51,1-3 0,-1-3 0,1 1 1,-1-1-67,1 1 1,-1-2 0,1-3 351,-1-1 0,-7 6-294,-4 5 846,-4 8 0,-2 4 0,0 12 1,0 3-427,0 3 1,0 5 0,0 0 0,0 0-634,0 3 0,0-5 0,0 6 1,0-2-639,0-3 0,0-3 0,0-1 1044,0-1 0,15-7 0,5-2 0</inkml:trace>
  <inkml:trace contextRef="#ctx0" brushRef="#br0" timeOffset="1716">2421 0 12444,'-10'4'2956,"4"6"-2197,4 7 0,2 14 0,0 4 1,0 10-385,0 5 0,0 12 0,0 8 1,0 10-678,0 5 1,0 2 0,0 1-1,0-3-776,0-3 0,0-7 0,0-13 0,0-9 1078,0-11 0,8-12 0,2-5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31.6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1 7833,'-18'0'3106,"6"0"-1203,1 0-1270,7 0 1,-4 8 0,10 1-599,4 1 1,2 6 0,5-7-1,-1 3-837,1 0 0,-3-3 0,2 5-3013,1-3 3815,3 1 0,1 6 0,1-1 0</inkml:trace>
  <inkml:trace contextRef="#ctx0" brushRef="#br0" timeOffset="149">51 245 8179,'-17'0'1712,"5"2"140,0 4-1455,8-4 1,-1 6 0,10-8-499,7 0 0,-2 0 0,1 0-2672,3 0 2773,2 0 0,9 8 0,2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4:33.3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415 368 7991,'-17'0'62,"-6"-6"1,-1 0 0,5 0 590,5-2 0,-1 4 0,5-7-81,0-3 0,3-1 0,7-3-342,0 1 0,0-7 1,2 1-1,5 2-64,11 1 1,1 1 0,12-2 0,4-3-198,4 3 1,4 2-1,-3 1 1,7 1-17,3-1 0,5 9 1,1 3-1,4 4 51,2 2 1,-3 8 0,5 3 0,0 7-7,-2 5 0,4 4 0,-8 10 0,-2 2 15,-2 2 1,-9-1-1,-4-3 1,-4 2 63,-2 2 0,-8-1 0,-4-3 0,-5 2 33,-7 2 1,-3 0 0,-8-4 0,-2-1-60,-4-1 1,-5 10 0,-13-12 0,-5 0-62,-4-2 1,-2-4 0,-2 4-1,-1-4-41,-3-1 0,-8-3 1,3-6-1,-7-1 136,-5-5 1,2-3-1,-8-8 1,-2 0-10,-2 0 0,-2-15 1,-4-9-1,-3-7-278,-5-4 1,1-7-1,13-3 1,6 1-131,9 3 0,7 0 0,15 4 0,11 6-146,9 4 1,5 4 0,8 5 0,6 1-162,9-1 1,2 7-1,11 1 639,1 2 0,2-5 0,1 3 0</inkml:trace>
  <inkml:trace contextRef="#ctx0" brushRef="#br0" timeOffset="1550">904 1171 7937,'8'-10'-33,"-6"0"0,4 5 106,-4-7 1,-2 2 575,0-1 237,0-1-79,0-5-632,-8 7 0,6 4 0,-6 10-88,1 2-301,5 7 61,-6-3 202,8 7 0,0-5 90,0 0 0,0-6 75,0 5 1,0-5 67,0 6 1,0-6-210,0 5 0,0 1 1,0 5 10,0 1 0,0-1 1,0 1-1,0 1-4,0 4 1,0 5 0,0 6-1,2 1 7,4 0 0,-4 6 0,5 2 0,1 1-49,4 5 0,-3 7 1,3 2-1,0 1-88,-3 1 0,5-6 0,-6 4 0,0-5-4,-1-7 0,1-3 1,-4-10-1,2-4 28,-2-6 1,-2-3-1,-4-5 42,-4-3 1,2-4 128,-8-8 0,6 0-57,-5 0 0,7 7 0,-4 3-98,0 0 1,7 5-22,-5-3 1,4 4 0,0 1-16,-4 0 1,4-5 67,-4 0 1,2-3 104,-1 3 1,1-4 107,-8-8 0,6 0 68,-5 0-296,7 0 1,-6 0-181,4 0 0,4 2 23,-4 4 483,-3-4-131,7 5 1,-8-7-116,4 0-292,4 0-324,-6 0 169,8 0 1392,0 0-803,0 8-89,0-6 0,0 8-6,0-4 0,-1-5-47,-5 5 0,-4-4 0,-7-2-74,-1 0 1,-1-6 0,-5-1-1,-5-3-31,-4-4 0,-4-1 1,-5-5-1,-9-3-174,-5-6 1,-10 2 0,4-2 0,0-2 49,4-2 0,3 6 0,7 3 0,5 5-22,8 1 0,14 7 0,1 1-229,7 2 0,9 1 0,0 3-157,8-2 0,0-6 0,7 4-101,3-1 0,2 5 1,1-2-1,2 4-905,5 2 1556,-5 0 0,22 0 0,-4 0 0</inkml:trace>
  <inkml:trace contextRef="#ctx0" brushRef="#br0" timeOffset="1966">1096 2393 7815,'0'-9'4316,"0"1"-3849,0 8 0,0-2 0,2-2-212,4-2 1,-2-1 0,8 3-1,1-4-58,3-2 1,3-1 0,5-7-1,5 1-159,4-1 1,2-5-1,-1-2 1,1-3-187,0-3 1,0 6-1,-2 0 1,-4 2-249,-5-1 0,-5 1 0,-1 8-1363,-1 3 494,-7-4 1,-4 14 768,-12-3 0,-2 5 1,-6 4-1,3 3-215,-3 3 1,-1 2 710,-3 5 0,-7 1 0,-2-1 0</inkml:trace>
  <inkml:trace contextRef="#ctx0" brushRef="#br0" timeOffset="2467">1062 2516 6416,'-18'0'2254,"8"0"1,3 2-1976,7 3 1,0 5-1,0 8-45,0-1 0,0 6 0,-2 1 1,-2-1 37,-2 2 0,-2 2 0,4 8 0,-3 0-39,-3 0 1,-4 6 0,-7 2 0,-4 1-63,-2 5 0,-3 1 1,-6 2-1,-5 3-51,-6 3 0,-3-4 0,-3 5 0,1-7-242,0-5 1,-1-7-1,3-9 1,1-3-216,3-3 0,9-4 0,2-9 1,10-5-837,5 1 1,9-6 431,-1 4 0,16-6 0,2-4 0,7-4 157,5-1 0,7-3 0,4-7 1,4-5 583,2-5 0,8-4 0,1-2 0</inkml:trace>
  <inkml:trace contextRef="#ctx0" brushRef="#br0" timeOffset="2867">1201 2743 7817,'-15'2'-152,"3"3"1,-3-3 1036,3 4 905,4-4-1025,-7-2 0,13 2-87,-4 4-568,4-4 0,4 11 0,2-5-6,2 2 1,5-4 0,-3 3 0,2 1 33,3 0 0,-3 1 0,2 7 1,1-1 68,3 1 0,1-1 0,3 3 1,1 3-83,2 6 0,6 0 1,-3 4-1,1 4-277,4 0 0,2 8 0,0-1 0,-2 1-283,-2-4 0,-8-5 1,4-3-1,-1-3-266,-1-7 0,0-6 0,-5-5-346,-1-6 0,1-4 1047,-1-2 0,1-8 0,-1-2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34.0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35 611 7767,'-10'-17'0,"3"-1"936,-1 1 1,6-1 0,-4 1 2481,4 0-2918,2 7 0,6 12 1,2 13-1,1 9-447,5 3 0,7 4 1,5 8-1,-1 1-527,0-1 1,4 4-1,-4-2 1,1-3-615,-1-1 1,4-2 0,-6 0 1087,-1 0 0,5-8 0,0-2 0</inkml:trace>
  <inkml:trace contextRef="#ctx0" brushRef="#br0" timeOffset="216">367 541 8214,'0'-17'1294,"-2"2"0,-2 1-381,-2 2 0,-7 8 0,3 1-314,0 6 1,-3 9 0,5 11 0,-2 8-502,-3 8 1,-3 6 0,-3 9 0,-3 2-651,-1 3 0,0 1 0,5-4 1,1 0-349,-1-5 0,3-3 1,3-13 899,6-8 0,-3-21 0,-1-8 0</inkml:trace>
  <inkml:trace contextRef="#ctx0" brushRef="#br0" timeOffset="499">437 35 7876,'17'0'515,"-5"0"0,0-2 0,1-2 305,3-2 0,1-5 0,1 5 1,-1 2-529,0 2 1,1 2 0,-1 0-1,1 2 19,-1 4 0,-5 4 1,0 7-1,-1 2-243,-1 5 1,4-3 0,-9 6 0,-1 0-93,-2 1 1,-4-1 0,-6 4 0,-7-2-104,-6 2 0,-8 2 1,3 2-1,-1 0 156,-4 0 1,4-6 0,0-4 0,2-4 20,3-5-85,3-3 0,11-3 0,8-4 1,10-6-337,5-6 0,9-4 0,1-7 1,2 0-626,4-1 0,2 3 0,2 1 996,0 2 0,0 1 0,0-7 0</inkml:trace>
  <inkml:trace contextRef="#ctx0" brushRef="#br0" timeOffset="699">734 646 7811,'-24'10'587,"3"-2"0,4-2 2366,3-1-2487,10 1 1,4-8 0,12-2 0,5-3-222,6-3 0,-1 4 0,5-4 0,0 1-696,0-1 0,-3 4 0,3-4 0,0 3-384,0 3 0,-4-4 1,5 2-1,-3 2-485,-4 2 0,0-3 1320,3-1 0,-5 0 0,6 6 0</inkml:trace>
  <inkml:trace contextRef="#ctx0" brushRef="#br0" timeOffset="899">961 349 7811,'-8'-11'0,"-2"-1"0,-1 0 1050,-1 3 1,0-7 2641,-5 5-3342,7 3 0,2 10 0,8 13 1,0 9-417,0 3 0,0 4 0,0 10 0,0 5-169,0 5 1,0 1 0,0 2 0,0 3-320,0 1 1,0 0-1,0-8 1,2-3-783,4-6 1,-2-10 1335,8-2 0,-1-15 0,7 1 0</inkml:trace>
  <inkml:trace contextRef="#ctx0" brushRef="#br0" timeOffset="1435">1188 472 7811,'0'-18'1473,"7"8"1,-5 5 0,6 9 0,-2 5-1005,0 7 1,0-1 0,-6 12 0,0 1-269,0-1 0,2 0 0,1 4 0,3-4-66,-2-2 0,4-1 0,-2-7 0,0 1-282,1-1 1,1-5-1,6-3 1,-3-1-344,3-4 1,-4-10 0,1-7 0,3-9-67,1-7 0,-3 2 0,-2-2 0,-1-2 194,1-2 1,-6 4 0,2 2-1,-2 1 569,2 5 1,-5 7 519,5 3 1,-4 11 0,-2 4 152,0 11 0,0 9 0,0-1 0,0 6-225,0 4 0,0 8 1,0 1-1,0 3-394,0 3 0,0 3 0,0 3 0,0 6-270,0 10 1,0 0-1,0 6 1,0-4-24,0-3 1,0 1 0,0-4 0,0-7-253,0-13 1,0-9 141,0-8 0,-2-11 0,-2-17 0,-3-8 95,-3-11 1,-2-11 0,-5 0-1,-1-6-50,1-6 1,-6 3-1,-3-9 1,-1-2-182,-4-1 0,6 0 0,2 3 0,3 6 142,3 4 1,5 8 94,1 0 1,9 10-1,4 1 1,11 11-173,8 5 0,9 9 0,-5 3 1,2 2-361,4-1 1,-4-7 0,2 4 0,0-2-474,-1 0 0,3-1 0,-8-7 0,-2-1 1046,-1-3 0,5-16 0,2 3 0</inkml:trace>
  <inkml:trace contextRef="#ctx0" brushRef="#br0" timeOffset="1703">1537 245 7796,'0'-24'789,"0"1"1,0 2 164,0 1 0,0 3 0,2-1 0,4 3-648,5 3 1,5 4-1,1 8 1,1 0 192,-1 0 0,7 8 0,-1 4 0,-2 5-266,-1 7 0,-9-3 1,-1 6-1,-2 0-130,-4 0 1,3-3 0,-1 3 0,-2 0 62,-2 0 0,-8-5 0,-2 1 0,1-4-80,-1-1 0,-4-1 0,5 1-326,-3-1 1,4-1 0,-4-3-510,3-1 0,3-8 1,9 2-520,7-5 0,4-1 1,1 0-1,1 0-1061,-1 0 2329,1-7 0,7 5 0,2-6 0</inkml:trace>
  <inkml:trace contextRef="#ctx0" brushRef="#br0" timeOffset="2251">2323 769 7762,'-18'0'2102,"7"0"-1302,-1 0 1,6-6-298,-5 0 1,9 0 0,2 6-346,9 0 1,7 0 0,3 0 0,3 0-622,1 0 1,2 0 0,-3 0 0,1 0-714,-2 0 0,-1 0 1176,-3 0 0,8 8 0,2 2 0</inkml:trace>
  <inkml:trace contextRef="#ctx0" brushRef="#br0" timeOffset="2419">2305 943 7765,'-17'0'1024,"0"6"-434,-1 0 0,6 0-69,1-6 0,17 0 1,3 0-483,11 0 0,11 0 1,-2 0-1,4-2-284,2-4 1,2 4 0,1-6 0,3 2-461,-2 1 1,-2-7 704,-2 6 0,0-8 0,0 5 0</inkml:trace>
  <inkml:trace contextRef="#ctx0" brushRef="#br0" timeOffset="2669">3021 507 7749,'0'-18'646,"0"1"1,0-1 1142,0 1 1,0-1-567,0 1 0,0 9 0,0 8-408,0 10 1,-1 13-1,-3 6 1,-2 6-373,2 6 1,2 0-1,2 9 1,0 6-446,0 4 0,-6 4 0,0 6 1,2 2-650,3 4 0,1 5 0,0 10 1,0 1-4296,0-7 4946,0 2 0,0-15 0,0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38.7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63 245 7761,'-18'0'1813,"1"0"1,1-2-1025,4-4 0,12 4 0,14-3-386,7 3 0,1 2 0,9 0 0,4 0-229,4 0 0,7-2 0,-3-2 0,1-4-378,5-2 1,7 4 0,2-3 0,-1-1-640,-3 0 1,-2 7-1,-1-3 1,-5 4-171,-5 2 1,-6 0 0,-8 2 0,-9 4-586,-10 5 1598,-7 5 0,-1 1 0,0 1 0</inkml:trace>
  <inkml:trace contextRef="#ctx0" brushRef="#br0" timeOffset="199">150 507 7761,'-23'0'1595,"-1"0"41,3 0-1138,2 0 1,17 0 0,9 0 0,13 0-147,9 0 0,4-6 0,4-2 0,2 1-534,1-1 0,9 0 1,-3 4-1,5-2-130,1 3 1,1-5 0,-1 2 0,0 2-635,1 2 1,-3 2 0,-3 0 0,-6 0 945,-5 0 0,-1 8 0,0 2 0</inkml:trace>
  <inkml:trace contextRef="#ctx0" brushRef="#br0" timeOffset="483">674 35 8293,'-18'-11'1877,"1"-1"1,5 8-1457,1-1 0,9 3 0,2 2 1,9 2-121,7 3 1,9 3 0,4 8 0,4-3-74,2 1 1,6 5 0,0-7 0,-1 3-252,3 3 0,0-1 1,5 1-1,-3-1-76,-2 1 0,-3-7 0,-5 1 0,-2 2 53,-4 1 1,-5-3 0,-13-1 0,-5 3-22,-4 1 1,-4 3 0,-6 1-1,-9 3-48,-10 1 0,-8 8 0,-6 0 0,-6 6-349,-3 4 1,3 5-1,1-5 1,-1-2-821,3-2 0,-3 1 1,12-3 1283,8-7 0,6-15 0,3-5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9.2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35 227 7782,'2'-17'667,"4"0"1,-2 1 0,7 2 0,3 5-217,1 1 1,5-4 0,1 5 0,4-1-218,3 0 1,-1 2 0,4 6 0,-4 2-224,-2 4 0,2 4 1,-7 7-1,-5 1-79,1-1 0,-8 6 0,-3 3 1,-5-1-102,-5 0 0,-5-2 0,-8-3 0,-1 1-10,-4 2 1,-4-1 0,-6-9 0,2-3 56,1-2 1,1-2-1,-4-6 1,4-2-167,6-4 1,4-4 0,1-9 0,3-3-162,3-1 0,4-6 1,8 4-1,2 0-1172,4-1 1621,4-5 0,15 4 0,2-8 0</inkml:trace>
  <inkml:trace contextRef="#ctx0" brushRef="#br0" timeOffset="316">489 0 8650,'0'18'537,"0"-6"1,2-3 0,2 1 333,2 0 1,0 1 0,-6 7-246,0-1 0,5 1 0,1-1 1,-2 3-303,-2 3 0,-2-2 0,0 8 0,0 2-443,0 2 0,-6 0 1,-2-2-1,1-2-547,-1 3 1,-4-7 58,6-2 1,1-15-1,7-12 210,3-12 0,5-19 0,8 1 0,1-3 440,4 0 1,-1-4 0,7 0 0,0 4 337,-2 6 0,0 6 0,-5 10 1,1 3 279,-2 6 0,-1-2 0,-5 5 1,-1 6-322,-3 13 0,-5 3 0,4 10 1,-2 2-560,-5 2 0,-1-3 0,-2-1 0,0 0-823,0-2 1,0 4 0,0-8 0,2-3 1041,4-7 0,4 3 0,7-7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7.1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0 419 9000,'10'-17'363,"-4"-1"1,-4 1-1,-2-1 1,0 1 89,0-1 0,0 7 150,0-1 0,0 16 0,0 2 0,0 9-346,0 9 1,0 9 0,0 9 0,0 5-351,0 7 1,0 1-1,0 7 1,0 0-383,0 0 1,0-4 0,0 6 0,0 4-302,0 6 1,-6-10 0,0 0 0,2-12 161,2-11 0,2-8 0,2-17 0,2-7 614,2-9 0,7-23 0,-3-14 0</inkml:trace>
  <inkml:trace contextRef="#ctx0" brushRef="#br0" timeOffset="434">18 507 7814,'0'-33'346,"0"4"0,0-3 0,0 9 1,0 0 150,0-2 1,0 3 0,0-5-1,2 2-6,3 4 1,-1 1-1,10 5 1,3 1-202,5 2 1,3 9-1,-2-3 1,4 4-245,1 2 0,4 8 0,-4 5 0,-1 7-121,-4 3 1,-5 8 0,-5-2 0,-3 4-227,-2 2 0,-3 2 0,-5 2 0,-1 1-172,-5-1 1,-4 4 0,-7-2 0,-1-5-97,1-5 0,-1 1 0,1-9 0,-1-2-119,1-1 1,-1-13 0,3-7 472,3-9 0,4-9 0,8-5 0,0-6 203,0-4 0,8-2 0,4 0 0,5 0 242,6 0 0,-1 0 1,5 2-1,0 4 414,0 6 0,1 3 0,3 3 0,-2 1-63,2 5 1,-4 3 0,0 8 0,-2 2-366,-3 4 0,-3 3 0,-2 11 0,1 1-113,-1 2 0,-5 1 0,-2-7 0,-2 1-101,-5-1 1,-1-5 0,-2-1 0,-2 3-180,-3 2 0,-5-1 0,-8-1 0,-1-5-232,-4-1 0,1 4 1,-5-4-1,2-1 54,4 1 1,1-2 0,3-6-1,-1 0-333,1 0 0,7-2 0,4-4 310,4-6 0,2-5 0,2-4 378,4-3 0,12-7 0,9 4 0</inkml:trace>
  <inkml:trace contextRef="#ctx0" brushRef="#br0" timeOffset="617">769 349 7814,'5'12'492,"1"0"0,6-1 0,-6 7 337,-2-1 0,3 1 1,-1-1-551,-2 1 0,0-1 1,0 1-114,2-1 0,-1 1-1153,-5-1 1,0-5-267,0-1 1,-5-9 0,-3-4 1252,-2-13 0,6-3 0,-11-15 0,5 6 0</inkml:trace>
  <inkml:trace contextRef="#ctx0" brushRef="#br0" timeOffset="1001">769 0 10604,'9'8'53,"5"-4"0,-6 7 0,1 3-103,5 2 1,1 7 0,3 2 0,-1 0-498,1 0 1,5 5-1,0-7 1,-1 0 49,-3 2 1,-1-3-1,-3 5 1,-1 0 434,-3 0 1,-5-5-1,4 3 1,-2-2 403,-4 0 1,-3 1 0,-1-7 0,0 1 576,0-1 0,0 1 0,0-1 854,0 0-1570,0 1 0,0-10-190,0-8 0,2-8 0,2-11 0,4-3-291,2-1 0,-4-2 0,3 3 1,1-3-132,0-2 1,-1 6-1,5-3 142,-2 5 0,-3 1 0,5 3 287,-2 3 1,-7 6 0,5 12 133,-2 6 0,-2 9 1,-6 4-1,0 1-136,0-1 1,0 4-1,0-4 1,0 0-387,0 1 0,0-3 0,0-6-858,0 1 1,2-8 1225,3-5 0,5-10 0,8-5 0</inkml:trace>
  <inkml:trace contextRef="#ctx0" brushRef="#br0" timeOffset="1166">1310 419 10225,'17'-2'845,"1"-2"-718,-1-1 0,7-9 1,-1 2-1,0-1-566,2 1 1,-3-3-1,7 3 1,0-4 48,-2-1 0,0 0 0,-5 1 1,-1 2 389,-5 3 0,1-1 0,-7-5 0</inkml:trace>
  <inkml:trace contextRef="#ctx0" brushRef="#br0" timeOffset="1617">1554 0 8216,'10'2'982,"-4"4"1,-4 4-1,-2 9 1,0 4-685,0 6 1,-6 6 0,0 6 0,0 6-277,-1 3 0,5 2 0,-4 1 1,4-1-38,2 1 1,0-3 0,2-5 0,2-10-417,2-10 1,13-13 0,-1-7 0,3-5-220,4-5 0,-4-7 1,7-11-1,-1-6 182,0-4 0,-6-2 0,3 2 0,-5 2 387,-2 1 0,-5 9 1,-2-2-1,-1 3 290,1 3 1,-6 5 0,0 3 359,-8 1 1,0 2-1,-7 6 1,-3 2 387,-2 4 0,-1 5 1,0 11-1,-1 1-383,1-2 0,-1 5 0,3-3 0,3-2-329,6-1 0,-2-3 1,4 1-150,6-1 1,0-1 0,12-3 0,3-3 37,5-2 0,7-3 0,-4-3 0,0 2 18,1 2 0,5 8 1,-4-3-1,2 5 165,0 1 0,-13 1 1,1-1-1,-3 1-186,-5-1 1,-1-5-1,-10-1-323,-4 3 1,-3-6-1,-9-2 1,1-4-619,-1-2 0,1 0 1,-3-2-1,-1-2-866,-2-2 1,1-8 0,9 3-1557,1-5 3232,0-1 0,-5-9 0,0-1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5.0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53 410 7781,'-12'-6'0,"1"0"1571,-3 2 1,6 4-1166,2 6 1,4 4 0,2 7-1,0 1-392,0-1 1,6 7 0,0 1 0,-2 0-146,-2 0 0,0 4 0,2-3 0,2-1-167,-3 0 0,-1 4 0,-2-6-661,0-1 849,0-3 0,0-11 1,0-8-1,0-10 42,0-5 0,2-9 1,2-1-1,4 0 44,2 0 0,1-6 1,7 4-1,1-1-8,4 5 0,-3 4 0,5 1 1,-2 3-4,1 3 0,7-2 0,-2 9 0,2 1 20,-2 2 0,4 2 0,-6 0 1,2 0 184,0 0 1,-7 6-1,1-1 1031,-4-1-371,-1-2 1,-10-4-549,-8-3 1,-8 3 0,-10-4 0,1 4-118,-1 2 0,-5 0 1,0 0-1,2 2-78,1 4 0,3-3 0,-1 9 0,3 2-76,3 1 1,-2 3 0,7-1-1,-1 1-81,0-1 1,2 6-1,6 1 1,2-3-68,4-2 0,4-1 0,7-3 0,1-1-53,-1-2 1,6-9 0,1 3 0,-3-6-24,-1-6 1,-1-3-1,0-9 1,1 1-46,-5-1 1,-3-5 0,1 0-1,-3 1 233,-2 3 1,-2 2-1,-6-1 918,0 1-726,0 7 1,-6 10 0,0 12 0,2 3-24,2 3 1,2-1-1,0 1 1,0-1-439,0 0 0,2 1 0,2-1 0,2 1-416,-2-1 0,4 1 0,-1-3 0,1-1-111,0-2 0,0-9 0,-4 1 477,1-8 0,3 1 0,-4-9 351,2-2 1,0-1-1,-6-3 375,0 1 1,5-1-1,3 3 310,2 3 0,-4-1 1,5 5-1,3 0-426,1 0 0,3-3 1,-1 3-1,3-2-347,3-3 0,-2-3 1,7-1-1,-1-1-243,0 1 0,-4-1 0,4 3 1,-1 1-918,-5 3 1,-4 5 1240,-5-6 0,11 0 0,-3-5 0</inkml:trace>
  <inkml:trace contextRef="#ctx0" brushRef="#br0" timeOffset="647">891 200 8728,'-12'-6'1090,"1"1"1,7 1-756,-2 10 1,4 3-1,2 11 1,2 1-171,4 2 0,-4 8 1,4-1-1,-4 2-74,-2 3 1,0 6-1,0 2 1,0 1-172,0 5 1,0 1 0,0 1 0,0-5-174,0-5 1,0-6 0,2-6 0,1-5-194,3-5 1,8-9-1,-2-6 1,3-8-84,3-8 0,-1-11 1,0-8-1,1-6 225,-1-4 0,1-2 1,-3 5-1,-1-3 293,-2 2 1,-7 10-1,5 6 1,-2 3 907,-4 3 0,-2 5-280,-2 0 1,0 16 0,0 2 0,0 10-300,0 7 1,-2-2 0,-2 6 0,-2 1-291,2-1 0,2-6 1,2 2-779,0-3 0,0-9-152,0 1 0,0-18 0,2-3 0,2-13 902,2-5 0,0-2 0,-6-8 0,2-2 0,3-1 0,-3-1 0,4 6 0,-4 2 0,-2 4 0,0-2 0,0 7 134,0 3 0,2 9 282,4 7 0,4 5 1,7 4-1,-1 3-403,-5 3 0,7-4 1,-3 4-1,7-1-60,-1 1 0,4-4 1,0 3-1,1 1-19,-1 0 0,0 0 0,-4 3 0,3-1 144,-3 1 1,-2 1 0,-1 0 0,-1-3 190,1 3 0,-8 1 0,-5 3 0,-3-1 128,-2 1 0,0-1 0,-2 1-130,-3-1 1,-7 1 0,-9-3 0,-5-1 45,-1-3 1,4-1-1,-4 2 1,0-7-88,-1-3 1,5-2-1,-4 0 1,2 0-570,3 0 0,3-2 1,3-3-1,3-9-461,1-7 1,8-1 0,0-7 0,8-2-15,8-2 1,9-2 0,5 2 0,-1 4 817,0 6 0,6-4 0,-4 0 0</inkml:trace>
  <inkml:trace contextRef="#ctx0" brushRef="#br0" timeOffset="1280">1537 375 7781,'10'17'545,"-4"1"0,-2-6 0,0-1 1,1 3-65,-1 1 0,0 3 0,0-1 0,2 1-114,-2-1 1,-2 1-1,-2-1 1,0 1 81,0-1 1,0-5-1,0-1-630,0 3-200,0-6 1,0-3-1,2-10-195,3-7 1,-3 2 0,6-1 0,-2-5 151,0-5 1,5 7 0,-3-3 0,0 1 171,0 1 0,5-3 387,-1 1 1,3 7 298,3 4 1,-8 6 0,-5 6-243,-3 6 0,4 3 0,0 3 0,-2 1-412,-2 4 1,4-3-1,1 3 1,1-4-352,0-1 1,6-8-1,-5-3 1,3-1 82,0 0 1,1 0 0,8-8-1,5-4 488,1-6 0,-4-3 0,4-3 0,-1 1 28,-5 0 1,4-7-1,-4 1 1,-3 2 448,-4 1 0,-9 3 1,5-1 1001,-2 1 1,-4-1-932,-10 1 1,2 7 0,-8 4 0,-1 4-133,-3 2 1,-1 2 0,-1 2-327,1 2 0,5 8 1,2-3-1,1 5-4,-1 1 1,6 1-1,-2-1 1,4 1-154,2-1 0,0 1 0,0-1 0,0 1-85,0-1 0,0-5 0,0-1 0,2 1-102,4-2 0,-2 3 0,8-7-156,1-2 1,3-4-1,1-6 1,1-6 136,-1-3 1,1-4 0,-1-3 0,-1-1 176,-5 2 1,3 1 0,-6 3 995,1-1-313,-5 9 1,4 3 0,-8 12-376,0 5 1,0 5-1,0 1 1,0 1-329,0-1 0,0-3 1,0 1-242,0 5 1,0 1-1,0-4 1,2-1-1693,4-4 0,-2 1 200,7-7 1849,-7-8 0,12-15 0,-7-11 0</inkml:trace>
  <inkml:trace contextRef="#ctx0" brushRef="#br0" timeOffset="1447">2393 43 6956,'-2'-15'1034,"-2"1"1805,-2 2 0,1 10-1850,5 2 0,0 10 0,0 13 0,0 8-472,0 8 1,0 6 0,0 9-1,-2 4-744,-4 7 0,4 2 0,-4 5 0,4 2-1162,2 2 1,2-1 0,2-7 1388,2-4 0,15 4 0,-1-6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3.2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16 422 9171,'-10'8'3440,"4"-6"-3253,12 4 0,4-5 1,9-1-1,5 0-118,5 0 1,4 0-1,2 0 1,0 0-135,0 0 1,-1-5-1,1-3 1,0 0-700,0 0 0,-6-3 0,-1 5 1,-3 0-2894,-4-2 3657,-9 6 0,-12-5 0,-10 7 0</inkml:trace>
  <inkml:trace contextRef="#ctx0" brushRef="#br0" timeOffset="581">330 160 7713,'0'-17'983,"0"5"-155,0 0 1,-2 3-466,-3-3 1,3 12 0,-6 12-1,2 5 41,0 6 0,-2 5 1,5 8-1,-3 3-294,2 2 0,-4 6 1,0-5-1,1 3-152,-1 3 0,-4-3 0,4 0 0,1-3-372,-1-3 0,2-4 0,6-4-120,0-2 0,2-15 1,4-5-1,6-10 26,3-11 0,4-19 0,3-12 0,1-11 81,-2-10 1,5-4 0,-3-2 0,-2 0 426,-1 0 0,-3 8 0,1 4 0,-3 6-195,-3 5 0,1 12 411,-7 12 1,0 19 0,-6 12 0,-2 11 680,-4 10 1,2 4 0,-5 4 0,-1 2-324,0 2 0,1 7 0,-3-3 1,6-1-442,4-3 1,-4 2 0,0-2-1,3-3-21,1-1 1,2-4 0,2-2-1,1-4-44,3-1 1,8-3-1,-1-7 1,7-5-170,3-5 0,0-4 0,-3-2 0,1-2-132,2-4 1,1-4 0,-5-7 0,3 0-95,1-1 0,0-5 0,-5-2 1,-1-3 45,0-3 1,1 4 0,-3 0 0,-1 0 257,-2 0 1,-8 5-1,1-1 254,-3 4 0,-4 9 0,-3 4 368,-7 4 0,-4 4 0,-1 2 0,-1 4 10,1 1 1,0 3-1,-1 6 1,1 1-201,-1 4 0,3-3 0,1 3 0,4-4-343,3-1 1,1 1 0,6 3 0,0 3-330,0 2 1,8-4 0,5 4 0,7-1-886,3-5 0,8 4 0,0-3 0,6-5 1148,4-3 0,-1-11 0,-5 5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2.5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262 470 7712,'-7'-17'206,"-5"-1"1,2 3 0,-1 1 349,-3 3 1,-2 1 0,-1-2-281,0 7 0,-1 8 0,1 5 1,-1 2 81,1 3 0,-1 5 1,3 3-1,1 3-228,2-3 0,9 0 1,-3 1-1,2 1-48,-2-2 1,4 4-1,-4-1 1,4-3-111,2-2 1,6 1 0,2 1 0,2 1-149,3-7 0,3 1 0,3-11 0,2-1-136,3-2 1,1-4-1,-4-4 1,3-7 85,-3-8 1,4-1-1,-2-5 1,-3 0 126,-7 0 0,1 5 0,-6-1 0,0 4 283,-1 1 1,5 1 896,-6-1-834,0 9 0,-12 3 0,0 12 1,2 7-298,2 9 0,2-3 0,0 6 1,0-2-236,0 1 1,0 1 0,0-4 0,0 3-302,0-3 0,2-2 0,2-1 0,4-3 586,1-3 0,3 3 0,6-5 0</inkml:trace>
  <inkml:trace contextRef="#ctx0" brushRef="#br0" timeOffset="368">524 34 7712,'18'6'438,"-3"1"365,-3 3 0,-4-4 1,-8 5-1,0 5-432,0 5 0,0 1 0,0 7 0,0 4-219,0 6 0,0 5 0,-2 9 0,-4-3-105,-6-3 0,4 3 0,1-3 1,1 3-311,0 3 1,0-11 0,6-7-1,0-10-720,0-5 1,2-11-1,4-7 469,6-11 0,3-18 0,3-20 0,1-3 147,4-3 0,-3-7 0,1-2 0,-5 0 367,-5 4 0,1-3 0,3 5 0,-1 6-17,-2 7 1,-7 6 0,5 4 0,0 6 609,0 10 0,-7 9 298,3 14 0,-4 5 0,-2 13 0,0 5-324,0 4 0,0 9 0,-2 5 0,-2 1-318,-1-1 0,-1 3 0,6-3 0,0 3-758,0 3 0,6-1 0,1-1 0,3-3-1483,4-1 0,1-14 1992,3 2 0,-1-4 0,1 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40.1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36 8860,'-10'-2'426,"5"-4"0,10 4 0,7-4 1,5 2-245,7-2 1,-3 4 0,8-3 0,2 3-570,2 2 0,2 0 1,0 0-1,0 0-50,0 0 0,-2 0 0,-4 2 0,-6 3 437,-3 7 0,-3 11 0,1 5 0</inkml:trace>
  <inkml:trace contextRef="#ctx0" brushRef="#br0" timeOffset="151">140 402 7812,'-11'0'734,"-1"0"1,6 0-421,-5 0 0,14 0 0,3 0-300,8 0 0,5-2 1,3-3-1,3-5-475,2 0 1,-6-5-1,5 5 1,-3-2-258,0 1 0,0 5 0,-5-4 718,-1 2 0,1-5 0,-1 3 0</inkml:trace>
  <inkml:trace contextRef="#ctx0" brushRef="#br0" timeOffset="352">88 158 7812,'-18'-6'0,"1"0"845,0 2 1,5 2-133,0 2 0,8 2 0,-1 4-368,3 6 0,2 11 1,0 4-1,2 4-390,3 4 0,-1-2 0,6 14 0,0 3-251,-1 7 1,-3-1 0,4 6-1,0-2-207,-1-4 1,-3-1 0,6-5-1,1-5-2083,3-10 2586,1 0 0,9-16 0,1 6 0</inkml:trace>
  <inkml:trace contextRef="#ctx0" brushRef="#br0" timeOffset="534">437 560 7812,'-6'11'2099,"1"1"1,-1-1-1893,6 7 0,0-1 0,2 1-307,3-1 1,-3 1 0,6-1-1166,0 1 0,-4-3 1265,7-3 0,-7-4 0,4-8 0</inkml:trace>
  <inkml:trace contextRef="#ctx0" brushRef="#br0" timeOffset="1319">490 280 8457,'-8'10'2082,"6"5"-1735,-4-3 0,6 3 0,6 1-161,6-4 0,3-3 0,3-3 0,-1 4-126,0 0 1,1 3-1,-3-5 1,-1 2-270,-2 3 0,-3 3 1,5 1-1,-4 3 14,-3 3 1,5-4 0,-6 7 0,-2-3 237,-2 0 0,-2 0 0,0-3 110,0 3 1,0-4-52,0 5 1,0-15-251,0-9 0,6-7 1,1-11-1,3-1-67,4-4 1,-1 3 0,1-5 0,-3 2 142,3-1 0,1 1 0,1 6 0,-2 1 140,-3 4 0,-5 3 1,6 5 172,1-2 0,-5 2 0,-2 10 0,-4 6-13,-2 3 1,0 5-1,0 1 1,0 4-210,0 2 1,0-3 0,0 3-1,0 0-680,0 0 0,0-6 0,0 3 94,0-5 0,2-9 1,4-4-1,5-4 151,5-2 1,9-8-1,2-4 1,2-5 415,0-7 0,-2 5 0,5-4 0,-3 3 85,2 3 1,-6 1 0,-2 3-1,-3 1 331,-3-1 0,-1-3 0,-3 0 1,-3 3 591,-2 1 1,-3 1 0,-5-7-488,0 1 1,0 5-1,-1 2 1,-5 3-117,-6 3 0,2 0 0,-1 0 0,-3-2-242,-1 2 1,3 4 0,0 6 0,-1 6-137,-3 3 0,5 3 0,1-1 1,2 1-89,4-1 1,-4 1 0,3 1 0,-1 2-161,-2 3 0,6-1 1,-4-6-1,4 1 79,2-1 1,0 1 0,0-1 0,2 1 46,4-1 0,-2-7 1,8-4-1,1-4 8,3-2 0,1 0 1,3-2-1,1-4 36,2-6 0,1-9 1,-7-4-1,0-1-81,1 1 0,-3 0 1,-1 4-1,-4-3 53,-2 3 0,3 7 349,-5 3-139,0-1 0,-6 10 1,0 8-51,0 8 1,0 3 0,0 0-103,0 1 0,0-1 0,0 1-248,0-1 1,0 1 0,0-1-1124,0 1 0,0-1-1640,0 1 3032,8-9 0,-7 7 0,7-6 0</inkml:trace>
  <inkml:trace contextRef="#ctx0" brushRef="#br0" timeOffset="1851">1345 71 9283,'0'-10'1120,"0"4"0,0 12 0,0 5-863,0 5 1,0 3 0,0 5 0,0 5-147,0 4 1,0 4-1,0 3 1,0 7-222,0 3 0,0 3 1,0 1-1,0 2-437,0 3 1,2-7 0,2-7 0,4-5-749,2-7 1,-5 0 0,7-11 1294,2-7 0,-7 3 0,1-9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4:53.5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18 385 7751,'-10'0'1856,"2"2"0,10 3 0,4 9-1396,6 7 1,9 1 0,2 7 0,1 4-265,1 6 0,-4 5 1,6 9-1,-1-1-500,-5 0 1,-2 1-1,-1-1 1,-1-1-401,1-5 1,-1-5 0,-1-12 0,-3-6-607,-1-3 1,0-12 0,3-10 830,-3-14 1,-3-11 0,-5-14-1,2-5 479,-2-5 0,6-1 0,-1-1 0</inkml:trace>
  <inkml:trace contextRef="#ctx0" brushRef="#br0" timeOffset="131">350 559 7751,'-18'-11'0,"1"1"893,-1 2 0,1 2-498,-1 6 1,3 2 0,1 4 0,4 6-84,3 3 0,-5 5 0,4 3 0,-1 6-380,-5 4 1,0 2 0,1 0 0,1 0-504,-1 0 0,5-2 1,0-4-1,2-6-2520,0-3 3091,1-11 0,5-16 0,0-13 0</inkml:trace>
  <inkml:trace contextRef="#ctx0" brushRef="#br0" timeOffset="566">385 105 8149,'1'-15'1393,"5"3"1,4 4 0,7 8-1013,1 0 0,-3 2 0,-1 4 0,-4 6-249,-2 3 1,3 5 0,-5 1-1,-2 4-122,-2 2 0,-2-3 0,-2 3 0,-2 0-16,-2 0 1,-7 0 0,1 2 0,-4-5-97,-1-5 1,-1-1-1,3-1-641,3 1 1,1-9 116,11-3 0,0-6 0,15-4 0,7-4 50,3-1 0,2-1 1,6-2-1,-2 5 208,0-1 1,6 6 0,-10-4-1,2 4 326,0 2 0,-7 8 0,1 4 0,-6 3 34,-5 3 0,-4-1 0,-8 0 0,0 1 362,0-1 1,-2-5-1,-4 0 1304,-6 1 0,3-5 499,-3-2-1948,8-4 0,4-4 0,12-2-363,3-2 1,9-2 0,-1 5 0,-2-3-463,-1 2 0,-1 0 0,2 0 0,3-2-158,-3 2 0,-2 2 1,-3 0-1,-2-1 774,-3-3 0,-7-2 0,2 2 0,4 4 0,-1-6 0</inkml:trace>
  <inkml:trace contextRef="#ctx0" brushRef="#br0" timeOffset="1231">856 332 7751,'0'-17'1752,"0"-1"-1136,0 1 1,-2 7-1,-2 6-360,-2 8 0,1 8 1,5 11-1,0 4-153,0 0 1,-6 6 0,0-1 0,0 4-202,-2 5 0,6 6 1,-3-7-1,1-1-205,-2-2 1,4-2-1,-4-2 1,4-4-413,2-6 1,8-5 0,4-6 231,3-7 1,3-7 0,-1-9 0,2-12 190,5-9 1,1-10 0,4-3 0,-4-1 291,1-1 0,-7 8 0,2-2 0,-5 7 249,-5 4 0,-5 5 412,6 8 1,-8 9 0,2 8 0,-4 12 36,-2 9 1,-6 4 0,0 6 0,0-2-62,-2 2 0,6-5 1,-3-3-1,3-2-252,2 3 1,5-5-1,3 2 1,2-5-284,4-5 1,-5-7-1,3 2 1,1-4-83,3-2 0,1-2 0,1-4 0,-3-5-404,-3-5 1,4-3-1,-7-3 1,3-1-12,0 2 0,-9-4 1,5 1-1,-2 3 99,0 1 1,0 3 0,-6 0 1116,0-1-404,0 8 1,0 10 0,0 12-1,0 4 18,0 1 0,0 8 0,0 4 0,0 2 32,0-1 0,0 8 1,0-3-1,0 4-291,0 4 0,0-4 0,0 9 1,0 6-5,0 9 0,0 1 0,0 3 0,-2 5-9,-4 0 1,4-2-1,-4-6 1,2-8-107,-2-7 1,5-9-1,-5-10 1,2-9-379,-2-7 0,4-9 0,-6-10 0,2-9 31,1-7 0,-7-7 0,4-7 0,-1-1-75,-5-5 0,-2-4 0,-1-7 1,0-1 30,-1 1 0,1 0 0,1 1 0,4 5 233,7 5 1,-3 0 0,2 6 0,4 10 202,6 9 0,2 9 0,9 7 0,5 0-424,-1 0 0,8 7 0,0 5 1,3 2-732,-1-3 0,-2 3 0,4-8 0,-4-2 1053,-2-2 0,6-2 0,-4 0 0</inkml:trace>
  <inkml:trace contextRef="#ctx0" brushRef="#br0" timeOffset="1516">1485 123 7725,'0'-18'0,"0"1"490,0-1 0,6 1 0,1 1-9,3 5 0,2-3 0,5 8 1,1 2 125,-1 2 1,1 4-1,1 2 1,2 4-379,3 2 0,-7 1 1,-5 7-1,-1 1-161,-1 5 1,-2-3-1,-8 6 1,0 0 55,0 0 0,-2 1 0,-4 3 0,-4-2-26,1 2 0,-5-6 0,6-2 0,1-3-933,-1-3 73,-6 1 0,14-9 0,0-3 0,10-4 18,5-2 0,5 0 0,1 0 0,2 0 744,-1 0 0,13-8 0,2-1 0</inkml:trace>
  <inkml:trace contextRef="#ctx0" brushRef="#br0" timeOffset="1699">1956 594 7725,'-11'6'5466,"-1"0"-4995,8 0 0,-2-6 0,12 0-401,6 0 1,3 0 0,5 0 0,1 0-269,2 0 1,8 0 0,-3 0 0,-1 0-841,-4 0 1,-2 6 0,1 1-990,1 3 0,-2 2 2027,-9 5 0,-4 1 0,-8-1 0</inkml:trace>
  <inkml:trace contextRef="#ctx0" brushRef="#br0" timeOffset="1848">2061 821 7725,'-23'12'684,"0"0"1,-1-3 2944,7 3-3323,7-4 1,10-8-1,12 0 1,5 0-723,6 0 1,-1 0-1,5 0 1,0 0-9,0 0 0,0-6 0,5 0 0,-5 0-1277,-2-2 0,-2 1 1701,-5-5 0,7-3 0,2 5 0</inkml:trace>
  <inkml:trace contextRef="#ctx0" brushRef="#br0" timeOffset="2049">2533 455 7725,'0'-18'2462,"0"1"3484,0-1-4981,0 8 0,0 10 1,0 14-1,0 7-675,0 9 1,0 4 0,0 7 0,-2 8-490,-4 7 1,4 6 0,-6 8 0,2 0-972,1 0 1,-1 5 0,6 3 0,0 0-1437,0-1 1,-2-11 2605,-4-13 0,-4-17 0,-7-10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00.22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158 106 7844,'-12'0'54,"1"0"1,-3 0 444,-1 0 1,-3 0 0,3 2 205,3 3 0,-2-1 0,9 10 1,1 3-277,2 5 1,2 11 0,0 2 0,0 11-96,0 10 1,0 7 0,0 8 0,0 7-221,0 9 1,0 6-1,0 6 1,-2-7-74,-4-9 1,4 0 0,-6-7 0,2-4-7,1-6 0,-1-8 0,6-11 1,0-7-132,0-3 0,0-4 1,0-2-53,0-2 1,8-7 31,3 1 0,-1-11 0,2-6 117,1-5 1,3-6-1,1-3 1,1 0 60,-1 0 0,1-5 0,1 3 1,4-2 47,6 1 0,4 1 1,4-3-1,4 3-32,5 2 0,5-4 0,3 5 0,3-1-84,1 0 0,8 2 1,-2 6-1,4 0-15,2 0 1,-6 0 0,0-2-1,2-2 101,2-1 1,1-3 0,-1 4 0,-2-2-34,-2 2 1,-7-3 0,1 1 0,-4 2-8,-1 2 0,-7 2 1,-1 0-1,-3 0-24,-3 0 0,-2 0 0,-4 0 0,-4 0 18,-6 0 1,-3 0-1,-1 0-4,5 0 0,-5-8-31,4-3 1,-9-5-1,-4-1 1,-3-1 33,-3 1 1,-2 3-1,-2-2 1,0-3 72,0 0 1,6-3 0,0 1 0,-2-4-109,-2-2 0,0-8 1,1-6-1,3 0-168,-2-2 1,4-7-1,-2-12 1,0-4-63,1-6 1,-5-2 0,4 5 0,-4-1-22,-2 0 0,0 2 1,0 6-1,0 9 122,0 11 0,0 5 0,-2 4 0,-2 4 291,-2 6 0,-5 9 0,3 4 342,-2 2 0,-1-3 145,-7 5 0,6 0-268,1 6 1,-1 0 0,-5 0-221,-1 0 0,7 2 0,-1 2 0,-2 2-65,-1-2 1,-5 3-1,-1-1 1,-4 0-11,-2 2 1,-2-6 0,-8 6 0,-4-3-15,-6 1 0,-11 2 0,-6-4 1,-8 2-72,-9-2 1,-3-3 0,35 0 0,-2-2 0,-1 1 0,1-1-43,-1-2 1,1 0 0,-48-7 0,17-9 0,7-3-88,3-1 0,10 2 0,6 7 0,5 4-402,5 3 0,7-5 0,0 6 1,8 2-1786,8 2-627,3 2 2944,10 0 0,10-7 0,10-3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4:39.8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2428 8051,'0'18'-52,"-2"-3"0,-2-1 218,-2-3 0,1-5 870,5 6 88,-8 0-709,6 5 1,-4-7-186,12-4 1,4-5-58,7-1 0,1-1 0,-1-5-88,0-6 0,1-3 1,-1-3-1,1-1-42,-1-5 0,1 5 0,-1-6 1,1 0-50,-1-5 1,1 3 0,-1 0 0,-1 0-9,-5 0 0,5 0 0,-5-4 0,3 1 4,-2-1 0,1 4 0,-5 0 1,0 2 105,0 4 0,3-5 1,-3 3-1,0 2-31,-1 1 1,1 3 0,-4-1-53,2 1 0,2 1-51,-2 5 0,-5 1-80,5 4 45,-4 4 103,-2-6 1,0 7-12,0-5 1,0 2 48,0-8-82,0 8-340,0-3-84,0 7-3551,0 0 3989,8 7 0,-6 3 0,6 7 0</inkml:trace>
  <inkml:trace contextRef="#ctx0" brushRef="#br0" timeOffset="618">158 2568 7690,'-8'12'-180,"-4"-1"0,4-5 0,1 4 770,-1-2 1,4 3 0,-6-3 353,3 2 0,1-5-372,6 7 0,2-8-393,3 2 0,5-4 1,8-2-1,-1 0-36,1 0 1,-1 0-1,2 0 1,3-2-8,1-4 0,6 2 0,-4-8 0,3-1-57,3-3 1,2-3-1,2-2 1,-1-5-51,1-1 1,0 4 0,0-6 0,2-4-82,4-6 1,-4 2-1,2-4 1,-6 5-93,-4 1 0,0 0 0,4 0 0,-4 2 44,-6 4 1,-3-2-1,-5 7 1,-1 1 61,-3-2 0,1 5 0,3-3 51,-3 4 0,4 1 0,-7 1 41,1-1 1,4 1 0,-7 1-36,3 5 0,-4-3 0,4 6-122,-3-1-135,-1 5 0,-6-6-1119,0 4-1158,0 4 184,0-5 2331,0 7 0,8 7 0,2 3 0</inkml:trace>
  <inkml:trace contextRef="#ctx0" brushRef="#br0" timeOffset="1617">2882 2516 7939,'-8'9'559,"4"1"-123,-7-4 0,5-2 98,-6 7 1,6-7-171,-5 2 0,5 2 1,-6-2-11,-1-3 0,-3-1 0,-1-2-122,-1 0 1,1-2-1,-1-3 1,1-7-93,-1-4 0,-5 3 1,-2-3-1,0-3-28,-1 0 0,-5-7 0,2 1 0,-4-2-172,-2-4 0,0 4 0,1-2 0,-1-2 37,0-2 0,6 3 0,1 3 0,3 0 19,4 0 0,7 6 0,3-3 0,-1 5-9,2 1 1,-3 7 0,5-1 0,0-1 13,0-3 0,-3 4 0,3 1-30,-2-3 0,6 5 0,-3-1-74,-1 2 0,6 0-342,-4 2-96,4 5 279,-6-7 0,6 6-953,-3-4 252,3 4 0,4-6 300,3 8 1,5 0 0,6 2 662,-5 4 0,13-4 0,-5 6 0</inkml:trace>
  <inkml:trace contextRef="#ctx0" brushRef="#br0" timeOffset="2317">2917 2498 7378,'0'10'3071,"0"-2"-2591,0-8 1,-2 0-145,-4 0 0,4-2-216,-4-4 1,-1 2 0,1-8 0,0-1-35,-2-3 0,4-7 1,-7-2-1,-1-1-110,2 1 1,-5-6 0,3 2 0,-5-4-47,-7-2 1,5 0-1,-4 0 1,3 2 120,3 4 0,-1-2 1,3 6-1,1 0-52,3-1 1,1 1 0,-4 4 0,5-2 9,1 1 0,0 3 0,4 1 0,-2 1-6,3-1 1,1 1 0,2 0 45,0-1 0,0 6-3,0 1-207,0 7-109,0-4 1,-2 8-389,-4 0-752,4 0-766,-6 0 2176,8 0 0,0 8 0,0 2 0</inkml:trace>
  <inkml:trace contextRef="#ctx0" brushRef="#br0" timeOffset="4818">629 1765 7665,'-17'0'-765,"5"0"1018,0 0 1,8 2 130,-1 3 0,1-3 0,0 6 219,-2 0 0,0-4-321,6 7 1,0-5 0,-2 4-119,-4-2 1,5-1 0,-7-3 21,0 2 1,4 0-124,-8-6 0,1 0 0,-7 0 41,1 0 1,-1 0 0,1 0-23,0 0 1,-1 0 0,1 0 0,-1 0-15,1 0 0,-1-6 1,-1-2-1,-3 1 7,-1-1 0,0 0 1,3 4-1,-1-4-27,-2-1 1,0 5 0,5-4 0,1 2-23,-1 0 0,1 1 1,-1 5-56,1 0 0,5-6 0,0 0 106,-1 2-150,5 2-22,0 2 0,8 2-105,0 4 119,0-4 1,0 8 37,0-5 1,2-3 10,4 4 1,-4-2 0,6 0 24,0 2 281,-6 0-113,5-6-93,-7 0 1,0-8 0,0-4-16,0-3 0,0-3 0,0 1 0,0-3-5,0-3 1,-2-2 0,-2-8 0,-1 0-41,1-4 1,2-4 0,0 0 0,-2-5-25,-2-5 1,0-1 0,6 0 0,0-1-72,0 1 0,2-6 0,2-1 0,2 3 19,-2 2 1,4 3-1,-3 1 1,-1 1 103,-2 1 0,-2 1 0,0 14 0,0 2-13,0 2 0,0 2 0,0-2 1,0 6 27,0 3 1,0 1-1,0-3 1,0-1 3,0 2 1,0 1 0,0 3-1,-2-1-19,-3 1 0,3 0 1,-4-1-1,2 1 25,-2-1 0,4 1 0,-4-1-40,4 1 0,2-1 0,0 1-44,0-1 1,0 1 38,0-1 0,0 7 100,0-1 138,0 8-52,0-4-43,0 8-121,0 0 59,0-7-6,0 5 0,2-6-23,4 8 1,-2 0-30,8 0 0,-1-2 0,7-2 2,-1-2 0,-5 1 0,0 5 0,1 0-10,3 0 1,3 0 0,2-2 0,5-2 4,1-2 1,-4 0 0,6 6-1,2-2-11,2-4 0,2 4 0,0-5 0,0 1-58,0 0 1,0-2 0,2 4 0,2-1 5,1 1 1,1 2 0,-6 2-1,0 0-14,0 0 1,0 0 0,0 0 0,0 0 20,0 0 1,-1 0-1,3 0 1,2 0-4,2 0 0,0 0 0,-6 0 1,-1 0-8,1 0 0,4 0 0,-2 0 1,-4 0 15,0 0 0,0 0 0,2 0 0,0 0 9,0 0 0,0 0 1,-2 0-1,-2 0 14,-2 0 1,0 6-1,4-1 1,-2-1 9,-2-2 0,-6 4 0,7 0 0,-1-2-14,-2-2 1,4 3 0,-6 1 0,0-2-6,1-2 1,3 4-1,-6 0 1,0-2-1,2-2 0,-5-2 0,5 0 1,-2 0 59,1 0 0,5 0 0,-6 0 0,0 0-42,3 0 0,-1 0 1,4 0-1,-4 0-21,0 0 0,-3 0 0,5 0 1,0 0 3,0 0 0,-4 0 0,5 0 0,-1 0-7,0 0 1,0 0 0,4 0 0,-4 0-4,-1 0 1,3 0 0,-4 0-1,0 0-9,0 0 0,-1 0 0,-5 0 1,2 0 1,3 0 1,1 0-1,-4 0 1,3 0 2,-3 0 0,-2-2 1,-1-2-1,-1-2 12,1 2 0,-1 0 0,1 0 0,-1-2 7,1 3 1,-1-5 0,0 2 0,1 2-33,-1 2 1,1 2-1,-1 0 1,1 0-6,-1 0 0,1 0 1,-1 0-1,1 0 10,-1 0 1,1 0 13,-1 0 0,-5 0 75,-1 0 1,-5 8-23,6 4 0,-8 3 1,2 3-39,-5-1 1,-1 2 0,0 3-34,0 1 0,0 2 0,0-3 0,0 3-6,0 2 0,0 4 0,0 8 0,0 2 13,0-3 0,0 5 1,0 0-1,0 1 68,0 5 0,0-6 0,0-1 0,0-1 25,0 0 1,0 0-1,0-6 1,0-1-55,0 1 1,0 6-1,0 0 1,0-2-7,0-2 1,6-1 0,0 1 0,-2 0-77,-2-4 1,0 2 0,2 2 0,2-4 35,-3 0 0,-1-8 1,-2 0-1,0-1 37,0-1 1,0 6-1,0-6 1,0-1-34,0-3 1,0 1-1,0 1-5,0 2 0,0 0 0,0-5 23,0-1 1,0-5-1,-2-2 1,-1-1-9,-3 1 0,0-4 18,6 6 1,-6-1-17,0 7 0,-5-7 6,5 1 1,-8-2 82,3 1 1,1-1 0,-2-6 21,-1 2 0,-3 0 0,-1-6-15,-1 0 0,1 0 0,-1 0 34,1 0 1,-1 0-1,-1 0 1,-2 0 45,-3 0 0,1 0 0,6 0 0,-1 0-3,1 0 1,-7 0 0,1 0-1,2 0-39,1 0 1,-3 0 0,0 0 0,1 0-97,3 0 1,-4 0-1,-1 0 1,3 0-94,2 0 1,1 0 0,1 0 0,-1 0 57,1 0 1,5 0-1,1-2 11,-3-4 1,-2 4-43,-1-4 0,-1 4-13,1 2 1,2 2 0,1 2-192,2 2 1,6 0-492,-5-6 1,-1 0-1474,-5 0-1740,7 0 3945,2 0 0,0 0 0,-1 0 0</inkml:trace>
  <inkml:trace contextRef="#ctx0" brushRef="#br0" timeOffset="5534">2131 1974 8161,'-10'-8'515,"1"6"0,5-5 853,-2-1-891,0 6 0,4-8-49,-4 4 1,2 5-173,-7-5 0,5 4 1,-6 2-95,-1 0 1,3 0-1,-2 0 1,-1 0-130,-3 0 0,-1 0 1,-1-2-1,-1-2 24,-4-2 0,1 0 0,-7 6 1,-4-2-96,-6-3 0,3 1 0,-3-6 0,6 2 18,4 4 0,0-3 1,-4 1-1,2 0 82,1-2 0,7 6 1,-4-4-1,2 4 80,3 2 0,3-1 1,2-3 4,-1-2 1,1 0 0,-1 6-57,1 0 1,1-2-1,3-2 1,1-2-38,-2 2 1,5 3 0,-3 1-35,-2 0 1,-1 0-53,-3 0 1,1 0-45,-1 0 1,3 1 0,1 3-119,3 2 0,7 2 1,-4-4-1478,0 2-1391,6-1 1890,-5-5 0,9 0 1172,3 0 0,5-7 0,8-3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04.3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350 245 7867,'0'-27'534,"-2"0"0,-2 6 0,-4-2-276,-2 1 0,4 3 1,-3 1-1,-1 3 1027,0 3 0,-1 4 0,-7 8-671,1 0 1,-1 0 0,-1 2 0,-2 4-316,-3 6 0,1 5 0,6 5 0,-1 3-354,1 2 1,-1-4-1,3 6 1,1 2-126,2 2 1,7 2-1,-5 0 1,2 0-542,4 0 0,2-2 0,4-2 0,4-4-201,6-1 0,9-5 1,4-8-1,2-3 174,4-2 1,-3-2 0,1-6 0,0-2 747,-2-4 0,14-11 0,-4-11 0</inkml:trace>
  <inkml:trace contextRef="#ctx0" brushRef="#br0" timeOffset="351">402 228 7867,'0'-17'1051,"0"5"470,0 0 1,-2 8-1014,-4-1 0,4 5 1,-4 5-1,5 7-38,1 4 1,0 3-1,0 2 1,0 5-384,0 1 0,0-4 0,0 4 0,0-2-173,0-3 1,1 3-1,3-2 1,4-3-238,2-7 1,-4 1 0,5-8-159,3-2 0,1-4 0,3-6 221,-1-6 1,1-3 0,-3-5 0,-1-3 184,-2-6 0,-3 4 0,3-1 1,-4 3 437,-1 0 1,-5 5 0,4 7 1118,-4-3-1161,-2-2 0,-2 7 0,-2 5 1,-2 8-142,3 7 0,1 7 1,2 3-1,-2 4-398,-4 3 1,4-7-1,-4 4 1,4-2-552,2 1 0,0-1 0,2-5-420,4-1 0,-2-1 0,7-5 231,3-5 1,-4-12-1,-1-7 958,-1-9 0,6-5 0,-5-8 0</inkml:trace>
  <inkml:trace contextRef="#ctx0" brushRef="#br0" timeOffset="601">681 245 7867,'2'-15'63,"4"3"0,-4-3 869,4 3 0,-4 6-358,-2 6 1,2 10 0,2 11-156,2 3 0,-1 1 0,-5-4 0,0 3-176,0-3 1,0 4-1,0 0 1,0 1-70,0-1 1,0-2-1,0-5 1,0-1-5,0 0 0,0 1-304,0-1 0,0-9-31,0-8 1,0-8 0,0-9 0,0-1-46,0 1 1,2-6-1,2-3 1,4 1-178,2 0 1,1-4-1,7 6 1,-1 1-302,1 3 1,-1 3 0,1 3 0,-1 3-518,1 2 0,5 2 1205,0 6 0,0 8 0,-5 2 0</inkml:trace>
  <inkml:trace contextRef="#ctx0" brushRef="#br0" timeOffset="1216">1066 158 8878,'-2'-15'1489,"-4"3"0,4 2-312,-4 4 0,4 6-766,2 0 0,6 4 1,2 12-1,-1 5-347,1 4 0,4 5 0,-4 4 1,-1 1-17,1 0 0,-2 0 0,-4 0 0,2 0-62,2 0 1,-1-6 0,-5-2-1075,0-1 612,8-3 0,0-21 1,6-10-1,-5-9-163,-1-7 0,6-5 0,-5 4 0,3 0 52,0-1 1,-3 1 0,5 4 0,-2-2 168,1 1 0,-3 3 0,0 1 1,-1 3 89,1 3 1,2-1 1196,5 7-50,-7 0 0,-1 8 0,-5 4 1,2 5 26,-2 5 0,0-4 1,0-1-1,4 1-434,1-2 0,-3-1 1,6-5-328,1 2 0,3 0 1,1-6-1,1-2-172,-1-4 0,1 2 0,-1-7 0,1-3-174,-1-2 0,1-3 0,-1-2 0,-1-3 94,-5 3 1,3-4 0,-8 0 0,-3-1 223,-1 1 1,-2 2 0,-2 5 0,-3 3 296,-7 3 0,2-1 0,-1 7 0,-3 2 170,-1 2 0,-3 10 0,1 3 0,-1 5-160,1 1 0,5 7 0,2 1 0,1 2-324,-1 4 1,6 2 0,-2 2-1,4 0-154,2 0 1,0 0 0,2 0 0,4-2-180,6-4 1,3 2 0,5-8 0,3-1-615,6-3 1,-2-4 0,2-3 906,2-6 0,10-4 0,4-2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24.5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165 18 8138,'-29'0'0,"2"2"0,0 2 67,-1 2 1,7 0 804,-2-6 0,13 2-524,10 4 0,10-5 0,11 5 0,6-4 26,6-2 1,-2 0 0,12 0-1,0 0-92,3 0 1,5 0 0,3 0-1,2 0-36,3 0 1,5 0-1,-2-2 1,6-2-91,9-1 0,1-7 0,3 6 0,5 2-64,5 2 0,0 0 1,6-2-1,0-1-58,0 1 0,-6 2 0,3 2 0,-3 0 15,2 0 1,-4 0-1,2 0 1,-5 2 85,-5 4 0,1-4 0,3 5 1,-1-1-30,-3 0 1,-5 6 0,3-7-1,3 1-6,3 2 1,-9-4-1,7 6 1,-5-3-15,-2-3 0,5 4 0,-3-2 1,-1 0 18,1 1 0,4-5 0,-5 4 0,3-4 59,3-2 0,3 6 0,1 0 1,2-2-63,4-2 0,-3-4 0,5-2 0,0-4-43,4-2 1,-4 4-1,-2-5 1,-4-3-35,-2-1 0,-1 3 0,-5 0 0,-7 1 14,-8 1 1,-4 0 0,-4 6 0,4-1 132,1 1 0,-5 2 1,-10 2-1,-1 0-52,1 0 1,3 0-1,1 0 1,-1 0 20,-5 0 0,5 0 0,-5 0 0,5 0 17,1 0 0,0 2 1,1 2-1,-1 1-74,1-1 1,3 4 0,-2 0 0,-5 0-91,-5-1 0,3 1 0,-4-4 0,-1 2-101,1-2 1,-4 4 0,-8-3 0,-2-1-8,2-2 0,2-2 0,0-2 0,-4-2 68,-6-1 1,3-1 0,-1 6-1,0-2 35,0-4 0,-1 4 1,-7-4-1,1 4-2,-1 2 0,6 0 0,1 0-145,-3 0 0,-2 0 1,-1 0-540,-1 0 1,1 0-384,-1 0 1,-5 0-1725,-1 0-1017,-7 0 3821,4 0 0,-23-8 0,-5-1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27.9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1240 18 8361,'-10'-8'793,"-5"6"1,11-6 0,-6 10-560,2 4 1,3 4 0,5 7 0,0 1-60,0-1 0,0 3 1,0 3-1,0 6-62,0 4 0,0 2 1,0 2-1,0 2-103,0 1 0,0 9 1,0-2-1,0 5-50,0 6 1,0-3 0,0 3-1,0-2 66,0 2 0,0-3 0,0 3 0,0-4 17,0-2 1,0 1-1,0-3 1,0 1-11,0 1 0,0-9 0,0 9 1,0-1-69,0-1 0,0 3 0,0-1 0,0 0-12,0 1 0,0-7 0,0-1 0,0 0 30,0-1 1,0 1 0,0 3-1,0-3 44,0-2 1,0 5-1,0-3 1,0 1 16,0 1 0,0-2 1,0 3-1,-2-1-30,-4 1 0,4-5 0,-4 0 0,4-3-13,2 1 0,0 0 0,0-6 0,0 0 15,0 0 1,0 0 0,0-1 0,0 3 15,0 4 0,0-10 0,0 4 0,0-2 14,0 0 0,0 2 0,0 0 1,0-2 8,0-4 0,0 4 1,0-4-1,0 4-9,0 2 1,-2-6 0,-2 0 0,-1 2-18,1 2 1,2-2 0,2 0 0,0 2-1,0-2 0,-6 0 1,0 4-1,2 0 36,2 0 1,0-2 0,-2-2-1,-1-2 9,1 2 0,0 2 0,0 0 0,-2-2-34,2-1 0,0-7 0,0 6 1,-1 2-8,1 2 0,2-6 0,2-2 1,0-1 13,0-1 0,0 2 1,0-4-1,0 3-1,0-3 1,-2 0 0,-2 1 0,-2 3-25,2 2 1,2-5-1,2 3 1,0-2 10,0 0 0,0 8 0,0-2 0,0 3-14,0-3 1,0 2 0,0-6 0,0 0 8,0 0 0,0 4 0,0-3 0,0-1-12,0 0 1,0 4 0,0-4 0,0 1-39,0-1 0,0-2 1,0-5-1,0-1-85,0 1 0,0-1 0,0 1-217,0-1 1,0-5-1580,0-1-1167,0-7 3070,0 4 0,-7-16 0,-3-2 0</inkml:trace>
  <inkml:trace contextRef="#ctx0" brushRef="#br0" timeOffset="1586">157 2393 8175,'-8'-10'-167,"5"-5"1,-7 3 246,2-3 0,-5-3 0,3 1 0,-2-3 130,1-3 1,1 4 0,-4-7 0,5 3-65,1 0 1,-4-2 0,6 3 0,1-3 12,-3-2 1,6 0 0,-4-4 0,4 0-51,2-6 0,2 2 1,2-6-1,4 4-64,1 2 0,1-5 1,4-1-1,-3 0 4,3-2 0,1 7 1,3-5-1,-1 4 42,1 2 0,-1 0 0,1 2 1,-1 2-32,1 2 0,1 8 1,2-3-1,5 5-33,1 1 1,-6 1-1,4 1 1,1 3-1,3 1 1,-2 2 0,2-3 0,2 3 3,2 2 0,2-3 0,2 3 0,2 0 32,1 0 0,3-3 0,-2 5 0,5 2-7,5 2 1,-7-4 0,-1 1-1,-2 1 5,0 2 1,1 2 0,-3 0-1,2 2 60,-2 4 0,-2-5 1,-3 7-1,1 0-75,0 4 0,-6-3 1,1 1-1,-1 0 3,-2-1 1,6 3 0,-4 4 0,2-3 22,-2-1 1,2-1 0,-6 7-1,3-1-6,3 1 0,-6-3 1,0-1-1,-2-2-56,1 1 1,5 5 0,-4 3 0,0 2-6,0-1 0,-1-3 0,-5-2 0,2 3 21,3 3 0,1-3 1,-4 3-1,3-4 72,-3-1 0,-2 5 0,-1 0 0,-1-1 21,1-3 0,-1-1 1,1-1-1,-1 2-59,1 5 0,-7-5 1,1 4-1,1-1-45,3 1 0,-4-2 0,-1 7 0,1-3-23,-2-4 0,-1 4 0,-5-1 1,4-1-18,2 2 1,-6 0-1,3 6 1,-1-3 8,0-3 0,0 6 1,-6-4-1,0 2 15,0 0 0,0-6 0,0 7 0,0 1 6,0 2 0,-6-4 0,-2-2 0,0 0-32,1 0 0,-5-3 0,4 3 1,0 0-77,1 0 0,-7-4 1,4 4-1,-1 1-45,-1-1 1,6-4-1,-5 4 1,-1 0-23,2 1 1,-5-5 0,5 4 0,-2 0 43,1 0 1,5-5 0,-6 3-1,-1-2 76,-3 1 0,5 5 1,-1-6-1,-2-2 103,-1-1 0,3 3 0,1 0 0,-3 1-49,-2 1 0,5-6 0,-1 4 0,-1-3-56,-3-3 1,1 1 0,1-3 0,2-1 28,-1-2 0,-3-1 0,-1 5 1,1-3 17,5-1 1,-5-2-1,4 3 1,-3-3 41,-3-2 1,1 3-1,-1-5 1,1 0 23,0 2 0,-1-6 0,1 3 1,-1-3-4,1-2 0,-1 0 1,1 0-1,-3 0 8,-3 0 0,4 0 1,-7 0-1,3 0-8,0 0 0,-6-2 0,4-1 0,-1-3-13,1 2 0,-6 0 1,2 0-1,-2-2 29,2 2 0,-4 1 0,6-1 0,-2-2 34,-1 2 1,7-4-1,-4 2 1,0 3-71,0 1 0,3-4 0,-3 0 0,0 0 25,0-2 1,-2 6 0,-4-5 0,2-1 19,2-4 0,1 3 1,-5-3-1,2-2-27,0-1 1,-6-3 0,10 1 0,-2-3-46,0-3 0,2 2 0,-4-6 0,4 1-52,1 5 0,1-6 1,4-2-1,-2-4 20,1-2 1,3 0 0,1-2-1,3-2-71,3-1 0,-3-7 0,5 4 0,-2 1-74,1-1 1,1 2 0,-4 4 0,3 0-126,-3 2 0,-1-3 1,-3 10-1,1 1-428,-1 4 0,7-2 297,-1 2 1,2-1-56,-1 7 0,-3-1 1,6 1-1,1-1-1286,-1 1 1763,-6 7 0,5-13 0,-9 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31.8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1485 1256 8488,'-8'10'1126,"6"-2"1,-6-10-818,8-4 1,6-4 0,2-5 0,-1 1-197,1 2 1,4 7 0,-4-5 0,-1 0-60,1 0 0,6 7 1,-5-5-167,1 0 1,6 6-23,-5-4 1,-3 6 186,-2 6 1,-4-2-1,-2 8 76,0 1 0,0-3 0,-2 0 59,-4-3 0,2 5-146,-8-6 0,7-2 0,-5-10-45,2-6 0,2-3 1,6-3-1,0 1 25,0-1 1,0 1 0,0-3 0,2-1 51,4-2 0,4 0 1,7 5-60,1 1 1,-1 7 0,1 4-16,-1 4 0,-5 4 1,-2 4-1,-3 6 27,-3 3 0,-2 8 0,-2 3 1,0-1 35,0 0 0,-8 4 0,-1-6 0,-3-1 76,0-3 0,1-1 1,-7-3 60,1-3 0,-1-4-158,1-8 0,1-2 0,3-2 0,3-4-104,2-2 1,2-3-1,6-9 1,0-1 15,0 2 1,0 1-1,2 3 1,2-1 6,2 1 1,8 5-1,-5 1 1,3-1 33,0 2 0,-7 3 0,7 7 56,2 0 0,-1 1 0,1 5 43,-2 6 1,-9 3 0,3 5-1,-4 1-13,-2 2 0,-8 7 0,-3-7 0,-5 0 13,-1 2 0,5-5 0,0 3 0,-1-5 67,-3-7 0,-1 3 1,-1-8-138,1-3 1,5-1 0,3-4-203,1-3 0,2-11 1,6-9-1,2 0-8,4-1 1,2-3-1,5 4 1,-1 0 9,1 0 1,1 1 0,0 7 0,-3 1 200,3 5 0,-1 1 0,1 6 69,-2-2 0,-7 2 0,5 10 0,-2 8 170,-4 7 1,-4-1-1,-4 5 1,-4-2-62,-2 0 0,5 1 1,-7-7-1,0 1-27,3-1 0,-5-5 1,6-3-1,1 1-92,-1 0-287,-6-6 0,12 2 0,-4-12 0,4-6-40,2-3 1,2-9 0,2 1 0,4 2 119,2 1 1,-1 3 0,5-1 0,-2 1 72,1-1 0,3 1 1,1 1 219,1 5 1,-7-3 160,1 8 0,-8 2 0,2 10-149,-4 6 1,-4 3 0,-4 3 0,-6-1-65,-3 1 1,3-1-1,0 1 1,-1-1-94,-3 1 0,5-1 0,-1-1 0,0-3-193,3-1 1,-1-8-223,4 2 1,4-6 0,-2-6 85,8-6 0,0-3 0,6-3 0,0 1-124,-1-1 1,3 1-130,5-1 1,-5 9-15,0 3 1,-9 6 0,3 6 0,-6 7 570,-6 9 0,-3 5 0,-9 8 0</inkml:trace>
  <inkml:trace contextRef="#ctx0" brushRef="#br0" timeOffset="2034">297 418 7977,'-18'0'276,"7"0"1,1 2 0,0 2 709,1 1 1,3 1-202,-6-6 0,10 0-552,2 0 0,2 0 0,10 0 0,3 0-285,7 0 1,-3 0 0,6 0-1,-1-2-328,-1-3 1,2 1 0,-3-6-1,1 2-543,-2 4 1,-1-3 0,-3-1 922,1-2 0,7 6 0,2-4 0</inkml:trace>
  <inkml:trace contextRef="#ctx0" brushRef="#br0" timeOffset="2233">629 191 7977,'-12'0'0,"0"0"892,-1 0 1,5 2-143,2 4 1,4-3 0,2 9-622,0 2 0,0 7 0,0 2 0,0 1-380,0 1 1,2 2 0,2 8 0,2 0-228,-2 0 0,-2 0 0,-2-2 0,0-4 478,0-6 0,0 4 0,0 0 0</inkml:trace>
  <inkml:trace contextRef="#ctx0" brushRef="#br0" timeOffset="2399">751 435 7977,'12'6'122,"-1"0"1,-5 6 901,6-7 1,-8 9-144,1-2 0,-3-3-814,-2 3 0,0 0 0,0 5-324,0 1 0,-2-1 1,-1 0-1,-5 1-449,-2-1 1,4-5 705,-5 0 0,7-1 0,-4 7 0</inkml:trace>
  <inkml:trace contextRef="#ctx0" brushRef="#br0" timeOffset="2651">926 383 7977,'7'-10'185,"3"-5"1,8 3 163,-1-4 1,1 7 0,-1 3 0,0 4-111,1 2 0,-1 0 0,1 0 0,-1 0-64,1 0 0,-1 8 0,1 3 1,-1 5-50,1 1 0,-9 7 1,-3-1-1,-4-2-102,-2-1 0,0-3 1,0 1-13,0-1 0,-8-5 0,-3-3 0,-5-1-199,-1-4 0,-1-2 0,1-2 0,-1-2-278,1-4 0,1-3 0,3-9 0,1 1-696,-1-1 1161,-3 1 0,-9-8 0,-2-3 0</inkml:trace>
  <inkml:trace contextRef="#ctx0" brushRef="#br0" timeOffset="2934">175 86 7950,'-26'-16'200,"-3"5"0,2-3 0,0 6 692,2-1 0,7 5 0,9 0-348,1 8 0,2 6 0,6 9 1,0 4-351,0 6 0,0 6 0,0 6 0,0 6-228,0 3 1,0 8-1,0 2 1,0 1-89,0-1 1,6 4 0,2-8 0,1-5-574,5-9 1,7-7-1,5-8 1,1-9-756,4-10 1,8-8 1449,1-6 0,9-12 0,-5-9 0</inkml:trace>
  <inkml:trace contextRef="#ctx0" brushRef="#br0" timeOffset="3151">1083 51 7950,'8'-15'0,"3"3"0,5 4 721,1 0 0,7 6 1,1-3-1,0 5-96,0 5 0,4 11 1,-3 9-1,-1 2-44,0 4 0,-2 8 1,-7 4-1,-3 2-121,-1 3 0,-2 2 1,1 3-1,-5-1-311,-4 1 0,-10-3 0,-5 1 0,-7-3-443,-3 1 1,0-3 0,3-13 0,-1-2-888,-2-2 0,-6-7 0,3 1 1181,-1-4 0,-2-1 0,-6-1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37.2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1747 1275 7984,'-12'0'1660,"1"0"-1372,7 0-136,-4 0 1,16 0-50,3 0 1,5 0-1,0 2 1,-3 2-80,-1 2 0,-1 1-13,7-1 0,-6 2 0,-3 6 0,-1-3-54,-4 3 1,-2 1 0,-2 3-1,-2-1 70,-4 1 0,2-1 0,-6 1 0,1-1 85,-1 1 1,-2-7 0,-5-1-78,-1-2 0,7-3 0,-1-5 1,1-1-8,1-5 0,2 2 1,8-8-1,0-1-64,0-3 1,0-1-1,0-1 10,0 1 1,2-1-1,4 1 34,5-1 0,3 7 0,0 1 84,-3 2 1,1 2 12,5 6 0,-7 2-78,-4 4 1,-4 4-1,-2 7 1,-2-1-29,-4-5 1,2 5 0,-7-4 0,-3 3 3,-2 3 1,-1-1 0,0-1 58,-1-5 1,6-3-1,1-8-9,-3 0 1,5 0 0,-1-2 0,2-4-45,4-5 0,2-5 0,2-1 0,2-1-67,4 1 1,-2-1 0,8 1 0,-1-1-12,-1 1 1,5 1-1,-3 3 1,4 3 37,1 2 0,-5-3 0,-1 5 161,3 2 0,-6 4 8,-3 6 0,-3 3 0,-4 11-57,-3 3 0,-5-3 0,-8 3 0,1-4-52,0-1 0,1-7 1,2 1-1,3 0 58,-3-3 1,-1 5 0,-3-8-4,1-2 1,1-4-89,5-6 0,3-4 0,8-7 0,0-1-139,0 1 1,8-1 0,3-1-1,3-3 6,-3-1 1,5 6 0,-4 5 0,5-2 94,6-1 0,-9 3 0,3 3 0,-1 1 33,-1 4 1,-3 2 0,-2 4 62,-2 4 1,-3 3-1,-5 9 1,-2-1 24,-3 1 1,-5 5 0,-8 0 0,1-1-149,0-3 1,-1-1 0,1-1 0,-1-1-523,1-5 1,-1 3-277,1-8 0,7-2-279,4-10 1,12-6 1145,6-11 0,11-4 0,4-8 0</inkml:trace>
  <inkml:trace contextRef="#ctx0" brushRef="#br0" timeOffset="384">2079 838 8045,'0'-17'-694,"0"-1"1,0 1-1,2-1 870,4 1 0,-4 5 0,5 1 293,1-3 0,-6 4 0,6 1 438,0 1 1,-7 0 48,5 2 1,-4 6-619,-2 0 1,-6 8 0,-1 10 0,-3-1-172,-4 1 0,5 7 1,-3 4-1,-2 6-105,-1 6 0,-3-5 0,3 7 0,1-2-405,3 0 1,7-1-1,-2-5 1,4-2-284,2-4 0,4-3 0,6-11 0,9-3-876,6-6 0,4-4 1502,6-2 0,0-16 0,0-3 0</inkml:trace>
  <inkml:trace contextRef="#ctx0" brushRef="#br0" timeOffset="650">2411 908 8459,'-12'-2'1236,"0"-4"0,8 3-766,-1-9 0,5 8-345,5-2 0,-1-2 0,10 3 1,3 1-266,5 2 1,1 2-1,-5 0-63,-1 0 1,0 0 0,-1 2 0,-2 2 25,-3 1 1,-7 9 0,2-2 111,-4 3 0,-4-3 0,-4-2 0,-6-1 103,-3 1 0,-3-4 1,1 3-1,0-1-192,-1-4 1,1-2 0,-1-2-553,1 0 0,1-8 0,3-1 706,1-1 0,8-6 0,-4 7 0</inkml:trace>
  <inkml:trace contextRef="#ctx0" brushRef="#br0" timeOffset="817">2585 926 8216,'0'17'1478,"0"1"-1168,0-1 1,0 1 0,2-3 0,2-1-80,2-3 1,0 1 0,-6 5-268,0 1 1,0-1 0,0 1-971,0-1 1,0 1-611,0-1 1616,-8-7 0,6-2 0,-6-8 0</inkml:trace>
  <inkml:trace contextRef="#ctx0" brushRef="#br0" timeOffset="1047">2777 786 13026,'2'15'54,"4"-3"0,-4 4 0,6-5 0,-2 5-605,0 1 0,-1 7 1,-5-1-1,0 0-2054,0 2 2605,8-5 0,-6 5 0,6-8 0</inkml:trace>
  <inkml:trace contextRef="#ctx0" brushRef="#br0" timeOffset="1331">3022 681 8021,'17'-17'210,"1"5"1,-3 0 348,-3-1 0,4-1 0,-7 1 320,1 1 0,5 8-531,-3-2 1,2 12 0,-1 8 0,-3 5-47,-2 4 0,3 8 0,-5-1 0,-2 5-74,-2 5 1,4-1 0,0 6-1,-4-1-235,-6 1 0,-6 2 1,-7 3-1,-1-3-450,1-7 0,-1-3 0,1-2 0,-3-2-504,-3-4 1,4-4 960,-5-7 0,-11-1 0,-1 1 0</inkml:trace>
  <inkml:trace contextRef="#ctx0" brushRef="#br0" timeOffset="2464">1 3213 8050,'0'10'948,"0"-4"-761,0-12 0,5 2 0,3-9 0,2-5-25,3-3 1,9-8-1,3 4 1,0-5 31,0-6 1,12-1-1,0-10 1,6-1-41,5-3 0,3-7 0,1 0 0,3 0-51,3-3 1,-10 7-1,5-4 1,-3 4-215,1 1 0,1 1 0,-2-1 0,-1 1-80,-2 0 0,-7 5 1,7 0-1,1-1 12,3-3 0,-7 5 1,-1 1-1,-2 3 135,0 3 0,1-4 0,-3 2 0,0 3 21,-6 1 0,2 2 0,-6-2 0,4-2 58,2-2 1,-2 1 0,-2 5 0,-2 0-14,2 0 0,2 0 0,0 0 0,-2 2-16,-2 4 1,-5-4 0,3 6 0,0-2-13,0-1 1,0 3 0,4-4-1,-4 4-33,-1 2 1,3 0-1,-4 3 1,0-1 12,0 2 0,-1 1 0,-5 3 0,2-3 12,3-3 1,-1 4 0,-6-7-1,3 3 51,3 0 1,-3-2 0,3 3 0,-4-1 17,-1 2 1,1-5 0,2 3-1,3 0 10,-3-2 1,-1 5 0,-3-3 0,0 4-29,1 1 1,5-1 0,0-3 0,-1 1-10,-3 5 1,-1-1 0,-1 5 0,1-5-11,-1-6 1,1 5 0,-1-1 0,0 5 11,1 1 0,1-9 0,3-1 0,1 2 0,-2 1 1,-7 3 0,-2-1-1,1 1-30,3-1 1,1-3 0,1 2 0,-3 3-302,-3 1 1,1 5 0,-5 0-598,2 2 0,-6 1 898,2 1 0,3 4 0,1-6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42.2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1415 8150,'12'0'179,"-1"0"1,-5 0 340,6 0 243,-8 0-568,3 0 0,-5 0 1,4 0-19,6 0 0,-3 0 1,3 0-1,2 0-38,1 0 1,3 0 0,-1 0-1,1 0 19,-1 0 1,6-2-1,3-4 1,1-4-61,4 1 1,2-7 0,2 5 0,0-5-25,0-1 1,0 1 0,1 2 0,3 3-81,2-3 1,0 1-1,-4-1 1,1 4 25,3 3 0,6-7 1,-7 4-1,-1-1 40,-2-1 1,-4 2 0,-2-3-1,-2 1-45,2-1 0,0-3 0,0 1 0,-3 1-7,-3 2 0,4 1 0,-4-5 0,0 3-24,1 1 1,3 2 0,-4-3-1,0 3 23,0 2 1,4-4 0,-5 5 0,-1-1 46,2 0 0,-3 0 0,5 5 1,-2-3 28,-4 2 0,-1 2 0,-1 0 1,3-2-32,1-2 1,0 0-1,-5 6 1,-1-1-25,0-5 1,1 4 0,-1-4-90,1 4 0,-1 2 39,1 0 0,-1 6 0,1 2 21,-1 1 1,-5-3-1,-1 4 6,3-2 0,-4-3 0,1-3 0,3 2 4,2 2 1,-5 0-1,1-6 39,1 0 0,3 0 0,1 0 47,1 0 1,-7 0 0,1 0-41,2 0 0,-5 0 0,1-2-29,-2-4 0,4 2 1,-5-5-80,3 1 1,-6 0-775,2 2-480,-4-4 1,-4 1 1306,-4 3 0,-4 4 0,-7 2 0</inkml:trace>
  <inkml:trace contextRef="#ctx0" brushRef="#br0" timeOffset="1601">2271 961 7424,'-2'10'-1261,"-3"-5"1614,3-3-316,-6-2 0,8-2 90,0-3 0,0-5 1,0-8 213,0 1 1,0 5 0,0 1 6,0-3 1,0-1-1,-2-1 87,-4 4 0,4-3-192,-4 3 0,4-3-47,2-3 0,0 1-73,0-1-169,0 9-48,0 1 1,0 21 9,0 5 1,0-3 0,0-3 54,0 2 1,-2 1 33,-3 3 0,-5-3 35,-8-3 1,1-4-1,0-8 81,-1 0 1,6-2 0,1-2-1,-1-4-28,2-2 1,3-1 0,7-7 0,0 1-16,0-1 0,0 1 0,0-1-91,0 1 1,2 7-1,3 4 1,7 4-25,4 2 0,-5 0 0,1 0-36,1 0 0,3 6 1,0 2-1,-5 2 49,-5 3 0,2 3 1,-2 1 27,-3 1 0,-1-1 1,-2 1-1,-2-1 9,-3 1 1,-3-1 0,-6 0 0,3-1 73,-3-4 0,-1 1 0,-3-7 46,1-2 1,-1-2-89,1-2 0,7-8 0,2-4-53,0-3 0,7-8 0,-3 1 0,6 3-19,3-1 1,7 13 0,-4-11-1,2 5 0,3 3 0,3-4 0,1 9 53,1 1 1,-1 2 111,0 2 1,-7 2-1,-4 4 1,-4 5 9,-2 5 0,0 1 1,0 1-1,-2-1-89,-4 1 0,2-1 0,-5 0 0,-1 1 2,0-1 0,0-5 1,-3-2-85,1-3 0,1-1-34,-7-6 0,8-2 0,5-3 0,3-7-30,2-4 0,0-1 0,0-2 0,0-3-10,0-1 0,2 2 0,2 7 0,3 2 35,3-1 1,-4 3-1,5 0 49,3 3 1,2 1 94,1 6 0,-7 8 0,-4 3 85,-5 5 0,-1 1 0,-1 1 0,-3-1-80,-2 1 0,-6-1 0,4 0 0,-1-1-18,-5-4 0,4 3 0,-1-5-57,-3 0 0,5 3-97,-3-7 0,2-2-70,-1-10 0,5-2 0,10-5 0,3 1-14,3-2 0,-4-1 0,6-3 99,1 1 0,3 1 1,-1 3 100,-3 1 1,3 3 445,-3-3 1,-4 6-285,-2 12 1,-10 4-1,-4 7 1,-2 1-143,-3-1 1,3-1-1,0-3 1,1-1-205,-1 1 1,4-3 0,-6 0-229,-1-3 0,3 5-142,-2-6 1,9-2 311,-3-10 0,4-4 0,2-7 0,0-1-103,0 1 0,0-1 0,2 1 97,4 0 0,3-1 0,9 1 176,-1-1 1,-1 6-1,-3 3 231,-1 1 1,0 2 361,5 6 0,-7 8-69,-4 4 0,-6 1 0,-4 1 394,-2-3-753,-8-7-153,5 4 0,-3-10 1,2-4 72,2-5 0,3 1 0,5-2-7,0-1 1,0 3 0,0-2-205,0-1 136,0 5 1,0 2-1,0 12 0,-2 4 1,-2 7 101,-2 1 1,-2-3 0,4-1 0,-3-3 106,-3 3 0,4-4 0,-4 1 36,3 3 1,-7 1-330,2 3-1141,5-8-1233,-1-3 1238,8-7 1,2 0 1250,4 0 0,3 0 0,9 0 0</inkml:trace>
  <inkml:trace contextRef="#ctx0" brushRef="#br0" timeOffset="1901">2795 524 8024,'-17'-9'179,"5"-5"1,1 8 0,-3 2 180,-2 2 0,5 2 0,-1 0 0,-1 0 111,-3 0 1,-1 14 0,-1 3 0,1 5 53,-1 3 1,1 4 0,-1 10 0,1 2-413,-1-3 1,3 1 0,3 0 0,4 4-222,1 1 0,5-7 1,-4 0-1,6-6-248,6 0 0,-2-6 0,7-1 0,3-7-1196,1-5 0,9-4 1552,-1-8 0,8 0 0,-4 0 0</inkml:trace>
  <inkml:trace contextRef="#ctx0" brushRef="#br0" timeOffset="2117">2830 734 8024,'-17'10'-59,"1"-1"1,3-5-1,1 2 1387,-2-2 1,7-4-713,1-6 0,12 4 0,5-6 1,5 1-348,1-5 1,3 2-1,3-1 1,6-1-264,4 2 0,2-5 0,0 3 0,0-2-347,0 3 1,0-3 0,0 6 0,-2 1-672,-4-1 0,-4 2 0,-8 6 0,1 0 1012,-1 0 0,-7 16 0,-2 3 0</inkml:trace>
  <inkml:trace contextRef="#ctx0" brushRef="#br0" timeOffset="2501">3022 804 8169,'-29'11'0,"2"-1"485,2-2 0,2 0 1,5-5 441,1 3 1,1 2-621,4-2 1,5-2 0,7 7-114,0 3 0,2-4 0,1 1-234,3 3 1,6 1 0,-4 1 0,-1-3-125,1-1 0,6-8 0,-3 2-12,5-4 0,1-2 0,1 0 0,-1 0 93,1 0 1,-7 0-1,1 0 1,2 0 49,1 0 1,-3 0 0,-2 2 0,-1 2 165,1 1 0,-6 3 11,2-2 0,-4-2 1,-4 8-200,-4 1 0,-4 1 0,-7-1 1,-1-1-181,1 2 0,-1-5 0,1 3 1,-1-1-496,1-1 0,-1-2 0,1-8 242,0 0 1,1-2 0,2-4 0,5-7 318,1-9 0,-4 1 1,6-6-1,3 0 297,1-1 1,2 1-1,0-4 1,2 2 31,3-2 0,-1 6 0,8 2 0,2 3 93,1 3 0,3 1 0,-1 3 0,0 3-152,1 2 1,1 2-102,5 6 0,-5 0 0,6 0 0</inkml:trace>
  <inkml:trace contextRef="#ctx0" brushRef="#br0" timeOffset="2768">3179 227 8311,'-5'-17'0,"-3"-1"688,-2 1 0,6-1 0,-2 1 665,5 0 1,1 5-756,0 0 1,0 10-489,0 2 0,0 8 0,0 10 0,0-1-241,0 0 1,0 1 0,0-1 0,0 1 25,0-1 1,0 1 0,0-1 0,0 1-148,0-1 1,0-5-1,0-1 1,1 1-513,5-2 0,-2 3 0,6-5-514,-2 2 1,5-6 1277,-1 2 0,3-4 0,3-2 0</inkml:trace>
  <inkml:trace contextRef="#ctx0" brushRef="#br0" timeOffset="2949">3319 157 8024,'-17'0'204,"-1"0"1,1 0 329,-1 0 0,7 0 1,-1 0 133,-2 0 1,5 0 0,-1 2-482,2 4 0,2-2 0,6 8 0,0 1-405,0 3 0,0 7 0,0 2 0,0 3-335,0 3 0,0 2 0,2 2 1,2-1 552,2 1 0,0 8 0,-6 2 0</inkml:trace>
  <inkml:trace contextRef="#ctx0" brushRef="#br0" timeOffset="3168">3407 769 8254,'9'17'609,"-3"1"1,-4-7-1,0 1-260,4 2 0,-4-5 1,4 3-9,-5 1 0,-1 3 0,-1 1-345,-5 1 1,2-1-1,-8 1 1,-1-1-271,-3 1 1,-1-1-1,1 1 1,2-1-619,3 1 1,-1-3 891,-5-3 0,-1 3 0,1-5 0</inkml:trace>
  <inkml:trace contextRef="#ctx0" brushRef="#br0" timeOffset="3416">3668 751 8024,'-11'0'716,"-1"0"1,10 0 0,2-2 0,10-3-458,5-7 0,3 2 1,1-1-1,3-1-195,1 2 0,6 0 0,-4 7 0,1-5-613,-1-2 1,0 6-1,-4-2 549,3 4 0,7-5 0,-4-3 0</inkml:trace>
  <inkml:trace contextRef="#ctx0" brushRef="#br0" timeOffset="3833">3773 804 8024,'-17'17'-573,"-1"-1"0,1-3 0,-1-1 1601,1 1 1,1-3-1,3 0 1,3 0-263,2-1 0,3 3 1,5 5-667,0 1 0,0-7 1,0 1 4,0 2 1,7-5 0,5 1-174,3-2 1,3-2 0,-1-6-1,1-2-125,-1-4 1,1 4 0,-1-4 0,1 4 80,-1 2 1,1-2 0,-1-2 77,1-1 0,-7-1 0,-1 8 21,-2 4 1,-2-3 0,-6 9 37,0 2 0,-2 1 1,-4 3-1,-6-1-107,-3 1 0,-3-1 0,-1 0 0,-1 1-322,3-1 1,-4-1 0,9-2 0,-4-5-300,-1-1 1,-1-2-1,3-8 300,3-4 0,4-4 0,8-9 0,0-2 338,0-3 1,0-7 0,0 4 0,0 0 233,0 4 0,6-3 0,0 3 0,0 2 197,2 1 0,-1 3 0,7 1 0,-2 3 31,1 1 1,3 2 0,1-3-1,1 3-562,-1 2 0,1-3 1,-1 5-1,1 0 165,-1-2 0,1-1 0,-1-9 0</inkml:trace>
  <inkml:trace contextRef="#ctx0" brushRef="#br0" timeOffset="4218">3791 157 8024,'0'-17'0,"-2"0"0,-2-1 787,-2 1 0,0-1 0,6 1-295,0-1 0,2 3 0,4 3 0,6 6-187,3 4 0,3 2 1,-1 0-1,1 0-262,-1 0 0,1 2 0,-1 4 0,0 4-54,1-1 0,-6 7 0,-3-4 1,-1 3-105,-4 3 0,-2 5 0,-2 0 0,-2-1-50,-4-3 1,2-4 0,-6-1-1,1-2 30,-1 1 1,4-3-1,-3 2 200,1 1 0,0-5 0,4 0 453,-2 0-378,1-7 1,12 7-145,5-8 0,3 0 1,1 2-47,-4 4 1,1-2-26,-7 7 1,0-5 0,-6 6-4,0 2 1,-2-5-1,-4 3 1,-8 1-328,-7 3 0,2 7 1,-6 1-1,1-3-231,1-2 1,-2-3 0,5-3 635,3-1 0,-4 0 0,11 5 0</inkml:trace>
  <inkml:trace contextRef="#ctx0" brushRef="#br0" timeOffset="4434">4350 350 8024,'0'17'352,"0"1"0,0-1 0,2 2 600,3 5 0,-1-3 0,8 6 0,0 0-272,-3 1 1,5 3-1,-8 7 1,-2 3-463,-3-2 1,-1 0 0,0 2 0,-1 3-328,-5 1 1,-4-3-1,-9-7 1,-5 0-695,-5 0 1,-6-2 0,-4-4 0,-5-5-1272,-7-5 1,1 2 2073,-14-3 0,-8 11 0,-7-10 0</inkml:trace>
  <inkml:trace contextRef="#ctx0" brushRef="#br0" timeOffset="4917">2935 315 8009,'0'-18'-12,"0"1"1,0-1 0,0 1 500,0-1 0,0 1 254,0-1 0,2 3 1090,4 3-1297,-4-3 1,7 15-400,-3 0 0,-2 7 1,6 11-1,-2-1-157,-5 1 0,5-1 0,-2 1 0,0-1-115,2 1 1,-5-1 0,7 1 21,-2-1 1,4 1 0,-5-3-1,1-1 169,0-3 0,5-1 1,-1 4-79,4-3 0,-5-7 1,1 2-1,1-4-148,3-2 0,1 0 0,1 0 0,-1-2-134,1-4 1,5-5-1,2-11 1,1-1-1709,-1 2 2012,6 1 0,-4 3 0,8-1 0</inkml:trace>
  <inkml:trace contextRef="#ctx0" brushRef="#br0" timeOffset="5650">2219 908 8178,'-12'0'-35,"1"0"75,-3 0 0,-1 0 175,-3 0 0,8-1 1,3-3 367,-1-2 0,6-2 336,-4 2-614,4 4 0,4-5 0,4 7-70,6 0 0,3 0 0,3 0-89,-1 0 1,-5 0 0,-1 0 0,3 0-15,1 0 1,5-6 0,1 0 0,2 0-25,-1-2 1,3 1 0,0-7 0,0 4-29,1 2 0,5-5 0,-4 3 0,2-1-50,0-1 0,-2 6 0,4-4 0,-3 1 20,-3-1 0,0 4 1,-4-4-1,3 1-21,-3-1 0,-2 4-14,-1-5 0,-3-1 1,-1-4-1,-4 3-53,-3 1 0,5 6-688,-6-5 34,7-1 0,-9 2-1666,8 5-151,-8 3 2509,4 9 0,-16 3 0,-2 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49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1136 18 7932,'17'0'153,"1"0"0,-3-2 283,-3-3 1,-2 3-32,-5-4-189,-3 4 1,4 2-117,-12 0 1,-3 6 0,-7 1-17,5 3 1,-5-6-1,6 4 1,-1-2 36,-1-1 0,2 3 0,-3-4 1,1 4 25,-1 2 1,-3-5-1,-1 5 1,-1 0-14,1-1 1,-1 1-1,1 4 1,-1-3-18,1 3 0,-3-4 0,-1 1 0,-2 3 28,1 1 1,3 1-1,0-2 1,-3-3 1,-1 3 1,-6-6 0,6-1-1,1-1-51,3 0 1,-5 0 0,1-6 0,2 2-35,1 4 1,-3-5 0,0 5 0,2-2-48,1 2 0,3-2 0,-1 6 0,1-1 27,-1 1 0,7-4 0,-1 5 0,-2 1-11,-1-2 1,-1 5 0,3-5 0,1 2 1,-1-1 1,3-5-96,-2 6 1,1-3-16,-7 3 1,1-4-31,-1-8 1,1 6 0,-1-1-10,1-1 0,5-2 0,0-2-120,-1 0 0,-3 0-54,-1 0 0,5 0 0,3 2-316,1 4 0,0-4 3,2 4 1,2-2 116,-7 2 0,5-5 1,-4 7 23,2 0 1,1-6-1,3 6 462,-2-1 0,-8 3 0,5 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5:59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26 332 8182,'-12'-2'706,"1"-4"0,9 4 0,2-3-258,10 3 1,7 2 0,8 0 0,8 2-31,6 3 0,10 3 1,-1 6-1,8-5 105,8-1 0,4 4 0,4-6 0,4-2-185,5-3 1,7-1 0,3 0 0,2 0-13,-2 0 1,-7-5-1,-3-3 1,4 0-100,7 0 0,-11 3 1,1 5-1,-7-2-120,1-4 0,-2 4 0,3-6 0,-3 2-153,-6 0 0,-10-1 0,0 3 0,-3-2-4,-3 2 1,-7-4 0,-6 2-1,-8 3 54,-8 1 0,-4 2 0,-3-2-121,-5-4 199,-3 4-261,-8-6 1,-2 8 0,-4 0-546,-5 0 0,1 0 0,-2 0-208,-1 0 1,3 0 475,-1 0 0,5 0-8,-6 0-231,8-8 1,-4 5-489,8-9 1,0 6-551,0-6 1733,0 9 0,8-5 0,2 8 0</inkml:trace>
  <inkml:trace contextRef="#ctx0" brushRef="#br0" timeOffset="433">2122 18 8104,'-24'0'314,"1"0"784,2 0 0,3-2-481,7-4 0,11 4 0,13-4 0,7 4-268,3 2 1,10 0 0,0 0-1,8 2-55,3 4 0,-3-4 1,4 6-1,-1-2-37,1-1 0,-6 3 0,3-4 0,-3 4 12,-4 1 1,4 1-1,-12 4 1,0-3-8,-3 3 0,-13-4 1,-5 1-1,-4 3-2,-2 1 0,-2 1 0,-6-1 0,-9 1-276,-10 3 0,-6 5 0,-2-3 0,0 4-524,0 2 0,0 3 0,-2 4 0,-2 3-911,-1 4 0,-1-4 0,6 4 0,2-6 1451,4-6 0,4-4 0,7-8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14.3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53 488 7958,'-12'-16'0,"2"3"184,2 1 0,-3 6 1780,5-5-1097,0 7 0,6 6 0,0 13-492,0 7 0,6 11 0,2 2 0,0 7-382,-1 3 1,5 11 0,-6-2-1,-2 9-134,-2 8 1,-2 1 0,0 10 0,0 1-410,0 2 0,-2-3 0,-2-2 0,-4-5-743,-2-7 0,6-14 0,-3-17 1293,-1-11 0,6-11 0,-6-15 0</inkml:trace>
  <inkml:trace contextRef="#ctx0" brushRef="#br0" timeOffset="217">0 558 8422,'0'-35'0,"0"0"361,0 0 0,0 6 1,2 2-1,4 1 127,6 5 1,5 4 0,4 3-1,3 4-155,-3 3 1,6 1 0,0 8-1,1 4-209,-5 5 0,-4 12 0,-1 5 0,-3 1-72,-3 0 0,1 0 0,-7 8 0,-2 2-162,-2 1 1,-8 9 0,-2-4 0,-1 1-225,-5 1 0,-3-7 1,-5 5-1,-1-2-268,2-4 0,1-8 1,3-6-1,-1-4-204,1-5 0,5-10 806,1-1 0,7-3 0,-4-2 0</inkml:trace>
  <inkml:trace contextRef="#ctx0" brushRef="#br0" timeOffset="1150">611 523 7958,'28'-33'246,"-5"4"0,-4 2 0,-3 5 0,-3-1 545,-1 2 0,-6-1 1,4 1-16,-3-2 0,-9 1 0,-9 11-404,-5 5 1,-7 4 0,0 2 0,1 0-280,3 0 1,-1 13-1,-1 5 1,-2 3-18,2 4 0,1 3 0,5 7 0,1 1-233,2 5 1,1-4 0,-5 4 0,5-4-37,5-2 1,2 0 0,0-2-1,-2-2 16,2-2 0,10-14 1,6 1-1,3-7 23,3-5 0,5-9 0,2-9 0,0-7 14,1-9 1,3-4 0,-6-5 0,0-2 25,3 2 0,-7 2 0,2 2 0,-5 2 391,-4 4 1,-7 4 106,7 8 0,-8 9 0,0 8-157,-8 10 0,0 13 1,-6 6-1,3 4-163,3 2 1,0-2 0,0-2-1,-2-2-464,2 2 1,2-4 0,2 0-1,0-1-1249,0-5 0,8-4 984,4-5 0,3-6 1,1-14-1,-3-9 331,-1-11 1,-2-5 0,3-1 0,-3-1 337,-2 0 0,3 0 0,-3 2 0,0 2 272,0 2 1,-1 7 0,-3-1 1020,2 4 1,2 3-600,-2 4 0,1 7 0,7 10 1,-4 7-352,-3 4 0,1 7 0,-4 2 0,2 0-179,-2 1 0,-2 3 0,0-4 0,2 0 51,1 0 0,1-1 0,-6-7-160,0 1 0,-2-3-535,-4-3 13,4-5 1,-5-8-1,7-5 1,0-6-151,0-3 1,7-3-1,7-1 1,5-3 7,5-1 0,1 0 0,-2 5 0,6 1 404,4-1 0,-4 1 0,1 1 0,1 3 400,2 1 0,0 1 1,-2-5-1,-4 2 432,-2 3 1,-7 1 0,-7-2 739,3 7 0,-8-3-837,-6 2 1,-8 0 0,-12 6 0,-1 2-213,-2 4 1,-1-2 0,5 6 0,-2-1-159,-3 1 1,1 2-1,6 5 1,1 2-126,5 5 0,-5-5 0,6 4 0,1-3-52,3-3 0,-2 1 0,2-1 1,2 1-219,2-1 0,4-1 1,4-5-1,8-5-127,7-4 0,-2-2 1,7-2-1,-3-6-16,0-9 1,6-2-1,-3-9 1,-1 1 258,0 0 1,-7 6-1,-7-3 1,1 5 23,-3 2 0,1 5 322,-4 0 1,-6 10 0,2 2-36,-6 10 1,-8 6 0,7 1 0,1 0-276,2 1 0,2-1 0,0 1 0,0-1-596,0 1 0,0-1 0,0 1-41,0-1 1,2-7 0,4-4 0,5-4 715,5-2 0,1 7 0,1 3 0</inkml:trace>
  <inkml:trace contextRef="#ctx0" brushRef="#br0" timeOffset="1798">1607 418 7958,'-18'0'-1094,"1"0"3054,0 0 0,7-2-1098,4-4 1,4 2 0,4-5-546,4 1 0,-2 2 1,7 8-328,3 4 1,-1 4 0,1 7-20,-2 1 0,-8 1 0,1 2 0,-1 3-305,2-3 0,-4-8 1,4-1-881,-4 2 826,-2 1 1,0-7 0,2-8 220,4-10 1,1-5 0,5-5 0,-4 1 200,0 1 1,-5-3-1,7 10 340,-2-5 0,4 4 185,-7 1 0,3 7-227,-2-2 1,-4 12 0,4 5-210,-4 5 1,-2 1-1,0 1 1,0-1-75,0 1 1,0-7-1,0 1-667,0 2 241,0 1 0,2-5 1,3-4 121,7-4 1,-2-4 0,1-4 190,3-6 0,-4 5 1,1 1-9,3 4 1,1-4 0,3 0 113,-1 2 0,-5 2 0,0 0 0,1-2 52,3-1 0,1-1 0,1 6 1,-3-2 135,-3-4 1,3 2-1,-3-6 1,4 1-47,1-1 0,-2 4 1,-1-3-1,-2-1-120,1 0 0,-3 4 0,0-5 89,-3-3 1,-1-1 8,-6-3 1,-2 3-1,-3 3 143,-7 6 1,-4 4 0,-1 2 0,1 2-41,5 4 1,-5-2 0,5 7 0,-3 5-149,2 5 0,-1-1 0,7 3 0,2-4-267,2-1 1,2-1-1,0 1 1,0-1-547,0 1 0,8-1 0,4 1 0,3-3-420,3-3 1,1 1 0,2-7 0,4-2-752,3-2 1867,-7-2 0,12-8 0,-6-1 0</inkml:trace>
  <inkml:trace contextRef="#ctx0" brushRef="#br0" timeOffset="1982">2183 436 7950,'-17'7'488,"-1"-5"0,1 4 838,-1-4 1,9 0-999,3 4 1,12-6-1,5 2 1,7-6-219,5 0 1,4-6-1,8-1 1,0-5-442,0-1 1,2-1-1,2 1 1,1-1-228,-1 1 1,4-1 0,-2 1 0,-3 1-362,-1 5 1,-9-3 0,-5 8 918,-4 2 0,-9-5 0,-2-1 0</inkml:trace>
  <inkml:trace contextRef="#ctx0" brushRef="#br0" timeOffset="2384">2480 121 7272,'-17'-17'0,"-1"-1"-23,1 1 0,-1-1 0,1 3 0,1 1 3547,5 3-2986,-5 7 1,14-2-1,-4 12 1,4 7-229,2 9 1,6-1-1,0 8 1,-2 2-147,-2 2 0,4 10 0,0 1 0,-3 3-60,-1 0 0,-2-1 0,-2 7 0,-1-1-163,-3 0 0,0 1 0,6-3 1,0-5-178,0-10 0,0-2 0,2-12 1,4-5-119,5-9 1,11-9-1,3-7 1,2-11 13,4-5 1,-4-6 0,2-8 0,0-2 156,-1 3 0,3 1 0,-6 2 1,0 2 230,0 4 1,-7-2-1,-7 7 399,3 3 0,-8 4-34,-6 5 0,-8-2 0,-9 9 36,-1 1 1,1 2-1,-1 2-191,1 0 1,-1 6-1,3 1 1,1 3-209,3 4 0,1 3 0,-2 4 0,4 3-68,1-3 0,5 4 0,-4 0 0,4 1-262,2-1 0,2 4 0,4-6 0,5-1-248,5-3 1,1-1-1,3-3 1,1-3-350,2-6 1,3-5-1,-3-2 1,4-5-90,0-6 1,0-11 965,-3-6 0,-5-4 0,6-2 0</inkml:trace>
  <inkml:trace contextRef="#ctx0" brushRef="#br0" timeOffset="3099">2864 436 7943,'0'-18'1077,"0"6"1779,0 1-2435,0 7 1,0-2-1,0 12 1,0 6-262,0 3 1,0 3 0,2-1 0,2 2-117,2 5 0,2-5 1,-4 4-1,1-3-295,-1-3 0,4 1 0,-2-1-626,-2 1 0,0-9 242,1-3 1,-1-6 243,8-6 0,-6-3 0,4-9 1,-1-1-13,1-5 0,2 3 1,5-8-1,1 0 261,-1 2 0,0 2 1,1 7-1,-3 1 348,-3-1 1,4 6 0,-5 3 194,5 1 1,-7 4 0,-3 10 0,-4 6 146,-2 3 0,2 3 0,2-1 0,2 2 70,-2 5 0,-2-5 0,-2 4 0,0-1-590,0 1 1,0-4 0,0 5-1,0-5-464,0-1 0,0-1 0,0 1-871,0-1 0,-2-7 714,-4-4 0,4-18 1,-4-8-1,2-7 197,-2-10 0,3 1 1,-7-11-1,2-1 377,4-3 1,-4 6-1,3 3 1,1 3 152,2 4 1,2-2 0,0 14 171,0 1 0,2 5 1,4 5-139,5 7 1,5 10-1,3 7 1,3 4-323,1 1 0,8 0 0,-4 1 0,2-1 8,0 1 0,0-1 1,4-1-1,-2-3 442,-2-1 1,-1-8 0,3 2-1,-4-4 841,-2-2 0,-7 0-384,-7 0 1,-9 0 0,-2 0-500,-10 0 0,-5 0 0,-5 2 1,-1 2-98,-2 1 0,0 9 1,5-2-1,1 3-39,-1 3 1,7-1 0,1 1-340,2-1 1,2 0 84,6 1 0,8-3 0,4-3 0,3-6-40,3-4 1,-1-2 0,1 0 0,-1 0 90,1 0 1,-1 2 0,0 4 117,1 5 0,-8-1 0,-5 4 0,-3 3-91,-2 4 0,-2 3 0,-1-5 0,-5 2-212,-2 3 0,-2-7 0,-3-5 0,1-1-1029,3-1 1,7-4-796,-2-12 2094,4-4 0,10-15 0,2-2 0</inkml:trace>
  <inkml:trace contextRef="#ctx0" brushRef="#br0" timeOffset="3884">3703 505 7882,'11'-5'-822,"1"-1"1,-2-2 2428,1 2 0,3-4-173,-8-7 0,-2 7-279,-10 4 0,2 5-864,-8 1 0,1 7 0,-5 5-210,4 3 1,-1 3 0,7 1 0,2 3-133,2 1 0,2 0 1,0-5-463,0-1 1,0 1 0,2-3-94,4-3 1,-2-4-1,7-8 1,3-2 266,2-4 1,1-4 0,0-7-1,1-1 194,-1 1 1,1 1-1,-1 3 1,-1 1 379,-5-2 1,5 7 776,-4 1 1,-5 6-521,-1 6 1,-4 3-1,-2 9-627,0-1 0,2-1 0,2-3-471,2-1 1,2-2-1,-5 3-216,3-1 1,8-8 0,-2 2 236,3-4 0,-3-10 1,-3-4 593,-1-3 1,4-3 0,-6 1 438,-3-1 1,5 1 0,0-1-64,2 1 1,-6-1 0,3 3 0,-1 1-60,0 3 0,8-1 1,-3-4-1,5 3-322,1 1 0,1 1 0,1-5 0,2 2-235,3 3 1,7 1-1,-4-3 1,2 1-732,0-2 1,-8 7 12,3 1 0,-9 4 716,-9 2 1,-2-2 0,-16-4 0,-1-6 325,-3-3 0,-1-3 0,-1 1 0,1 1 459,-1 5 0,3-5 0,1 5 0,3-3 587,-3 2 1,4-1-1,1 5 905,1-2-1897,2 6 0,6 4 1,0 14-1,0 7-72,0 8 1,6 4 0,0 4 0,0 4-169,1 6 0,-5 3 0,4 3 0,-4-1-402,-2 0 0,2-7 0,2-2 0,2-5-189,-2-3 0,5-6 0,3-17 84,3-6 0,3-8 0,-1-10 0,1-11 175,-1-8 0,1-4 0,-1 0 0,1 0 394,-1 0 1,-1 8-1,-3 4 1,-3 3 1599,-2 3-494,5 0 1,-11 9-633,4 8 0,-4 8 1,-2 9-1,0 0-119,0 1 0,0-1 0,0 1-2236,0-1 203,0-7 0,0-6 1709,0-16 0,-8-7 0,-2-16 0</inkml:trace>
  <inkml:trace contextRef="#ctx0" brushRef="#br0" timeOffset="4565">4471 104 8507,'0'11'1527,"0"1"-1521,0 2 0,8-1 0,3 1 0,5-3-51,1 3 0,3 0 0,1-1 0,2-1-302,-1 1 1,-1-3 0,0 2-1,3 1 131,-3 3 0,-1 1 1,-3 1-1,0-1 410,1 1 0,-6-1 0,-3 1 0,1-1 74,0 1 0,-6-1 0,1 0 0,-3 1 956,-2-1 0,-2-7-320,-3-4 0,1-4-722,-8-2 1,0 0-312,-5 0 0,5 0-246,1 0 0,5 0-1140,-6 0-828,1 0 1915,-7 0 0,8-8 1,5-4-1,3-3 131,2-3 0,0 1 0,2 0 0,1-1 196,3 1 1,8-1-1,-3 1 1,3-1 99,-2 1 0,3 1 0,-3 5 0,1 3 140,-1 0 0,4 6 0,-5-4 1,5 4 402,1 2 0,1 6 1,-1 2-1,1 2 238,-1 3 1,-5-3 0,-1 2 0,3 1-198,1 3 1,3-1 0,-3-1 0,-1-3-379,-2 3 0,-6 0 0,3-1 0,-1-1-166,-4 1 0,-2-3 0,-2 2 1,0 1-159,0 3 0,-8-1 1,-4-1-177,-3-2 1,3-9-391,1 3 507,-1-4 1,2-10 0,4-3 0,4-5-178,2-1 0,6-1 1,2 1 75,2-1 1,1 1 0,7 0 431,-1-1 0,1 8 1,-1 5 237,1 3 1,-7 2 0,1 0 245,2 0 0,-1 7 0,1 5-360,-3 4 0,-7 1 1,2 0-1013,-4 1 1,4-1-1225,0 1 0,0-1 1959,-6 1 0,7-1 0,3 1 0</inkml:trace>
  <inkml:trace contextRef="#ctx0" brushRef="#br0" timeOffset="4934">5694 296 10945,'-10'8'1395,"-6"-6"0,14 13-1981,-3-3 1,10-3 0,7 3 585,4 2 0,-7 1 0,-1 3 0</inkml:trace>
  <inkml:trace contextRef="#ctx0" brushRef="#br0" timeOffset="5081">5711 575 8666,'0'10'3495,"8"-2"-4487,3-8 0,5 0 992,1 0 0,9 7 0,1 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21.2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367 175 7970,'0'-18'527,"0"1"0,0-1 0,0 1-71,0 0 0,0-1 1,0 1 81,0-1 1,-2 3 0,-4 3 0,-5 6-253,-5 4 1,-3 2-1,-5 2 1,-5 4-151,-4 6 0,-2 9 0,2 2 0,2 1 27,2 1 0,4-6 0,0 4 0,7-5-207,3-6 1,7 3 0,2-3-128,4 3 0,4-3 0,6-2 1,7-3 68,7-3 0,9 4 1,-4-2-1,2-2 78,0-2 0,-2 3 0,3 3 0,-7 0 34,-4 0 0,-3 5 1,-3-1-1,-3 4 52,-2 1 1,-4 0 0,-10 1 0,-6-1-169,-3 1 1,-9 1 0,-1 1 0,0-1-292,0-3 1,-4-5 0,3 1-1,1-6-1993,0-4 1580,2-2 0,13-2 810,4-4 0,12-4 0,4-7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6:15.18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26 7839,'0'-11'1336,"0"-1"0,0 10-846,0 2 0,1 8 0,3 11-336,2 4 1,0-3-1,-6 5 1,0 0-189,0 4 1,0 1 0,0 1 0,0 2-226,0-2 1,0 0 0,0 2 0,0-2-659,0-2 0,2-8 1,2 2-1,2-3 917,-2-3 0,-3-7 0,-1-2 0</inkml:trace>
  <inkml:trace contextRef="#ctx0" brushRef="#br0" timeOffset="149">53 323 10264,'8'-10'408,"3"5"-622,5 3 0,1 2 0,1 0-1488,-1 0 1702,1 0 0,-1-8 0,1-2 0</inkml:trace>
  <inkml:trace contextRef="#ctx0" brushRef="#br0" timeOffset="367">262 79 8475,'-17'0'1869,"5"2"-1456,1 3 1,7 5 0,-2 8-114,4-1 0,2-5 1,0-1-1,0 3-246,0 1 1,2 5-1,2 1 1,2 4-205,-2 3 1,3-5 0,-1 4-1,0 0-443,2 0 0,-4-3 0,5 3 0,-1-2-1891,-4-4 2484,6-1 0,-1-11 0,9-1 0</inkml:trace>
  <inkml:trace contextRef="#ctx0" brushRef="#br0" timeOffset="567">367 306 8925,'0'9'2774,"2"-3"-2699,4-12 0,-2 4 0,6-5 0,-1 1-350,1 0 0,2 0 0,3 4 1,-1-2-1451,-3-1 1725,1-1 0,6 6 0,-1 0 0</inkml:trace>
  <inkml:trace contextRef="#ctx0" brushRef="#br0" timeOffset="834">472 201 8039,'-10'-10'1492,"3"2"1,9 8-1,3 0-1464,7 0 1,4 0-1,1 0 1,0 0-78,1 0 1,-1 0 0,1 0-1,-1 0-106,1 0 0,-1 6 0,1 0 0,-1-2-10,1-2 1,-7 0-1,-1 4 122,-2 5 0,-2-1 0,-6 2 1,0 1-56,0 3 0,-8 1 0,-4 1 0,-3-1-90,-3 1 0,1-1 0,-1 0 0,1 1-563,-1-1 1,7-7 750,-1-4 0,0-4 0,-5-2 0</inkml:trace>
  <inkml:trace contextRef="#ctx0" brushRef="#br0" timeOffset="1085">874 79 8614,'-18'-10'2153,"1"-4"-1200,-1 8 0,9-1-306,3 1 1,-2 6-440,2 0 1,2 10 0,8 11-475,2 2 1,0 2 0,-4-1 0,2 5 11,2 4 1,1 2 0,-3 0 0,2 0-667,-2 0 0,4-1 0,-1-1 920,3-3 0,2 3 0,5-6 0</inkml:trace>
  <inkml:trace contextRef="#ctx0" brushRef="#br0" timeOffset="1351">1066 148 7821,'0'-11'1480,"0"-1"0,0 6-579,0-5 0,-8 7-576,-4-2 1,3 4 0,-1 4-1,0 2-152,1 2 0,-3 7 0,-5-1-167,-1 3 0,3-3 0,1 0 0,2 1-74,-1 3 1,3-1 0,0-1-160,3-2 1,-5-1-1,6 7-8,2-1 1,4-7 0,4-2-1,4-3-233,2 1 0,1 0 1,7-4-1,-1 2-1023,1 2 0,-1 0 1491,1-6 0,7 7 0,2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22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1 505 7908,'17'0'0,"1"0"-67,-1 0 0,1 0 0,-1 0 874,1 0 1,-9-2 0,-1-2 1131,0-2-1580,-6 0 1,6 16 0,-8 5-1,0 9-93,0 3 1,0 4 0,0 10 0,0 5-177,0 5 0,-6-1 0,0-1 0,0-3-133,-2 3 0,6-1 0,-3-3 0,3-10-134,2-10-68,0-6 0,0-11 1,0-10-1,0-13-108,0-12 0,0-6 0,0-4 0,0-2-85,0-2 1,7 0 0,3 5 0,2-3-20,-1-2 0,1 6 0,5 8 0,3 0 84,3 0 0,-1 7 0,5 3 0,0 9 174,0 6 0,0 2 1,4 2-1,-2 4 239,2 5 1,-3 5 0,-1 1 0,-2-1 620,-4-4 1,-1 3-1,-3-5 1814,1 0-1428,-1-3 0,-7-9-790,-4-3 0,-12 1 0,-6-6 0,-3 0-61,-3 1 0,-1 5 0,-3-2 0,-1 4-10,2 2 1,1 8 0,3 3 0,-1 5-57,1 1 0,1 3 0,3 1 0,3 2-158,2-1 0,3-1 0,5 0 1,0 3-68,0-3 1,2-2 0,3-1-1,7-3-140,4-3 1,3 2-1,2-9 1,3-3-93,-3-6 0,4 1 0,0-9 0,1-4 40,-1-5 0,-2 2 0,-5-5 0,-1 5 120,0 2 1,-1-1 96,-4 1 333,3 7 1,-13 12-1,4 13-218,-4 7 0,-2 1 1,0-6-1,0 1-375,0-1 1,0 1 0,0-1 0,2-1-555,4-5 1,-2-3 0,7-8 323,3 0 0,-1-8 0,-1-3 1,-4-7 420,0-5 1,-5 4-1,7-7 1,-2 3 176,-4 0 0,-2 0 0,-2 5 0,2 1 1051,3-1 1,-3 1-118,4-1 0,4 1 0,2-1-775,3 1 1,3 5 0,1 1 0,2-1-295,3 2 1,7-5-1,-2 1 1,4-5-429,2-5 1,-6 1 0,-2 6 0,-2 1-1023,-4 5 0,-3 1 1547,-6 4 0,-5-4 0,-7-7 0</inkml:trace>
  <inkml:trace contextRef="#ctx0" brushRef="#br0" timeOffset="350">1049 295 7908,'-8'-17'0,"-2"-1"730,1 1 1,-7 5 0,4 0 1,5 11 0,1 1-291,4 9 1,2 7 0,2 3-1,4 4-214,5 7 0,-1 3 0,0 1 0,-1 3-96,1 4 1,-6 2-1,2 7 1,-4-1-245,-2-1 0,0 7 0,0-11 0,0 3-951,0-1 1,0-9 40,0-2 1,7-17-1,5-20 489,4-14 1,7-15-1,0-12 1,-1 1 287,-3-1 1,4 4 0,-1 10 0,-5 6 737,-3 3 1,-3 5 234,7 3 1,-9 6 0,-3 14-76,-4 10 1,-4-1 0,-2 8 0,-3 1-349,-3 3 0,4-2 0,-4 0 0,1-2-434,-1-3 1,6-3 0,-4-3-496,1-5 0,5-5 0,-4-12-258,4-5 0,2-15 0,0-7 0,2-9 883,4-9 0,-4 3 0,5-13 0</inkml:trace>
  <inkml:trace contextRef="#ctx0" brushRef="#br0" timeOffset="702">1223 278 8078,'0'-18'1489,"0"1"-1339,0 7 1,2 10 0,2 12-1,4 3-331,2 3 0,1 5 0,7 2 0,-1 0-200,1 1 1,5-1-1,0-4 1,-1 4 21,-3 3 0,4-5 1,1 4-1,-3-2 203,-2-3 0,-1-3 0,-3-2 0,-1 1 680,-2-1 0,-9-5 286,3 0 1,-6-8-1,-6 1-166,-5-3 1,1-7 0,0-3 0,3-2-175,3-4 1,2 5 0,2-3-338,0-1 1,2-1 0,4 0-1,5 5-161,5 1 1,1 0 0,1 4 0,-1-2-150,1 3 0,-1 1 1,0 4-1,-1 3 31,-4 7 0,1-2 0,-7 1 0,-2 3 92,-2 1 1,-2 9 0,0-1 0,-2 0 18,-4 3 0,-6-7 1,-9 4-1,-2-3-239,1-3 1,3-1-1,2-5 1,-1-5-285,1-4 0,5-2 1,2-2-1,3-4-495,3-5 1,2-7 1052,2-5 0,15-4 0,5-8 0</inkml:trace>
  <inkml:trace contextRef="#ctx0" brushRef="#br0" timeOffset="1317">1677 522 7876,'28'0'206,"-5"2"0,-10 2 1,-3 4 406,-2 1 0,4-3 1,-5 6-119,3 1 0,-6 3 0,2 1 0,-4 1 1,-2-1 1,0 1 0,0-1 0,0 1-233,0-1 1,0 1-1,0-1 1,0 1-507,0-1 1,0-5-350,0-1 1,7-7 90,5 2 1,4-6-1,1-6 140,1-5 0,-1-5 0,-1-1 0,-3-1 97,-1 1 0,-3 5 0,5 0 230,-2-1 0,-1-3 512,7-1 0,-9 9-491,-3 8 1,-4 2 0,-2 10-1,2 1-180,4 3 0,-4 1 0,6-1 0,-2-3-453,-1-1 1,9-2-1,-2 3 1,3-3 278,3-2 1,5-2-1,2-6 1,2 0 355,4 0 0,0-8 0,0-4 0,-3-3 7,-3-3 0,-2 1 0,-5-3 0,-3-1 436,-3-2 1,1-1-1,-7 7 1,-2-1 1340,-2 1 0,-4 0-1063,-4-1 1,-4 3 0,-7 3 0,0 6-441,-1 4 1,1 2-1,-1 2 1,1 4-287,-1 6 0,3 3 0,1 3 0,4-1 5,3 0 1,-1 1-1,4-1 1,-2 1-172,2-1 1,2 1-1,2-1 1,0 1 13,0-1 1,0 1 0,2-1 0,4-1-47,6-5 1,3-3-1,3-8-55,-1 0 0,1-2 1,-1-4-1,1-5 43,-1-5 0,1-7 0,-3 0 0,-1 3 140,-3 7 0,-5-1 0,4 6 509,-2-1 0,-3 7-217,-5 2 0,0 7 0,0 11 1,0-1-324,0 1 0,0-1 0,0 1-1912,0-1 744,0 1 1,2-3 1283,4-3 0,4-4 0,7-8 0</inkml:trace>
  <inkml:trace contextRef="#ctx0" brushRef="#br0" timeOffset="1552">2620 51 7854,'0'-18'5312,"0"1"-4460,0 7 0,0 4 1,0 14-1,0 9-96,0 11 0,0 5 0,0 3 0,0 7-397,0 10 0,0 1 0,0 10 1,0 4-370,0 6 1,0 7 0,0 10 0,0 2-347,0-1 1,0-3-1,0-4 1,0-5-1802,0-10 0,6-16 2157,0-13 0,8-20 0,-5-5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25.6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43 157 7941,'-17'0'1045,"5"0"-80,1 0 0,9-1-481,2-5 1,13 4 0,12-4 0,3 4-11,3 2 1,2 0-1,3 0 1,3 0-303,2 0 0,6 0 1,-5 0-1,1 0-241,0 0 1,3 0 0,-3 0 0,0 0-198,-1 0 0,-3-2 1,-8-2-1,-2-2-728,2 2 1,-5 3 0,-3 1-2145,-4 0 3138,-9 0 0,-10 7 0,-10 3 0</inkml:trace>
  <inkml:trace contextRef="#ctx0" brushRef="#br0" timeOffset="215">235 385 7941,'-35'17'91,"1"0"0,1-5 1,3-2 664,7-2 1,10-3-3,1-5 0,16 0 0,2 0-266,7 0 0,12-2 0,5-1 1,3-3-237,1 2 1,3-4 0,2 0 0,2 1-228,-2-1 0,-2 0 0,-2 4 0,1-2-245,5 2 0,-4 3 1,4-1-1,-4-2-509,-2-2 1,-1 0 0,-1 6 0,-3 2-274,-7 4 1,-4-2 0,-1 5 1001,-1-1 0,1 14 0,-1-3 0</inkml:trace>
  <inkml:trace contextRef="#ctx0" brushRef="#br0" timeOffset="515">532 0 7941,'-7'0'1238,"7"0"1,9 0 0,13 0 0,3 2-898,2 4 0,2 2 0,6 5 1,0-1-182,0 2 1,6 1 0,1 3 0,1-1-159,0 1 1,3 1 0,-5 2 0,-2 3-122,-2-3 1,-10 0 0,-4 1 0,-5 1 121,-7-2 0,-3 1 0,-8-1 0,-4 2 30,-8-1 0,-1 3 0,-16 0 0,-4 2-44,-6 4 1,0-6 0,-5 1-1,1-3-442,4 0 0,2 1 1,2-9-1,2-3-960,4-6 0,4-5 1413,7-1 0,9 0 0,1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42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281 437 7922,'2'-35'17,"2"2"0,1 2 1,1 2-1,0-2 1,2 0-1,0 0 209,-1 2 1,5 1 0,-4-3-1,0 4 276,-1 2 0,-1 2 1,-6 5 123,0 1 1,-8 7-1,-3 4-87,-5 4 0,-1 10 0,-1 4 1,1 3-154,-1 3 1,1 9-1,-1 8 1,-1 9 7,-4 7 0,1 17 1,-5 7-1,0 11-258,0 7 1,16-42 0,1 1 0,-2 5 0,0 0 0,3 2 0,1 1-163,1 2 0,2 0 1,1-2-1,0 0 0,4-2 1,0-1-1,0-2 1,0 0-206,0-3 1,0-1 0,4 0-1,2-1 1,10 37 0,5-9-349,0-10 1,1-10 0,-1-9 0,4-7 112,2-5 1,3 0 0,4-16-1,1-3-403,0-5 869,8-9 0,2 4 0,7-8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46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612 734 8080,'6'-24'0,"0"1"239,-2 2 0,-2 1 0,-2 3 1,2-1 59,3 1 0,-3 0 0,4-1 0,-4 1 345,-2-1 1,0 1 0,0-1 0,-2 3-216,-4 3 0,3-2 0,-7 7 1,0-1-244,0 0 0,-1 2 0,-7 6 0,1 2-131,-1 4 1,-1 4-1,-2 9 1,-3 3-93,3 1 1,2 6 0,3-6 0,2 1-175,3 1 0,7-6 1,-2 4 30,4-3 1,2-3-1,2-1 205,4-4 0,4-5 0,7-7 0,1 2 84,-1 4 1,2-4 0,3 4-1,1-4 14,-2-2 0,-1 0 0,-3 0-16,1 0 0,-3 7-275,-3 5 1,-4 4-1,-10 1 1,-4 1-297,-6-1 1,-5 6 0,-5 1-1,-1-3-284,2-2 0,1-1 1,3-1-1,0-1-1665,-1-5 2413,1-3 0,-1-8 0,1 0 0</inkml:trace>
  <inkml:trace contextRef="#ctx0" brushRef="#br0" timeOffset="316">822 140 7913,'0'-18'0,"0"1"0,0 0 0,0-1 561,0 1 1,0 5 0,2 2 0,4 1 67,5-1 1,-1 6-1,2-2-201,1 4 0,1 4 0,-1 2-327,-1 2 0,-8 7 0,2 1 0,-4 5 36,-2 5 0,-8 1 1,-4-2-1,-3 6-11,-3 4 0,-1 2 0,-3 0 0,-1-2-131,2-4 1,1 4 0,3-6 0,-1 1-233,1-5 1,1-4 0,5-1-193,5-1 0,6-7 0,6-6-19,5-8 1,13 0 0,3-8 0,2-1-91,0-3 1,0 5 0,6 1 0,0 0 537,0 1 0,0-3 0,0-6 0</inkml:trace>
  <inkml:trace contextRef="#ctx0" brushRef="#br0" timeOffset="914">1136 681 7942,'10'2'1061,"-4"4"1,-6-4 0,-4 6 1771,-2 0-2047,0-6 0,6 7-619,0-3 0,8-4 0,4 2-442,3-8 1,8 2 0,1-6-1,-3 2-765,-2 1 0,5-9 0,1 4 1040,2 1 0,2-15 0,6 5 0</inkml:trace>
  <inkml:trace contextRef="#ctx0" brushRef="#br0" timeOffset="1167">1800 245 10978,'-10'-8'1210,"0"8"0,7 0 0,-3 10-636,2 5 1,-4 10 0,2 5 0,0 3-482,-1 1 0,3 7 1,-6 2-1,2 2-336,4 3 1,2-3-1,2 1 1,0 1-453,0-3 1,0 5-1,0-8 1,0-2-3704,0-3 4398,0-8 0,0 5 0,0-6 0</inkml:trace>
  <inkml:trace contextRef="#ctx0" brushRef="#br0" timeOffset="1684">71 1485 7868,'-18'-8'0,"1"-4"112,-1-3 0,9-3 1,3 1 691,4-1 0,12 7 1,7 1-1,10 0-140,6 1 0,4 3 0,4-4 0,5 0-217,5 1 0,9 5 0,2-4 1,4 2-107,4 0 1,-2-1 0,15 3 0,5-2 36,3 2 0,8 2 1,-4 0-1,0-2-221,0-2 0,2-1 1,-8 1-1,-3-6-387,-1-3 0,-7 3 1,-1 0-1,-3 1-258,-4 1 0,-4-3 0,-14 7 0,1 2 49,-1 2 0,-7 0 0,-6-2 0,-8-2-2836,-8 2 2234,-4-5 0,-11 7 0,-8-4 1041,-10 4 0,-13 2 0,-4 0 0</inkml:trace>
  <inkml:trace contextRef="#ctx0" brushRef="#br0" timeOffset="2206">804 1712 7846,'-17'0'571,"5"0"1,1-2-61,-3-4 0,4 4 0,-1-6-42,-3 1 1,4 5-1,-1-4 1,-3 4-169,-1 2 1,-3 0 0,1 0 0,-1 0-141,1 0 1,-1 6-1,1 1 1,-1 1 4,1 0 1,1 5-1,3-3 1,1 2-123,-1-1 0,5 1-105,2 6 1,6-1-1,6-1 21,5-5 1,7-1 0,3-6 0,4 4-1,3 1 1,-1-5-1,4 4 1,-4 0 69,-2 3 0,-1-1 0,-7 2 0,0-1 26,1-1 1,-8 6 0,-5-5 0,-3 5-11,-2 1 1,0 3 0,-2 1 0,-3 2-109,-7-1 1,-5-3 0,-5-4 0,-1-1-326,2-2 1,1-6 0,3 3-1,-1-1-793,1-4 1,5-4-1,2-6 243,3-6 0,1-3 0,8-3 937,4 1 0,3-8 0,9-2 0</inkml:trace>
  <inkml:trace contextRef="#ctx0" brushRef="#br0" timeOffset="2617">909 1485 8146,'-2'-16'1128,"-4"5"1,4-5-707,-3 4 1,5 3-1,5-1-190,7 2 0,6 2 0,3 6 1,2 0-98,-1 0 1,-1 2 0,0 2 0,2 4-128,-1 2 0,-3 1 1,-3 7-1,-3-1 31,-1 1 1,-8 1 0,2 2 0,-4 3-71,-2-3 1,-8 4 0,-4 1-1,-3-1 64,-3 0 0,1-2 0,-1-7 1,1-3-121,-1-1 0,1-8-343,-1 2-73,9-4 1,3-4 0,14-4-73,9-6 0,1 3 0,7-1 0,-2 2-289,0 4 0,7-4 864,-7 3 0,8-9 0,-4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50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53 7849,'-10'-2'2432,"4"-4"0,4-4-1726,2-7 1,2 7 0,4 4-237,5 4 1,5 2-347,1 0 0,-1 8 0,-4 4 0,-7 3-255,-3 3 1,-2-1 0,0 3-1,0 1-671,0 2 1,-7 2 0,-5-3 0,-4 1-256,-1-2 0,0-1 0,-1-5 0,3-1 1057,3-2 0,-11-1 0,3 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49.9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0 263 7885,'0'17'1582,"0"1"845,0-1-1804,0-7 0,2-2 0,4-8-280,6 0 1,3-2 0,3-2 0,-1-4-316,1-2 1,-1 6 0,1-3 0,-1 1-546,1 0 0,-1-6 0,0 7 1,1-1-136,-1-2 0,-5 6 1,0-4-1,-1 2-829,-1-2 0,0 5 1481,-4-5 0,3 4 0,9 2 0</inkml:trace>
  <inkml:trace contextRef="#ctx0" brushRef="#br0" timeOffset="251">70 53 9245,'0'-17'2311,"-6"5"-70,1 0-1462,-1 8 1,6-1-1,0 10-639,0 7 1,2 9 0,2 5 0,1 1-366,-1 4 0,-2 2 1,-2 2-1,0 2-508,0 3 1,0-1-1,0 6 1,0-2-208,0-5 0,0-3 1,0-6-1,0-5 940,0-5 0,8-1 0,2-1 0</inkml:trace>
  <inkml:trace contextRef="#ctx0" brushRef="#br0" timeOffset="467">419 1 8203,'12'0'1805,"0"0"1,-8 2 0,1 3-1071,-3 7 1,-2 9 0,-2 5 0,-1 1-364,-3 4 0,-6 4 1,4 6-1,1 5-411,-1 5 0,0 1 0,4 0 0,-2-1-894,2-5 1,3 3 0,1-8-1,0-1 933,0 3 0,7-14 0,3 4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58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53 8718,'-15'-18'1734,"3"1"1,6 7-1310,12 4 0,6 4 0,9 4 0,4 2-168,3 2 0,-1 13 0,4-1 0,-2 3-177,2 4 1,-6 3 0,0 7-1,-1-1-74,-1 1 1,-6 6 0,-7 2-1,-2 1 5,-4 5 0,-4 0 1,-6-1-1,-6-3 7,-3-3 1,-9-7 0,-1-8-1,0-1-74,0-5 1,-4-7-1,3-5 1,1-1 120,0-4 0,2-2 1,7-4 14,5-4 0,3 2-145,8-7 0,8 1 0,3-2 0,7 6-131,5 4 0,-4 2 0,7 0 0,-1 0-493,4 0 1,-2-1-1,2-3 1,2-2-325,2 2 1,-4 2-1,0 2 1013,2 0 0,2-8 0,2-1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01.7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123 489 7806,'-19'-10'0,"-3"3"1098,-1-1 1,6 6-319,5-4 0,6 4-717,-5 2 0,7 8 0,-2 4 216,4 3 1,2-3 0,0-1-226,0 3 0,2 2 0,4 1-47,5 0 0,5-5 0,1-2 0,1 0-151,-1-1 1,1-3-1,-3 6 1,-1-1 30,-3-1 1,-5 4 0,4-7 0,-2 3-78,-4 4 1,-2-5 0,-2 3 0,-2 2 26,-4 1 1,-4 1 0,-7-3 0,-1-3-384,1-2 0,-1 3 0,1-5-336,-1-2 1,7-10 881,-1-5 0,8-13 0,-4-3 0</inkml:trace>
  <inkml:trace contextRef="#ctx0" brushRef="#br0" timeOffset="367">263 140 7806,'15'8'550,"-3"3"1,2-1 0,-9 2 0,-1 1-174,-2 3 1,0 7-1,2 2 1,2 4-221,-2 8 0,-2 0 0,-2 8 0,0-1-28,0 1 0,0 0 0,0 1 1,0-3-567,0 0 1,2-9-1,2 1-328,1-9 1,3-17 0,-4-9 401,2-9 0,6-13 0,-5-3 1,1-2 204,0-4 0,5-2 1,-1 0-1,2 2 293,-3 2 0,5 7 0,-7-1 0,3 4 518,0 1 1,-1 9-1,5 1 1,-2 2 7,-3 0 1,-1 2 0,3 10-490,-1 6 0,-8 3 1,4 3-1,-2-1-155,-1 1 0,1 5 0,-8 0 0,-2 0-46,-1 3 0,-7-7 1,4 2-1,-2-5-171,-3-4 0,-3-3 0,1 5 0,1-4-1744,3-3 706,-1-1 0,2-14 1238,4-3 0,-3-12 0,-1-5 0</inkml:trace>
  <inkml:trace contextRef="#ctx0" brushRef="#br0" timeOffset="582">647 437 7806,'2'11'268,"2"1"465,2 2 0,2 1 0,-5 3-190,3-1 1,0 1 0,-4 1 0,2 2-130,2 3 1,-1 7 0,-5 0-1,0 6-122,0 3 1,0 9 0,0-1 0,0 9-518,0 7 1,0 4-1,0 1 1,0-1-291,0-4 1,0-3 0,0-13 0,0-7-89,0-12 1,0-19 0,0-16-149,0-16 1,0-16 0,0-11 0,0-7 750,0-8 0,8-12 0,2-3 0</inkml:trace>
  <inkml:trace contextRef="#ctx0" brushRef="#br0" timeOffset="1050">682 489 7806,'0'-17'179,"2"-1"1,2 1 195,2-1 1,1 3-1,-1 1 1,6 4 202,3 3 0,3 1 1,-1 8-412,1 4 1,-1 3-1,-1 11 1,-5 1-184,-5 2 1,2 7 0,-2-5 0,-2 2-92,-2 4 0,-4-4 1,-2 0-1,-4 0-21,-2 1 1,-1-7 0,-5 2 0,3-3-378,1-3 1,0-1-1053,-5-5 1259,7-3 0,2-16 1,10-3-1,4-7 206,6-5 0,3 3 0,3-3 0,1 4 294,5 1 0,-5 1 0,6 1 0,-2 3 273,1 1 1,1 6 0,-4-3 0,5 1 126,1 4 0,-6 2 1,2 2-1,-1 0-393,1 0 1,-4-2 0,5-2-201,-5-2 0,-2-7-103,1 1 0,-10-3 0,-6-3-207,-6 1 1,-10 5-1,3 0 283,-5-1 0,-1-1 1,-1 3-1,1 3 362,-1 0 0,7 6 0,-1-4 11,-2 4 1,1 10 0,1 4-236,6 3 1,2 3 0,0-1-1,-1 3-273,1 3 0,4-4 0,4 7 1,3-3-310,3 0 1,2 0 0,5-5 0,1-1-349,-1 1 0,1-1 0,1-1 0,2-3-1351,3-1 2161,-1-8 0,-6 4 0,1-8 0</inkml:trace>
  <inkml:trace contextRef="#ctx0" brushRef="#br0" timeOffset="1282">1363 70 7779,'0'-17'680,"0"-1"0,2 6 0,4 3-476,6 1 0,3 2 1,4 8-1,3 4 1106,1 6 1,6 11-1,-4 8 1,1 8-830,-1 7 0,0 7 0,-5 5 0,-1 6-361,-4 4 1,-9 4 0,-2 1 0,-8 5-675,-7 2 1,-7-7 0,-5 1 0,-6-8 553,-4-8 0,-10-3 0,-2-3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6:59.8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175 385 7979,'-6'-12'446,"-2"2"1,1 1-208,-1-1 0,-6 6 0,5-4 694,-1 1 1,-6 7 0,7 0-504,-1 9 0,-6 9 1,7 3-1,-3 6-324,0 6 0,7-2 0,-5 12 0,2 0-250,4 3 0,2-1 0,2-1 0,0-1-309,0-4 0,0 2 1,2-4-1,4-6-512,6-4 0,5-12 0,5-7 0,3-2 458,2 0 0,-4-2 0,4-10 0,1-6 507,-1-3 0,2-11 0,-2-1 0,-2-8 0</inkml:trace>
  <inkml:trace contextRef="#ctx0" brushRef="#br0" timeOffset="216">367 647 7979,'-2'-10'1265,"-4"4"0,4 2-792,-3-2 1,3 3-252,2-9 0,2 8 0,3-2-105,7 4 0,4 2 0,1 0 1,0 0-152,1 0 0,-1 2 1,1 2-185,-1 2 0,-7 7 0,-2-1 1,0 4 0,-7 1 0,5 1 75,-4-1 1,-10 1-1,-1-1 1,-3-1-131,0-5 1,1 3-1,-7-8-227,1-3 0,5-1 0,3-4 499,1-3 0,2-5 0,6-8 0</inkml:trace>
  <inkml:trace contextRef="#ctx0" brushRef="#br0" timeOffset="532">943 262 8723,'6'-27'240,"0"4"1,0 4-1,-4 1 1,2 1-84,1-1 1,1-5 0,-6 0 789,0 1 1,-2 3-4,-3 1 1,-5 3-701,-8 3 0,1 4 0,-1 10-186,1 4 1,5 4-1,3 7 1,1 3-109,4 3 1,-4 4 0,2 8-1,3 2-70,1 4 1,0 3 0,-2 9-1,-2-1-160,2 1 0,2-1 0,2 2 0,0 5-217,0 5 0,0-4 0,0-2 1,0-4-118,0-1 0,2-14 0,2-7 0,4-6-37,1-11 0,-5-9 1,2-16 650,-4-7 0,-2-12 0,0 2 0</inkml:trace>
  <inkml:trace contextRef="#ctx0" brushRef="#br0" timeOffset="647">681 577 7951,'-7'-18'-133,"3"1"1,-6-1 0,0 3 734,1 3 0,5-3 1,-2 3-89,4-3 1,4 5-1,4 4-450,5 4 1,11 2 0,3 2 0,0 4-422,0 5 0,8-1 1,0 2 356,6 1 0,2 3 0,-6 1 0</inkml:trace>
  <inkml:trace contextRef="#ctx0" brushRef="#br0" timeOffset="831">1275 524 8175,'2'10'2010,"4"-4"-1511,6-4 1,9-2-1,2 0 1,1 0-322,1 0 0,-4-6 0,8-2 0,0-1-504,-2-5 1,6 0 0,-5 1-1,1 1-1726,0-1 2052,-8 5 0,12-8 0,-6 7 0</inkml:trace>
  <inkml:trace contextRef="#ctx0" brushRef="#br0" timeOffset="1065">1502 210 7914,'-11'0'1190,"1"-2"337,2-4 0,-4 6-1203,7 0 0,-1 4 0,6 12 0,0 5-116,0 4 0,0 4 0,0 8 1,0 4-284,0 6 0,0-1 0,0 3 0,0 1-88,0-1 1,0-9-1,0-1 1,0-8-692,0-7 0,2-7 0,4-7 82,5-10 1,-1-16 0,2-15-1,1-8-860,3-7 1632,-7-5 0,7-9 0,-6-2 0</inkml:trace>
  <inkml:trace contextRef="#ctx0" brushRef="#br0" timeOffset="1400">1572 210 7914,'16'-17'835,"-5"-1"0,-1 8-408,-4 5 0,-4 5 0,4 7 1,-5 9-56,-1 5 0,6 10 0,0-2 1,0 4-139,2 2 0,-6 0 1,5 0-1,-1 0-111,0 0 0,6 0 0,-6-2 0,-1-2-65,3-2 1,-4-6 0,6 5 0,-1-3-351,1-4 1,-4-7 0,6-5 79,1-1 0,3-2 1,1-6-1,-1-2 128,-5-4 0,5-3 0,-5-9 0,5 1 35,1-1 0,1-1 0,-3-3 0,-1-3 27,-2-2 0,-8 6 0,3-3 0,-1 5 105,0 1 1,0 1 0,-6 0 288,0-1 0,-2 3 0,-4 3 229,-6 6 0,3 6 1,-3 6-61,-2 6 0,5 9 1,-1 4-1,2 0-398,4 1 1,2 3 0,2-6 0,0 0-654,0 2 1,0-5 0,2 3 0,4-3-844,6-3 1,9-1 1352,2-5 0,9 5 0,-5-7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05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1239 103 7822,'0'-17'490,"0"0"1,2 1 0,1 2 0,3 3 1958,-2-3-1506,-2 6 0,-4 3-416,-4 10 1,-1 5-1,-7 8 1,2 1-349,-1 4 1,-3-3-1,-1 5 1,-1-2-96,1 1 0,1 5 0,3-6 0,3-2-101,2-1 1,-3-1 0,5 2 0,2 3-105,2-3 1,2-2 0,0-1 73,0-1 0,8 5 1,3-3-1,3-3 134,-2-1 0,3-5 0,-1 2 0,3 1 92,1 3 1,3-1 0,-11-1-1,1-3-99,1 3 1,-8 1 0,2 3-1,-4-1-158,-2 1 0,-8-1 0,-6 1 0,-5-1-443,-4 1 1,-8-7 0,3-1 0,-1-2-557,0-4 0,0-2 0,-4-2 1,2 0 152,2 0 0,2 0 0,-4 0 0,4 0 74,1 0 1,-3 0 849,6 0 0,-8-8 0,4-2 0</inkml:trace>
  <inkml:trace contextRef="#ctx0" brushRef="#br0" timeOffset="367">156 820 7822,'-23'0'0,"-1"0"614,3 0 0,-4 0 0,1 0 1219,3 0-1354,9 0 1,7 0-1,12 0 1,11 0-28,9 0 1,6 0-1,4 0 1,6 0-89,9 0 0,2 0 0,12 0 0,4 0 9,4 0 0,9 0 0,-1 0 0,5 0-201,6 0 0,-41 0 1,1 0-1,4 0 1,1 0-1,0 0 1,0 0-111,0-1 1,0 2 0,-3-1 0,-1 1 0,2 1 0,-1 0-1,-3 2 1,-1 0-228,42 6 1,-16-4 0,-19 5 0,-5 3-310,-7 1 1,-5 1 0,-12-3 0,-5-3-1456,-5-2 1,-9 0 1105,-4-2 0,-6-5 0,-6 5 0,-8-4-1700,-7-2 2523,1 0 0,-13 8 0,6 2 0</inkml:trace>
  <inkml:trace contextRef="#ctx0" brushRef="#br0" timeOffset="833">505 1431 7797,'10'-8'1776,"-4"-4"1,-4-3-1107,-2-3 1,0 1 0,-2 1 0,-4 5-147,-6 5 1,-3-2-1,-3 2 1,1 2-402,-1 3 1,1 2 0,-3 5-1,-1 6-192,-2 3 0,0 3 1,5 1-1,1 3 29,-1 1 1,3 0 0,3-5 0,6-1-124,4 1 0,2-7 0,0 1 106,0 1 0,14-3 0,3 0 1,3-2 85,-1-4 0,4-3 0,1 1 1,-3 2-87,-2 2 0,-1 2 0,-1-2-8,1 5 1,-9-1-1,-3 2 1,-4 1-120,-2 3 1,-8-1 0,-3-1-1,-7-2-97,-5 1 0,4-5 0,-5-2 0,5-4-1385,2-2 1,-1-4-1,3-8-632,3-11 2298,4-8 0,8-20 0,0-3 0</inkml:trace>
  <inkml:trace contextRef="#ctx0" brushRef="#br0" timeOffset="1100">575 1064 7797,'17'-8'619,"-5"6"1,0-4-1,1 5-76,3 1 0,1 0 0,1 0 1,-1 1-253,1 5 0,-1-2 1,1 8-1,-1 1-184,1 3 1,-7 1-1,-1 1 1,-2-1-203,-4 1 0,-2-1 0,-2 1 0,0-1-2,0 1 1,-8-1-1,-4 1 1,-3-1 101,-3 1 1,1-7 0,-1 1-136,1 1-261,7-5 1,6-2 16,16-12 0,-1 2 0,13-5 0,-3-1-236,2 0 1,3 0-1,5-3 1,-4 3-242,-2 2 0,4 3 851,-6 5 0,1-8 0,-7-2 0</inkml:trace>
  <inkml:trace contextRef="#ctx0" brushRef="#br0" timeOffset="1267">924 1431 7797,'-6'17'754,"-1"-1"0,-1-3 673,0-1-1046,2-8 1,14 4 0,4-8 0,5-2-111,7-4 1,-3 2 0,8-6 0,2 1-575,2-1 0,2 4 0,2-6 1,2 1-410,1 1 1,1-4 0,-6 9 0,-2 1-727,-4 2 0,-4-4 1438,-7 0 0,-1-7 0,1 3 0</inkml:trace>
  <inkml:trace contextRef="#ctx0" brushRef="#br0" timeOffset="1467">1134 1221 7797,'-18'-10'982,"7"1"1409,-1 3-2134,8-4 0,-4 8 0,10 8 0,2 8-312,2 3 1,6 3 0,-6 3-1,-3 6-230,-1 4 1,0 8 0,2 1-1,2 1-114,-2 0 1,-2 3 0,-2-5 0,0-2-814,0-2 1,8-10 1211,3-4 0,5-11 0,1-4 0</inkml:trace>
  <inkml:trace contextRef="#ctx0" brushRef="#br0" timeOffset="1651">1501 1186 14747,'0'18'0,"0"1"174,0 4 1,0-1-1,0 9 1,0 4-459,0 4 0,5 7 0,1-5 0,-2 0-1398,-2 1 0,-2-7 0,0 2 1682,0-6 0,8-9 0,2 3 0</inkml:trace>
  <inkml:trace contextRef="#ctx0" brushRef="#br0" timeOffset="2103">2321 121 7798,'0'-18'722,"0"1"1,0 0-1,2 1-408,4 4 1,-2-1 0,8 7 0,1 2 329,3 2 1,1 4 0,3 4 0,1 8 99,2 7 1,8 14 0,-2 13-1,4 11-295,2 10 1,0 9-1,0 11 1,-17-41-1,-1 1-121,1 6 0,-1 1 0,-3 0 0,-3 2 0,-1 6 0,-2 0 1,-3-1-1,-2 1-200,-1 0 1,-3 0 0,-4-5 0,-3 0 0,-1 0-1,-1-2 1,-2-4 0,-2-3-498,-17 36 0,-2-15 0,-2-10 0,-2-9-3132,-3-2 1,1-15 3500,-8-6 0,-7 1 0,-8-3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6:18.15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53 8082,'0'-18'2021,"0"6"-1399,0 1 1,2 7-541,4-2 1,3 4 0,9 2-319,-1 0 0,1 0 0,-1 0-206,1 0 1,-1 0 0,1 0-391,-1 0 1,-5 0-777,-1 0 1608,-7 0 0,12 8 0,-7 2 0</inkml:trace>
  <inkml:trace contextRef="#ctx0" brushRef="#br0" timeOffset="149">71 175 6907,'-16'11'0,"3"-1"551,1-2 0,6 4 0,-4-5-19,3 3 1,3-6-428,10 2 0,-3-4 0,9-2 0,2 0-305,1 0 0,3 0 0,-1-2-118,1-4 0,-1 2 0,1-6 0,-1 3 318,0 3 0,1-6 0,-1 0 0</inkml:trace>
  <inkml:trace contextRef="#ctx0" brushRef="#br0" timeOffset="416">53 35 8390,'-17'0'1248,"-1"-8"1,9 8-1035,3 0 0,4 8 0,2 10 0,0-1-66,0 1 0,0-1 0,0 0 1,2 3-124,4 3 0,-4-2 0,3 9 0,-3-1-48,-2-2 0,0 4 0,0-6 0,0 0-65,0 1 1,0-3 0,0-6 0,2 1-353,4-1 0,-2-7 1,8-4-351,1-4 0,3-2 0,1-2 78,1-4 0,-1-4 712,1-7 0,7-8 0,2-3 0</inkml:trace>
  <inkml:trace contextRef="#ctx0" brushRef="#br0" timeOffset="600">298 227 7803,'0'12'782,"0"0"0,0-7-32,0 7 0,2-8-693,4 2 0,3-4 1,9-2-1,-1 0-264,1 0 0,-1-2 1,1-2-1,-1-2-160,0 2 0,1-4 0,-1 1 0,1-1-1457,-1 0 1824,1 2 0,-1-2 0,1-1 0</inkml:trace>
  <inkml:trace contextRef="#ctx0" brushRef="#br0" timeOffset="833">490 140 7803,'-18'0'2096,"1"0"-19,-1 0-1788,9 0 0,3 0 0,12 0-236,5 0 1,5 2 0,1 2 0,1 2 4,-1-3 1,1 1 0,-1 0-1,1 4-202,-1 2 0,-1-5 0,-3 5 0,-1 0-25,2 0 1,-7-5 0,-1 7 0,-4 2-140,-2 1 0,0 3 1,-2-1-130,-4 1 1,2-1-1,-7-1 1,-3-3-311,-1-1 1,3-8 746,0 1 0,1 5 0,-7 0 0</inkml:trace>
  <inkml:trace contextRef="#ctx0" brushRef="#br0" timeOffset="1099">769 53 7803,'-7'-18'2429,"3"6"-461,-8 1-1662,8 7 1,-4 4 0,10 12-190,4 3 0,-2 3 0,6-1 0,-3 2-306,-3 5 0,4-3 0,-2 8 0,-2 2-500,-2 2 0,0 2 1,2 0-1,1-2-238,-1-4 0,-2 2 1,0-7 926,4-3 0,-4-2 0,6-1 0</inkml:trace>
  <inkml:trace contextRef="#ctx0" brushRef="#br0" timeOffset="1249">839 227 7299,'0'-17'-51,"0"5"0,-2 2 0,-2 1 1427,-2-1 1,1 4-488,5-5 1,2 7-546,3-2 1,-1 4-1,8 2 1,2 0-477,1 0 1,3 0 0,-1 0-1,0 0-423,1 0 0,-1 0 0,1 0 0,-1 0-434,1 0 0,-1 0 1,1 0 988,-1 0 0,1 0 0,-1 0 0</inkml:trace>
  <inkml:trace contextRef="#ctx0" brushRef="#br0" timeOffset="1449">1101 53 7803,'0'-18'744,"0"6"1689,0 1-1045,0 7 0,0-2-1005,0 12 0,0 4 1,0 7-1,0 1-413,0-1 1,0 8-1,0 4 1,0 4-318,0 2 1,0 0 0,0 0 0,0 0-251,0 0 0,0-2 1,0-2-1,0-4 597,0-2 0,0-1 0,0-7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09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70 245 7855,'-6'-17'346,"0"0"1,-1-1-1,3 1 1,-2-1 189,2 1 1,2-1-1,2 1-243,0-1 0,0 7 0,2-1 0,4-2-145,5-1 1,5 3 0,3 3-1,3 1-162,1 4 1,6 2 0,-6 2-1,-1 2-118,-3 4 1,4 3-1,1 11 1,-5 3-32,-5 6 1,-5 4 0,-5 2 0,2 0 29,-2 0 0,-10 6 0,-5-2 0,-5-5 168,-1-2 0,-3-11 0,-1 2 0,-4-3 59,-3-3 0,5-7 0,-4-4 0,2-5-167,3-1 0,-1-9 0,4-7 0,3-7-143,1-4 1,7-2 0,2-6 0,4 0-569,2 0 0,8 0 784,4 0 0,3 0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10.1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7855,'0'18'414,"0"-1"0,0 1 1,0-1-1,2 1 164,4-1 1,-4 6-1,4 1 1,-4-1-314,-2 2 1,2-4 0,2 9 0,1-1-141,-1-2 1,-2 0-1,-2-6 1,2 1-285,4-7 1,-2 1-209,7-10 0,-1-8 0,4-12 0,-5-5 53,-1-5 0,6-7 0,-3 2 0,3-2 186,-2 2 1,3-4 0,-3 6 0,1 0 97,-1 3 1,2 5-1,-7 4 1,1 1 311,0 2 1,0 8 0,-4 1-3,1 6 0,1 13 0,-6 9 1,0 2-265,0 4 1,0 2 0,0 2 0,0 0-561,0 0 0,2-6 1,4-2 543,6-1 0,3-3 0,3-6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13.2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228 140 8051,'5'-17'118,"1"-1"1,0 1 0,-6-1 0,0 1 299,0-1 1,0 7 0,-2 1 131,-4 2 0,2 2 1,-7 6-1,-3 2-134,-1 4 1,-9 6-1,1 9 1,2 4-318,1 3 1,3-3-1,-1 6 1,3 2-247,3-2 0,-1 0 0,5 6 0,0 2-204,0 1 1,3-1 0,5-8-1,2-4-318,3-1 1,5-3 0,9-6 0,3-1 105,1-4 1,8-5-1,-2-9 1,4-2 295,2-1 0,-2-15 0,-2 3 1,-4-5 266,-1-3 0,-1 4 0,-6-8 0,1 0 0,-5 1 0,-7-3 0,2 6 0,-3-2 0,-3-4 0,-2 6 0,-2 1 0,0 5 192,0 2 0,0 5 1,0 0 700,0-1 0,-2 5 62,-4 2 1,5 6-651,-5 6 1,4 4 0,2 7 0,0 1-171,0-1 1,0 1 0,0 1 0,0 2-154,0 3 1,2-1-1,2-6 1,1 1-31,-1-1 1,0 1 0,2-1-261,6 1 1,-3-9-1,3-3 159,2-4 0,1-4 0,3-4 0,-1-5-65,0-5 0,-5-9 0,0-2 0,-1 0 119,-1 3 0,4-1 1,-9 2-1,1 1 442,2 3 0,-6 7 240,4 1 0,-6 7-289,-6-2 1,-2 12 0,-3 6 0,5 3-206,4 3 0,2-1 0,0 0 1,0 3-210,0 3 0,0-3 0,0 3 0,2-2-368,4 2 1,-3-3 0,9 1 0,2-5-62,1-5 0,-3-5 1,0 4-1,1-2-186,3-4 0,1-8 731,1-2 0,-1-16 0,0 3 0</inkml:trace>
  <inkml:trace contextRef="#ctx0" brushRef="#br0" timeOffset="283">821 158 8266,'-9'-10'970,"1"2"0,8 16 0,2 4 0,2 5-906,2 6 0,5-1 0,-3 7 0,2 0-79,3-2 1,-3 6 0,0-6-1,-1 2-115,1 0 1,-6-7-1,2 1 1,-2-4-267,2-1 245,-5-1 1,7-9-1,-8-8 1,-2-12 10,-4-9 0,5-4 0,-5-6 0,4 2-3,2-2 1,0-2 0,0 0 0,0 4-2,0 5 0,0-1 0,2 2 0,4 1-142,5 3 0,-1 7 0,1 3 0,3 1-227,2 4 0,1 2 0,1 4 513,-1 4 0,0 4 0,1 7 0</inkml:trace>
  <inkml:trace contextRef="#ctx0" brushRef="#br0" timeOffset="817">1136 210 7876,'0'-17'173,"0"-1"369,0 1 1,0-1 1325,0 1-1408,0 7 0,0 4 0,0 12-408,0 6 1,6 3 0,1 5 0,1 1-61,0 2 0,4 6 0,-5-4 0,1 1-61,0-1 0,3-2 0,-3-5 0,0-1-88,0 1 1,5-1 0,-1-1-229,3-5 0,-3-3 0,0-8 158,1 0 1,1-2 0,0-4-1,-5-5 31,-1-5 1,4-1-1,-5-1 171,3 1 0,-6 5 0,4 2 147,0 3 1,-5-1-1,9 4 305,2-2 0,-5 0 0,3 4-122,2-3 1,1 3-1,3-4-240,-1 4 0,0 2 1,1-2-1,-1-2-110,1-2 0,-1-7 1,-1 1-84,-5-4 0,3 5 0,-8-1 1,-2-1-47,-2-3 0,-2 4 0,-2 1 1,-4-1 332,-6 2 1,-3-3 0,-3 7 0,1 2 305,-1 2 0,-1 2 0,-2 2 0,-3 4 116,3 6 1,2 3 0,3 5 0,2 1-371,3 2 1,7 8 0,-2-2 0,4 4-366,2 2 0,0 0 1,4 0-1,6 0-430,7 0 0,12 0 1,0 0-1,4-2-2289,2-4 2873,0-4 0,0-7 0,0-1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25.48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350 0 8392,'-11'10'2640,"-1"-4"0,8-2-1334,-2 1 1,4-1-884,2 8 1,6 0-1,0 7 1,-2 2-206,-2 3 0,-2 12 0,0 1 0,0 8-69,0 9 0,-2 8 1,-2 14-1,-4 6-46,-2 3 0,1 2 0,-5-1 1,4-3-141,3-1 1,-1-5-1,4-1 1,-2-12-147,2-8 1,2-5 0,2-3 0,0-3-117,0-2 1,2-9 0,2-6 0,2-3-208,-2-4 0,0-3 1,0-5-2183,2-1-1251,-1-8 3939,-5 4 0,-7-16 0,-3-2 0</inkml:trace>
  <inkml:trace contextRef="#ctx0" brushRef="#br0" timeOffset="299">1 1240 14238,'10'18'918,"5"7"0,-3 4 0,3 4-592,3 2 1,5 0 0,0 2 0,-1 3-145,-3 7 0,-7-4 1,-1-1-1,1-3 70,-2-4 0,3 4 1,-5-12-137,2 0 1,-4-9 0,5-12-355,3-5 0,1-16 0,3-10 0,-1-12-316,1-10 1,-1-9 0,1-4 0,-1 0-188,1 0 1,-1-4 0,1 5 0,-1 3 740,0 2 0,1 1 0,-1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28.36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1 560 7944,'0'-18'467,"0"7"0,2 1 0,2 0 351,2 0 1,1 7-1,-1-3 1,6 6-678,3 6 1,-3 11 0,0 12 0,1 6 43,3 6 0,-7-4 0,-1 5 0,-2 1-63,0 4 1,0-3-1,-6 1 1,0-2-207,0-5 0,0-3 1,0-6-365,0-5 1,0-15 106,0-9 0,0-15 0,0-14 0,2-4-51,3-2 1,5-6 0,8-2 0,-1-1 6,0-5 0,9 7 0,3-1 0,4 4 216,2 4 0,2-4 0,1 12 0,3 0 291,-2 4 1,-2 11 0,-4 6 0,-4 2 1044,-6-1 0,-3 3-398,-3-4 1,-7 6 0,-6 4-363,-8 1 0,-6 1 0,-7-6 0,-3 2-214,-3 4 1,4-2 0,-7 8 0,3 1 114,0 3 0,-2 1 0,3 1 0,1 1-90,5 4 0,-1-3 0,7 5 0,-2-2-115,1 1 0,7 5 0,-2-6 1,4-2-61,2-1 1,8-3 0,4-1-1,3-5-54,3-5 0,5-4 1,2-2-1,2-2-362,4-4 0,-4-3 0,1-11 0,-1-3-494,0-6 0,-6 2 0,3-1 0,-5 5 307,-2 8 1,-5-3 564,0 7 0,-8 5 0,1 6 212,-3 9 1,-2 7 0,0 1-1,0 3-71,0 3 1,0-3 0,0 5 0,0-2-461,0 0 1,2 1 0,2-7-1,4 1-912,2-1 0,1-7 1,7-5 1225,-1-3 0,1-17 0,-1-4 0</inkml:trace>
  <inkml:trace contextRef="#ctx0" brushRef="#br0" timeOffset="131">874 577 8311,'-6'-12'1529,"0"1"0,3 7 0,6-4-1279,3 0 1,8 5-1,-1-7 1,7 0-505,3 0 0,6 1 0,-5-5 1,-1 4-1294,2 3 1,-6-5 1546,5 6 0,3-7 0,0 3 0</inkml:trace>
  <inkml:trace contextRef="#ctx0" brushRef="#br0" timeOffset="516">1014 175 10482,'-10'0'1345,"2"8"0,10 4 0,2 5-1115,2 7 1,0 5 0,-6 9 0,2 5-208,4 2 1,-4 7-1,3 8 1,-3 1-544,-2-1 0,-6-4 1,1-10-1,1-7-78,2-8 0,2-5 0,2-11 0,4-5-250,5-10 0,5-16 0,1-13 1,3-6 482,3-6 1,-4 3 0,5-7-1,-5 2 334,-2 5 1,1 1 0,-3 4-1,-3 4 637,-6 5-31,4 5 1,-8 17 0,3 8 0,-3 9 84,-2 9 1,0 3-1,0 8 1,0 0-436,0 0 1,0-2 0,0-2-1,0-2-335,0 2 0,0 0 1,0-2-1,2-6-734,4-3 1,-2-5 259,8-3 1,-7-6 0,5-14 0,0-12 583,0-13 0,1-9 0,7-11 0</inkml:trace>
  <inkml:trace contextRef="#ctx0" brushRef="#br0" timeOffset="630">1258 210 7935,'-11'-9'470,"-1"3"0,10 10 0,2 3 0,10 3-905,5 4 1,5 1 0,1 3 0,2-1-433,-1 1 0,-1 1 867,2 4 0,-3-3 0,5 5 0</inkml:trace>
  <inkml:trace contextRef="#ctx0" brushRef="#br0" timeOffset="883">1503 542 8644,'-10'-2'2320,"4"-4"-1656,4-5 1,2 1-1,0-2-438,0-1 1,8-3 0,4-1-1,3 1-238,3 5 0,-1-3 0,1 8 1,-1 2-127,1 2 0,-1 2 1,1 0-1,-1 2-36,0 4 1,-1-2-1,-4 10 1,-7 3 142,-3 4 0,-2 5 1,0-5-1,-2 4 81,-3 2 0,-5-3 1,-8 3-1,1 0-59,0 0 1,-7-5-1,1-1 1,2-8-410,1-7 1,-3 0 0,2-6-904,5-8 1,1-7 1320,9-8 0,0-5 0,6-7 0</inkml:trace>
  <inkml:trace contextRef="#ctx0" brushRef="#br0" timeOffset="1166">1747 350 8268,'8'18'693,"-4"-1"1,6 0 0,-1-1-130,1-4 0,-4 3 1,4-1-1,-3 5-168,-3 4 1,4 3 0,-2-5-1,0 2-74,1-1 0,-5 3 0,4 0-322,-4 2 1,-2-5-468,0 1 0,6-13 1,2-12-60,1-14 0,-3-3 0,4-10 0,0-2 52,-1-2 1,-3-2-1,6 2 1,-1 2 210,-1 1 1,4 9 0,-7 0 0,1 5 470,0 5 0,6 7-70,-3-2 1,3 12 0,-3 7 0,-3 9-294,0 7 0,-4 4 0,8 2 0,1 0-1175,3 0 1330,1-8 0,1 6 0,-1-6 0</inkml:trace>
  <inkml:trace contextRef="#ctx0" brushRef="#br0" timeOffset="1517">2376 560 7894,'6'-18'643,"0"1"1,5-1 0,-5 1 312,-2-1 1,-2 1-414,-2-1 1,-8 3 0,-3 3-126,-5 6 1,-1 6 0,-1 6 0,1 4-190,-1 0 0,3 11 1,1-4-1,2 3-209,-1-1 0,5 1 0,0 1 0,3 2-15,-1-1 0,0-3 1,6-2-1,0 1-117,0-1 1,0 1 0,2-3-1,2-1-202,2-2 1,7-9 0,-1 3-1,3-4-59,3-2 1,-1-8 0,1-3 0,-1-5 111,1-1 1,-1-1-1,1 1 1,-3-1 108,-3 1 1,3 1 345,-3 5 1,-2 3 205,1 8 0,-7 8 1,2 3-1,-4 5-273,-2 1 1,0 1 0,0-1-1,2 1-679,4-1 0,-3-1 0,7-3-252,-2-1 1,6-10 0,-5-2-1390,1-10 2193,5-5 0,-5-10 0,8-3 0</inkml:trace>
  <inkml:trace contextRef="#ctx0" brushRef="#br0" timeOffset="1681">2621 18 7847,'0'-9'2971,"1"1"0,3 10-2168,2 4 1,0 11 0,-4 14 0,2 10-547,2 11 1,7 4-1,-3 14 1,2 10-275,-1 9 1,-5-38-1,0 1 1,2 3 0,1 1-1,0-2 1,0 0-1295,-1 0 0,1-1 936,9 36 1,7-3 0,2-17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26.82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364 188 7942,'-18'-27'360,"6"-4"0,1 8 1,-1 2 22,2 1 1,1 3-1,5-1 2138,-2 1-1757,0 7 1,6 6-1,0 14-464,0 7 1,-6 20 0,-1 4 0,-1 9-204,0 9 0,-5 5 0,-1 11 0,-5 9-242,-5 7 1,11-43 0,1 1-1,1 3 1,1 1 0,-2-2-1,0 1-434,2-3 0,-1 1 1,-14 45-1,4-12 0,3-11-689,4-20 0,11-19 1,-1-31-587,8-19 1854,-2-24 0,13-29 0,-5-9 0</inkml:trace>
  <inkml:trace contextRef="#ctx0" brushRef="#br0" timeOffset="320">241 49 7942,'0'-18'1267,"0"1"1,2 11 0,4 12-797,6 15 1,3 20 0,3 9 0,-1 10-226,1 8 0,5 0 1,2 16-1,0 3-77,1 4 1,5 2 0,-2-5 0,4-1-241,2 0 0,-8-15 0,-2-10 0,-2-13-288,1-14 0,-7-8 0,-7-10 181,-2 1 1,-3-10 0,-5-8 0,-2-10 109,-3-6 1,-5-3 0,-8-4-1,-1-6 16,-4-4 1,-4 1-1,-8 1 1,0-2 24,0 2 0,-6 2 0,0-2 0,1 2 45,-3-2 0,8 6 1,-2 0-1,8 3 126,4 5 0,7-5-247,7 11 0,16 5 1,7 4-1,13 8-309,8 4 1,4-5-1,2 5 1,4-2-524,1-4 0,3-2 1,3-4 934,-3-4 0,3-12 0,-5-9 0</inkml:trace>
  <inkml:trace contextRef="#ctx0" brushRef="#br0" timeOffset="535">835 206 7942,'-8'-10'640,"-3"2"1306,-5 1-1162,6 5 0,9 2 0,8 13 0,3 7-327,4 3 0,-5 10 0,3 0 0,0 8-427,-3 3 0,5 5 0,-6 7 1,-1 6-313,1 6 0,-2-2 0,-6 10 0,0-6-452,0-6 0,0-4 0,0-10 0,0-5-555,0-10 1,2-18 1288,4-17 0,-4-15 0,5-12 0</inkml:trace>
  <inkml:trace contextRef="#ctx0" brushRef="#br0" timeOffset="734">1080 49 12480,'-8'9'801,"6"7"1,-4-2 0,6 9-523,6 12 0,-4 9 1,6 15-1,-3 7-61,1 7 1,2 7 0,-4 7 0,2 0-423,-2 1 0,3-9 0,-1-5 0,0-8-770,2-8 1,1-11 0,7-8 0,0-10 973,1-12 0,-3 1 0,11-9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30.76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88 612 7895,'-2'-29'337,"-3"-1"1,1 9 0,-6-2-1,0 3 717,1 3 0,5-1 43,-2 1 0,4 9 0,2 8-617,0 10 0,2 13 1,2 6-1,3 6-394,3 6 0,2 6 0,5 9 1,-1 4-211,-5 2 1,5 2-1,-6 8 1,1 2-503,1 1 0,-8 15 1,2-3-1,-4 0-831,-2-3 1,0-9 0,0-13-969,0-9 2425,0-24 0,0-21 0,0-18 0</inkml:trace>
  <inkml:trace contextRef="#ctx0" brushRef="#br0" timeOffset="449">18 629 7895,'-7'-35'383,"5"8"0,-4 2 0,4 1 390,2 1 1,2 2 0,4 9-1,7 6-328,9 4 0,-1 2 0,6 2 1,0 2-237,0 2 1,-3 8 0,5-1-1,0 7-147,-2 3 0,-2 0 1,-7-3-1,-1 1-167,1 2 0,-3 6 1,-3-5-1,-6-1-207,-4 2 0,-2 0 0,-2 6 0,-4-3-149,-6-3 1,-3 2-1,-3-8 1,1-5-548,-1-4 1,1 1 0,1-7 619,5-6 0,-3-5 1,8-13-1,2-1 324,3-3 0,2-7 1,5 4-1,6-2 219,3 0 0,3 2 0,-1-2 1,3 4 310,3-1 0,-2 7 0,9-4 0,1 3 102,2 3 1,0 1 0,-2 3-1,-4 3-18,-2 2 1,4 2 0,-6 6 0,-1 0-272,-3 0 1,-7 2-1,-3 4-174,-1 6 0,-2 3 0,-6 3-158,0-1 0,0 1 1,-2-1-1,-4 1-214,-5-1 1,-5 6 0,-1 1-1,-1-3-63,1-2 1,1-7 0,3-2 0,1-2-366,-2-5 0,-1-1 1,-3-4-27,1-3 0,7-7 0,4-11 1,4-5 720,2 1 0,8-13 0,2 3 0</inkml:trace>
  <inkml:trace contextRef="#ctx0" brushRef="#br0" timeOffset="614">787 367 7895,'11'8'104,"1"2"0,0 1 431,-3 1 0,5 0 0,-6 3 0,0-1 20,-1-3 0,5 1 0,-6 5 0,-2 1-303,-2-1 1,-2 1 0,0-1 0,0 1-179,0-1 1,0 1 0,-2-1-2164,-4 1 1316,4-9 0,-8-9 0,6-13 0,-1-9 773,1-7 0,2-19 0,2-7 0</inkml:trace>
  <inkml:trace contextRef="#ctx0" brushRef="#br0" timeOffset="966">804 0 10564,'2'18'67,"4"-1"1,4 1 0,7-1 0,1 1-405,-1-1 1,1 6 0,1 3 0,2-1-47,3 0 1,-1 4 0,-6-4 0,1 1 404,-1-1 1,-1 4 0,-3-4-1,-3 0 153,-2 1 1,-2-1 0,-6-4 0,0 3 618,0-3 1,0-2 0,0-1 835,0-1-1614,0-7 0,0-4 0,0-12 1,0-6-70,0-3 0,0-9 0,2 1 0,2 2-21,1 1 0,7 3 0,-4 1 0,0 3 52,-1 1 0,7 3 27,-2-3 1,-3-2 0,1 10-7,-2 6 0,-1 0 1,-3 10-1,2 2-125,-2 1 1,-2 8 0,-2 1 0,0-1-285,0 2 1,0-5-1,0 3 1,0-4-376,0-1 0,6-1 785,0 1 0,-1-9 0,-5-1 0</inkml:trace>
  <inkml:trace contextRef="#ctx0" brushRef="#br0" timeOffset="1131">1293 420 7895,'-7'9'1505,"5"1"1,-2-6-842,8 2 1,5-1 0,9-5 0,1-2-491,4-3 0,-1 1 1,7-6-1,2 0-739,2 1 1,2 3 0,0-4 0,-2 0-97,-4 1 0,2 5 661,-8-2 0,8-4 0,-4 1 0</inkml:trace>
  <inkml:trace contextRef="#ctx0" brushRef="#br0" timeOffset="1599">1590 70 7895,'-17'-2'1468,"-1"-4"1,1 5-891,-1-5 1,9 6 0,1 6 0,2 5-327,0 5 1,0 9-1,6 6 1,0 8-164,0 7 1,0 5 0,0 3 0,0 4-153,0 6 0,0-9 1,2-5-1,4-5-422,6-6 0,3-10 1,5-8-1,1-7-259,2-9 1,8-5 0,-3-7 0,3-9 323,4-5 0,-10-12 1,8 0-1,-4-6 281,-2 0 0,-6 4 1,3 4-1,-5 4 556,-1 2 1,-9 2 1222,-3 5 1,-6 8-765,-6 5 1,-3 10 0,-9 7 0,1 6-357,-1 5 1,3-4-1,1 5 1,4-5-171,3-2 0,1 1 1,6-1-250,0 1 1,0-1 0,2-1-167,4-5 0,9 3 0,8-8 0,1 0 31,1 1 0,-4-3 1,6 6-1,1 0 368,-1-1 0,0 3 0,4 7 0,-4 3 91,-2 1 0,-7 0 0,-9-3 0,-1 1-232,-4 2 1,-4 6 0,-6-5 0,-5-3-526,-5-1 1,-9-3-1,-2 0 1,-2-1-671,0-4 0,-1-5 0,-3-7 0,2 0-945,2 0 1,2-2 1946,-2-3 0,-4-5 0,6-8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42.7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193 105 7758,'-18'0'544,"1"0"0,-1 0 0,1 2 0,-1 2-16,1 2 1,5 9-1,0 3 1,1 9-140,1 6 0,-5 4 1,5 3-1,0 7-492,4 3 0,4-3 0,2-2 0,2-3-288,4-3 0,4-4 0,7-6 0,3-5-180,3-5 1,-2-9 0,7-5 0,-1-3-1832,0-2 2402,2-7 0,6-11 0,0-9 0</inkml:trace>
  <inkml:trace contextRef="#ctx0" brushRef="#br0" timeOffset="198">420 245 7758,'9'-18'184,"-1"7"0,-6 1 1322,4 2 1,-2-3-316,7 5 1,-7 2-766,2 10 0,-4 9 1,-2 10-1,0 3-443,0 3 0,0 2 1,0 2-1,0 1-331,0 5 1,-6-4-1,0 4 1,2-2-727,2 1 1,1-3 0,-3 2 0,-2-6-353,2-4 1,2-8 1425,2 3 0,8-5 0,1-1 0</inkml:trace>
  <inkml:trace contextRef="#ctx0" brushRef="#br0" timeOffset="348">594 594 8574,'12'0'1939,"-1"0"1,-5 0-1790,6 0 1,-8 8 0,2 3-852,-4 5 1,3-4-1,1-1-1711,-2 3 2412,-2 1 0,-10 11 0,-1 1 0</inkml:trace>
  <inkml:trace contextRef="#ctx0" brushRef="#br0" timeOffset="599">821 489 7758,'12'-8'1453,"0"-1"-961,1-1 1,-3-3 0,1 5 0,3 0-97,2 0 1,1-3 0,0 5 0,1 2 128,-1 2 0,1 0 0,-1-2-379,1-2 0,-9 2 0,-1 10 0,-2 6-158,0 3 0,-2 3 1,-8-1-1,-4 1-44,-2-1 1,-1 1 0,-7-1-1,1-1-112,-1-5 1,7 3 0,-1-8-1,-1-2-365,-3-2 0,4-2 0,1 0 0,-1-2-612,2-4 0,1-4 1,5-7 1144,-2-1 0,0-7 0,6-2 0</inkml:trace>
  <inkml:trace contextRef="#ctx0" brushRef="#br0" timeOffset="900">1328 140 7724,'9'-12'723,"-1"3"870,0 1 1,-4-4 82,7 6 1,1 1-1270,6 5 0,-1 2 0,-1 3 1,-3 7-122,-1 4 1,1-3-1,9 3 1,1 5 13,-2 4 0,1 2 0,-1 4 0,0-1-206,-5 1 0,-1 7 1,-7 5-1,0 0-370,0-1 1,-8 1 0,-10-4 0,-4 2-628,-5-3 1,-10-8 0,0-7 0,-4-6-1577,-2-5 2479,8-4 0,-14-8 0,4 0 0</inkml:trace>
  <inkml:trace contextRef="#ctx0" brushRef="#br0" timeOffset="1481">2236 53 7754,'17'-18'371,"-1"7"1,-3 1 503,-1 2 0,0 2 0,5 6-310,1 0 0,-7 0 0,1 2 0,1 4-21,3 6 1,0 5-1,-1 4 1,1 5-117,3 1 1,4 4-1,-1 8 1,1 3-8,-2 3 1,-1 4 0,-5 7 0,-1 6-90,-3 6 1,-7-2 0,0 9-1,-8-5-241,-7-6 1,-13-2 0,-3-7 0,-2-3-693,0-7 0,0-8 1,-6-8-1,0-6-602,0-3 0,0-5 0,0-3 1203,0-7 0,0-10 0,0-5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39.56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210 226 7898,'0'-24'230,"0"1"-51,0 2 1,-6 1 0,-1 5 209,-3 3 1,4 5-1,-6 8 1,-1 5 195,-3 6 0,-1 5 0,-1 9 0,1 9-155,0 9 1,-1 7-1,3 3 1,1 6-250,2 10 1,8-4 0,-1 8-1,3-1-324,2-1 1,0-4 0,2-4 0,3-2-220,7-7 1,6-20-1,3-6 1,4-10-701,2-7 0,2-7 0,6-12 0,-2-11-1298,-4-9 2360,-3-6 0,-9-17 0,1-5 0</inkml:trace>
  <inkml:trace contextRef="#ctx0" brushRef="#br0" timeOffset="283">385 610 9268,'0'-12'497,"0"1"1,2 5 0,4-6-81,5-1 1,5 3 0,1-2 0,1 1-194,-1 1 1,6 0-1,1 6 1,-3-1-252,-1 1 1,-3 4-1,0 4 1,1 5-50,-1 7 1,-7-1 0,-4 14 0,-4 2 64,-2 2 0,-2 2 0,-4 0 0,-6-2 16,-3-4 1,-5 2 0,-1-7-1,-4-3-115,-2-2 0,3-9 0,-3-4 1,2-4-196,4-2 0,-4-2 0,1-4 0,3-5-329,1-5 1,5-3-1,3-3 1,6-1-179,5 2 0,1 1 1,0 3 811,0-1 0,15-7 0,4-2 0</inkml:trace>
  <inkml:trace contextRef="#ctx0" brushRef="#br0" timeOffset="550">699 575 7979,'-11'-10'677,"-1"5"-190,8-5 0,-2 8 0,10-6 0,4 2 91,2 0 1,1 1 0,7 5-293,-1 0 1,6-2 0,1-2 0,-3-2-464,-2 2 1,-1 2 0,-1 0 0,1-2-669,-1-1 1,1-1 0,-3 4-1,-1-2-526,-2-2 0,-3-2 1371,3 2 0,-4 3 0,-8-9 0,-8 0 0,-2-5 0</inkml:trace>
  <inkml:trace contextRef="#ctx0" brushRef="#br0" timeOffset="1400">856 261 8256,'-5'-12'0,"-3"2"423,-2 3 1,6-1 0,-4 4 100,1-2 1,3 0 0,-6 8-79,2 4 0,3 4 1,5 9-1,0 4-159,0 7 1,0 3-1,0 3 1,0 5-238,0 6 0,0 3 0,0 3 0,0 1-240,0 4 0,-6-4 0,0 5 0,2-7-279,2-5 0,2-7 0,0-11-307,0-5 1,2-16 0,4-14 0,4-18 199,-1-12 1,7-11 0,-5-11 0,5-8 575,1-8 0,-5 0 0,-2-5 0,-1 1 0,1 4 0,-4 3 0,4 3 0,-1 6 0,1 9 0,0 11 0,1 12 0,-3 9 463,0 7 0,-6 9 0,4 12 334,-4 11 1,3 1-1,1 10 1,-2 4-447,-2 6 1,-2 0 0,0 10 0,0 3-140,0 4 1,-2 2 0,-2-5 0,-2-1-22,3 1 1,-5-1 0,2-2 0,2-3-129,2-6 1,4-6 0,4-4-1,6-6-182,3-6 1,3-5 0,-1-14 0,1 0-73,-1 0 0,6-2 0,1-6 0,-3-7 6,-2-7 0,5-7 1,-1 4-1,-4-2-14,-5-4 1,-1-2 0,-5 0 0,0 2-47,0 2 0,-2 5 0,-6-3 298,0 2 0,-2 4 0,-4 9 145,-6 6 1,-3 4-1,-3 4 1,1 4 150,-1 6 1,1 3-1,-1 3 1,3-1 25,3 1 1,-3 5 0,5 0 0,0-1-184,4-3 0,4 4 0,2 0 0,0-1-436,0-3 1,2-1 0,4-1-1,6 1-373,3-1 0,3-5 1,1-3-1,3-1-421,1-4 1,0-2-1,-3-2 1,1-2 562,2-4 1,0-3-1,-7-11 1,-2-1 474,-3-2 0,-7-7 0,4 5 0,-2 0 0,0 0 0,-1-4 0,-5 5 0,0 3 429,0 2 1,0 1 2663,0 1-2162,0 7 0,0 4 0,0 12-590,0 6 1,2 3 0,2 5 0,2 1-192,-2 2 1,-2 8 0,-2-2 0,0 4-110,0 2 1,0-6-1,0 0 1,0 1 46,0-3 1,0 4-1,0-8-72,0-2-74,0-1 1,0-18 0,0-10 0,0-11-89,0-11 0,2-3 0,4 0 0,3 2-195,1 2 0,5 2 1,-3-4-1,4 4-247,1 2 0,1 1 1,-1 9-1,1 1-141,-1 3 1,8 7-1,2-2 1,1 4-429,-5 2 1157,4 8 0,-8 9 0,7 10 0</inkml:trace>
  <inkml:trace contextRef="#ctx0" brushRef="#br0" timeOffset="1651">2096 575 7771,'-5'-17'0,"-3"-1"1466,-2 1 1,6-1 0,0 3-981,8 3 0,8-2 1,9 7-1,4-1-646,3 0 1,-5 2 0,6 6 0,2 0-257,2 0 1,0 0-1,-2 0 1,-4 0-189,-2 0 0,1 6 1,-5 0 603,2-2 0,1 6 0,-7-1 0</inkml:trace>
  <inkml:trace contextRef="#ctx0" brushRef="#br0" timeOffset="2516">2271 191 7771,'-17'0'220,"5"-6"0,0 0 2881,-1 2-2620,5 2 1,0 4 0,10 6 0,2 8-210,2 5 0,5 10 0,-5 0 0,-2 6-189,-2 4 1,-2 7 0,0 1 0,0 7-304,0 8 1,-6-2 0,-2-2 0,1-5-343,-1-11 0,2-7 1,6-8-104,0-6 1,2-21-1,4-13 1,6-16 263,3-12 0,3-14 1,-1-11-1,0-4 94,1-1 1,1-7 0,3 0 0,-1 2 275,-5 3 0,1 9 0,-7 5 0,-1 11 454,-3 11 268,4 0 0,-8 31 1,4 6-1,-4 15 50,-2 13 1,0 3-1,0 3 1,0 5-405,0 6 1,0 9 0,0 2 0,0-2-176,0-1 1,-6 3 0,0 0-1,2-1-68,2-3 1,0-10-1,-2-3 1,-1-4-170,1-2 0,2-8 0,4-5-255,3-9 0,-1-7 0,8-12 1,0-6-28,-3-3 1,7-12-1,-4-6 1,3-8-278,3-4 0,-7 1 0,1-3 1,-1 6 200,-1 5 0,4 8 0,-7 5 351,3 4 1,-6 13 120,2 12 1,-4 11 0,-2 18-1,0 0 89,0 0 0,0 0 0,0-2 0,2-2-236,4-2 0,3-10 0,7 1 0,-1-9-154,3-3 1,-5-2 0,13-8-1,-3-4 166,0-5 0,6-11 0,-3-3 1,-1 0 243,0 0 0,-2-1 0,-5 5 0,-3-2 217,-3 1 1,1 3 0,-7 2 0,-2-1 859,-2 1 1,-2-1-592,0 1 1,-8 1-1,-3 5-159,-5 5 0,-1 4 0,-1 4-304,1 4 1,5 3 0,2 9 0,1-1-98,-1 1 1,6-1 0,-2 3 0,2 1-129,-1 2 1,3 2-1,-4-3 1,4 1-126,2-2 1,0 1-1,2-1 1,4 2-180,5-1 0,-1-9 0,2-3 0,1-2-263,3-4 0,1-2 1,1-4-1,-1-6 190,1-10 0,-7 1 1,1-8-1,0-1 213,-3-3 0,5 4 0,-8 2 1,0 5 510,1 7 0,-5-5 376,4 5 1,-4 5-378,-2 6 1,-6 8 0,0 9 0,2 2-323,3 5 1,1-5-1,0 6 1,0-1-461,0-1 0,0 0 1,0-5-1,1-3 490,5-3 0,4 3 0,7-5 0</inkml:trace>
  <inkml:trace contextRef="#ctx0" brushRef="#br0" timeOffset="2799">3127 558 8434,'0'-12'1817,"2"2"-1448,4 2 1,-5 5-1,5 8 1,-2 7-209,2 4 1,-4 1-1,4 1 1,-4 1 20,-2 4 1,6-3 0,-1 3 0,-1-4 54,-2-1 1,-2-1 0,0 1-285,0-1 0,8-7-312,4-4 0,-3-12 1,1-6-1,0-5 87,-1-7 0,-3 3 0,4-6 0,0 2 123,-1 3 1,-3 3 0,6 2 85,1-1 0,-3 8 41,2 5 0,-8 12 1,3 9-553,1 5 0,-4 4 0,6-3 0,-3 1 574,-3-2 0,6-1 0,0-3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48.1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53 699 8141,'-21'-18'854,"3"1"1,13-1 0,-1 1-901,4 0 0,2-1 1,2 1-1,2-1 82,1 1 1,15 5 0,-3 0 0,3 1 114,-1 1 0,-1-4 1,1 9-1,2 1-212,3 2 0,-1 4 0,-6 2 0,1 5-135,-1 7 0,1-3 0,-3 13 0,-3-1 124,-6 4 1,-4 2-1,-4 0 1,-4-2 105,-6 2 1,-3 0-1,-3 0 1,1-4-78,-1-1 0,-1-3 0,-2-7 0,-3-5-125,3-5 0,2-4 1,1-2-1,1-4-429,-1-8 0,3-1 1,3-18 596,6-6 0,-3-6 0,-1-9 0</inkml:trace>
  <inkml:trace contextRef="#ctx0" brushRef="#br0" timeOffset="400">298 18 9838,'0'11'1540,"0"3"-1360,0 5 0,2 1 0,2 11 0,1 4-187,-1 4 1,4 17 0,-2 0 0,-2 6 20,-2 2 1,-2 0 0,0 6 0,-2-2-81,-4-4 0,2-6 0,-6-13-87,3-10 1,1-14-153,6-21 0,0-6 1,0-23-1,2-2 58,3-2 1,-1-8-1,8 1 1,2-1 183,1-2 1,-3 4 0,-1-3 0,3 3 93,2 6 1,-1 10-1,-1-1 1,-3 7 152,3 5 0,1 6 0,1 12-54,-4 6 0,-5 11 0,-7 6 1,0 4-23,0 2 0,0 6 0,-2 0 0,-3 0-87,-7 1 1,2-5 0,-1 2-1,-3-6-162,-2-4 0,-1-6 0,0 4 0,1-1-390,4-5 0,-3-9 1,3-7-1124,-3-3 1654,5-9 0,-6-11 0,7-9 0</inkml:trace>
  <inkml:trace contextRef="#ctx0" brushRef="#br0" timeOffset="564">472 472 7750,'18'0'1065,"-1"0"0,1 0 1,-1 0-795,1 0 0,1 0 0,2 0 0,3 0-352,-3 0 1,6 0 0,0 0 0,3-2-382,-1-4 0,0 4 0,4-6 1,-4 3-338,-6-1 0,2-2 799,-1 2 0,-1 4 0,-6-6 0</inkml:trace>
  <inkml:trace contextRef="#ctx0" brushRef="#br0" timeOffset="1115">734 157 7750,'-17'0'807,"5"6"1,3 2-485,1 2 1,2-4 0,6 5 0,0 5-555,0 5 1,0 0 0,0 10 0,0 4 141,0 4 1,6 10-1,0-3 1,-1 3 69,3-3 0,-6 3 1,6-6-1,0-1-216,3 1 1,5-10 0,1-12-1,1-7 50,-1-8 1,3-4 0,1-4 0,4-6 164,2-10 0,-3-7 0,3-10 0,-2 0 147,-4 0 1,-1 1 0,-3 1 0,-1 1 136,-5 3 1,3 6 0,-8-4 265,-2 2 1,-2 1-1,-4 7-186,-4-1 0,2 9 0,-8 3 0,-1 4-39,-3 2 0,-1 2 0,-1 2 0,3 4-1,3 1 0,-3 3 0,5 5 0,-2 1-200,1-1 0,7 1 1,-2-1-1,2 3-139,-2 3 1,4-4 0,-4 7 0,5-3-67,1 0 0,0 0 0,1-3 0,5 1-96,6 2 1,-2-1 0,1-9 0,3-3-130,1-2 0,3 0 0,-1-4 0,1-1-92,-1-5 0,1 1 0,-1-13 0,1-4-3,-1-3 0,-5-4 0,-3 4 0,-1-3 391,-4 3 0,-2 0 0,0 1 0,2 1 521,2 3 0,-1 8 296,-5-3 1,-1 7-577,-5-2 0,-2 12 1,-4 6-411,6 3 1,5 3 0,1-1 0,0 1-520,0-1 0,0 0 1,0 1 717,0-1 0,7 1 0,3-1 0</inkml:trace>
  <inkml:trace contextRef="#ctx0" brushRef="#br0" timeOffset="1315">1276 524 12244,'0'18'415,"0"-1"0,0 1 0,0 1-265,0 4 1,0-3-1,2 5 1,2-2-418,1 0 1,1 7 0,-4-7 0,2-2-3551,2-1 3115,0-3 1,-1-11-1,1-10 1,-2-15 701,-2-12 0,6-8 0,2-14 0</inkml:trace>
  <inkml:trace contextRef="#ctx0" brushRef="#br0" timeOffset="2314">1311 157 8436,'0'-9'465,"0"15"1,2 11-877,3 2 0,-1 3 0,6-1 0,0 2 4,-1-1 0,1-3 0,4-1 0,-3-1 407,3 1 0,-4-1 0,-1 0 0,1 1 155,0-1 1,-6 3 0,3 1 0,-1 2 325,0-1 0,0-3 0,-6-1 0,0-1 281,0 1 1,0 5 0,0 0 0,0-1-464,0-3 1,0-2 0,0 1 0,0-1-181,0 1 1,0-7-12,0 1-192,0-8 1,2-4 0,2-12 0,3-5-251,3-6 1,0 3-1,3-5 1,-1 2 91,2-1 1,-5 1-1,1 6 1,0 1 216,-1 4 1,-5 3 0,4 5 141,0-2 0,-6 2 1,4 10-1,-4 6-104,-2 3 0,0 5 0,0 1 1,0 2-151,0-2 1,0 5 0,0-3 0,0-2-149,0-1 1,5-9 0,3-1 0,2-2 174,3-4 1,-3-2 0,2-2 0,1 0 174,3 0 0,1-6 0,1-2 0,-1-2 128,1-3 1,-3-3-1,-1-1 1,-3-1-44,3 1 1,-4-1 0,-1 1-1,-1 0-98,-4-1 0,4 6 0,-2 1 0,-2-3 11,-2-1 1,-4 3 0,-4 0 256,-6-1 0,2 5 1,-1 2 189,-3 4 1,4 2 0,-1 0-318,-3 0 1,6 8 0,3 4 0,3 3-437,2 3 1,0-1-1,0 3 1,0 1-183,0 2 0,0 2 0,0-3 0,2 1-439,3-2 0,-1-1 0,10-3 1,3-1 379,5-5 0,3 3 0,-2-8 0,6-2 419,4-2 1,2-10 0,2-4 0,0-5 183,-2-7 0,2 3 0,-14-6 0,-3 2 240,-7 3 1,3-3 0,-7 2-1,1 2 232,-4 1 1,-4 3-1,-2-1-216,0 1 1,-6 5-1,-2 2 1,-1 3 119,-5 3 0,-2 2-298,-1 2 1,-1 2 0,3 4 0,1 3-93,3 1 0,5 5 1,-4-3-1,1 4-109,-1 1 0,4 1 1,-4-1-1,3 1-11,3-1 1,2 6 0,2 1 0,0-3 55,0-2 0,0-1 0,0-1 1,0 1-67,0-1 1,7-1 0,5-5 0,4-5-68,1-4 0,1-2 1,-1 0-1,0-4-75,1-7 0,-1-3 0,1-15 0,-1-2 6,1-2 0,-1-8 1,1-2-1,-3 1 70,-3-1 0,-2-6 0,-7 3 0,3-5-51,-2-1 1,-2 0 0,-2 1 0,-2 3 191,-4 1 0,2 8 1,-5 1-1,-1 8 1072,0 13 0,5 7-433,-7 10 0,2 8 0,-1 6 0,5 7-190,4 8 1,0 6 0,-2 4-1,-2 3-175,2 3 0,2 2 1,2 5-1,0 0-528,0 1 1,6 1 0,2 2 0,0 3-751,-1-3 0,9-2 1,-1-1-1,9-3-1839,3-3 2793,2-5 0,6-7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6:21.01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60 7824,'0'-11'0,"-2"1"0,-2 0 379,-2 1 1,0 3 475,6-6 1,0 10-664,0 2 0,0 2 0,0 10 0,0 1-115,0 3 1,0 7 0,0 2-1,0 3-45,0 3 0,0 2 0,0 2 0,0-1-165,0 1 0,0 0 0,0 0 1,0 0 111,0 0 0,0-6 0,0-2 1,0-1 104,0-5 0,0-7 0,0-3 6,0 3 1,8-6-1,4-3-98,3-3 0,-3-4 0,-1-3 0,3-5-189,1 0 0,3-5 0,-1 3 0,1-4-410,-1-1 1,1-1 0,-1 1 95,1 0 0,-1-1 0,1 3 1,-3 1 510,-3 2 0,3 1 0,-5-7 0</inkml:trace>
  <inkml:trace contextRef="#ctx0" brushRef="#br0" timeOffset="184">297 252 8628,'-10'8'1198,"10"-6"1,12 6-1032,3 0 0,-3-6 1,0 3-1,1-3-366,3-2 1,1 0 0,1 0-1,-1-2-410,1-3 0,-1 3 1,1-4-1,-1 2-146,1-2 1,-1 4 754,1-4 0,-1-3 0,0-1 0</inkml:trace>
  <inkml:trace contextRef="#ctx0" brushRef="#br0" timeOffset="433">507 130 8421,'0'-9'1923,"2"-5"-1747,3 8 0,-1 0 1,8 6-39,1 0 0,-3 0 0,2 2-50,1 4 1,-3-2-1,0 8-94,-2 1 0,-3 3 1,-5 1-1,0 1-118,0-1 0,0 2 0,-2 3 0,-1 1-91,-3-2 0,-8 5 0,3-1 0,-3 0-343,2 0 0,-1-7 0,5-8-1000,-2-3 1558,6-1 0,-3-6 0,7 0 0</inkml:trace>
  <inkml:trace contextRef="#ctx0" brushRef="#br0" timeOffset="767">856 165 8337,'-10'-12'1026,"4"1"1,4 5 0,4-4-830,4 3 1,-2 1 0,6 4-1,-1-2-202,1-2 1,2 0 0,5 6 0,1 0-195,-1 0 0,-5 2 0,-1 4 0,1 6 50,-2 3 1,3 3-1,-7-1 1,0 3 123,2 3 1,-6-2 0,4 6 0,-6-1 99,-6-5 0,-4 4 1,-7-2-1,-1-1 44,1-3 0,-1-7 0,-1-2 1,-3-3-68,-1-3 0,-6-6 1,6-7-1,1-9-160,3-1 0,7-7 0,3 1 0,1 0-346,4 0 1,2 0 0,2 3 0,0-1-732,0 2 1185,8 9 0,2-11 0,7 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45.4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262 492 7878,'10'-8'-1455,"5"-2"929,-13-7 526,6 7 0,-16 2 0,-1 8 0</inkml:trace>
  <inkml:trace contextRef="#ctx0" brushRef="#br0" timeOffset="317">280 457 7824,'0'-18'-17,"0"7"1,0-1 286,0-2 0,0 5 614,0-3 0,-2 0-382,-4-5 1,4-1 0,-6 3-25,0 3 0,6 3-338,-3 3 0,3 2-259,2-8 1,-2 8-264,-4-2 1,4 6-689,-4 6-264,4-4-138,2 14 2,0-7 1470,0 9 0,0-6 0,0-1 0,0 1 0,0 5 0</inkml:trace>
  <inkml:trace contextRef="#ctx0" brushRef="#br0" timeOffset="801">280 352 7878,'-8'-18'131,"0"7"0,-6 1 0,5 0 253,1 1 0,0 5 0,4-4 0,-3 2-28,-3 0 0,4 1 1,-4 3-1,1-2 281,-1-2 0,4 0 0,-5 8-336,-3 4 1,-2 4 0,1 7-1,1 0-273,3 1 0,-1 1 0,-3 3 0,1 3-223,2 2 1,6 2-1,-3 6 1,1 0-168,4 0 0,2 0 1,2-2-1,0-4-246,0-6 1,8 3 0,4-3 0,5-4-126,6-5 0,3-1 0,7-5 1,0 0 732,3 0 0,3-3 0,-4-5 0,8-7 0,1-3 0</inkml:trace>
  <inkml:trace contextRef="#ctx0" brushRef="#br0" timeOffset="1183">594 474 8031,'-16'-12'282,"5"1"0,-5 5 0,5-6 166,-5-1 0,4 5 1,1 0 210,-3 0 0,-1 7-298,-3-5 1,3 6 0,1 4 0,4 3-236,3 3 1,-5 2 0,6 5 0,2 1-212,2-1 1,-3 3 0,-1 1-1,2 2-91,2-2 0,2 5 0,0-1 0,2 0-12,4 0 0,-2-1 0,7-7 0,3 1-68,1-1 1,3-1 0,-1-5 119,1-5 1,-1-4 0,1-2 0,-1-2 19,1-4 0,-1-3 0,-1-9 0,-3 1 55,-1-1 1,-8-5 0,1 0-1,-1-1 29,2-1 1,-4 6 0,4-5 0,-4 5 240,-2 2 0,0 5 0,0 0 137,0-1 0,-2 5-181,-4 2 1,4 6 0,-4 6 0,4 6-218,2 3 0,0 3 1,0 1-1,0 2-191,0 3 0,0 1 0,2-4 1,2 2-690,2-1 0,6-3 932,-6-1 0,7-1 0,-3 1 0</inkml:trace>
  <inkml:trace contextRef="#ctx0" brushRef="#br0" timeOffset="1516">769 492 7878,'9'-2'0,"-1"-2"2465,0-2-1353,-6 0 1,6 8-835,-8 4 0,0 4 0,1 9 0,3 2-189,2 3 0,0 1 0,-6-2 0,0 4-258,0 0 1,2-1-1,2-9 1,2 1-360,-2-1 0,-3-5 0,1-3-104,4-1 0,-2-4 0,8-10 387,1-5 1,-3-11 0,2-3-1,-1 0 96,-1 0 0,4-5 1,-7 7-1,1 2 382,0 1 0,0 3 0,-4 0 308,1-1 0,3 8 0,-4 6-210,2 8 0,0 6 0,-6 8 0,0 1-340,0 4 1,0-1-1,0 7 1,0 0-334,0-2 0,0 4 0,0-6 0,2 0 342,3 1 0,5-3 0,8-6 0</inkml:trace>
  <inkml:trace contextRef="#ctx0" brushRef="#br0" timeOffset="2282">1589 90 7852,'0'-18'1551,"-2"1"1,-1 0-51,-3-1-1305,0 1 0,12 15 0,2 7 0,1 11-220,5 7 1,-1 4 0,1 10 0,-2 4-16,1 6 1,-5-3 0,0 3 0,-2 1-116,-1 3 1,1 3 0,-6 2 0,0 3-8,0-3 1,0-4-1,0-5 1,0-6-410,0-5 344,0-8 0,0-19 0,0-16 1,0-13 106,0-9 1,0-6 0,0-4-1,2-1 196,4 1 1,-2 2 0,6 2 0,-1 0-16,1 0 1,0 6 0,3 2 0,-1 2 9,1 3 0,3 11 0,1 5 0,1 4-99,-1 2 1,-1 2-1,-3 4 1,-3 7 14,-2 9 0,-2 5 0,-6 8 0,0 0-2,0 0 1,-2-1 0,-4 1 0,-4 2-16,1 4 0,-13-4 0,5 2 1,-3-6-55,1-4 1,2-2 0,-1 2 0,1-8-545,-1-7 1,6-6 341,1-8 0,7-8 0,-2-6 0,6-5 375,6-4 1,4-6 0,7 5 0,1 3 142,-1 2 1,6 1 0,1 1 0,-1-1 236,2 1 0,-5-1 1,3 3-1,-2 1-70,2 2 1,-3 3-1,5-5 1,-2 3-445,1-3 0,-1 4 0,-6-1 1,1-3-187,-1-1 1,-5 3-1,-2 0-8,-3-1 0,-1 3 213,-6-2 0,-7 3 1,-5-3-1,-6 6 211,-5 4 1,4 4 0,-5 4 0,5 4 264,2-1 0,-1 7 0,1-4 1,-1 3-92,1 3 1,5-1-1,2 0 1,3 1-483,3-1 1,-4 1 0,2-1 0,2 1-288,2-1 0,10 1 0,4-1 0,5 1-1936,6-1 2345,-3-7 0,21 13 0,-5-4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27:51.86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35 503 8018,'0'-12'460,"0"0"519,0-1 1,0 3 735,0-2-1351,0 9 1,0 3 0,0 11-198,0 5 0,0 7 1,0 0-1,0-1-396,0-3 0,0 4 1,0 1-1,0-1-509,0 2 1,0-5 0,0 3-1,0-4-1182,0-1 1920,0-1 0,0 1 0,0-1 0</inkml:trace>
  <inkml:trace contextRef="#ctx0" brushRef="#br0" timeOffset="181">0 206 8018,'0'-18'757,"0"1"883,0-1-892,0 9 0,2 1-922,4 8 0,4 8 0,5 3 1,-1 5-185,-3 1 1,-1 3 0,4 1 0,-3 2-1182,3-1 1539,-6-3 0,7 6 0,-5 2 0</inkml:trace>
  <inkml:trace contextRef="#ctx0" brushRef="#br0" timeOffset="483">175 503 8242,'10'0'2062,"-3"0"1,-7 2 0,0 3-1952,0 7 0,0-2 0,0 1 0,0 3-67,0 2 1,2 1 0,2 0-264,2 1 1,0-1 0,-4-1-206,4-4 0,-3-5 0,9-9 77,2-3 1,-5-5 0,3-8 0,0 1 227,-3-1 1,7-3-1,-6 2 1,1 3 63,1 1 0,0 1 0,3 0 300,-3 3 0,-3 9-69,-3 2 1,-4 10 0,4 11 0,-4 2-237,-2-1 0,0-1 0,0 0 0,0 3-588,0-3 0,0-2 0,0-1 648,0-1 0,0 1 0,0-1 0</inkml:trace>
  <inkml:trace contextRef="#ctx0" brushRef="#br0" timeOffset="801">873 590 8611,'-17'0'1243,"0"0"0,7-2 0,6-2-923,8-2 0,6-5 1,9 3-1,2 0-266,3 0 0,7-3 0,0 3 0,6-2-418,3-3 0,1 3 0,-6 0 1,-2 1-1173,-4-1 0,4 6 1536,-4-2 0,-4-4 0,1 1 0</inkml:trace>
  <inkml:trace contextRef="#ctx0" brushRef="#br0" timeOffset="1397">1101 171 8022,'-18'-18'329,"1"1"0,-1 1 0,3 3 1155,3 1 0,-2 6-667,9-5 0,1 7 1,8 0-437,1 8 1,9 7-1,-4 13 1,1 5-248,1 4 0,-8 10 0,2 3 1,-4 6-254,-2 7 0,0-3 0,0 8 1,0 2-39,0 2 0,-2 2 1,-2 0-1,-2-4-609,2-8 1,2-10 0,2-19-7,0-5 0,0-17 1,0-14-1,2-22 126,4-20 1,4-13-1,7-12 1,1-3 321,-1-3 1,6 4 0,1-1 0,-3 1 323,-2 2 0,-1 14 0,-1-2 0,-1 12 64,-5 9 1,3 6 0,-6 8 0,0 7 842,-1 7 1,1 9 0,-4 0 369,2 8 0,5 6 0,-5 7 1,-2 3-825,-2 3 0,4 2 1,0 6-1,-2-2-380,-3 2 1,-1 4 0,0 4-1,0 4-18,0 1 1,0-5-1,0 2 1,0-4-307,0-2 0,-1 0 0,-3-2 1,-2-4-2293,2-6 1831,2-11 1,10-7 0,1-10 480,1-7 1,4-5-1,-6-5 1,1-1 134,5 2 1,-4 1 0,1 3 0,1-1 430,-2 1 0,3-1 0,-5 3 559,2 3 0,-5 4-463,7 8 0,-8 10 1,2 6-1,-4 7-222,-2 4 0,0-4 0,0 6 0,0 2-184,0 2 1,0 2-1,-2 0 1,-2 0-559,-2 0 0,0-8 1,6-3-1,0-5-767,0-2 1,0-9 0,2-10 1299,4-13 0,4-10 0,7-10 0</inkml:trace>
  <inkml:trace contextRef="#ctx0" brushRef="#br0" timeOffset="1547">1590 520 8003,'15'-12'509,"-3"1"0,1 5 140,-7-6 1,0 10 0,-6 2-38,0 10 0,0 6 1,0 1-535,0 1 1,0-1 0,0 1 0,0-1-205,0 0 0,0 1 1,0-1-2237,0 1 1213,0-8 1,0-5 0,0-10 1148,0-7 0,-8-19 0,-2-6 0</inkml:trace>
  <inkml:trace contextRef="#ctx0" brushRef="#br0" timeOffset="1900">1590 258 7929,'7'-17'0,"-5"-1"0,6 3 447,0 3 1,-4 4-386,7 8 1,-5 2-1,4 4 1,-1 6-137,1 3 0,2 3 0,3-1 1,-1 1 211,-2-1 1,-1 1 0,7-1 332,-1 0 1,1 1 638,-1-1 1,-7 1-737,-4-1 1,-4-5 0,-4-2 0,-4-1-13,-6 1 1,-3-4-1,-3 6 1,1-1 79,-1-1 0,3 5 0,1-5 0,2 2-123,-1-1 1,5-5-1,2 6-270,4 1-168,2-5 0,8 0 0,4-8 1,3 2-124,3 4 0,-1-4 0,1 3 1,-1-1 7,1 2 0,-1-2 0,-1 8 172,-5 1 0,3 3 0,-8 1 0,-4 1-165,-6-1 1,0 1 0,-8-1-1,-1 1-505,-3-1 0,-1-1 1,-1-5-1,3-3-2268,3 0 3000,-4-6 0,7 5 0,-9-7 0</inkml:trace>
  <inkml:trace contextRef="#ctx0" brushRef="#br0" timeOffset="2366">2183 468 8157,'-11'-6'453,"-1"0"0,8-2 0,-4 4 2572,1-1-2543,5-1 1,0 14 0,8 3-1,-1 7-399,3 5 1,-6-2 0,6 6 0,-2-1-136,-1-5 1,1-2 0,-4-1 0,2-1-262,2 1 0,6-1 1,-5-1-270,3-5 0,-4-3 0,6-10 248,1-4 0,-3-3 1,0-9-1,-1-1 274,1-4 0,-6 3 0,4-3 0,-3 2 147,1-3 0,0 11 0,-6-5 0,2 5 741,4 3-450,-4-6 0,5 16 0,-7 0 0,0 10-113,0 6 1,0 1-1,0 1 1,0-1-532,0 1 0,0-1 1,2 0-316,4 1 0,4-6 0,7-3 0,1-1-427,-1-4 1,1-2 0,-1-2 0,1 0 1007,-1 0 0,1-16 0,-1-3 0</inkml:trace>
  <inkml:trace contextRef="#ctx0" brushRef="#br0" timeOffset="2700">2585 468 8300,'0'-18'1167,"0"1"-697,0-1 1,-2 3-1,-4 3 335,-5 6 1,1 4 0,-2 2-277,-1 0 0,3 0 0,0 2 0,1 4-273,-1 6 0,6-2 1,-2 1-1,2 3-257,-2 1 0,4 3 1,-3-1-1,3 1 38,2-1 0,0 1 0,0-1 1,0 1-230,0-1 0,2-2 1,2-1-1,3-4-507,3-2 0,-4 3 1,5-5 231,3-2 0,0-4 1,-1-4-1,-1-4 139,1-1 0,-5-3 0,0-6 452,0 1 1,-6 0-1,5 1 1,-1 2 1170,0 3 189,0 7-1793,-6-4 1,0 10-235,0 4 0,0 4 0,0 7-183,0 1 1,2-3 0,2-1-653,2-3 0,7-7 1378,-1 2 0,3-4 0,3-2 0</inkml:trace>
  <inkml:trace contextRef="#ctx0" brushRef="#br0" timeOffset="3150">2760 398 7994,'-12'-6'2176,"0"0"0,7 0-1443,-7 6 1,2 8-1,-1 4 1,5 3-363,4 3 1,2-1 0,0 3-396,0 3 1,0-9 0,0 3 0,2-3-76,4-5 1,-5 7-1,7-6-787,0-1 0,2-1 177,7-8 1,-1-8 0,-3-3 0,-3-5 213,-2-1 0,3-3 1,-3-1-1,0-2 503,0 1 1,-3 9-1,-5 1 1,2 0 1102,4 3-384,-4 1 1,6 10-1,-8 4 1,-2 5 30,-4 5 1,4 9 0,-4 4-1,4 4-281,2 2 0,-5 6 0,-1 1 1,2 5-309,2 7 0,-4 1 0,-2 9 0,-1 2-75,-5 2 0,4 2 1,-1-3-1,-3-1 46,-1-2 0,-1-15 0,3-2 1,1-13-262,-2-10 1,5-9-1,-3-17-41,-2-4 0,1-5 0,-1-12 1,5-7-179,1-3 1,-4-7 0,6-3 0,1 0-52,-3 1 1,6-5-1,-4 4 1,4 1-344,2-1 1,2 8 0,4 6 0,5 0-59,5 2 0,3 1 0,3 11 0,3 3-467,2 6 1,2 5 1258,6 1 0,0-8 0,0-2 0</inkml:trace>
  <inkml:trace contextRef="#ctx0" brushRef="#br0" timeOffset="3348">3022 939 7994,'-12'10'692,"2"-2"1,1-2 683,-1-1 1,4 1 1431,-6-6-1145,8 0-1635,-3 0 1,14 6-123,5 0 1,2 2-1,-1-5-969,-1 3 0,-8 2-3253,2-2 4316,3-4 0,-7-2 0,6-10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19.1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70 612 8239,'-17'-20'-52,"-1"-3"0,3 1 0,3-7 1,6-2 162,4-2 1,2-9-1,2-3 1,4-2 692,6 1 1,9 5-1,4-4 1,2 1-361,4-1 1,2 14-1,4 2 1,2 10-453,2 7 1,7 4-1,-3 12 1,2 8-14,-1 11 1,-7 16 0,0 7 0,-6 7-225,-4 5 1,-10 4 0,1 8 0,-9 0 43,-3 0 1,-4 0 0,-10-1-1,-6-1 314,-3-4 0,-10 2 0,-4-7 1,-6-3 298,-6-2 0,4-9 0,-6-6 0,3-8 29,-1-8 0,-2-9 1,6-5-1,0-3-133,4-8 0,4-13 0,0-15 0,6-4-363,4-7 1,1-4-1,1-7 1,1-1-338,4 1 1,5 0-1,7 1 1,0 3-221,0 1 1,2 6-1,5-3 1,9 1-251,5 4 0,10 10 0,-2 6 0,4 3 862,2 3 0,0-1 0,0 1 0</inkml:trace>
  <inkml:trace contextRef="#ctx0" brushRef="#br0" timeOffset="283">804 577 11974,'11'0'884,"1"0"0,0 0 0,5 0 1,0-2-1440,1-4 1,1 4-1,3-4 1,3 2 0,2-2 1,-4 4 0,6-5-1,1 1-424,-3 0 0,-2-2 0,-8 2 0,1-5 978,-1-5 0,1-1 0,-9-1 0,-1 1 0</inkml:trace>
  <inkml:trace contextRef="#ctx0" brushRef="#br0" timeOffset="900">1083 175 8179,'-23'-18'0,"-1"3"417,3 3 0,2 5 614,1 7 1,9 3-1,3 7-475,4 8 1,2 11 0,0 0 0,0 4-366,0 2 1,2 7 0,2 5 0,1 5-63,-1 7 1,-2 3 0,-2 8 0,-2-1-241,-4 1 1,-1-2 0,-7-2-1,4-6-546,3-5 0,-5-7 1,6-15 61,2-4 1,2-13 0,4-16 0,2-12-35,2-9 0,8-14 1,-3-14-1,5-7 173,1-8 1,1-4 0,-3-2 0,-1 2 455,-3 4 0,-1 4 0,4 8 0,-5-1-116,-1 1 0,-2 7 0,-6 6 1,0 8 1052,0 8 0,0 10-189,0 1 1,2 16 0,2 2-1,2 9-187,-2 8 0,3 5 0,-1 7 1,0-1-310,2 1 0,-6 10 0,3 5 0,-3 7-84,-2-1 1,0-2-1,0-1 1,-2 1 4,-3 4 0,3-9 0,-4 1 0,4-7-201,2-10 0,0 0 0,0-10-149,0-1 1,8-11 0,5-5-71,9-4 1,-3-10 0,4-3-1,-3-7 2,-3-5 1,1 3-1,-1-3 1,1 4 95,-1 1 1,1-5 0,-1 0 0,0 1 138,1 3 1,-6-4 0,-3-1 0,1 3 76,0 2 1,-6-1 0,1-1-1,-1-2 69,2 1 0,-4 3 0,4 1 205,-4 1 0,-10 7 1,-2 2-1,-1 3 97,-1-1 1,0 0-1,-5 6 1,-1 0-64,1 0 0,5 2 0,1 4 0,-1 5-342,2 5 1,-3 1-1,7 1 1,2 1-39,2 5 1,2-3-1,0 6 1,0 0-372,0 0 1,2-5 0,2 1 0,4-2-510,1 3 1,5-7 0,7 2 0,3-7-428,-3-4 0,4-2 0,0-6 1312,3 0 0,1-8 0,6-2 0</inkml:trace>
  <inkml:trace contextRef="#ctx0" brushRef="#br0" timeOffset="1200">1572 646 8179,'10'8'2673,"-4"4"-350,-5-4-1888,-1 7 1,2-5 0,2 7-104,2 1 1,2-1 0,-2 1-1,3 1-280,1 4 1,4-1-1,-7 5 1,1 0-99,0 0 0,4 2 0,-7 4 0,-1-2-59,-2-2 1,-2-7 0,0 1 0,0-3-290,0-3 411,0-7 0,-6-10 1,1-12-1,-1-5 81,-2-7 0,6-3 0,-4-8 0,4 0-63,2 0 1,6 0-1,2 0 1,0 2-193,-1 4 1,7-2-1,-2 8 1,3 2-493,3 1 1,1 5 0,2 3 0,5 6-472,1 4 1,-4 2 1119,6 0 0,0 8 0,6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22.4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33 263 8097,'10'-18'367,"-4"1"0,-4-1 494,-2 1 1,0 5 0,-2 2-255,-4 3 1,4 3 0,-4 10-1,4 5-304,2 5 1,2 3 0,2 5 0,4 7-275,2 7 0,-5 7 0,5 7 0,-2 3-140,-4 3 0,4 4 1,-3 10-1,-1 2-733,-2 1 1,-2 1 0,0-8 0,0-6-2619,0-10 3042,0-15 0,0-35 0,0-21 1,-2-18 419,-4-16 0,5-3 0,-7-12 0,0-4 0,-4 1 0,5-1 0,-1 2 0,2 0-10,0 0 0,-5-3 1,5 3-1,0 10 574,-2 9 0,6 5 1,-4 9-1,6 6 275,6 3 1,-2 13-1,10 7 1,3 2-314,4 1 0,5-1 0,-3 6 0,6 2-407,4 3 1,2 5-1,0 8 1,0 1-30,0 4 1,-6-1 0,-2 7 0,-2 2-127,-3 2 1,-5 8-1,-5-1 1,-6 1-155,-4 2 0,-2-4 1,-2 7-1,-6 3 121,-10 1 0,-1 1 0,-10-3 0,-4-1 75,-6 1 0,2 1 1,-4-3-1,5-5-201,1-4 0,2-4 0,2-4 0,5-6-768,7-3 0,0-13-49,13-7 1,2-2 0,10-9 1011,5-3 0,13-9 0,3-4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26.0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157 505 8073,'0'-12'-102,"-2"3"1635,-4 1 0,3 2-875,-9 6 0,8 2 0,-2 4-499,4 5 1,2 5-1,0 1 1,0 3-290,0 3 1,0-2 0,0 9 0,0-1-215,0-2 1,0 4 0,0-6 0,0 0-594,0 1 0,0-3 0,-2-6 937,-3 1 0,3-9 0,-6-1 0</inkml:trace>
  <inkml:trace contextRef="#ctx0" brushRef="#br0" timeOffset="166">0 313 8009,'10'0'1349,"-1"0"-990,-3 0 0,4 2-400,7 4 0,-1-2 0,-2 7 1,-3 1-431,3-3 0,1 7 0,1-4 471,-5 3 0,13 10 0,-5 3 0</inkml:trace>
  <inkml:trace contextRef="#ctx0" brushRef="#br0" timeOffset="433">262 557 7999,'18'0'621,"-1"0"0,-7-2-430,-5-3 1,3 1 0,-2-8 0,-2-2 158,-2-1 1,4 3-1,1 1-164,3-3 1,2 1-1,5 1 1,1 4-79,-1 0 1,1 6 0,-1-3 0,1 5-98,-1 5 1,1 5 0,-3 8 0,-3-1-7,-6 1 0,-5 5 0,-1 2 0,0 0 70,0 0 0,-7 5 0,-5-7 0,-5-2-7,-7-1 0,3-5 0,-6-3 1,0-6-235,-1-4 1,5-2-1,-4 0 1,2 0-222,3 0 0,9-8 1,3-4-1,2-3-341,5-3 1,1 1 0,2-1 727,0 1 0,15-1 0,5 1 0</inkml:trace>
  <inkml:trace contextRef="#ctx0" brushRef="#br0" timeOffset="933">734 540 8566,'0'17'2698,"-2"-1"-1537,-4-4-307,-4 3 1,0-11 0,5 8-437,3 1 1,2 3 0,0 1-1,2 3-416,3 3 0,-3 4 0,6 10 0,-2 4-424,0 5 1,0 12 0,-6 6 0,0 4 49,0 2 1,0-2-1,0-4 1,0-6-468,0-3 1,0-7 0,-2-9 300,-4-16 0,4-15 0,-4-20 0,2-13 22,-2-12 0,2-7 0,-5-11 0,1-5 516,4-10 0,-6-5 0,1-9 0,-1 5 0,4 1 0,-2-3 0,3 5 0,1 4-26,2 6 1,2 8 0,0 11 0,0 9 575,0 6 0,2 3 0,4 10 0,5 5 324,5 5 1,3 3-1,4 6 1,5 0-533,-1 0 1,6 2 0,-6 2-1,2 3-189,0 3 0,-2 8 1,2 5-1,-5 0-152,-5 2 0,-7 1 1,-3 5-1,-1-2-205,-4 2 0,-4-4 0,-6 2 0,-5 2-124,-5 2 0,-1 0 0,-3-2 0,-1-4-128,-2-1 0,-8 3 1,1-8-1,-1-4-85,2-3 0,4-10 0,8 0 0,1-8-651,4-8 1192,5-11 0,-1-12 0,-2-10 0</inkml:trace>
  <inkml:trace contextRef="#ctx0" brushRef="#br0" timeOffset="1649">961 33 8876,'27'-2'2051,"-4"-3"-1697,-4 3 1,-3-4-1,-4 12 1,-5 7 273,1 9 1,-6 1 0,4 10 0,-4 6-261,-2 3 0,0 5 0,0 5 1,0 3-277,0 3 1,0-2-1,-2 6 1,-2-3-83,-2-9 0,0-5 1,6-12-1,-2-6-905,-3-10 502,3 1 0,-6-26 1,10-2-1,2-11-148,2-6 1,5-2-1,-3-6 1,2 0 176,3 0 0,1 2 1,-1 2-1,-1 4 156,2 1 1,-5 3-1,1 6 211,-2-1 1,3 10-1,-3 8 58,2 10 0,-6 6 0,2 3 0,-4 4-286,-2 6 1,2 4 0,1 0 0,3-2-63,-2-1 1,4-9 0,0 0 0,1-5-110,5-5 1,7-7-1,3 2 1,-1-4 274,2-2 1,-6-10 0,7-5 0,-3-8 404,0-5 0,1 5 0,-9-4 0,-1 0 165,-3 0 0,-1-2 0,2-4 0,-7 1 79,-3 3 0,-2 6 0,0-4 1,0 0 349,0 0 0,-2 5 0,-3-1-229,-7 4 0,2 9 0,-1 4-505,-3 4 1,-1 2-1,-1 2 1,2 4-180,3 5 1,5 7-1,-4 3 1,1 5-28,-1 1 0,6 2 0,-2 4 0,4-2-150,2-2 0,0-6 0,0 6 0,0 0 151,0-1 1,0-3 0,0-8-1,2 1 34,4-1 0,-2 1 0,7-3-52,3-3 0,-4-4 0,1-8-99,3 0 1,0-8 0,-1-6 0,-3-5-216,-2-4 0,3-7 0,-5 7 1,-2 2 138,-2 1 1,4-3 0,0 0 307,-3 2 1,1 1 311,2 3 1,-4 9-166,4 8 1,-4 8-1,-2 11-225,0 4 1,0-9 0,2 3-1,2-1-532,1-1 0,1 3 0,-4-1-418,4 1 0,-4-7 974,4 1 0,4 0 0,-1 5 0</inkml:trace>
  <inkml:trace contextRef="#ctx0" brushRef="#br0" timeOffset="1969">1746 418 15114,'-9'7'679,"3"5"0,6 4 0,4 3 0,2 2-722,-2 3 1,3 5 0,-1-4-1,0 0-288,2 0 1,-4 5 0,5-7-459,-1-2 1,6-11 285,-3-10 0,-1-8 0,0-11 0,-1-5 110,1-5 1,-6-2 0,4 0 0,-2 4 350,-1 2 1,7 2-1,-6 5 1,0 3 565,1 3-440,-5-4 0,12 22 1,-8 0-1,-2 8-239,-2 3 1,-2 6 0,2 1 0,1-1-532,3 2 0,2-7 1,-4 1 685,2-5 0,15-3 0,-2 7 0</inkml:trace>
  <inkml:trace contextRef="#ctx0" brushRef="#br0" timeOffset="2136">2096 418 6968,'-10'-8'4559,"2"4"-4001,8-8 1,8 7 0,4-7 0,3 0-391,3 3 1,5-5-1,2 6 0,2-1-326,4-5 0,0 4 0,1-1 1,-1-1-1114,5 2 1,-1-3 1270,6 7 0,-4-8 0,-2 5 0</inkml:trace>
  <inkml:trace contextRef="#ctx0" brushRef="#br0" timeOffset="2685">2445 33 7949,'10'-11'1810,"-4"-1"0,-6 8-1609,-6-2 0,-2 6 0,-4 6 1,7 6 134,3 3 0,-4 11 1,-2 3-1,0 4-217,0 2 1,3 2-1,5 3 1,-2 7 33,-4 3 1,4 1 0,-4-3 0,4-3-118,2-2 1,0-5 0,0-8 0,2-7-433,4-4 0,4-9 0,7-4-78,1-4 0,-1-16 0,1-5 1,-1-7 149,0-5 1,1-2 0,-1-1 0,-1 1 171,-4 3 1,1 5 0,-5 8 0,0-1 953,-1 1 84,-1 7 0,-6 4 0,0 12-288,0 6 1,0 5 0,0 5 0,0 1-355,0-2 1,0 1-1,0-1 1,0 2-122,0-2 1,0-1-1,0-3 1,0 1-312,0-1 0,6-5 0,2-2-580,2-3 0,1-1 0,5-8 0,-3-4 29,-1-5 0,0-7 1,5-3-1,0-4 287,1-2 1,-6 3-1,-1-3 1,1 2 223,-2 4 1,-1 1 0,-5 3 1444,2-1-141,0 9 0,-6 3 1,0 12-716,0 5 1,0 5-1,0 1 1,0 1-367,0-1 1,0 1-1,0-1-747,0 1 0,8-3 1,3-1-1,5-5-325,1-1 0,6-2 0,1-6 1,-1 0 1076,2 0 0,-5-8 0,13-2 0,-6-7 0</inkml:trace>
  <inkml:trace contextRef="#ctx0" brushRef="#br0" timeOffset="2935">3091 400 7929,'12'-15'18,"0"3"1,-7-4 896,7 5 1,-10-3 263,-2 3 0,-2-3 0,-10 8-69,-1 2 1,-3 10-867,-1 6 0,7 3 1,4 3-159,4-1 0,2 1 1,0-1-1,2-1-146,4-5 0,-2 5 1,8-4-1,1 1-16,3-1 0,1 3 1,1-3 243,-1 3 0,1 3 0,-3-1 238,-3 1 1,-5-7-1,-7 1-182,0 2 1,-7-1-1,-5 1 1,-3-4-579,-3-3 0,-5-1 1,0-4-1,1 2-709,3 2 1,7 0-1,2-8 1,1-2 1062,-1-2 0,6-15 0,-4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43.2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80 7973,'8'-10'88,"-6"-6"0,4 5 530,-4-5 1,0 6 0,2 3 1205,1-1-1453,1 6 1,-6 2 0,0 12 0,-2 3-153,-4 3 0,-1 5 0,-7 2 1,2 0-371,-1 1 1,-3 3-1,-3-4 1,-2 0-544,-3 0 1,7 5 0,5-7-1,-1-2-524,-3-1 1,4-3-1,1 0 1218,-3 1 0,7-8 0,-1-3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50.1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35 575 7900,'0'-17'845,"0"-1"0,-2 1 93,-4-1 0,5 11-177,-5 7 0,4 9 0,2 15 1,2 5-431,4 4 1,-3 9-1,7 5 1,0 5-493,0 7 1,-5-3-1,5 6 1,0 2-168,-1 4 1,-5 0-1,2 13 1,-4 1-171,-2-3 1,0 3 0,0-12 0,-2-8-1012,-4-6 0,4-29 933,-3-15 0,3-31 0,2-24 0,0-11 576,0-11 0,0-8 0,0-3 0,-8-7 0,-2 3 0</inkml:trace>
  <inkml:trace contextRef="#ctx0" brushRef="#br0" timeOffset="200">0 750 7696,'0'-29'-131,"0"0"1,0 2-1,0-3 1,0 7 845,0 4 0,6 7 0,2 2 0,2 3-200,3 3 0,3 0 1,3 0-1,2-2-220,3 2 0,-1 2 0,-4 2 0,3 2-127,1 4 1,-5-2 0,-9 10 0,-1 3-81,-4 4 1,-4 12-1,-6 0 1,-6 8-426,-3 4 1,-5 1 0,-1 5 0,-2-3-167,1-1 0,3-8 1,2-1-1,-1-6-474,1-9 1,5-10-1,2-7-538,3-10 1515,9-9 0,15-30 0,10-2 0</inkml:trace>
  <inkml:trace contextRef="#ctx0" brushRef="#br0" timeOffset="601">350 540 8347,'9'-17'1513,"7"7"-986,-5 4 0,-1 6 0,0 6 1,0 6-194,-1 3 0,-5 5 1,2 1-1,-4 4-228,-2 3 1,0-1 0,0 4 0,0-2-230,0 2 1,0-6-1,0-2 1,0-3-414,0-3 1,0 1-19,0-1 0,0-9 265,0-8 0,0-8 0,2-11 0,4-5 18,5-5 0,3 2 0,1-2 0,1 0 241,3 2 1,1-4 0,-7 8 0,-1 1 178,2 3 0,3 1 0,4 3 1,3 3 93,-3 6 0,-2 4 0,-1 2 0,-1 0 32,1 0 1,-1 2 0,1 4 0,-1 4-39,1 0 1,-3 5 0,-1-3 0,-5 3-116,-1 3 0,4-1 0,-6 1 1,-2-1-110,-2 1 1,-4-1-1,-2 0 1,-4 1 12,-2-1 0,-7 1 1,-7-1-1,1-1-20,-2-5 1,4 3-1,-7-8 1,3-2-201,4-2 0,1-2 0,3-2 0,0-2-413,-1-2 0,8-8 0,5 1 0,3-8-1889,2-9 2496,0 5 0,7-16 0,3 5 0</inkml:trace>
  <inkml:trace contextRef="#ctx0" brushRef="#br0" timeOffset="1300">943 86 10020,'-7'-17'1980,"5"5"-1597,-4 1-34,4-1 1,4-4-255,4 5 0,-4 5-81,3 12 1,-3 3 0,-2 9-151,0-1 0,0-5 1,0 0-125,0 1 0,2-3 203,4 2 0,-4-1 169,4 7 1,-4-7 672,-2 1 87,0-8 15,0 11-191,0-13-320,0 6 1,0-6-228,0 4 0,0-2 0,0 7-92,0 3 0,0 1 0,2 3 1,2-1-60,1 1 0,3 7 0,-4 4 0,2 6-46,-2 6 0,-2 2 0,0 5 0,2-3 58,1-3 0,1 5 0,-6-8 0,0-4-103,0-4 1,0-16-33,0 3 1,-2-12-1,-2-3 1,-1-6-68,1-9 0,2-4 0,2-3 0,0-2-47,0-3 1,0 1 0,0 6 0,0-1-21,0 1 1,0-7 0,0 1 212,0 2 0,2 1 0,2 3 0,3 1 7,3 5 1,2-3-1,5 8 68,1 2 1,-1 3 0,1 1 0,-1 0 51,0 0 1,-1 7-1,-2 7 1,-5 5 133,-1 5 0,4 7 1,-6-2-1,-3 2 1,-1-2 1,-2 4 0,-2-6 0,-3 2-93,-7 0 1,-4-5 0,-3 3 0,-2-2-242,-3-4 1,1-9 0,6-6 0,-1-4-431,1-2 0,-1 0 0,1-2 0,1-4-245,5-6 0,-3-5 0,8-5 0,2-3-379,2-2 1,2-2 1170,0-6 0,8 0 0,2 0 0</inkml:trace>
  <inkml:trace contextRef="#ctx0" brushRef="#br0" timeOffset="1783">1275 86 7855,'0'-17'167,"0"5"0,0 1 3190,0-3-2340,0-2 1,0 9 0,0 7 0,0 9-581,0 7 1,0 9-1,0 6 1,0 8-354,0 8 1,0 3-1,0 2 1,0 1-210,0-1 0,0 8 0,0 2 0,0 2-678,0 1 1,0-9 0,2-2 0,2-7-28,2-7 0,7-22 0,-1-1 0,4-11 457,1-6 1,1-2-1,-1-4 1,0-5 451,1-5 1,-6 1 0,-1 1 0,5 3 367,5-3 0,-2 4 0,5-1 264,-5-3 0,-1 6 0,-1 0 0,1 3-82,-1-1 1,-1-2 0,-3 4 0,-1-4-335,1-1 0,-3-1 1,0-4-1,-2 3-231,-5-3 0,5-1 0,-2-3 0,-2 1-22,-2-1 0,-4 1 1,-2-1-1,-4 1-84,-1-1 1,-3 3 0,-6 3 0,1 6 187,-1 5 0,1 1 0,0 0 0,-1 1-93,1 5 0,1 6 0,3 9 0,3 4-246,2 3 1,2-5-1,6 4 1,0 0-145,0 0 0,0 3 1,2 4-1,2-1-509,2-3 0,7 1 0,1-8 1,5-4-191,5-5 1,1-6 0,-4-8 0,5-2 1035,1-4 0,-6-12 0,4-9 0</inkml:trace>
  <inkml:trace contextRef="#ctx0" brushRef="#br0" timeOffset="2233">1799 610 7836,'10'-17'207,"-2"-1"1,-8 1 1740,0-1 0,2 9-484,3 3 1,-3 6 0,6 8-929,0 9 1,-6 1 0,4 7 0,-4-2-403,-2 0 1,0 8-1,0-3 1,0 1-31,0 0 1,0-2-1,0 4 1,0-4-359,0-2 0,0-1 1,0-7-1,0 1-771,0-1 0,1-7 0,3-6 479,2-8 0,8-6 0,-3-9 1,5-5 309,1-5 1,-5 2 0,0 0 0,1 2 290,3 3 1,-5 3 0,-1 1 0,0 3 911,0 3 0,-5-1-412,7 7 1,-8 8 0,2 9 0,-4 5-156,-2 1 1,0 1 0,0-1 0,0 1-126,0-1 0,0 7 0,2-1-174,3-2 1,-3-7-1,6-4-588,0-3 1,2-1-1,5-8 31,-3-4 0,3-3 1,-3-11-1,3-1 154,3-2 0,-6-6 0,-1 5 1,1 3 305,-3 1 1,7 3 0,-6 0 0,1 1 327,1 4 1,-6 5-85,5 7 0,-7 7 1,2 7-1,-4 5-472,-2 5 0,2 7 1,2-4-1,2 2-685,-2 0 1,5-6 0,3 5-1,4-3 909,1-4 0,0-1 0,1-3 0</inkml:trace>
  <inkml:trace contextRef="#ctx0" brushRef="#br0" timeOffset="2567">2864 715 9818,'-7'10'4556,"-5"-4"-4374,4-5 0,1 1 1,8 2-677,5 2 1,-2 0 0,8-6-1332,1 0 0,-3 2 1825,2 4 0,-1-4 0,7 5 0</inkml:trace>
  <inkml:trace contextRef="#ctx0" brushRef="#br0" timeOffset="2717">2882 872 8901,'0'18'1050,"0"-1"1,-6-5-1,-2-3-17,-1-1 0,5 0 30,-2-2 0,4-2-1221,2 7 0,0-5 0,2 4-1405,4-2 1,-2-3 1562,7-5 0,1 0 0,5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47.8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34 314 7896,'0'-17'103,"-2"5"0,-2 1 688,-2-3 1,-1-1 1551,1-3-2004,4 1 0,-4 5-171,12 0 1,-2 8-66,7-1 0,-5 5-14,6 5 1,-8-1-147,1 8 1,-3-6-23,-2 5 1,0-5-18,0 6 0,0-6 55,0 5 0,0-5 187,0 6 0,0-1 52,0 7 1,2-8-1,2-3-5,2 1 0,0 2 0,-6 7 1,0 1-88,0-1 1,0 3 0,2 5 0,2 8-151,1 6 1,1 17 0,-6 4 0,0 10-326,0 6 0,-6 13 0,-1 0 0,-1 4-62,0 2 0,0-3 1,5-11-1,-3-7-78,2-8 0,2-16 1,2-15 199,0-10 0,6-15 0,1-10 0,1-12-195,0-9 1,4-14-1,-5-11 1,1-7 503,0-5 0,6-4 0,-5-8 0</inkml:trace>
  <inkml:trace contextRef="#ctx0" brushRef="#br0" timeOffset="434">69 367 7896,'0'-45'888,"0"4"1,0 10 0,2 6-735,4 6 0,-3-3 0,9 13 0,2-1 225,1 4 1,5 4 0,1 2 0,2 0-141,-1 0 0,3 8 1,0 4-1,0 5-307,1 6 0,-3-1 0,-6 5 0,-1 0-133,-5 0 1,-3 2 0,-8 6-1,0 0-10,0 0 1,-8 0-1,-3 0 1,-5-2-40,-1-4 0,-6 2 0,-3-8 1,1-1-171,0-3 0,-4-7 1,4-3-1,-1-1 6,1-4 1,4-10 0,9-5 0,6-5 113,4-1 1,2-3-1,2-3 1,4-4 296,6 0 1,9-6 0,4 5 0,2-1 365,4 0 1,1 8 0,1-2-1,0 3 348,3 3 1,3 7-1,-6 2 1,-2 2-152,-2 1 0,0-1 0,4 8 0,-2 4-219,-1 5 1,-9-1 0,2 2-129,-3 1 1,-5 3-1,-3 1-57,-6 1 0,-4-1 1,-4 1-1,-4-1-185,-6 0 1,-5 1 0,-5 1 0,-3 1 11,-2-3 0,4 5 0,-5-13 0,3 1-335,4-4 0,-4-4 0,1-2 0,5-2-418,5-4 0,1-4 1,7-7-1,2-3-603,2-3 1,10-4 1372,4-8 0,11-8 0,4-1 0</inkml:trace>
  <inkml:trace contextRef="#ctx0" brushRef="#br0" timeOffset="617">855 297 7893,'0'17'802,"0"1"0,6-1 1,-1 1-1,-1-1-54,-2 1 1,4-1-1,0 1 1,-2-1-212,-2 1 0,-2 5 0,0 2 1,0 0-441,0 1 0,0-3 0,0-6 0,0 1-1655,0-1 1,0-9 388,0-8 0,0-10 1,0-13-1,0-8-1152,0-8 2321,0-6 0,7-15 0,3-2 0</inkml:trace>
  <inkml:trace contextRef="#ctx0" brushRef="#br0" timeOffset="952">890 17 7893,'2'-9'1198,"3"3"0,-1 4-1181,8 2 1,-8 8 0,4 3 0,-1 5 33,5 1 0,-2 3 1,-1 1-1,1 4 70,0 3 0,-4-5 1,5 6-1,1 2 209,-2 2 0,-1 2 0,-5 0 0,2 0 68,-2 0 0,-2-6 1,-2-2-1,0-2-72,0-3 0,0-3 0,0-2-601,0 1 74,8-8 1,-5-5 0,7-10 0,0-9-202,0-7 0,-5 1 1,5-3-1,0 4-47,0 1 0,-1 1 0,5-1 303,-3 1 0,-1 5 0,4 2 381,-3 3 1,-5 3-50,6 10 0,-8 3 0,2 9 0,-5 1 48,-1 4 0,0-1 0,0 5 1,0-2-564,0-4 0,0-1 0,0-3 0,2 1-1084,4-1 1,-2-7 1412,8-4 0,-1-4 0,7-2 0</inkml:trace>
  <inkml:trace contextRef="#ctx0" brushRef="#br0" timeOffset="1120">1344 402 10766,'11'0'723,"1"0"0,-6-2 0,5-2 0,3-2-787,2 2 0,3-4 0,4 1 0,6-3-380,4-4 1,2 5 0,0-3 0,0-2-883,0-1 1,-2-1 0,-2 3 1325,-2 1 0,-7 1 0,3-7 0</inkml:trace>
  <inkml:trace contextRef="#ctx0" brushRef="#br0" timeOffset="1551">1676 17 8829,'-18'0'981,"1"0"0,-1 0 1,1 0-445,-1 0 1,9 8 0,1 4-1,2 5-163,0 7 1,-6 3-1,7 8 1,-1 2-217,-2 3 0,6 5 0,-4 7 0,4 1-340,2-1 0,2-7 0,2-4 0,4-7-484,2-4 1,3-13 0,9-11 0,1-4-39,-2-2 1,4-8-1,1-4 1,-1-5 365,0-6 1,4-3 0,-5-5-1,-3 4 356,-2 2 0,-1 0 0,-1 3 652,1-1 0,-3 0 798,-3 5 1,-6 9-549,-12 3 1,-4 6 0,-7 6-501,-1 5 1,1 5 0,-1 1 0,3 1-231,3-1 0,-1 1 0,7-1-80,2 1 1,2-1 0,2 1-165,0-1 0,2-5 1,4-3-1,5 1-59,5 0 0,1-6 1,1 3-1,-1-1 336,1 0 0,-1 6 0,-1-5-2,-5 3 0,-3-4 0,-8 6-104,0 1 1,-2 3 0,-4-1 0,-5-3-609,-5-6 0,4 1 0,1-1 0,-3-2-1453,-1-2 0,-3-4 1944,1-4 0,-8-3 0,-3-9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45.5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51 503 7851,'-12'-6'3406,"1"0"-2345,-1 0-917,3 6 1,3 8 0,10 4 0,1 5-138,-1 6 1,4 3-1,-2 5 1,-2-2-165,-2 2 0,3 2 0,1 0 1,-2-4 11,-2-6 0,-2-3 1,0-3-71,0 1 0,0-11 57,0-7 0,0-9 0,0-13 0,2-3-216,4-2 0,-4-2 0,6-4 0,-1 2-6,5 2 1,-2 2-1,1-3 1,3 7 246,1 4 1,3 3 0,-1 3 0,3 3 42,3 2 0,-2-3 0,9 5 0,-1 0 344,-2-2 1,4 6 0,-6-4 0,0 4 488,1 2 1,-9-5-1,-5-1 133,1 2 1,-5 0-616,-2-2 0,-6 4 0,-6-4 1,-6 4-109,-3 2 1,-5 8 0,-1 4-1,-2 3 42,1 3 1,3 1 0,2 3 0,-1 1-119,1-2 0,5 4 0,2-1 0,1-3-47,-1-1 1,6-1 0,-2 2 0,4 3-21,2-3 0,2-8 1,4-3-1,6-2-172,3-4 0,3-2 0,-1-2 0,1 0-105,-1 0 1,6-8 0,1-4 0,-3-3-19,-2-3 1,-1-5 0,-3 0 0,-1 1 117,-2 3 0,-3 2 0,3-1 284,-6 1 1,1 5 240,-1 0 0,0 10 1,-6 2-182,0 10 0,0 0 0,0 1 1,0 5-329,0 5 1,2-1-1,2 3 1,2-4-323,-2-1 0,3-1 1,-1 1-1,0-1-453,2 1 1,-6-7 0,6-1 272,-1-2 1,-5-4-1,6-12 626,0-9 1,-6-1-1,4-7 1,-5 2 70,-1-1 1,0-5 0,0 6 0,-1 2 384,-5 1 1,4 3 0,-4-1 1095,4 1 1,2-1-1253,0 1 0,2 7 1,4 4-1,5 4-223,5 2 1,3 0 0,3 0 0,3-2-428,2-3 0,-4 3 1,5-6-1,-1 2-574,0 0 1,-6-5 0,2 3 136,-3-2 1,-5-2 813,-3-5 0,4 0 0,-7-1 0</inkml:trace>
  <inkml:trace contextRef="#ctx0" brushRef="#br0" timeOffset="349">854 241 7851,'-17'-18'0,"0"1"174,-1-1 0,6 1 1,1 0 1027,-3-1 1,5 6-620,-3 1 1,8 9 0,-2 2 0,4 10-270,2 5 1,0 8 0,0 3 0,0 3-104,0 8 0,0-1 0,0 9 0,0 0-170,0-1 0,0 3 0,0 3 0,0-3-312,0-6 1,2-3-1,2-1 1,2-2-908,-2-8 1,5-7 0,5-9 397,7-5 1,-1-13 0,3-11 0,-4-9 411,-1-6 0,1-2 0,3 0 1,1 0 333,-2 0 0,-7 2 0,-2 4 1,-1 6 1208,-1 3-155,5 3 0,-13 9 1,4 8-311,-4 10 0,-2 5 0,-2 5 0,-2 1-499,-2 2 0,1 7 1,3-7-1,-2 0-445,-2 2 1,0-5-1,6 3 1,0-4-2143,0-1 1544,0-8 1,0-10 0,0-16 0,0-9 831,0-10 0,8-19 0,2-1 0</inkml:trace>
  <inkml:trace contextRef="#ctx0" brushRef="#br0" timeOffset="466">994 188 7851,'0'-27'-796,"0"2"1,0 8 2064,0-1 0,-2 3-967,-4 3 0,5 12 0,-3 12 0,6 3-476,3 3 0,9-1 0,-2 1 0,3-1-344,3 0 1,-1 3-1,2 1 1,3 2 517,1-1 0,8 5 0,-4 0 0</inkml:trace>
  <inkml:trace contextRef="#ctx0" brushRef="#br0" timeOffset="700">1239 433 7851,'17'12'46,"1"-1"1,-3-5 0,-3 6 1228,-6 1-506,-4-5 1,-2-2-29,0-12 1,-6 2-198,0-7 0,8 1-461,10-2 0,3 4 0,2 8 0,1 0-107,-1 0 1,1 2 0,-1 4-56,1 6 0,-8-2 0,-3 1 0,-1 3 15,0 1 0,0 3 1,-8-1-1,-4 1-71,-6-1 0,-3 1 0,-5-3 0,-1-1-228,-2-3 0,-6-7 1,5 2-1,1-4-253,-2-2 1,11-6 0,-3-2-1,3-3-447,5-9 1,1 3 1062,8-6 0,0-12 0,0-2 0</inkml:trace>
  <inkml:trace contextRef="#ctx0" brushRef="#br0" timeOffset="1000">1501 363 8767,'0'18'1123,"5"-1"0,1 0-796,-2 1 0,0-1 0,0 1 0,2-1 201,-2 1 1,-2 5-1,-2 0 1,0 1-232,0 1 1,2-6 0,1 5-1322,3-5 517,0-2 1,0-9 0,0-8 0,0-10 30,1-5 1,-3-8 0,6-3 0,0 1 86,-1 0 1,1-4-1,4 6 1,-3 1 409,3 3 0,-5 1 1,3 1 392,2-1 1,1 9-173,3 3 1,-9 12-1,-1 5 1,-2 7-210,0 5 1,0-1 0,-4 5 0,1-2-566,3-4 1,8 4 0,-2-1-1745,3-3 2276,2-9 0,1 3 0,-1-5 0</inkml:trace>
  <inkml:trace contextRef="#ctx0" brushRef="#br0" timeOffset="1350">2025 520 7851,'15'-17'248,"-3"-1"1,-4 1 226,-1-1 1,-5 7 0,4-1 0,-4-1 20,-2-3 1,0-1-1,0-1 1,-2 3 29,-4 3 0,2-2 1,-7 9-278,-3 1 1,4 2 0,-1 4-80,-3 3 1,4 5 0,-1 10 0,-1 1-148,3 2 0,-1 6 0,6-5 0,-2-1-173,2 2 1,2-6-1,2 5 1,0-5-222,0-1 1,0-7-1,2-1-56,4-2 1,4-2 0,7-6 139,1 0 1,-1-2-1,1-4 1,-3-6 91,-3-3 0,1-3 1,-5 1 181,2-1 1,0 1 494,1-1 0,-1 9 138,-4 3 0,-4 12 0,3 5-643,-3 5 1,-2 1 0,0 1 0,0-1-178,0 1 1,0-1 0,0 1-1143,0-1 0,8-1-76,4-5 1,-3-3 1417,3-8 0,0-16 0,5-3 0</inkml:trace>
  <inkml:trace contextRef="#ctx0" brushRef="#br0" timeOffset="1516">2269 31 7851,'0'-17'3597,"-2"7"1,-2 6-2982,-2 8 0,1 8 0,5 11 0,0 6-367,0 4 0,2 4 1,1 4-1,3 5-472,-2 5 0,0 9 0,0 4 0,4 4-1002,1 2 1,3 0-1,5-3 1225,1-2 0,7 2 0,2-4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59.7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35 8750,'-10'0'244,"5"0"1,10 0-1,7 0 202,4 0 0,1-2 1,2-2-1,3-2-350,1 3 0,6 1 0,-4 2 0,1 0-655,-1 0 1,4-2 0,-6-2 0,-1-2-1381,-3 2 1939,-9 2 0,5 10 0,-5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6:24.81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53 350 7792,'0'-12'237,"0"0"157,0-1 1,0 3-184,0-1 1,2 1 0,4-4-89,6 3 0,3 1 0,3-2 0,-1 6-42,1 4 1,-1 2 0,1 0 0,-1 0-108,1 0 0,-1 6 0,-1 4 1,-3 4 1,-1 5 0,-3 4 1,3-1-1,-6 3-11,-4 2 1,-2 0 0,0 2 0,0-3 22,0-1 0,-2-6 0,-4 4 0,-4-3 20,1-3 0,-7-5 1,3-2-1,-7-3 5,-3-3 0,0-4 0,5-6 1,-1-5-22,-5-5 1,5-1-1,-4-1 1,3 1-28,3-1 1,5-5 0,3 0-1,1 2-136,4 1 0,2 3 1,2-1-1,0 1-286,0-1 1,2 7 0,4 1 0,5 2-119,5 4 0,1 2 575,1 2 0,7 0 0,2 0 0</inkml:trace>
  <inkml:trace contextRef="#ctx0" brushRef="#br0" timeOffset="216">385 402 11577,'10'-8'-224,"5"4"0,-3-5-271,4 1 1,1 2 0,-1 4 0,-3-2-323,-1-1 0,-1-7 0,5 4 817,-4-2 0,3 7 0,-13-13 0,6 6 0</inkml:trace>
  <inkml:trace contextRef="#ctx0" brushRef="#br0" timeOffset="483">490 175 9251,'-17'0'776,"7"0"1,4 8-559,12 4 1,4-3 0,7 1-281,0-2 0,1-1 1,-1-3-1,3 2-64,3-2 1,-9-2 0,3-2 50,-1 0 0,-1 0 0,1 2-26,-5 4 1,-1-4 0,-6 5-13,2 1 1,-2 2-1,-10 7-33,-6 1 0,2-1 0,-1 1 0,-1-1-329,2 1 0,-5-1-780,3 1 1255,5-9 0,-9-9 0,6-9 0</inkml:trace>
  <inkml:trace contextRef="#ctx0" brushRef="#br0" timeOffset="1016">804 140 9293,'-9'2'1472,"3"4"-1366,4 6 0,2 3 0,0 3 0,0 1-233,0 4 1,2-3 0,2 5 0,2-2-340,-3 0 0,-1 7 0,-2-7 0,0-2-638,0-1 0,6-3 1104,0 1 0,0-11 0,-6-7 0,0-9 0,0-9 0,0-3 0,0-4 0,0-3 0,-2-1 0,-2-6 0,-2 2 0,2 4 0,2-2 0,2 6 0,0 0 302,0 0 0,0 1 0,0 7 1,0-1 354,0 1 1,2 5 0,4 1-281,6-3 0,3 6 1,3 2-167,-1 4 1,1 4-1,-1 4-195,1 6 1,-7 1 0,-1 1 0,-2 0-108,-4 5 0,-2-2 0,-2 7 1,0-5-96,0-1 0,-6-1 0,-2 1 1,-2-1 33,-3 0 1,3 1 0,-2-3 0,-1-1 112,-3-2 1,-1-6 0,-1 3 289,1-1 1,-1-2 158,1-6 1,9 0-250,8 0 0,8 0 0,9 0-162,1 0 0,-1 0 1,1 2-1,-1 2-140,1 1 0,1 3 0,2-4 0,3 2-473,-3-2 0,-2 4 0,-1-1-624,-1 3 1,-5-6 1237,0 2 0,-1 3 0,7 1 0</inkml:trace>
  <inkml:trace contextRef="#ctx0" brushRef="#br0" timeOffset="1316">315 647 7782,'0'11'234,"-2"-1"577,-3-2 1,5 3-652,0-5 1,2 6-1,9-6 1,3-2-252,1-3 1,-3 1-1,0 2 1,1 2-544,3-2 0,1-2 1,1-2 633,-1 0 0,1-8 0,-1-2 0</inkml:trace>
  <inkml:trace contextRef="#ctx0" brushRef="#br0" timeOffset="1466">665 629 9020,'11'-6'-1673,"1"1"305,2 1 1368,-7 2 0,9-6 0,-7-2 0</inkml:trace>
  <inkml:trace contextRef="#ctx0" brushRef="#br0" timeOffset="1749">874 577 7960,'2'15'664,"4"-3"0,-2-4-688,7-8 0,1 0-543,6 0 1,-1 0-189,1 0 1,-1 0 461,0 0 0,1 0 290,-1 0 1,1 0 21,-1 0 0,1 0 108,-1 0 0,-5 0 0,0 0 421,1 0 1,-3-2-78,1-4 0,-5 4-609,6-4 138,0 4 0,5 2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4:59.9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0 7882,'-8'16'429,"-1"-3"-16,-1-1 0,2-6 211,8 5 0,2-7 0,4 2-84,6-4 0,3-2 1,3 0-1,-1 0-519,1 0 1,5 0 0,2 0-1,0 0-332,1 0 1,3 0 0,-4 0-1,0 0-374,0 0 1,-1 0-1,-7 0 1,1 0-1186,-1 0 1870,-7 8 0,5-6 0,-5 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00.3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36 9278,'-17'-10'0,"1"2"447,5 1 2199,-5 5-2129,14-6 1,-6 16-1,10 1 1,4 5-299,6 3 0,-2-3 0,1 11 0,1-1-84,-2-1 0,5 8 1,-5-2-1,1 6-200,1 6 0,-8-3 1,2 9-1,-4 3-233,-2 7 1,0-3 0,0 4 0,0-3 121,0-3 0,-6-2 1,0-3-1,2-6 96,2-4 1,2-8 0,0-2 44,0-2 1,2-9 0,4-10-1,6-5-244,3-1 1,3-1-1,1-5 1,2-6-568,3-3 1,5-3 0,-4 1 0,2-1-1336,4 1 2181,-6-1 0,8-7 0,-5-2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05.5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280 228 7875,'10'-27'207,"-2"1"0,-8 9 0,0-1 292,0 1 0,0 0 0,0-1 0,0 1 335,0-1 1,-6 1-1,-2 1-29,-1 5 1,-3 3 0,-6 8 0,1 0-251,0 0 0,-1 8 0,1 5 0,-1 10-249,1 12 1,-3 8 0,-1 11 0,-2 5-271,1 5 0,5 9 0,3 5 0,5 0-67,1-1 0,2 5 0,6-7 0,2-1-55,4-2 1,9-6 0,10-8 0,3-13-878,3-12 1,2-8 0,4-10 0,1-3-2870,3-6 3832,0-12 0,-6-4 0,0-7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04.3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61 398 9131,'-17'0'2994,"-1"0"1,7 0-3048,-1 0 0,10 0-549,2 0 1,2 2-439,10 4 1,-1 2 0,7 6 1039,-1-3 0,-7 1 0,-2 5 0</inkml:trace>
  <inkml:trace contextRef="#ctx0" brushRef="#br0" timeOffset="566">463 206 7923,'0'-17'859,"-2"5"0,-2 1 0,-4-3-597,-2-2 1,7 5-1,-5-1 1,2-1 178,0-3 1,0 4-1,4 1 1,-1-3 57,-3-1 0,-2 5 0,4 2-292,-2 0 1,-2 7 0,5-3-213,-3 8 1,-6 5-1,4 11 1,1 1-51,-1 2 1,0 8 0,4-2 0,-2 2-82,3-1 0,-5 3 0,2-6 0,2 0 113,2-4 0,2-3 0,0-3 1,0 0-14,0 1 1,0-6 0,2-3 1,4-1 1,4-8-1,7-10 1,1-3-95,-1-7 1,0-7-1,1 2 1,-3 0 35,-3 0 1,2-5 0,-7 7 0,1 2 112,0 1 1,4 3 395,-7-1 0,7 13-103,-6 10 0,0 13 1,-6 17-1,0 0 36,0 0 1,0 7 0,0 5 0,0 3-218,0 3 0,0-1 0,0 1 0,0-1-48,0 0 0,0-1 0,0-3 0,0-3-41,0-2 1,0 3-1,-2-7 1,-2-6 2,-2-8 1,0-5 0,4-3-92,-4 1 0,-3-9 0,-7-5 0,3-8-74,1-7 0,0-7 1,-5-5-1,-1-6-171,1-4 1,0-2-1,-1 0 1,3 0-36,3 0 0,-2 0 0,8 2 0,3 2-258,1 2 0,2 2 1,2-2-1,3 5-278,7 5 1,4 2 0,3-1-1,2 3-1350,3 3 2210,7 4 0,-4 0 0,8-1 0</inkml:trace>
  <inkml:trace contextRef="#ctx0" brushRef="#br0" timeOffset="714">690 486 7923,'11'6'2288,"1"-1"1,-6 7-1312,6-6 0,-7 2-631,7-3 0,-6-3 0,5 6-1191,3 0 1,-4-6-2311,1 4 3155,1-4 0,6 5 0,-1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31.5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3074 123 7780,'0'-18'1905,"2"3"-1216,4 3 1,-2 5 0,7 7 0,3 0-259,1 0 1,3 1 0,-1 5 0,3 8 14,3 7 0,4 8 1,8 12-1,0 6-178,0 3 0,-2 4 1,-4 3-1,-8 3-77,-7 2 1,-6 6-1,-10 2 1,-6-6-379,-10-2 1,-7-16 0,-12 1 0,-1-10-695,-3-8 0,-6-6 1,6-11-1,5-6 881,5-4 0,-2-10 0,5-2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33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0 7885,'-11'0'676,"-1"0"1956,-2 0-1772,7 0 1,-1 2-815,8 4 0,6-2 0,1 6 0,3-1-379,4 1 0,-5-6 0,3 4 1,2-2-1500,1-1 1,-3 7 1831,-1-6 0,1 7 0,6-3 0</inkml:trace>
  <inkml:trace contextRef="#ctx0" brushRef="#br0" timeOffset="165">70 210 7885,'-17'2'364,"-1"4"0,7-4 0,1 5 2519,2 1-2314,2-6 1,8 6 0,4-8-516,6 0 1,3 0-1,3 0-918,-1 0 1,-5 0 0,-1 0 863,3 0 0,2 8 0,1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48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155 602 7896,'-25'-8'448,"4"4"1,-6-6 0,1 1 2839,5-1-2976,2 6 1,9 4-1,4 12 1,6 5-209,6 6 1,-2 7 0,6 10 0,-1 7 37,1 3 0,-6 10 0,2 5 0,-4 4-387,-2 7 0,0 6 1,0 9-1,-2 0-652,-4-6 1,2-1 0,-6-14 0,2-8-1327,5-6 2223,1-19 0,9-12 0,3-17 0</inkml:trace>
  <inkml:trace contextRef="#ctx0" brushRef="#br0" timeOffset="466">85 811 7896,'6'-68'0,"0"4"334,-2 6 0,-2 12 0,-2 3 0,2 2 346,4 0 1,-2 6-1,7 8 1,3 2-66,1 4 1,9 1-1,-1 5 1,-2 3-453,-1 6 0,3 4 1,0 2-1,1 2-319,1 4 0,-6 4 1,3 9-1,-7 3-75,-3 1 0,-3 10 0,3 0 0,-6 6-128,-4-1 0,-4 1 0,-4 0 1,-6 4 42,-3 1 0,-3-5 0,1 2 1,-1-6-121,1-6 1,0-2 0,-1-7 45,1-3 0,7-5 1,4-20 208,4-10 0,6-7 0,6-10 0,7-2 10,3-3 0,7 1 0,2-6 0,2 2 99,-2 5 0,2 3 0,-6 4 0,2 4 158,5 1 1,-5 5 0,0 9-1,-2 7 379,-4 3 0,-1 2 1,-3 2-1,-1 5 177,-5 11 1,3-1 0,-6 8 0,1-1-174,5-1 0,-6 6 1,-2-6-1,-2 1-324,1 1 0,-3-6 0,4 5 1,-6-3-12,-6 2 0,2-3 0,-9 3 0,-5-4-268,-3-1 1,-4-1 0,3-1 0,-1-5-757,2-5 0,-1-4 1,1-6-34,-2-7 1,7-3 0,11-15-1,3-2 923,2-2 0,7-2 0,5-2 0,5-2 0,7-1 0,3-9 0,8 4 0</inkml:trace>
  <inkml:trace contextRef="#ctx0" brushRef="#br0" timeOffset="617">819 392 7896,'17'8'228,"1"4"1,-3-3-1,-1 3 457,-2 1 1,-3 3 0,3 1 0,-4 1-252,0-1 0,-7 1 0,7-1 0,-2 1-363,0-1 1,0 6-1,-6 1 1,0-3-1031,0-1 0,0-3-171,0 0 0,-8-9 1,-2-8 96,1-9 0,-1-15 1033,4-5 0,-4-12 0,-7-3 0</inkml:trace>
  <inkml:trace contextRef="#ctx0" brushRef="#br0" timeOffset="1000">871 25 7896,'10'-7'1068,"0"3"-1204,-4-8 0,-4 10 0,3 2-66,-3 10 0,4 5 0,2 3 0,0 1-149,-1 5 1,1-3 0,-4 8 0,4 2 350,2 2 0,-5 0 0,5-2 0,0-2 21,-1 2 0,3 2 0,4 0 0,-3-2 300,-1-2 1,-2-5 0,1 3 0,-3-2 532,0-4 0,-6-1 1,3-3-1,-3 1 299,-2-1 0,2-5-839,4-1-513,-4-7 0,8 2-72,-4-12 0,-2-3 1,5-9-94,-1 1 1,6-1-1,-3 1 33,5-1 0,-7 7 0,-1 1 222,0 2 1,2-3 246,7 5 1,-5 8 0,-3 11-17,-1 9 1,-2-3-1,-4 4 1,2-3-184,2-3 0,0 6 0,-6 1 0,0-3-1370,0-2 1,1-7 1430,5 0 0,-4-8 0,6 3 0</inkml:trace>
  <inkml:trace contextRef="#ctx0" brushRef="#br0" timeOffset="1167">1395 462 9259,'2'-10'1383,"4"4"0,2 3 1,5-1-1,-1-2-1572,2 2 1,7 0-1,2 0 1,1-4 5,1-1 0,-4-1 1,6-4-1,-1 3-1318,-5-3 1,-2 5-1,-3-3-817,-5-2 2318,-3 7 0,-8-17 0,0 5 0</inkml:trace>
  <inkml:trace contextRef="#ctx0" brushRef="#br0" timeOffset="1616">1622 95 7896,'8'-9'770,"-6"-7"527,4 4 0,-6 5-669,-6 1 0,2 12 1,-6 5-1,1 7-251,-1 5 0,4 4 1,-3 10-1,-1 4-341,0 5 0,4 5 1,-3 3-1,1 4-67,4 6 1,-4-2 0,2 1 0,4-5-870,6-8 0,6 1 1,9-14-1,5-10-236,5-14 1,-2-9 0,2-8 0,2-7 1135,2-13 0,-4-7 0,-2-6 0,-1-1-103,-5-3 1,4 0-1,-2 8 1,-1 2 61,-3 2 0,-7 2 0,-2-2 0,-3 5 1145,-3 5 0,-2 2 0,-4 1 95,-4 4 0,3 5 1,-9 7-1,-2 0-477,-1 0 1,3 7 0,0 3 0,1 2-543,1-1 0,-3 1 1,7 5-1,2 1-158,2-1 0,2-3 0,0 2 19,0 3 1,2 2 0,4-3-1,5-1-211,5 1 0,1-1 0,1 1 1,-1-1 119,1 1 1,-1-1 0,1 0-1,-1 3 266,1 3 1,-9-3 0,-3 3-1,-4-4 147,-2-1 1,-8-1 0,-5-1 0,-9-3-329,-7-1 1,-4-8-1,-2 2 1,0-4-826,0-2 0,6-6 1,2-2-1,2-2-571,4-3 1,3-9-1,7-1 1,5 0 1360,4-2 0,10-3 0,1-7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46.1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53 707 7892,'-18'0'813,"1"0"1,7 2-1,4 4 1,4 7-591,2 9 0,6-1 0,2 8 0,0 2-202,-1 2 0,5 4 0,-6 2 1,-2 3-68,-2 3 0,-2-6 0,2 2 0,2-5-6,1-1 1,1-7-1,-6-5-316,0-4 0,2-13 59,4-12 1,-2-5 0,5-20 0,1-4 19,0-4 0,2-2 0,5 4 0,2-2 179,5-1 0,1-1 0,6 6 0,-4 0 170,-2 0 0,6 6 1,-1 2-1,3 2 154,1 3 0,-6 9 0,-3 3 0,-2 2 663,0 4 1,-5 2-218,-6 2 1,-9 2-1,1 2-360,-8 2 0,-5 2 0,-9-2 0,1 3-164,-1 1 1,-7 6 0,-2-5 0,-2 5 155,0 1 0,5 6 0,-5 1 0,0-3 3,2-1 0,2 3 1,7 0-1,3 0-254,3 3 1,-1-7 0,7 4 0,2-1-86,2 1 1,10-4 0,3 5 0,5-7-37,1-5 1,9-5-1,3-7 1,4 0-167,2 0 0,5-9 1,1-7-1,-2-7-249,-2-4 1,-2-2 0,-2-6-1,-2 0 61,-2 0 0,-14 8 0,3 3 0,-5 5 438,-3 2 342,-2-1 1,-16 8 0,-2 7-84,1 6 0,-5 1 0,6 8 0,1 2-77,-1 1 0,2 3 0,6-1 1,0 0-565,0 1 1,0-1-1,0 3 1,0 1-297,0 2 1,0 1 0,2-7-1,4 1-37,5-1 1,-1-1-1,2-5 1,1-5 323,3-4 1,-1-6-1,-1-6 1,-2-7 307,1-2 1,1-3 0,-1 1 0,-3-4 389,-2-3 1,3 5 0,-5-4 0,0 2 427,2 3 1,-6 3-1,6 2 1,-3-1 227,1 1 1,8 5-1,-3 0-700,5-1 1,7 3 0,1 0 0,-1 1-556,2-1 0,-4 4 0,7-4 1,-1 1-390,0-1 0,-4 6 1,4-4-1,-1 3-1092,-5-1 1,-2-6 1768,-1 6 0,-9-7 0,-1 3 0</inkml:trace>
  <inkml:trace contextRef="#ctx0" brushRef="#br0" timeOffset="701">1013 410 7892,'0'-17'1515,"0"-1"0,-2 6-540,-4 1 1,3 7-639,-9-2 1,8 12 0,-2 6 0,4 5-2,2 6 1,0 1 0,0 9-1,0 5-180,0 5 0,0 2 1,0 5-1,0 1-170,0 3 0,0 2 0,0-1 0,0 1-547,0 2 1,0-2 0,0-9 0,0-8-194,0-8 0,8-8 0,4-11 1,3-8 49,3-8 0,1-16 1,2-15-1,3-9 267,-3-7 0,-2 1 0,-1 1 0,-3 5 507,-3 1 1,4-4 0,-7 9-1,1 5 1027,-4 7 1,-4 7-421,-2 1 1,0 11 0,0 7 0,0 9 89,0 7 1,0 3 0,0 5 0,0 3-581,0 0 0,0 6 1,0-4-1,0 2-437,0-2 1,-2 2 0,-2-5 0,-2-1-2823,2 0 2430,2-2 0,2-17 0,0-12 0,0-15 124,0-10 0,6-10 1,0-4-1,-2-3 367,-2-6 0,-2-3 1,0 5-1,0 0 226,0-1 0,0 9 1,0 3-1,0 6 1515,0 6-1262,0 4 1,0 23-1,2 7 1,4 9-268,5 3 1,-1 9 0,3 1 0,5 2-563,3 0 1,3-2 0,-7 4 0,1-2 251,-1 2 0,0 0 0,1 1 0,-1-5 501,1-2 0,-3 0 1,-1-4-1,-2 1 356,1-7 1,-3-5 203,2-10 1,-3-2-1,3-4-178,-6-5 0,1-5 1,1-1-399,2-1 0,2 3 1,5 3-123,0 6 0,-5 4 1,0 4-105,1 4 0,-5 4 1,0 7-1,-2 1-73,0-1 0,-1 3 0,-5 1 0,-2 2-99,-3-1 0,-5-3 1,-10-2-1,-1 1 11,-2-1 0,-2-5 0,1-2 1,-3-3-496,0-3 1,2-2 0,7-4-188,1-4 0,7-5 0,4-11 0,4-3 346,2-2 1,8-4 0,4-8 486,3-2 0,3 1 0,-1 5 0</inkml:trace>
  <inkml:trace contextRef="#ctx0" brushRef="#br0" timeOffset="1350">1659 672 7892,'28'6'205,"-5"0"1,-4 5 0,-3-3 361,-5 2 0,-3-4 1,-6 3-1,2 1 399,2 0 1,0 1 0,-6 7-588,0-1 0,0 1 0,0 1 0,0 2-299,0 3 0,0-1 1,0-6-1,0 1-140,0-1 1,0 1 0,0-1-629,0 1 1,7-10 244,5-8 1,4-8-1,1-10 1,1-1-51,-1-4 1,-2-3-1,-1-3 1,-2 4 295,1 0 0,1 11 0,-1-3 0,-1 1 512,2 1 1,-5 5-73,3 4 1,-8 6 0,4 8 0,-2 8-222,-1 5 0,1 4 0,-6-4 0,0 5-465,0 1 0,6-6 0,2 2 0,1-3-229,5-3 1,2-5 0,1-2-1,0-3 588,1-3 0,5-2 0,2-4 1,1-4-13,-1-5 0,-2-5 1,-5-1-1,-1-1 355,1 1 0,-1-1 0,-1 1 0,-3 0 514,-1-1 0,-8-5 1,1-1-1,-3 1-148,-2-2 1,0 6 0,0-5 0,-2 5-240,-3 1 1,-3 1 0,-6 1 0,3 5-170,-3 5 0,-1 4 0,-3 2-67,1 0 1,-1 8-1,3 5 1,1 7-180,2 3 1,7 2 0,-5-3-1,2 3-207,4 2 1,2-6-1,2 5 1,0-3 58,0 0 1,0 0-1,2-5 1,4-1 20,6 1 0,-3-8 1,3-5-1,2-3-94,1-2 1,3-2 0,-1-3 0,1-7-44,-1-4 1,1-1-1,-1-2 1,-2-3 430,-3-1 0,2 5 0,-8 7 0,-3-3 1157,-1-1-781,6 5 1,-6 4 0,4 12-263,-4 6 1,-2 3 0,0 3 0,0 1-508,0 4 1,0-3-1,0 5 1,0-2-886,0 0 1,0 1 0,2-7-58,4 1 1,-3-9 0,7-5 1196,-2-8 0,-2-5 0,2-24 0,1-4 0</inkml:trace>
  <inkml:trace contextRef="#ctx0" brushRef="#br0" timeOffset="1534">2690 8 12047,'0'-7'2067,"-2"9"-1366,-4 13 0,2 10 0,-6 12 0,1 6-381,-1 9 1,6 10-1,-2 14 1,4 5-647,2 5 1,0 9-1,0 2 1,1-47-1,0 1-829,2 2 0,0-1 1,1 41-1,8 4 0,1-12 1155,3-9 0,9-12 0,2-4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43.4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61 786 8028,'-12'-6'238,"1"0"0,1-1 0,-3 3 356,1-2 1,10-6 0,2 6 0,10 3-149,5 1 0,3-4 0,1 0 0,2 2-298,3 2 1,7 0-1,-4-2 1,2-1-361,0 1 0,-6 2 1,7 2-1,-1 0-3083,-2 0 3295,6 0 0,-6 8 0,8 1 0</inkml:trace>
  <inkml:trace contextRef="#ctx0" brushRef="#br0" timeOffset="582">480 210 8033,'16'-18'-286,"-5"1"0,-5-1 263,-4 1 1,-4 1-1,-2 3 1,-3 1 1141,-3-1 1,4-3 0,-6-1-446,-1-1 1,-3 6-1,-1 3-164,-1 1 1,1 2 0,-1 6-222,1 0 1,1 2 0,3 6 0,3 7-100,2 7 1,-3 9 0,5-2-1,0 6-118,-2 6 1,6 5 0,-3 12 0,3 6-305,2 4 0,-6 6 0,0 6 0,2 7-277,2 2 1,-4 2 0,1 1 0,-1 1-73,-2-2 0,6-11 0,-4-11 0,4-10-210,2-11 1,0-7 0,0-12-192,0-6 982,0-11 0,8-12 0,2-10 0</inkml:trace>
  <inkml:trace contextRef="#ctx0" brushRef="#br0" timeOffset="833">585 804 9466,'0'-18'1179,"0"8"1,0 5 0,0 10-842,0 7 0,0 4 0,0 3 0,0 2-420,0 3 0,0 5 1,0-4-1,0 2-480,0 4 0,0 0 0,0-2 0,0-4-1405,0 1 1,0-7 1966,0 4 0,0-11 0,0-4 0</inkml:trace>
  <inkml:trace contextRef="#ctx0" brushRef="#br0" timeOffset="1667">603 454 8009,'17'-17'864,"-7"5"1,-3 2-1280,1 3 1,-4 1 0,8 8 394,1 4 1,-3 3 0,0 9 0,-3-1-361,-3 1 0,6 5 0,0 0 0,1 1 123,1 1 1,-8-6 0,4 4 0,-2-3 282,-1-3 0,7 1 0,-6-1 365,-2 1 1,0-1 0,-1 1 1037,3-1 1,0-5-235,-6-1 0,0 1 0,0 6-641,0-1 0,-2 0 1,-2 1-406,-2-1 0,1 1 0,5-1-369,0 1 1,0-7-593,0 1 0,2-8 414,3 2 0,3-12 1,6-6-1,-3-3 128,3-3 1,1 1 0,1-1 0,-2 3 126,-3 3 0,-5-3 0,6 5 401,1 0 0,-3 3-214,2 7 1,-9 1 0,3 5 0,-4 6-353,-2 3 1,2-3 0,2 0-1,2 1-354,-2 3 1,5 1-1,3-1 224,4-5 0,-5-3 0,1-8 0,2 0 390,1 0 1,8-2-1,1-4 1,-3-5 97,-2-5 0,-1 5 0,-1-1 0,3-2 258,3-1 0,-9-3 1,1 1-1,-3 0 339,-3-1 0,-3 1 1,4-1-1,-2 1 90,-4-1 1,-2 7-1,-2-1-130,0-2 1,-2 7-1,-4 1-280,-6 4 0,-3 4 0,-3 4-107,1 5 1,1 7 0,3 3 0,1 2-158,-2-1 0,1 5 0,-1 0 1,4 2-123,3 0 1,-1-2-1,4 4 1,-2-1-16,2 1 1,2-6 0,2-2 0,2-4 186,4-1 0,4-3 0,7-3 1,1-6 72,-1-4 0,9-4 0,1-6 0,2-9-232,0-10 0,-2-8 0,4-6 1,-4-8-76,-1-7 0,3 2 1,-6-6-1,-4 1-138,-5 1 0,-1-8 1,-7 2-1,-2-2 149,-2 2 1,-2 4-1,0 10 1,-2 3 352,-4 6 1,4 6-1,-5 6 821,-1 6 1,4 11-609,-8 6 0,8 14 0,-1 10 0,1 9-157,-2 6 0,4 4 0,-4 3 1,2 7-254,-2 3 1,5 5 0,-5 3 0,4 4-491,2 0 0,0 0 1,2-5-1,2 1-1071,1-2 0,15 2 0,-1-5 0,6-11-1741,7-9 3256,8 0 0,13-13 0,9 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50.6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53 245 8437,'-10'-11'1847,"4"-1"-1338,4-1 0,10-1 0,4 0 0,3 3-200,3-3 0,1 4 1,2-1-1,5-1-153,1 3 1,-6 1 0,3 8-1,-5 0-47,-2 0 1,1 2 0,-1 4 0,-1 5-79,-5 5 1,-3 1-1,-8 3 1,0 3-98,0 6 0,-8-4 0,-3 0 0,-7-1 22,-5-1 0,4 6 0,-5-6 0,3-1 82,-2-3 1,3-7-1,-5-3 1,2-1-41,0-4 1,-1-2 0,7-4 0,1-4-285,5-5 1,-3-13 0,8-5 0,2-6-486,2-5 0,4 3 1,4-6-1,6 2 771,3 0 0,11 1 0,1 5 0</inkml:trace>
  <inkml:trace contextRef="#ctx0" brushRef="#br0" timeOffset="366">507 1 7831,'0'17'1216,"0"1"-315,0-1 1,0-5 0,2-2 1425,4-3-1376,-4-1 0,7-4 0,-5 4-632,2 6 1,0 3 0,-6 3-1,0 1-239,0 4 1,0 3-1,0 5 1,0-2-37,0 2 0,-2 0 0,-2 0 0,-2-4-161,2-2 1,2-7 0,4-9-433,4-1 1,-2-4 0,8-10 0,3-7-3,7-9 0,-1-5 0,8-8 1,0 0 188,-2 0 0,4 6 0,-5 2 0,-1 2 357,0 4 0,-2-5 0,-5 5 1,-1 4 461,1 3 0,-1 10 0,1-2 601,-1 4 1,-7 4 0,-3 4 0,-1 6-395,0 3 1,0 10 0,-6 3 0,0 1-747,0 0 0,0 0 0,0 6 0,0-2-923,0-4 1,0-2 0,0-6-1712,0 3 2716,8-1 0,1-6 0,9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7:58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833 610 8171,'-24'-39'157,"1"4"1,-2 12 0,3 0 0,-1 3 835,2 3 1,1 7 0,1 4 0,-2 4-414,-3 2 1,-7 2 0,2 6 0,-4 7-109,-2 7 0,2 11 1,2 2-1,2 9-216,-2 7 0,6 3 1,2 4-1,5 6-268,6 4 0,-1 10 0,7 2 0,4-1-392,6-3 0,6-14 0,9-10 1,6-9-457,10-6 1,2-12-1,8-8 1,-1-11-139,1-10 1,4-13 0,7-14 0,2-6 433,-2-4 1,-3-7 0,-5 1 0,-3-3 373,-2-3 1,-3 9-1,-7 5 1,-4 6 220,-5 4 1,-13 7 0,-5-1 781,-4 4 1,-4 7 0,-4 2 1193,-5 3 0,-5 1-884,-1 6 1,9 0-846,8 0 0,8 0 1,9 0-190,1 0 0,-1 0 0,2 0 1,1 2-173,-3 4 1,5-2 0,-11 7 0,3 3-215,-2 1 0,-5 3 1,-7-1-1,0 3 81,0 3 0,-7-4 0,-5 7 0,-4-3 108,-1 0 1,-8 0 0,-2-5 0,-3-3-267,1-3 1,2-4 0,-2-8-1,4 0-361,0 0 0,11-8 1,-2-6-1,7-7 735,5-8 0,2-4 0,2-2 0</inkml:trace>
  <inkml:trace contextRef="#ctx0" brushRef="#br0" timeOffset="484">1252 854 8125,'11'0'975,"1"0"0,-6 2 0,4 4 0,-3 6-614,-3 3 0,4 3 1,-2 1-1,-2 3 15,-2 1 0,-2 8 1,0-2-1,0 4-220,0 2 1,0-6 0,0-2 0,0-2-502,0-3 1,0-9-52,0-1 1,2-10 0,1-4-1,5-12-49,2-7 0,-4-10 0,5 2 0,3-4 160,1-2 0,3 0 0,-1 0 0,1 2 308,-1 4 1,-5 4 0,0 7 993,1 1 0,3 9-529,1 8 0,-7 14 0,-4 11 0,-4 0-159,-2 0 1,-2 4-1,-2-3 1,-2-1-388,2 0 0,2-2 0,2-5 0,-2-1-120,-4 1 1,4-7-251,-3 1 0,5-10 183,5-2 1,-1-8-1,8-11 1,2-4-110,1-6 1,3-4 0,-1-2-1,0 2 246,1 3 1,-1-1 0,-1 8-1,-2 2 171,-3 1 0,1 11 164,5 3 0,-5 6 0,-2 6 0,-3 7 113,-3 9 0,-2-3 1,-2 6-1,0-1-168,0-1 1,0 6 0,0-6-908,0-1 1,-6-3-40,1-2 0,1-1 1,8-6-626,1-10 0,9-4 1399,-2-14 0,3-3 0,3-14 0</inkml:trace>
  <inkml:trace contextRef="#ctx0" brushRef="#br0" timeOffset="867">1933 854 8077,'-12'0'1321,"1"0"0,7 2 0,-2 4-615,4 6 0,2 3 0,0 3 0,0 1-201,0 4 1,2 7-1,4 10 1,5 9-556,5 7 1,-5 12-1,1 10 1,2 3-313,1 8 0,-5-1 0,-2 5 0,-3-6-482,1-5 0,0-7 1,-6-14 72,0-15 0,0-21 0,-2-27 0,-2-15 62,-2-16 1,-7-12 0,1-15 0,-3-10 708,-3-9 0,1-7 0,-1-1 0,3 0 0,3-1 0,-3 7 0,5 1 0,-2 3-15,1 3 1,7 10 0,-2 8 0,4 7 352,2 8 1,2 6 0,4 6-1,5 6 476,5 4 1,7 9 0,2 4 0,3 4-361,3 2 1,0 8-1,0 4 1,-4 5-249,-2 6 1,4 3 0,-7 5-1,-5-2-81,-3 2 0,-10 2 1,1 0-1,-3-2-256,-2-2 1,-7 0 0,-5 6 0,-4-2-459,-1-4 0,-2-2 0,-3-7 1,-1-1 8,2-3 0,-5-11 580,3 1 0,-8-19 0,4-7 0</inkml:trace>
  <inkml:trace contextRef="#ctx0" brushRef="#br0" timeOffset="1082">2247 365 8042,'8'-17'461,"-6"5"1,6 3-1,-1-1 261,5 0 0,-2 6 1,1-2-1,3 8-239,1 10 1,-3 7 0,-2 16 0,0 2-97,-1 4 0,-5 4 1,2 7-1,-4 2-355,-2 5 1,0 3 0,0 8 0,0 1-396,0 5 1,-6-4 0,-2 2 0,1-8-849,-1-8 1,2-14 41,6-9 1,2-17-1,4-20 1169,5-14 0,5-17 0,1-11 0</inkml:trace>
  <inkml:trace contextRef="#ctx0" brushRef="#br0" timeOffset="1248">2596 872 8042,'0'-12'3011,"0"1"1,6 9-2997,0 2 0,0 2 0,-6 9 0,0 3-307,0 1 0,0-3 1,0 0-1,0 1-767,0 3 0,0-5-218,0 1 1,0-10 0,0-2 1276,0-10 0,0-13 0,0-4 0</inkml:trace>
  <inkml:trace contextRef="#ctx0" brushRef="#br0" timeOffset="2017">2579 592 8042,'0'-11'442,"0"-1"1,8 8-714,3-2 0,-1 12 0,2 6 0,1 3-143,3 3 1,7-1 0,2 1-1,1 1 380,-1 5 0,4-11 1,-4 5-1,0-3 174,1 1 0,3-7 0,-6-3 747,-2-4 0,-1-2 347,-3 0 0,-7-2-577,-4-4 0,-12 4 0,-6-3-471,-3 3 0,-3 2 0,1 2 0,-1 3-109,1 7 0,1 4 0,3 1 0,1 2-52,-1 5 1,5 1-1,2 4 1,4-4-494,2 0 1,0-5 0,2 3 0,4-5-251,5-7 0,7-3 1,5-8-1,8 0 56,8 0 0,0-8 0,5-5 0,-1-7 662,-4-3 0,4-8 0,-3 4 0,-1 0 0,-2 3 0,-10 3 0,-3 0 0,-5-3 190,-2 3 1,-1 2 596,-4 1 1,-7 3 0,-8 1 0,-5 4-71,-2 3 1,-2 1 0,-5 6 0,-1 0-306,1 0 0,-6 0 0,-1 2 0,3 4-177,2 5 0,3 5 0,3 1 0,1 3-164,-2 3 0,5-2 0,-1 6 0,2 1-145,4-1 0,-3 0 0,1 4 0,4-4-95,6-2 0,0 4 1,9-7-1,5-5-161,3-3 1,4-10 0,-3 2-1,3-6-87,2-6 1,-6-6-1,3-11 1,-5-4 54,-2-1 0,1-5 0,-1 6 0,1-2 145,-1 0 0,-5 8 0,-2-3 615,-3 5 103,7 2 0,-12 9 0,4 8 1,-4 9-229,-2 7 1,0 1 0,0 1 0,0-1-330,0 1 1,0-1-1,0 1 1,0-1-820,0 1 1,0-1 0,2-1-285,3-5 0,-1-3 0,8-8 1159,2 0 0,-5-8 0,3-3 0,1-5 0,-5-1 0,0-1-295,0 1 0,-6-1 0,4 1 2139,-5-1 0,5 1-983,0-1 0,2 3 0,-2 1 0,3 3-739,1-3 0,6 6 0,-3 1 0,7 1-294,3 0 0,2-6 0,-2 5 1,5-1-279,-1 0 0,6 0 0,-6 4 1,2-1-2290,0 1 2739,-8 2 0,5-6 0,-9-2 0</inkml:trace>
  <inkml:trace contextRef="#ctx0" brushRef="#br0" timeOffset="2801">3854 418 7988,'-8'-12'436,"-4"1"0,-3 1 1,-3-4 1143,1 3 0,5 5-1261,1-6 1,7 16-1,-2 4 1,4 9-95,2 7 1,0 12 0,0 1-1,0 4-54,0 2 1,2 5 0,2 1 0,2 5-48,-2 4 0,3 4 0,1-7 0,2-7-79,3-3 1,3-1 0,3-7 0,3-6-199,1-3 1,0-13 0,-5-9 0,1-4-180,4-2 1,-3-10-1,3-7 1,-3-10-154,-3-6 0,0-2 0,1 0 1,-3 0 145,-3 0 1,-4 8 0,-8 3-1,0 5 92,0 1 1,0 1 364,0 0 1,-2 7 0,-4 4 349,-6 4 0,-3 10 1,-3 3-1,1 5-75,0 1 0,-1 7 1,3-1-1,1-2-262,2-1 0,8 3 1,-1 0-1,3-1-369,2-3 1,2-3-1,3-3 1,7-3-387,4-2 1,9 3 0,4-5 0,4-2-136,2-2 1,0-10 0,0-3 0,0-7 433,0-5 0,-1 3 0,-1-5 1,-1 0 268,-3-4 1,-8 2 0,2 0 0,-3 1 387,-3 5 0,-1 2 0,-5-1 1342,-5-3 0,-4 3-693,-2-3 0,-2 10 0,-4 3-633,-5 2 0,-5 2 1,-1 6-265,-1 0 0,1 8 0,1 4 0,3 1-84,1-1 1,2 9 0,-1-3 0,3 3-65,0 4 0,6-5 1,-6 5-1,3-2 34,-1 1 0,0 1 1,6-4-1,2 2 14,4-1 1,1-3 0,7-3-1,-2-3-105,1-1 1,5-8 0,3 0-1,2-8-201,-1-8 1,3-11-1,0-6 1,0-6 205,1-6 0,-1-4 1,-4-7-1,2 0-24,-1-1 1,-5-1 0,-3-4 0,-4-4 401,-3-1 1,-1 3-1,-6 6 1,0 0 672,0 1 0,0-7 0,-2 15 0,-4 7-133,-5 5 0,1 11 0,-2 1-314,-1 7 0,5 9 0,0 12-350,1 11 1,5 7 0,-4 12 0,4 4-16,2 5 0,6 5 0,1 3 0,3 4-70,4 6 1,7-2 0,2 2-1,1 2-768,1 2 0,2 2 0,8-2 0,0-6-1048,0-9 0,0-5 1,2-13 1762,3-8 0,-3-5 0,6-5 0</inkml:trace>
  <inkml:trace contextRef="#ctx0" brushRef="#br0" timeOffset="3382">99 2409 8131,'-23'-6'0,"0"0"0,1 2 631,3 2 0,9 0 1,8-2 192,12-1 1,9-1-1,16 8 1,0 2-625,0 1 0,6 1 0,1-6 1,3-2-364,4-3 0,1-3 1,2-6-1,1 3-290,-1-3 0,1-2 0,-1-1 0,-2 1-612,-3 5 1,-6 1-1,-10 6-73,-2-2 1,-10 2 1137,-1 10 0,-16 4 0,-12 7 0</inkml:trace>
  <inkml:trace contextRef="#ctx0" brushRef="#br0" timeOffset="3565">693 2304 8131,'-18'0'-566,"-1"-6"0,-2 0 0,-5 2 1138,-1 2 0,0 2 0,-2 0 0,6 0 116,3 0 1,-1 2 0,2 2-1,3 4-108,0 2 1,9 1-1,1 9 1,4 1-199,2 2 0,8 14 0,3-2 1,5 4-212,1 4 0,3 3 1,1 13-1,2 5-161,-1 3 0,-3 5 1,-3 2-1,-3 4-323,-1 1 0,-8-1 0,4-1 0,-3-9-783,1-6 1,0-13 0,-6-12-510,0-6 1,2-18 1604,4-1 0,3-24 0,9-7 0</inkml:trace>
  <inkml:trace contextRef="#ctx0" brushRef="#br0" timeOffset="3748">868 3003 9011,'0'-10'3485,"1"2"-3133,5 8 0,-4 2 1,6 4-1,-2 5-556,0 5 1,1 3 0,-3 3 0,2 1-892,-2-2 1,4-1-1,-1-3-2010,3 1 3105,-6-9 0,12-9 0,-7-9 0</inkml:trace>
  <inkml:trace contextRef="#ctx0" brushRef="#br0" timeOffset="4564">798 2496 8097,'0'-12'180,"0"1"1,7 7 0,5 0-83,4 8 1,1 6 0,2 9 0,3 2-4,1 3 0,6 5 0,-6-6 0,1 0 4,1 3 1,-6-7-1,5 6 1,-5-2 241,-1 1 1,-7-1 0,-1-6 0,0 1 163,-1-1 1,-5 7 0,2 1-1,-4 0 14,-2 0 0,6 4 1,0-3-1,-3 1-287,-1 4 1,-2-4-1,0 0 1,2-2-342,4-3 0,-4-3 0,4-1 0,-2-3-789,2-3 532,-4-4 0,5-10 0,-7-4 1,0-8 5,0-7 0,2 0 0,2-9 1,4-1 42,2-2 1,-5 4 0,5 2 0,0 2 385,0 4 1,-5 1-1,5 3 477,-2-1 0,5 9-137,-1 3 0,-4 14 0,0 7 1,-3 8 32,1 4 0,0-3 0,-4 3 0,2 0-66,2 0 1,0-5 0,-6 3 0,0-2-329,0 0 0,5-5 0,1-6-686,-2 1 0,0-5 392,2-2 0,3-12 0,7-8 0,-2-5-685,-3-4 1,-5-3 0,4 5-1,-1-2 579,1 1 0,-6 3 0,4 3 475,0 5 0,-5-3 356,9 8 0,-8 3 0,2 8-18,-4 7 0,0 4 0,2 1 0,1 0-408,-1 1 1,-2-1-1,-2 1 1,2-1-487,4 1 0,-4-7 1,6 1-261,-1 2 1,3-1 0,8-1 0,-3-4 160,-3-1 0,5-5 1,-1 2-1,5-6 693,0-4 1,1-7 0,-1 1 0,4-3 248,2-3 1,-5 1 0,3-1 0,-2 1 146,1-1 1,-1 1 0,-6-1 0,-1 1 412,-4 0 0,3-1 1,-5 1-633,-1-1 1,-1 1-1,-8-1-104,0 1 0,-2 5 0,-4 2 75,-5 3 1,-5-5 0,-1 6 0,-1 2 53,1 2 0,-1 4 1,1 2-1,0 4-32,-1 2 0,6 1 1,1 9-1,-1 1-324,2 2 1,3 6 0,7-3 0,0-1-330,0 0 1,0 4 0,2-6 0,5 1-450,11 1 1,1-6 0,10 5 0,4-7-433,6-5 1,0-4 1202,7-8 0,1-8 0,5-2 0</inkml:trace>
  <inkml:trace contextRef="#ctx0" brushRef="#br0" timeOffset="4767">2422 2950 7970,'-18'0'758,"1"0"0,-1 0 1846,1 0-2059,7 0 1,4 0-1,12 0-597,6 0 0,9 0 0,4 0 0,3 0-739,3 0 0,-4 0 0,2 0 791,2 0 0,2 0 0,2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5:56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262 507 8082,'0'-18'0,"0"1"0,-2-1 0,-2 1 1546,-1-1 0,-3 7 83,2-1 0,4 10-1211,-4 2 0,4 4 0,2 13 0,0 9-239,0 5 1,0 6 0,0 3 0,0 7-62,0 3 0,0 11 0,0 1 0,-2 0-61,-3-4 1,3-6-1,-4-3 1,4-6-479,2-7 1,2-5 0,4-15 127,5-4 1,5-12 0,1-14 0,1-9 71,-1-12 1,7-8 0,-1-9-1,-2-1 69,-1 1 0,3 0 0,-2-1 1,-3 3 100,-5 3 1,-1-1 0,3 9 0,-3 6 711,-6 8-385,-4 13 1,-2 6 0,0 14 0,0 7 70,0 7 0,0 11 0,0 0 0,-2 6 15,-4-1 1,4 7 0,-4 2-1,4 3-199,2 2 1,0 1-1,0-1 1,0 3-129,0 3 0,0 4 0,0 8 0,0-2 5,0-4 1,0 4 0,0-4-1,-2 2-50,-3-2 1,1-6 0,-8-12 0,0-7 85,3-8 1,-7-7 0,5-13-27,-5-5 0,-1-6 1,-3-6-1,-1-5-115,-2-5 0,-3-3 0,3-5 0,-4-3-163,0 0 0,-12-12 1,6 4-1,0-2-54,2 1 1,9 1-1,-1 0 1,6 2 160,5 4 1,4-2 0,8 7 0,2 3-12,4 1 0,12-3 0,11 0 0,4 2-147,2 1 0,5 3 1,3-1-1,2 1-486,3-1 1,1-1-1,-1-2 1,-3-3-520,-2 3 0,3 2 0,-5 1 1284,-2 1 0,-2-9 0,-3-1 0</inkml:trace>
  <inkml:trace contextRef="#ctx0" brushRef="#br0" timeOffset="1249">961 35 7893,'-18'0'425,"1"0"1,-1-6 968,1 0 0,1-1-647,5 1 0,5 4 0,12-4-395,5 4 0,5 2 0,3 0 0,3 0-199,1 0 1,0 0 0,-3 0-1,1 0-173,2 0 0,1 8 0,-7 2 0,-1 1-114,-5 1 0,3 5 0,-8 7 0,-2-3-66,-2-2 0,-2 7 0,0 1 0,-2 2 134,-4 0 0,-10-2 0,-9 4 1,0-4 85,0-1 1,-1-3-1,5-6 1,-2-1 149,1-4 1,3 3 0,1-5 353,1 0-548,0-3 1,15-7 0,7 0 0,9 0-186,3 0 1,9-6 0,3 1 0,4-1-178,2-2 0,0 6 0,0-6 1,0 3-404,-1-1 0,1 0 0,0 6 1,0 0-421,0 0 0,0 2 1209,0 4 0,-8 11 0,-2 10 0</inkml:trace>
  <inkml:trace contextRef="#ctx0" brushRef="#br0" timeOffset="1450">1310 821 8979,'-17'10'3095,"7"-1"-2621,4-3 1,6-4 0,6 4 0,6-4-191,3-2 1,8 0 0,3 0 0,-1-2-672,0-4 1,6 4 0,-4-4 0,2 4-740,1 2 1,-3 2-1,2 2 1,-6 4-199,-3 2 1,-3 1 1323,0 7 0,1 7 0,-1 2 0</inkml:trace>
  <inkml:trace contextRef="#ctx0" brushRef="#br0" timeOffset="1599">1520 1135 7814,'-27'18'261,"-4"-8"0,9-3 0,5-1 2068,3 0-1804,10 0 0,-2-8 0,12-2-324,6-2 0,5 0 0,5 6 0,3 0-563,2 0 0,0-6 0,4 1 1,-2 1-1133,2 2 0,2 2 1494,2 0 0,0 0 0,0 0 0</inkml:trace>
  <inkml:trace contextRef="#ctx0" brushRef="#br0" timeOffset="1865">2044 856 7815,'-12'-12'1674,"0"1"0,10 7 0,2-2-1304,10 4 1,6 4 0,3 4 0,2 5-202,3 5 1,5 3 0,-4 3-1,2 3-353,4 2 1,0 2 0,0 8 0,-2 2-517,2 2 0,-3 1 0,-1-3 1,-2 2 699,-4-2 0,7-2 0,-1-3 0</inkml:trace>
  <inkml:trace contextRef="#ctx0" brushRef="#br0" timeOffset="2066">2463 804 7822,'-12'0'861,"0"-2"508,-1-4 1,-3 4-609,-1-4 1,5 4-1,3 4 1,-1 6-540,0 9 1,4 3-1,-3 9 1,-1 4-600,0 6 0,-1-1 1,-7 11-1,1 3-269,-1 5 0,7 3 0,-1-4 1,0 0-90,3-5 1,1-9 0,8-12 734,0-7 0,0-12 0,0-3 0</inkml:trace>
  <inkml:trace contextRef="#ctx0" brushRef="#br0" timeOffset="2465">2550 210 7823,'25'-25'1264,"-11"5"1,1-3 0,-3 3-912,-2 3 1,-4 0 0,5 1 0,3 2 336,1 3 0,3 7 0,-1-2-303,1 4 1,-1 2 0,-1 2 0,-3 4-255,-1 6 1,-6-1 0,3 7-139,-1 7 1,-4-2 0,-8 0 0,-4-1-70,-1 1 0,-3-2 0,-5 7 0,-1-3-4,1-4 1,-1 4 0,3-1 0,1-3 228,3-2 0,5-1 0,-4-1 36,2 1 0,4-1 0,10-1 0,6-5 0,5-1 1,5-6-1,3 2-31,2-2 0,-4 3 0,4 1 0,1 2 21,-1 4 0,-8 1 1,1 3-1,-7-1-50,1 0 1,-6 1-1,-3-1 1,-3 3-272,-2 3 1,-9-4 0,-7 5-1,-5-5-482,-1-1 1,1-1 0,0-1 0,-3-3-479,3-1 1,-4-2 0,2 1-1,1-5 1104,3-4 0,-6-2 0,-3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01.6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333 611 7770,'0'-29'667,"0"0"0,0-2 273,0-2 0,0-2 1,0 0-1,0-2-167,0-3 0,0 1 0,0-6 0,0 3-481,0 3 0,-6 2 1,-2 2-1,-2 2-181,-3 4 0,-3 6 0,-1 11 0,-1 6-93,1 4 1,-6 6-1,-1 6 1,3 9-26,2 6 1,-5 5-1,1 6 1,2 3 2,1 2 1,9 6 0,1-7 0,2-1-8,4-2 1,-3 2 0,1-2 0,2-6 26,2-4 0,10-4 0,1-5 0,3-3-86,0-3 0,5-4 1,6-8-1,1-2 96,1-4 1,-6 2-1,7-8 1,-3 1 303,0 1 1,0-4-1,-5 8 233,-1 3 1,-1 3 0,-3 5-144,-1 7 0,-8 11 0,2 8 0,-4 8-106,-2 8 0,-2 11 1,-2 10-1,-4 10-236,-2 9 1,5 8 0,-5 2 0,5-43 0,0 1-282,0 3 1,1 2 0,1 5 0,2 2 0,-2 5 0,0 1-1,1-1 1,2 0-529,0-1 1,0 0 0,0-6 0,0 0 0,0-4 0,2-2-1,0-7 1,2-3-3905,7 29 4635,5-26 0,1-35 0,1-9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00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45 524 8947,'-18'0'2714,"7"0"-864,-1 0-1333,8 0 1,4-6 0,12 0 0,3 3-460,3 1 0,7 0 0,4-2 0,4-2-524,2 2 0,0 0 1,2 0-1,2-2-642,1 3 0,7 1 1,-4 2-1,1-2 1108,5-4 0,9 4 0,4-6 0</inkml:trace>
  <inkml:trace contextRef="#ctx0" brushRef="#br0" timeOffset="217">918 122 7934,'-2'-11'3345,"-4"-1"-1338,-5-2-1354,3 7 1,0 1-1,8 12 1,2 7-278,4 9 0,6-1 0,11 8 1,4 2-501,0 2 1,6 4 0,-4 2-1,4 4-542,2 1 1,0 3-1,2 7 1,2 2-675,2 3 1,-3-1-1,-7-6 1340,-2 1 0,1-9 0,5-1 0</inkml:trace>
  <inkml:trace contextRef="#ctx0" brushRef="#br0" timeOffset="402">1372 402 8178,'-17'-16'450,"-1"5"1,1-5 0,-1 6 0,1-1 128,-1-1 0,7 8 1,-1-2-1,-2 4-29,-1 2 1,-3 0-1,1 2 1,2 4-352,3 6 0,-9 11 0,3 6 0,-1 6-557,-1 6 1,3-2 0,1 7-1,3 3-984,1 1 0,2 1 0,-1-5 1342,5-5 0,4-4 0,2-2 0</inkml:trace>
  <inkml:trace contextRef="#ctx0" brushRef="#br0" timeOffset="667">1809 332 7893,'11'0'1588,"1"0"0,2 0 0,1 0-821,3 0 1,-7 0 0,1-2 0,3-2-735,7-2 0,-1-1 0,8 1 1,0-4-529,-2 0 0,12-3 0,-4 5 0,2 0-641,0 0 0,-2 3 0,0 5 1136,0 0 0,0-8 0,0-2 0</inkml:trace>
  <inkml:trace contextRef="#ctx0" brushRef="#br0" timeOffset="839">2210 35 8195,'-17'-10'0,"-1"3"872,1-1 0,5 6 0,1-4-262,-3 4 1,1 4-1,1 4 1,6 6-315,4 3 0,2 4 0,0 5 0,0 5-512,0 4 1,0 10-1,0 3 1,0 5-888,0 1 0,6-2 0,2-1 1103,1-3 0,11 1 0,7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3.4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280 123 7836,'0'-18'134,"0"1"1,-6-1 0,-2 1 493,-1-1 1,-3 3 0,-6 3 191,1 6 0,0 5 0,-1 1-410,1 0 1,-1 7 0,1 5 0,-1 3-138,1 3 1,1 5-1,3 2 1,3 3-121,2 3 0,-3 2 1,5 4-1,0 3-77,-2 7 1,6-3 0,-4 1 0,4 0-329,2-1 0,0 3 0,2 5 0,4 1-265,6-1 1,-2-7-1,1-5 1,5-3-260,5-2 0,-2-2 0,5-6 1,-3-7-290,2-7 0,-1-9 1065,7 2 0,0-12 0,6-3 0</inkml:trace>
  <inkml:trace contextRef="#ctx0" brushRef="#br0" timeOffset="232">489 193 8661,'10'-8'2056,"-2"6"1,-8-4-1679,0 12 1,-6 6-1,0 11 1,0 6-360,-1 4 1,3 8 0,-6 1-1,0 3-616,1 4 1,5 7 0,-2 2 0,4-2-45,2-1 1,0-11-1,0-3 1,0-4 640,0-2 0,8-8 0,1-2 0</inkml:trace>
  <inkml:trace contextRef="#ctx0" brushRef="#br0" timeOffset="416">769 699 7859,'17'0'443,"-5"0"1,0 0 994,1 0 0,-3 0-538,2 0 1,-3 8 0,3 4-699,-6 3 1,-4 4-1,-2 3 1,0 3-422,0 2 1,-8 2-1,-4 6 1,-3 0-294,-3 0 1,7-2 0,-1-2-1,-2-6-1607,-1-5 0,3-7 2119,1-13 0,-1 0 0,-6 0 0</inkml:trace>
  <inkml:trace contextRef="#ctx0" brushRef="#br0" timeOffset="599">996 577 7859,'8'-12'2001,"3"3"-1582,5 1 0,1 2 0,3 6 1,1 0-145,2 0 1,3-6 0,-3 0 0,4 2-541,0 2 1,6 2-1,-6 0 1,0 0-1457,-3 0 1,1 6-413,-2 0 2133,1 0 0,-15 2 0,-1 1 0</inkml:trace>
  <inkml:trace contextRef="#ctx0" brushRef="#br0" timeOffset="766">1275 402 7859,'-2'-9'721,"-2"1"-176,-1 0 0,-3 6-79,2-4 0,-2 12 1,-3 6-1,5 5-278,4 6 0,-4-1 0,0 7 0,2 2-434,2 2 1,2 8 0,0-1-1,0-1-501,0-2 1,0-2 0,0 0 0,0-2-1502,0-4 2248,0-4 0,-7 1 0,-3 1 0</inkml:trace>
  <inkml:trace contextRef="#ctx0" brushRef="#br0" timeOffset="915">1118 944 7859,'-17'5'369,"-1"1"1,1 0 0,1-4 0,3 2 1403,1 2-1043,8 0 0,-2-6 0,12 0-474,6 0 1,5-2 0,6-2 0,7-4-461,3-2 0,2 4 0,-1-3 1,1-1-271,0 0 1,-4 1 0,0-5 0,2 2-1065,-2-1 0,-5 3 1538,3-2 0,-8 1 0,4-7 0</inkml:trace>
  <inkml:trace contextRef="#ctx0" brushRef="#br0" timeOffset="1266">1572 402 7859,'0'-17'141,"0"-3"1,0-1 0,0-2 935,0 1 0,0 9 1,2 1-75,4-1 0,-2 5 0,7 2-589,3 4 0,2 4 0,1 4-297,1 5 0,-7 3 0,-1 0 0,-2-3-50,-4 3 0,-3 1 1,-1 3-1,0-1-111,0 1 1,0 5-1,0 0 1,0-1-104,0-3 0,-1-1 0,-3-1 134,-2 0 0,0 1 0,6-1 23,0 1 0,0-7 0,2 1 0,4 0-8,5-3 1,-1 1-1,2-6 1,-1 4-10,-1 2 1,6-5-1,-5 7-20,5 2 1,-7 1 0,-3 3-1,-4-1-113,-2 0 0,0 1 0,-2-1 1,-4 3-200,-5 3 1,-3-3 0,1 1 0,1-6-555,-2-3 0,-1-6 0,-3 4-2998,1-3 3891,0-1 0,7-21 0,2-5 0</inkml:trace>
  <inkml:trace contextRef="#ctx0" brushRef="#br0" timeOffset="1515">2026 385 7859,'33'-12'580,"-4"0"0,-3 1 236,-1 1 1,-6-3-1,6 7 1,-1 2-281,-1 2 0,2 2 1,-3 2-1,1 4 208,-2 5 0,4 5 0,-1 3 0,-1 6-214,2 10 0,-11 0 0,3 6 0,-3-2-283,-4 2 1,-3 3 0,-9 7-1,-3-3-437,-7-1 0,-11-3 0,-5 5 0,-3-4-681,-3-3 0,2-7 1,-8-10-1,3-3-339,2-7 1,-6-7 0,0 2 0,1-3 1209,-3-3 0,-2-9 0,-7-5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6.2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87 51 7833,'0'-18'-391,"-2"9"1,-1 1-23,-3 0 0,-8 6 413,3-4 0,-13 12 0,-3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6.6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227 34 7921,'8'-18'186,"-4"8"310,8 5 1,-8 5 0,3 3 0,-1 5-140,0 2 1,0 2 0,-6 5 0,0 1-350,0-1 0,0 0 0,0 3 0,-2 1-120,-4 2 0,-4 7 1,-7-5-1,-1 0-216,1 0 0,-6 6 1,-2-4-1,-1 3-295,1-1 1,0-8 0,3 2 622,-1-3 0,0-3 0,5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7.1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455 105 7855,'11'-10'-224,"-1"2"0,0 3 329,-1-1 1,-3-6 0,4 4 696,-2-1 0,3 3 1,-5-6 1484,-2-1-1872,-2 5 1,-4 0 0,-4 8-1,-6 0-191,-3 0 1,-4 8 0,-5 5 0,-5 7-68,-4 3 0,-2 8 1,0 0-1,-2 6-80,-3 4 0,3 7 1,-4-1-1,4 3-166,2 3 0,2 5 0,4 2 0,8 0-347,7 0 1,6-9 0,10-10 0,6-5-20,10-1 0,3-7 0,12-7 0,4-8-444,0-7 1,5-4 0,1-2 0,0-2-212,-1-4 1,5-5 1109,-6-12 0,0-5 0,-7-7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7.4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123 453 7855,'-17'-18'52,"1"1"0,3-1 210,1 1 1,8-8 0,-2-4 0,4-4 426,2-2 0,0 6 1,2-1-1,6-1-254,9-2 1,1 0 0,7 4 0,-2 6-317,1 4 0,5 7 1,-4 2-1,0 3-106,1 3 1,-3 4 0,-6 6-1,1 5-18,-1 5 1,-5 9-1,-2 2 1,-3 2-100,-3 0 0,-2 0 0,-4 8 0,-4 0 67,-5-2 1,-5 4 0,-1-10 0,-3 4-13,-3 2 1,2-6-1,-6-2 1,1-2-3,5-3 0,-4-5 0,0-5 0,-1-6-224,1-4 0,2-4 0,5-6 1,3-8-297,3-5 0,-1-10 1,7 4-1,2 0-125,2 3 1,10-1-1,1 2 1,5 2 695,3 1 0,-3 3 0,11-1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7.62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122 0 7855,'12'16'377,"0"-5"1,-3 5 0,5-2 0,-2 5 232,1 4 0,1 1 0,-3-7 1,-3 0-92,0 1 1,-6 5 0,4 0 0,-4-1-394,-2-3 1,-6-1-1,-2 1 1,-2 1-403,-3-3 0,-5 4 0,-3-9 0,-2 2-346,1-3 0,-3 3 1,2-8 621,2-3 0,-7 7 0,1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7.8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1 175 8358,'11'-6'2624,"1"-1"-2254,2-3 0,3 0 0,4-3 0,3 3-114,-3 2 0,-2 0 1,1 5-1,1-3-804,3 2 1,5-4 0,-6 2 0,-2 0-325,-1-1 1,-3 5-1,-1-6 1,-3 2-30,-1 0 0,-8-1 901,2 1 0,-12-4 0,-4-7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1.6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192 88 8036,'10'11'0,"-4"1"0,-4 2 622,-2 1 0,0-3 0,0-1 0,0 3 30,0 1 0,0 3 0,0-1 0,0 1-126,0-1 0,0 7 1,0 1-1,0 2-282,0 4 0,6-4 0,1 0 0,1 1-193,0-1 1,5-8-1,-1 1 1,4-9-53,1-3 1,3-2 0,1-6-1,2-2-280,-2-4 0,5-13 0,-3-14 0,0-8-177,3-4 0,-9-1 1,2-9-1,-5 1 97,0 2 1,-1-3 0,1 15 0,-5 3-19,-1 6 576,-2 5 1,-14 26-1,-1 12 1,-3 15 308,0 12 0,6 0 0,-3 7 1,1 3 20,4 1 1,2-1 0,2 1 0,0 7-234,0 3 0,0 6 0,0 9 0,2 7-308,4 3 1,2 6 0,3 5 0,-3 3-15,0-4 0,-6-4 0,4-6 1,-4-3 71,-2-7 1,-8-13-1,-4-11 1,-3-14 83,-3-12 0,1-8 1,-3-5-1,-1-6-172,-2-4 1,-8-4 0,0-4-1,-6-7-287,-4-9 0,-6-5 1,5-8-1,-1 0 114,0 0 1,3-2 0,8-1-1,7-3-45,8 2 1,11 2-1,0 4 1,4 2 14,2 2 0,8 2 0,6-2 0,7 3-334,8 1 1,6 6 0,6-6-1,5 1-84,5 1 0,7-8 1,2 4-1,2-4-771,4-4 1436,2 12 0,2-26 0,0 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07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367 123 8123,'-5'-12'76,"-3"1"0,-2-3 457,-3-1 1,-3-3 0,-1 3-71,-1 3 1,1-2-1,-1 9 1,1 1 10,-1 2 0,1 10 0,-3 3 0,-1 7-116,-2 5 1,-1 12 0,7 11-1,0 7-228,-1 5 1,3 4 0,1 8 0,4 0-253,2 0 0,3 5 0,5 1 0,2-4-44,3-6 1,5-14 0,10-13 0,1-10-486,2-11 1,8-9 0,-2-9-1,2-4 16,-2-7 0,4-3 1,-5-15-1,1-2 348,0-2 0,-8-4 1,2-2-1,-3-1 215,-3 1 0,-7 2 0,-4 2 0,-4 0 178,-2 0 1,0 6-1,0 0 1,0 0 663,0 2 0,-2 7 0,-2 9 833,-2-3 1,0 4-1267,6-1 0,8 7 0,6-2 0,5 6-238,4 6 1,6 2 0,-3 5-1,-1-1-39,0 1 1,4 3-1,-5 1 1,-3 1-324,-2-1 0,-3 7 0,-5-1 0,-3-2 58,0-1 1,-6 3 0,2 0 0,-8-1 105,-8-3 1,-9-2 0,-4-1 0,0-2-54,-1-3 0,-5-7 0,2 2 1,-2-4-135,2-2 0,2 0 1,5 0-1,1-2-325,6-4 0,-1-4 0,10-7 1,2-1-62,2 1 0,8-6 1,4-3-1,4 1 672,5 0 0,4-4 0,-1 6 0,3 1 0,2 3 0,-6 3 0,5 3 0,-3 3-25,0 2 1,0-3 0,-5 5 0,-1 2 1225,1 2 0,-1 2-316,1 0 1,-3 8 0,-3 3 0,-4 5-475,-1 1 1,-5 7-1,4 1 1,-4 2-306,-2 4 1,0 2 0,0 0 0,0-2-75,0-2 0,0-5 0,0 3-751,0-2 382,0-2 0,0-15 0,0-8 0,0-10-37,0-5 1,2-9 0,2-1 0,4-2 107,1-4 0,-3-2 0,6-2 1,-1 0 302,-1 0 0,0 8 0,-6 4 0,4 3 106,1 3 0,-5 5 1,4 3 116,0 1 1,-6 10-1,3 9 1,-1 7-115,2 5 0,-4-1 0,4 7 0,-4 0-508,-2-2 1,2 4 0,2-6-1,1 0-701,-1 1 0,6-9 0,2-7 717,3-2 0,5-5 0,1-10 0,2-9 346,-1-5 0,-3-18 0,-2 2 0</inkml:trace>
  <inkml:trace contextRef="#ctx0" brushRef="#br0" timeOffset="283">1118 472 8070,'10'-17'-7,"-2"-1"1,-2 1 688,-1-1 1,1 1-1,-6 0 288,0-1 0,-2 8 0,-3 5-542,-7 3 1,-2 4-1,1 1 1,3 5-178,2 2 0,-3 2 0,3 5 0,0 0-202,0 1 0,3-6 0,5-1 1,0 3-234,0 1 0,0-3 0,1-2 25,5-3 1,4-1 0,7-4 0,1 2-462,-1 2 1,3 0 405,3-6 0,-4 2 0,5 2 276,-5 1 0,-9 9 0,-4-2-8,-4 3 0,-4 5 0,-2 1 1,-4 2-82,-2-1 1,-3-3-1,-7-2 1,1 1-914,3-1 1,3-7-41,-5-4 1,9-6 0,3-6 0,6-8 979,6-7 0,11-6 0,10-8 0</inkml:trace>
  <inkml:trace contextRef="#ctx0" brushRef="#br0" timeOffset="601">1363 420 8155,'0'12'1277,"0"-1"1,0-5 0,0 6-742,0 1 1,0 3 0,0 1-1,0 1-105,0-1 0,0 6 0,2 3 1,2-1-394,2 0 1,7-2-1,-1-5-249,3-1 0,3-7 0,-1-6-272,1-8 1,-1-11 0,1-11 0,-1-1 109,1-4 1,-3 0 0,-1 0 0,-3 4 317,3 2 0,-6 1 0,-3 7 1,-3-1 306,-2 1 1,6 5 497,0 1 0,0 9-396,-6 2 0,0 7 1,0 11-1,0 1-303,0 5 1,0-3-1,2 6 1,2 0-245,1 0 1,3-3-1,-4 3 1,4-2-1230,2-3 1,-5-5-2011,7-5 3432,0-5 0,5-22 0,1-5 0</inkml:trace>
  <inkml:trace contextRef="#ctx0" brushRef="#br0" timeOffset="1066">1782 350 15691,'12'8'0,"-3"3"98,-1 5 0,4 1 0,-4 1 0,-1-1-17,1 1 1,4 1 0,-6 3-1,-3 1-353,-1-2 0,4-1-1847,0-3 1713,8 1 0,-11-11 0,7-7 0,-2-9 200,-4-7 1,4-1-1,-1-1 1,1 1 57,0-1 1,0 1 655,-3-1 1,-1 3 293,8 3 1,-6 6-384,5 12 1,-7 4 0,2 7-263,-4 1 1,-2-1 0,0 1 0,0-1-202,0 1 1,2-9-390,4-3 0,-2-4 1,7-4-1,1-4-117,-2-5 0,5-1 1,-3-3 369,3-5 0,-3-1 0,0 3 264,1 1 0,1 5 0,-1 3 587,-1 1 0,-6 2 102,6 6 1,-9 8-1019,3 3 0,-4 5 0,0-1-1618,4-3 1,-2 2 1862,7-9 0,1 9 0,6-4 0</inkml:trace>
  <inkml:trace contextRef="#ctx0" brushRef="#br0" timeOffset="1248">2376 420 8905,'0'-10'4839,"6"4"-4688,-1 12 0,1 4 1,-6 7-1,0 1-325,0-1 1,0 1 0,2-3-1,2-1-2961,2-2 2268,0-9 1,-6-3 0,0-13 0,0-8 866,0-9 0,-8-10 0,-2-5 0</inkml:trace>
  <inkml:trace contextRef="#ctx0" brushRef="#br0" timeOffset="2084">2341 53 7947,'12'0'574,"-1"2"-381,3 4 0,-5 2 0,1 7 0,0 1-36,0 3 1,-1 3 0,5-5-1,-3 0-115,3 1 0,2-1 0,1 1 0,1-3-90,-1-3 0,-5 4 1,-1-7-1,1 3 150,-2 0 0,3-1 0,-5 5 0,0-1 178,-1 3 0,-1-5 1,-6 11-1,0-3 10,0 2 1,0-3-1,0 3 1,0-4 532,0-1-847,0-1 0,2-7-135,4-4 0,-2-6 0,8-6-184,1-6 0,-3 3 0,2-3 46,1-2 1,-3 5 0,1-1 22,3 2 1,-4-3 0,1 5 382,3 2 1,1 2 185,3 2 0,-6 6-332,-1 0 0,1-1-155,5-5 1,1-2-1,-1-3 30,1-7 1,-1-2 0,1 1 0,-1 1 117,1-1 0,-3-3 0,-1-1 0,-3-1 264,3 1 1,-4 5-1,-1 0 1,-1-1 97,-4-3 0,-2 5 1,0-1 201,4-2 1,-6-1-74,0-3 1,-8 9-1,-10 5 184,1 8 1,5 11 0,1 10 0,-3 1-177,-1-1 1,3 0 0,2-4 0,2 3-351,5-3 1,1-2-1,0-1 1,-2-1-104,-2 1 1,0-6-1,8-3-315,4-1 0,-2-2 1,7-6-85,3 0 0,2-2 0,-1-4 0,-1-6-3,-3-3 0,1-3 1,4 1 434,-5-1 1,3 7-1,-6 1 375,1 2 1,3 3-205,5 5 1,-7 7-1,-4 5 1,-2 5 20,2 7 0,-5 3 0,7 8 1,-2 2-115,0 3 0,0 1 1,-6 10-1,0 5-38,0 4 0,2 6 0,2 8 0,1 1 203,-1-1 1,-2-2 0,-2-4 0,0-2-75,0-2 1,-6-21-1,-1-5 1,-3-10-170,-4-13 0,5-5 0,-3-10 0,-2-2-97,-1-4 0,-5-11 0,-1-11 0,-4-3-24,-2-4 1,5 10-1,-1-10 1,6 2 274,5 0 1,-2 4 0,9 0 0,1 0-1,2 2 1,2 2-1,0 7 1,2 1 87,4-1 0,9 7 0,10-1 1,2 0-534,4 3 0,2-7 0,2 6 1,0-1-714,0-1 0,0 2 0,0-3 0,0 1-4795,0-1 5764,-8-3 0,6-1 0,-6-1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8.17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235 34 8036,'-17'-18'2196,"5"9"-1694,1 3 0,7 6 0,-2 6 1,4 5-178,2 5 1,0 7 0,0 0 0,0 1-324,0 1 1,0 0 0,0 6 0,0-2-642,0 2 0,0 0 0,0 0 0,0-2-328,0 3 0,0-7 0,0 0 0,0-2 674,0 1 0,-2-1 1,-2-6-1,-4 1 426,-1-1 1,-3 1 0,-5-3 97,-1-3 0,1-4 0,-1-6 1,1 1 1101,-1 3 1,7 0 0,-1-6 29,-2 0 1,9-2-1187,5-4 0,1 2 0,13-7 0,4-1-272,3 2 0,10-5 0,-2 3 0,4-3-387,2-3 0,0 1 1,0-1-1,0 3-757,0 3 0,-6-3 0,-2 5 0,-2-2 1239,-4 1 0,7-9 0,-1-7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8.5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1 123 7801,'0'-24'416,"0"1"0,0 0 0,0 5 1491,0 1 1,2 7-1100,3 4 0,5 5 0,6 2 0,-3 3-356,-1 2 1,-2 8-1,3-3 1,-1 5-339,1 1 0,-3 1 1,0-1-1,-2 1-215,-5-1 0,-1 1 1,-2-1-1,0 1-260,0-1-1,0 1 1,0-1 76,0 0 1,-7 1 0,-5-1 505,-4 1 0,5-6 0,-1-3 174,-1-1-339,5-2 0,2-6 0,12 0 1,5 0-115,5 0 0,1 0 1,1 0-1,1 0-39,5 0 0,-5 0 0,4 0 0,-3 2 73,-3 4 1,-1 3-1,-3 9 1,-3-1-18,-2 1 1,-2 1-1,-6 2 1,-2 5-261,-4 1 0,-4 0 0,-9 4 0,-3-2-353,-1 2 0,-2-6 1,4-3-1,-3-7-433,3-3 1,1-8-1,3 2 1,1-8-1183,5-10 2269,-5-7 0,7-24 0,-9-2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8.7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36 7801,'19'-6'703,"4"0"0,-1-2 0,5 5 0,0-3-59,0 2 0,0 2 0,4 4 0,-2 6 290,2 9 0,-5 4 0,-1 12 0,-2 4-36,0 0 1,-1 8 0,-9 3 0,-3 7-470,-2 3 1,-2 2 0,-8-2 0,-4 4-457,-6 0 1,-5 2 0,-7-9 0,-3-7-558,0-3 0,-6-4 0,4-10 0,-4-6-944,-2-8 0,6-11 0,2 0 0,0-6 1528,0-6 0,-3-3 0,-4-9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9.38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298 51 7809,'8'-9'183,"-6"-7"714,3 4 1,5 5-331,2 1 1,-5 6-1,-1 6-319,-4 5 0,-2 5 0,0 1 0,0 3-133,0 3 0,-2-4 1,-4 7-1,-3-3-200,-1 0 0,-7 2 0,1-3 0,-5 1-480,-1-2 1,-3 1 0,0-3-1,0 1-194,-1-5 1,-3-3 0,6-1 0,2-5-552,1-4 1310,3-2 0,-1-15 0,1-5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9.7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297 88 7781,'0'-18'202,"-8"1"0,-3-1 0,-5 3 424,-1 3 0,5 4 0,0 8 0,-1 0 13,-3 0 1,-1 10 0,-1 7 0,1 11-250,-1 5 0,1 9 1,-1 3-1,1 2-343,0-1 0,1 1 1,4 7-1,5 2-269,-1 2 1,6 7 0,-4-7 0,4-4-446,2-5 0,8-5 0,4-7 0,5-2-61,6-8 0,-3-7 1,5-9-1,-2-5-496,1-4 1,-1-16 1223,-6-3 0,1-12 0,-1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19.90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0 193 7781,'10'-18'0,"-1"1"1304,-3-1 0,-2 3-474,8 3 1,-6-2 0,7 7-610,7-3 1,-3 6-1,6-4 1,-3 2-662,-3 1 1,8-3 0,3 4 0,-1-2-335,-4 2 0,-4 2 0,-1 0 0,1-1-271,5-3 0,-11 0 1045,5 6 0,-5-8 0,5-2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0.07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71 43 7781,'0'-12'1442,"0"0"0,0 7-713,0-7 0,0 10 0,0 2-535,0 10 1,-2 7-1,-2 7 1,-4 5-527,-2 4 1,4 3 0,-3 5-1,-1 6-216,0 3 0,6 1 0,-1-3 0,3-3-621,2-2 1,0-3 1168,0-5 0,15-8 0,5-1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0.2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0 7781,'27'0'0,"-4"0"686,-3 0 0,-9 0 0,1 0 101,2 0 1,-7 8 0,-1 4-202,-4 3 0,-2 3 0,0-1 0,0 1-303,0-1 1,0 1 0,-2-1-1,-2 0-575,-1 1 0,-9 5 0,2 0 0,-3-3-1261,-3-7 0,1 3 0,-1-6-1133,1-1 2686,-1-1 0,1 0 0,-1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0.4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1 297 7781,'17'-5'701,"-1"-3"0,-1 0 193,3 0 1,-5-3 0,12 3-1,-1-2-449,-1-3 1,10-3 0,0 1-1,8 1-339,3 2 0,-3 1 0,4-7 0,-1 1-375,1-1 0,-8 7 1,0 1-1556,-6 2 1,-12 0 868,-1 3 0,-16 3 0,-16-6 0,-7 2 955,-8 0 0,-4-15 0,-2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0.60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1 7960,'-10'2'1190,"2"1"-343,1 3 1,5 2 0,-6-4-105,0 2 1,6 7 0,-4-1-547,4 4 1,2 1 0,0 2 0,0 3-158,0 1 1,0 8 0,0-2 0,0 2-682,0-2 0,0 4 1,0-6-1,2 3-1467,4-1 0,-2-8 2108,8 2 0,-1-3 0,7-3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6.2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68 346 8180,'-8'-10'-33,"4"-3"1,-5 5 309,1-2 381,2 6 0,6 4 1,0 14-1,2 7-183,4 8 0,-2 4 0,5 2 0,1 2-262,0 4 0,-6 5 0,2 11 0,-3 5-251,3 6 1,-4 0 0,4 13 0,-4 4-357,-2 7 1,0-11-1,0 1 1,-2-13-831,-4-10 0,4-9 780,-4-15 0,4-25 0,2-18 1,0-23 135,0-19 0,0-7 0,-1-11 1,-3-5 147,-2-5 0,-2-11 1,4-8-1,-2 0 149,2 4 0,-3 9 0,1 3 1,0-3 253,-2-1 0,6 13 0,-3 10 0,3 9 326,2 7 0,0 13 0,0 0 0,2 6-29,3 5 0,5 11 0,8 5 1,-1 2-83,0-2 1,9 4-1,1-2 1,2 6-244,0 4 1,0 8 0,6-3 0,0 7-179,0 5 1,-8-1 0,-2 7 0,-1 4-116,-1 5 0,-2 1 0,-9 8 0,-4 1-68,-1 3 1,-5 1 0,2 1 0,-8-1 74,-7 0 0,-11-7 0,-3-4 0,-4-4-106,-8-2 1,2-3-1,-5-4 1,3-9-37,2-5 0,0-9 1,0 5-1,2-2 192,4-4 1,4-4-1,7-4 1,3-4 88,3-2 1,6 7 0,12-3-33,6 4 1,5 2-1,4 0 1,5 2 223,1 4 0,2 3 0,6 9 0,0-1 12,0 1 1,0-1 0,-2 3 0,-2 1-203,-2 2 0,-2 8 0,4-2 0,-4 4-294,-2 2 1,-1 0 0,-9 0-1,-1 0-655,-3 0 0,-5-8 0,4-4-109,-2-3 1,-1-10-1,-3-7 988,2-6 0,0-7 0,-6-8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0.8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95 158 7781,'-17'9'565,"-1"-1"1442,1 0 1,-1-6-1551,1 4 1,9-5 0,8-1 0,10 0-305,5 0 1,5-1 0,3-3 0,6-4-273,4-2 1,4-1 0,2-7 0,2 3-458,-3 3 1,-1-4 0,-2 7-1,0-3-989,0 0 1,-6 7-1,-2-5 1565,-1 2 0,-3-13 0,-6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1.23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70 140 7781,'0'-17'505,"0"-1"1,0 1-1,0-1 1580,0 1 0,2 0-1453,4-1 1,-2 8-1,8 5 1,1 3-197,3 2 1,-5 7 0,1 5 0,2 4-268,1 1 0,-3 2 0,-3 3 0,-1 1-149,-4-2 1,-2 5 0,-2-3 0,0 0-81,0 2 0,-2-5 1,-4 5-1,-3-2-63,-1 1 1,-6-1 0,7-6-1,-3 1 37,0-1 0,8-5 1,-1 0 71,3 1 0,4-5 136,3-2 1,-1-4 0,8-2 0,2 0 54,1 0 1,1 2-1,-3 2 1,-1 1 68,1-1 0,-5 6 1,0 0-1,-2 1-77,0 1 1,-1 2 0,-7 7-1,-3 4-419,-7 2 1,-4 0-1,-1 4 1,-2-1-722,-5 1 1,-1 2-1,-4 0 1,6-4-1016,3-6 1,3-6 0,-1-5-1270,1-6 3255,7-20 0,2-13 0,8-17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1.4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34 7781,'41'-12'1357,"-1"2"1,-3 3-835,-6 3 1,0 4-1,-5 6 1,-1 7 467,0 8 1,6 7 0,-4 7 0,0-1-5,-3 1 1,-5 2 0,-1 6 0,-3 7-425,-3 7 0,-4 3 0,-8-2 0,-2 6-477,-4 4 1,-6 8-1,-11-3 1,-8-3-622,-8-4 1,2-9 0,-6 1 0,3-8-913,-1-9 1,-6-10 0,5-17 0,-3-5 1446,-3-1 0,-11-2 0,-3-6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3.95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52 10272,'-10'8'644,"5"4"0,3 9 1,2 2-1,0 1-515,0 1 0,0 2 0,0 10 0,0 2 2,0 2 1,-6-1-1,0-5 1,2-2-47,2-4 1,2-3-425,0-9 0,8-9 0,4-8 0,3-12-192,3-9 1,-3-6 0,-1-8 0,-3 2 159,3 4 1,1-4 0,1 5-1,-4 1 439,-7 4 1,3 4-1,-2 1 1189,-2 1-927,6-1 0,-8 10 0,3 8 0,-5 10 37,-5 6 0,3 7 1,-4 2-1,2 0-204,-2 1 0,4-3 1,-4-4-1,4 3-92,2 1 0,0 0 0,0-5 0,0-1 37,0 1 1,0-7-525,0 1 1,0-10 71,0-2 1,8-10 0,2-11 0,1-4-49,1-3 1,0 7-1,5-4 1,1 2 228,-1-1 1,-5 1-1,-2 6 1,-1-1 167,1 1 1,-4 7-1,3 2 573,-1 0 0,-2 8-205,-6 0 1,0 8-1,0 10 1,0-1-58,0 1 1,0-1-1,0 0 1,0 1-223,0-1 1,-2 1-1,-2-1-578,-2 1 0,1-1 0,5 1-1505,0-1 1989,0-7 0,0 5 0,0-5 0</inkml:trace>
  <inkml:trace contextRef="#ctx0" brushRef="#br0" timeOffset="334">472 332 8059,'9'-18'1365,"-1"7"0,-8-1-638,0-1 0,0-3 0,2-1-414,4-1 0,-2 1 0,7-1 0,3 1-231,2-1 0,1 7 0,1 1 0,1 2-221,4 4 1,-3 2-1,3 2 1,-4 0-210,-1 0 1,-9 14-1,-1 3 1,-2 3 182,0-1 1,-2 4 0,-8 3-1,-4-1 119,-2 0 1,-1 4 0,-9-4-1,-1 1 101,-2-1 1,-1-2 0,7-5-1,-2-1-108,-5 1 0,11-9 0,-5-3-382,3-4 1,1-4-1,2-6 1,7-7-308,3-7 1,9-14-1,5-1 1,4-4 741,1-2 0,3-3 0,3 5 0,-4 0 0,6 6 0</inkml:trace>
  <inkml:trace contextRef="#ctx0" brushRef="#br0" timeOffset="767">734 70 7733,'17'10'1591,"-5"5"-750,-1-3 1,-5-4 0,4-1-367,-2 1 0,-1 2 0,-3 7-212,2 1 1,0-1 0,-6 3-245,0 3 0,-2-4 1,-4 5-1,-3-5-77,-1-2 0,-6 1 0,7-1 1,-3 1-335,0-1 1,1-1-659,-7-5 625,9-3 0,3-10 0,12-4 0,5-5 97,5-5 0,3 1 0,4 1 0,5 3 340,-1-3 0,4 4 0,-6 1 0,0 1 267,0 4 1,5 0 0,-7 0 0,0-2 62,2 2 1,-11 2-1,3 2 1,-1 0 219,-1 0-1,3-1 1,-1-5-249,1-6 0,-7-3 0,-1-3 0,0 1-322,0-1 1,-7-1 0,3-3 0,-4-1-4,-2 2 0,0-1 0,-2 3 0,-4 0 222,-5 3 0,-5 4 0,-1 1 1,-1 5 189,1 4 0,-1 4 1,-1 4-1,0 7-97,1 9 0,-3-1 1,9 8-1,-1 2-278,1 2 1,4 2 0,8 0 0,0 0-315,0 0 1,0-2 0,2-2 0,4-4-380,6-2 0,9-1 0,4-7 0,2-1-1519,4-5 1,2-3 2186,2-8 0,0-8 0,0-1 0</inkml:trace>
  <inkml:trace contextRef="#ctx0" brushRef="#br0" timeOffset="967">1502 227 15831,'18'-2'-211,"-1"-2"0,1-2-595,-1 3 1,0 1-1,1 0 1,-1-2-1590,1-2 0,-1 0 2395,1 6 0,7-8 0,2-1 0</inkml:trace>
  <inkml:trace contextRef="#ctx0" brushRef="#br0" timeOffset="1117">1816 175 7477,'0'17'-48,"0"-5"1787,0-1 0,2-7-1277,4 2 1,4-4 0,7-2-415,1 0 1,-1 0 0,1 0-1110,-1 0 0,1 0 1,-1-2-1708,1-4 2768,-1 4 0,1-13 0,-1 5 0</inkml:trace>
  <inkml:trace contextRef="#ctx0" brushRef="#br0" timeOffset="1250">2131 175 7715,'15'2'83,"-1"2"0,-2 1 420,1-1 0,-3-2 0,2-2 149,1 0 0,3 0-337,1 0 1,1 0 0,-1 0-710,0 0 1,-5 0 0,0 0-339,1 0 1,-3 2 731,2 4 0,-1 4 0,7 7 0</inkml:trace>
  <inkml:trace contextRef="#ctx0" brushRef="#br0" timeOffset="1384">2690 314 8007,'17'10'172,"1"-4"1,-7-4 0,1-2 0,1 0-293,3 0 0,-4 0 1,-1 0-1,3 0 120,1 0 0,3 8 0,-1 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22.4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263 866 8049,'0'-18'51,"0"1"1,-2-1 0,-4 1-1,-6 0 0,2 1 1,1 2-1,-1 3 713,0-3 0,-1 6 0,-7 3-338,1 3 1,5 2-1,0 0 1,1 2-156,1 3 1,-3 5-1,5 8 1,0-1-178,0 1 0,-3 5 0,5 2 0,0 2-28,-2 4 1,4-4 0,-5 3 0,1-1-259,4-2 0,-4 0 1,2-6-1,3 3-1268,1-3 1066,2-2 1,7-9 0,5-8 0,4-10 61,1-9 1,6-18 0,1 0-1,-1-2 194,2 0 1,-6 2 0,5 0-1,-7 2 300,-5 4 0,3-2 0,-5 8 1,2 4 1067,-1 5 1,-5 0-547,6 9 0,-8 1 0,2 11-457,-5 11 1,-1-1 0,-1 7-1,-3-3-302,-2 2 1,-2-1-1,4 7 1,-4 0-270,-1-2 0,3 4 1,-4-8-1,2-1-1014,5-3 1,1-1 1357,2-1 0,-8 0 0,-2 1 0</inkml:trace>
  <inkml:trace contextRef="#ctx0" brushRef="#br0" timeOffset="316">367 761 6240,'0'-10'2123,"0"5"1,0 10-1,0 7-1854,0 4 1,0 1 0,0 0 0,0 1-160,0-1 1,0 1-1,0-1 1,2 1-108,4-1 0,-4 1 1,6-3-463,0-3 0,-5-4 1,9-8 40,2 0 1,-1-8 0,1-4 0,-3-3 253,3-3 0,-4 1 0,1-1 0,1 1 152,-2-1 0,3 1 0,-7-1 805,-2 1-576,6 7 1,-8 5 0,4 10-496,-5 7 0,-2 3 0,-3 3-292,-2-1 1,0 1-1,8-3-563,4-3 1133,3 4 0,9-14 0,-1 5 0</inkml:trace>
  <inkml:trace contextRef="#ctx0" brushRef="#br0" timeOffset="732">786 813 7795,'28'-17'37,"-5"0"0,-4 5 0,-1 2 0,-3 1 429,-3-1 1,-2 4 0,-6-6 32,1-1 1,1-3 0,-4 1-1,2 1 33,2 2 1,0 1-1,-6-7 1,0 1 119,0-1 0,0 7-378,0-1 1,-8 8-1,-4-2 1,-3 8-106,-3 10 0,1 2 1,-1 15-1,1 2-91,-1 2 1,1 4 0,-1 1 0,1 3-167,0-2 1,1-2 0,2-2 0,5 0 7,1 0 0,2-6 1,6-2-1,2-2 76,4-3 0,4-11 0,9-5 0,4-8-273,6-10 0,4-9 0,2-20 1,0-5-57,0-5 1,0-9-1,0-4 1,0-2-37,0 2 0,-8-4 1,-4 4-1,-5-4 153,-7-2 1,3 2-1,-8 4 1,-2 6 239,-2 4 1,-2 9-1,0 4 1887,0 5 0,-6 14-1153,0 16 0,-6 10 1,5 25-1,-1 4-351,0 6 0,-4 8 1,5 11-1,-3 4-384,-4 0 0,5 6 0,-1-6 0,2 2-533,4 0 1,-3 4-1,1 2 1,2-8-804,2-6 1,12-5-1,7-5 1,10-7 1312,6-8 0,10 2 0,2-6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00.4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88 454 7870,'-12'-8'458,"1"-3"1,7 1 0,-4 0 2509,0 3-2442,6-7 1,-6 14 0,8 2-344,0 13 0,6 5 0,0 9 0,-2 2-188,-2 2 1,-2 4 0,0 2 0,0 3-501,0 3 0,0-4 0,0 5 0,0 1-349,0-3 1,0 5-1,0-10 1,0-6-1325,0-8 2178,0-6 0,0-1 0,0-1 0</inkml:trace>
  <inkml:trace contextRef="#ctx0" brushRef="#br0" timeOffset="249">1 454 7870,'0'-19'-818,"0"-3"0,0-1 2423,0 2 0,0 1-966,0 3 1,7 1 0,5 5 0,3 5-180,3 4 0,7 2 0,4 2 1,4 4-275,2 5 0,0 5 0,-2 3 0,-2 5-143,-2 5 1,-5 6 0,3 3 0,-4 5-68,-7 2 1,-7-5 0,-9 7 0,0 2-128,0 1 0,-9-3 0,-7-1 0,-7 1-75,-4-3 1,-5 1 0,-6-8-1,-1 0-131,6-4 1,-2-16 0,8-1-1,-2-5-352,0-1 1,13-8-1,1-2 1,3-10 708,2-5 0,6-10 0,-3-3 0</inkml:trace>
  <inkml:trace contextRef="#ctx0" brushRef="#br0" timeOffset="550">332 891 7870,'28'0'196,"-1"0"0,-6 0 0,4 0 302,2 0 0,3 0 0,4 0 0,1 0 38,0 0 0,-6 0 1,1 0-1,1 0-243,2 0 0,-6-2 1,-4-2-1,-2-4-70,3-2 1,-11-1 0,3-7-1,-7 1-194,-5-1 0,-2-5 1,-2 0-1,-2 0-304,-3-3 1,-5 7-1,-8-4 1,-1 3 185,-4 3 0,1 7 0,-5 4 0,2 4 185,4 2 1,-5 0-1,3 2 1,2 6 107,1 9 1,3 1-1,-1 7 1,1-2-144,-1 1 0,7 5 0,1-4 0,2 2-379,4 4 0,3-4 0,1 3 0,1 1-80,5 2 0,6-6 1,9-4-1,5-4-514,1-1 1,2-3 0,6-3 0,0-6 911,0-4 0,0-10 0,-1-2 0</inkml:trace>
  <inkml:trace contextRef="#ctx0" brushRef="#br0" timeOffset="866">1188 559 7870,'18'-35'579,"-9"6"0,-3 0 0,-2 0-182,2 1 1,-4-6-1,4 2 1,-4-2-115,-2 1 1,-2 2-1,-2-4 1,-4 0-51,-2 0 0,4 8 0,-3 3 0,-1 5-7,0 1 0,4 1 0,-5 1 195,-3 5 0,5 3 0,-3 10-290,-2 4 0,5 5 1,-1 13-1,0 3-184,1 0 1,5 12-1,-2-4 1,2 4 34,-2 3 1,4 3 0,-4 5 0,4 1-4,2 1 1,0-3 0,0 9 0,0-2-215,0 2 0,0-1 0,2 7 0,2 0-263,2-2 0,8-2 0,-3-10 1,3-3-1003,-3-6 1,5-14 837,-4-10 0,-5-9 1,-1-16-1,-4-9 662,-2-10 0,-8-14 0,-1-4 0</inkml:trace>
  <inkml:trace contextRef="#ctx0" brushRef="#br0" timeOffset="1000">926 699 7870,'-17'-10'344,"5"-4"0,0 7 705,-1-3 1,7 6-707,6-2 0,8 4 1,11 2-1,4 0-393,7 0 1,3 0 0,1 0 0,1 0-574,0 0 0,0 2 1,2 2-1,2 2-651,2-2 1,-1-2 1273,-5-2 0,0 0 0,0 0 0</inkml:trace>
  <inkml:trace contextRef="#ctx0" brushRef="#br0" timeOffset="1132">1555 629 7870,'0'17'1672,"0"1"1,8-9-1207,3-3 0,-1-4-662,2-2 1,-1 0-923,7 0 0,-7 0 0,-1 2 1118,-2 4 0,-2 4 0,-6 7 0</inkml:trace>
  <inkml:trace contextRef="#ctx0" brushRef="#br0" timeOffset="1248">1607 891 7870,'-9'11'491,"1"1"349,0 2 0,6-5-235,-4 3 0,6-8-1218,6 2 0,-2-4 1,8-2 612,1 0 0,3-8 0,1-2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6:59.2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260 79 8529,'0'-18'1570,"0"1"-472,0-1 0,0 7-243,0-1 1,0 10 0,0 2-307,0 10 1,0 13 0,0 8 0,0 8-209,0 7 0,0 5 0,0 3 0,0 2-116,0 3 1,2 1-1,2-2 1,2 6-713,-2 4 0,-2 2 0,-2 0 0,0 0 286,0-1 0,0-1 1,0-4-1,0-5-468,0-5 0,-6-4 0,0-3 0,2-8-2125,2-8 90,2-6 2704,-8-15 0,6-10 0,-5-10 0</inkml:trace>
  <inkml:trace contextRef="#ctx0" brushRef="#br0" timeOffset="266">51 1004 8304,'-18'-17'935,"7"7"197,-1 4 0,8 6-567,-2 6 0,6 10 0,6 7 1,4 0-276,-1 2 0,7 3 0,-6 6 1,1-1 4,1-3 1,0 3-1,3-4 1,-1 2-38,-3-2 1,1 2 0,3-8 0,-1-2-117,-2-1 1,-1-5 0,7-3 0,-1-6-213,1-4 1,-1-4 0,3-6-1,1-7-155,2-7 1,2-9-1,-3 0 1,1-6-368,-2-3 1,5-1 0,-5 6 0,-4 2 591,-3 4 0,-2-4 0,5 6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05.8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295 158 7817,'12'-16'0,"-2"3"596,-3 1 0,-1 0 1,-6-5-152,0-1 0,-2 7 1,-4-1-1,-5 0 64,-5 3 0,-1-5 1,-1 8-1,1 2-114,-1 2 1,-1 2 0,-2 0 0,-3 0-325,3 0 1,0 8-1,-1 4 1,1 3-122,5 3 1,-1 1 0,7 5-1,-1 3-404,-1 0 1,8 6 0,-2-6 0,6 0-425,6-3 0,-2 1 0,8-2 0,3-2-103,7-1 1,5-9 0,8-1 980,0-2 0,-1-2 0,1-6 0</inkml:trace>
  <inkml:trace contextRef="#ctx0" brushRef="#br0" timeOffset="1152">400 228 8296,'2'-16'0,"2"2"813,2 3 0,0 5-139,-6-6 1,-2 3 710,-4-3-1118,4 4 0,-12 10 1,8 4-151,3 6 0,1 3 0,2 3 0,0-1-34,0 1 0,0-1 0,0 0 0,0 1-246,0-1 0,0 1 0,0-1 0,0 1-413,0-1 1,5-5 0,3-2 197,2-3 0,2-1 0,5-6 0,-1-2 97,-5-4 1,5-3 0,-7-11-1,3-1 190,0-2 0,-7-3 1,5 5-1,-2-2 259,-4 1 1,-2 1 0,0 0 775,4-3 1,-5 1 849,5 6-1484,-4 7 1,-2 4 0,0 12 0,0 6-210,0 3 0,6 3 0,0-1 0,-2 1-359,-2-1 0,4 1 0,-1-1 1,1 0-563,2 1 1,-6-1 0,6 1-749,-1-1 1,-3-7 1096,8-4 0,-6-12 0,3-8 1,-1-5 470,-4-4 0,4-2 0,-2 3 0,-2-1-78,-3 2 1,-1 1 0,0 3 0,0-1 998,0 1 1,6 5 646,0 0 1,0 11-1014,-6 1 1,0 7 0,2 11-445,4-1 1,-4 6 0,3 1-1,-1-3-35,2-1 1,-4-3 0,4 0 0,-4 1-288,-2-1 1,6 1 0,0-1-490,-3 1 0,-1-7 0,0-1-59,4-2 1,-2-4 530,8-10 1,-8-4-1,3-7 1,-1-1 200,0 1 1,6-6 0,-5-1-1,1 3 80,0 2 0,3 1 0,-3 1 0,2-1-167,4 1 0,-5-1 0,3 1-328,1-1 0,3 9 0,1 3 232,1 4 1,-6 2 0,-3 2 0,1 2 209,0 1 0,-5 7 0,5-4 556,-2 2 1159,-2-7 1433,-6 5-1144,0-8-958,0-8-954,0 6 1,0-3 0,0 10-115,0 7 0,2 4 1,2 1-1,1 1-189,-1-1 1,-2 1-1,0-1 1,2 0-602,2 1 0,7-1 303,-1 1 0,2-7 0,-1-1 0,-1-2 87,2-4 1,1-2 0,2-2 0,1-2 284,-1-4 1,1 4-1,-1-6-117,1 1 1,1 5-1,3-6 670,1 0 1,0 6-1,-5-4 1,-1 2 71,1-1 0,-7 1 0,1-6 0,1 0-110,3 1 1,1 3 0,-1-6 0,-3-1-60,-1-3 1,-6 4 0,4 1 0,-3-3-17,-3-1 0,-2-3 0,-4 1-68,-4-1 1,-1 7-1,-7 1 1,2 2 103,-1 4 1,-5 2-1,-3 2 1,-2 2-26,1 4 1,3-2-1,4 10 1,1 3-285,2 4 0,8 3 1,-3-5-1,1 2-236,0 3 1,0 7 0,8-2 0,2 4-217,2 2 1,7 0-1,1-2 1,5-2-838,5-2 1,5-6 0,-4 4 0,2-3-1902,4-9 3160,2-5 0,2-10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02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95 7852,'-9'-1'2705,"3"-5"-2397,4 4 1,4-8 0,4 6 0,5-2-367,5 2 1,1 3 0,1-1 0,1-2-420,4-2 0,-3 0 0,3 6 0,-3 0-715,-3 0 1,0 2 1191,1 4 0,-1 11 0,1 10 0</inkml:trace>
  <inkml:trace contextRef="#ctx0" brushRef="#br0" timeOffset="185">175 410 7852,'-17'8'849,"-1"-1"-382,1 5 33,7-4 1,10-8 0,12-2 0,5-4-302,7-6 0,-5 3 0,6-3 1,-2-2-448,1-1 0,1 3 0,-4 3 0,3 1-529,-3 4 1,-2-4 0,-1 2-1499,-1 2 2275,-7 2 0,-2-5 0,-8-3 0</inkml:trace>
  <inkml:trace contextRef="#ctx0" brushRef="#br0" timeOffset="435">123 113 7852,'-21'-6'118,"3"0"0,3 2 661,-1 2-380,-1 2 0,1 8 1,4 6-1,7 5 100,3 4 1,2 9-1,0-1 1,0 5-167,0 5 0,0 8 0,0-5 0,0 3-141,0-1 1,0 1-1,0 4 1,0-3-71,0-1 0,5-11 0,1 1 0,0-8-302,2-3 0,0-3 1,5-8-1,-1-1-465,1-2 0,3-8 0,3 1 1,3-5-180,1-5 1,6 1-1,-6-8 1,1-3 9,1-7 1,0 3 813,4-5 0,4-3 0,-6 0 0</inkml:trace>
  <inkml:trace contextRef="#ctx0" brushRef="#br0" timeOffset="819">629 61 7921,'0'-18'1578,"-2"1"-891,-3-1 0,3 10 1,-4 8-337,4 10 1,2 6 0,0 3 0,0 4-220,0 6 1,0 10-1,0 4 1,0 2-246,0 3 0,0 2 1,-2 3-1,-2 1-276,-2 4 0,-5-3 0,3 3 0,0-6-395,0-5 1,2-6-1,6-12 784,0-6 0,8-4 0,2-1 0</inkml:trace>
  <inkml:trace contextRef="#ctx0" brushRef="#br0" timeOffset="1002">717 148 8715,'0'-8'1929,"0"8"-1734,0 10 1,-6 7 0,0 7 0,2 5 41,2 4 1,2 2 0,0 1 0,0 5-243,0 6 0,0-3 0,0 3 0,0 1-295,0 3 1,0-1 0,0-3 0,0-6-2043,0-4 2342,8-10 0,2-2 0,7-8 0</inkml:trace>
  <inkml:trace contextRef="#ctx0" brushRef="#br0" timeOffset="1168">891 550 8567,'0'11'1545,"0"1"-1063,0 1 1,0 3 0,0 1-308,0 1 0,0-1 0,0 1 0,0-1-824,0 1 1,0-1 0,0 1-1883,0-1 2531,0 1 0,0-9 0,0-1 0</inkml:trace>
  <inkml:trace contextRef="#ctx0" brushRef="#br0" timeOffset="1468">926 235 8184,'0'18'-572,"0"-7"1,0 1 0,0 1 427,0 3 1,0 1 0,0 1 0,2 1 143,4 5 0,2-5 0,5 6 0,-1-1 31,2-1 0,-5-2 0,3-7 0,0-3 210,-3 3 1,5 2-1,-6-1 1,-1-1 422,1-3 0,0-5 0,-4 6 0,2 1 10,-3 3 0,-1 1 1,-2 1-1,0-1-270,0 1 1,0 7 0,0 2-1,0 2-294,0 0 0,0 6 0,0 6 0,0-2-308,0-2 0,0-2 1,0 0-1,0-1-579,0 1 1,0-7 0,0-5-543,0-4 0,0-11 1,0-10 1318,0-13 0,-7-18 0,-3-12 0</inkml:trace>
  <inkml:trace contextRef="#ctx0" brushRef="#br0" timeOffset="1686">1101 532 7912,'10'-8'322,"-3"4"0,-5-5 0,2-1 400,2 0 0,0 4 0,-4-3 90,4 1 0,-3-4-598,9 7 1,-6-1 0,6 6-147,1 0 0,-3 0 1,0 2-1,-1 3-105,1 7 0,-6 9 0,2 3 0,-4-1-38,-2 2 1,0-5-1,0 5 1,0-2-209,0 0 1,-2 1 0,-4-7 0,-4 1-523,0-1 1,-5-1 0,3-3-522,-3-1 1,-3-8 1325,1 2 0,-1-4 0,1-2 0</inkml:trace>
  <inkml:trace contextRef="#ctx0" brushRef="#br0" timeOffset="1919">1415 532 8442,'0'-17'2645,"0"-1"-1410,0 1 0,0 5-1082,0 0 0,8 3 0,4-3-236,3 6 1,3-2 0,-1 3 0,1 1-847,-1 2 0,0 2 0,1 0 1,-1 0-2396,1 0 3324,-1 0 0,1-8 0,-1-2 0</inkml:trace>
  <inkml:trace contextRef="#ctx0" brushRef="#br0" timeOffset="2302">1572 183 7830,'-17'0'1834,"5"0"-507,1 0 1,1 2-1001,-2 4 0,5 5 0,8 11 1,3 3-154,2 2 0,0 2 1,-6 8-1,2 4-181,4 5 0,-4 3 0,4-1 0,-5-1-247,-1 1 1,0 1 0,0-5 0,0-7-578,0-6 1,8-17 0,4-2 43,3-9 1,9-12 0,-1-9 0,0-9 360,2-6 1,-3-8-1,5 1 1,-2 1 425,-3 2 0,-9 10 0,-3 2 391,-2-1 288,5 7 0,-11 3 0,4 16 1,-4 10 149,-2 6 1,-2 1-1,-2 3 1,-2 1-464,2 2 1,2 0-1,2-5 1,0-1-550,0 1 1,0-1 0,0 1 0,0-1-1848,0 1 1176,0-9 1,0-3-1,0-14 1,0-9 407,0-10 1,0-12 0,0-4 0,0-1 445,0-5 0,-7-1 0,-3-3 0</inkml:trace>
  <inkml:trace contextRef="#ctx0" brushRef="#br0" timeOffset="2552">1799 288 7830,'18'0'172,"-1"0"0,-5 0 1,-2 1-1,-1 3-205,1 2 1,-4 8-1,6-3 1,-1 5-136,-1 1 0,5-5 0,-3 0 0,4 1 97,1 3 1,1 1 0,-1-1-1,0-3 280,1-1 0,5-8 1,2 2-1,1-4 246,-1-2 1,-2 0 0,-7-2 0,-3-2 535,-1-2 1,-8-8 111,2 3 1,-6 3-711,-6 2 1,-4 4-1,-7 2 1,-1 2-85,1 4 1,-1-2 0,1 8-1,-1 1-199,1 3 0,-1 3 1,1 2-1,1 3-228,5-3 1,3-2-1,8-1 1,0-1-562,0 1 0,0-1 1,2 1-1,4-3-347,5-3 0,11-4 0,3-6 1026,2 3 0,2-3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13.66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69 1 7915,'-18'0'0,"1"0"1203,-1 0-107,9 0 0,3 0-602,12 0 1,3 0 0,11 0 0,3 0-154,6 0 1,4 0-1,2 0 1,2 0-111,4 0 0,3 0 0,7 0 1,-3 0-108,-1 0 0,1 0 1,9 0-1,3 0-36,2 0 1,-6 6-1,4 0 1,-1-3-138,-1-1 1,2-2-1,-4 0 1,2 0-8,-1 0 0,-3 0 1,-2 0-1,3 0 26,3 0 1,-10 0 0,3 0-1,-5 0-27,-1 0 1,-4 6-1,3 0 1,-3-2 80,-8-2 1,2 0 0,-6 2 0,6 2 91,6-3 1,-4-1-1,4 0 1,-5 2 8,-1 2 1,2 0 0,2-6-1,2 2-34,-2 4 1,-1-4-1,1 3 1,4-1-28,2 2 1,-7-4-1,5 4 1,-2-4-74,0-2 1,1 6-1,-1-1 1,4-1-32,-1-2 1,1-2 0,-6 0 0,3 0-47,3 0 1,-6 0-1,2 0 1,-5 0 48,-1 0 1,0 0 0,0 0 0,0 0 49,0 0 1,-2 0 0,-2 0 0,0 0 35,6 0 1,-8 0-1,6 0 1,-2 0-19,0 0 1,2 0-1,0 0 1,0 0-7,0 0 0,0-2 0,0-2 0,0-3-9,-1-3 0,-1 4 0,-2-4 0,-1 3-27,1 3 1,2-4 0,4 0-1,-1 0 44,-1 1 0,4 1 0,-10 6 0,4 0 27,2 0 1,6 0-1,0 0 1,-3 0-21,-1 0 0,-8 0 0,2 0 0,2 0 22,0 0 0,6 6 1,-12 0-1,3-3-16,-1-1 0,-2 0 0,2 2 0,-6 2 32,-3-2 0,3-2 1,0-2-1,-1 0 48,-3 0 0,-2 0 1,1 0-1,-1 0-50,1 0 0,5 0 0,0 0-28,-1 0 1,-3 0 0,-1 0 0,-1 0-1,0 0 1,1 0 0,-1 0 0,1 0-11,-1 0 1,1 0 0,-1 0-118,1 0 1,-7 0 0,1-2 0,2-2-341,1-2 0,-3 0 1,-1 6-531,3 0 0,2 0-1466,1 0-1209,-7 0 3624,5 0 0,-21 8 0,4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6.4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8180,'10'0'4023,"-2"0"-3655,-1 0 0,1 8 1,6 4-275,-3 3 1,-7 3 0,2-1 0,-4 3-412,-2 3 0,2-2 0,2 6 0,2-1-2679,-3-5 2300,-1-2 1,-2-11-1,0-8 1,0-12 695,0-9 0,0-14 0,-15-17 0,-4-10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15.4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 7788,'12'-2'1597,"-1"-4"1,-7 2-965,2-8 1,-4 10-349,-2 2 0,0 8 0,0 10 0,0 1-279,0 4 0,-2-1 0,-2 5 0,-2 0-370,2 0 1,2 0 0,2 4-1,0-3-434,0-3 0,0 4 798,0-6 0,-7 0 0,-3-5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15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7546,'11'17'-403,"1"1"1,-1-1 0,5 1 402,-4-1 0,11 8 0,-4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15.9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295 1 8624,'-8'17'1022,"5"-5"0,-9-2-661,-2-3 1,5-1-1,-3-4 1,-2 2 372,-1 2 0,-5 2 1,-1-4-1,-2 3-380,2 3 1,-5 2 0,3 3 0,2-1-247,1-3 1,5 1-9,3 6 1,6-1-199,12 0 1,10-5 0,9-2 0,2-1-80,4 1 0,2-4 0,2 6 0,0 1 70,0 3 0,-8 1 1,-2 1-1,-2-1 90,1 1 0,-7-1 0,-7 1 0,-2-1-13,-4 0 1,-10 1 0,-6-1 0,-5-1-97,-7-4 1,-3 1-1,-8-7 1,0-2-411,0-2 0,0-2 0,3 0 0,0 0-423,3 0 1,10-8 0,1-4 0,9-5-1065,1-6 2023,6 3 0,2-5 0,10 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16.7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175 245 7731,'10'-17'98,"-4"-1"0,-4 1 403,-2-1 1,0 1-1,0 0 1,0-1 85,0 1 1,0-1-1,0 1 1,-2-1 23,-4 1 1,2 5 0,-7 2-141,-3 3 0,4 1 1,-1 6-1,-3 2-298,-1 4 1,-1 9 0,3 10 0,1 4-46,-2 8 1,1-2-1,-1 6 1,4-2-217,3 2 0,1-7 1,6 3-1,0-6-220,0 0 1,0-3 0,2-3 0,4-4 22,5-5 1,5-10 0,3-1 0,3-3-45,1-2 1,2-9 0,-4-9 0,3-7 148,-3-2 0,-2-6 1,-1 4-1,-1-2 251,1 1 1,-8 5-1,-5 8 1,-1-1 1286,2 1-864,-4 7 0,0 4 0,-8 14-668,2 10 0,2 1 1,2 8-1,0 0-731,0 0 0,6-3 1,2 3-1,2-2-2441,3-4 3346,10 7 0,5-9 0,7 6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20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420 140 7750,'-2'-23'278,"-4"-1"1,4 1 0,-6 6 63,0-1 1,-1 3-1,-9 3 1,-1 6 206,-4 4 1,3 10 0,-5 4-1,2 3-282,-1 3 0,-7 5 0,4 2 1,0 2-116,4 4 1,-3 2-1,3 2 1,4 0-181,5 0 0,1 0 0,5 0 0,0 0-405,0 0 0,2-8 0,8-4 0,6-3-269,10-3 1,1-7 0,12-4 0,4-4 32,4-2 0,3-10 0,-1-5 1,4-9 668,0-3 0,5-10 0,-5-7 0</inkml:trace>
  <inkml:trace contextRef="#ctx0" brushRef="#br0" timeOffset="615">542 140 7750,'10'-8'390,"-3"-1"492,-7-9 0,-2 3-223,-3 3 0,-5 4 0,-8 8-277,1 0 1,5 8-1,3 4 1,-1 3-167,0 3 1,6-1 0,-2 2-1,5 5-145,1 5 1,0-2 0,0 0-1,0 0-177,0 1 0,0-7 1,0 2-1,1-3-252,5-3 0,6-1 0,9-5 0,3-5-149,-3-4 1,4-10-1,0-5 1,1-9 191,-1-7 0,-2 2 0,-5-2 0,-1 0 352,0 2 1,-5-4 0,-2 7 816,-2 3 0,-5 3-266,-8 7 0,-5 5 0,-6 12-201,5 5 0,-3 5 1,8 1-1,2 1-252,3-1 0,1 7 0,0-1 0,0-2-396,0-1 1,0-3 0,0 1 0,1-1-764,5 1 1,-2-1 0,8 0 326,1 1 0,-3-8 0,2-6 0,1-6 204,3-4 0,-4-14 0,-3 1 0,1-6 493,0-6 0,-5-2 0,5 0 0,-2 2 57,-4 2 0,0 7 0,0-1 1,1 4 1206,-1 1 1,-2 6-518,-2 1 0,2 7 0,2 0-285,2 8 0,0 6 0,-6 9 0,2 2-242,3 3 0,-3 5 0,4-4 0,-4 0-107,-2 0 1,6 6-1,0-3 1,-2-1-96,-2-4 1,-2 2 0,0-1 0,0-3-315,0-2 1,0-7-188,0 0 1,0-10-1,0-4 19,0-14 1,0-3-1,2-10 1,3-2 68,7-2 1,-2-2-1,-1 0 1,1 0 127,0 0 0,0 2 0,3 4 0,-3 5-11,-2 5 0,5 4 0,-1 3-73,3 6 0,-3 4 0,0 2 351,1 0 0,3 16 0,1 3 0</inkml:trace>
  <inkml:trace contextRef="#ctx0" brushRef="#br0" timeOffset="1117">1171 210 10620,'-10'-8'2729,"4"-3"-2373,-4 3-464,8 0 1,-5 16 0,9 3-125,3 5 0,-3 1 1,6 1-1,-2 1-188,0 5 1,5-11 0,-3 5 0,2-5-95,3-3 0,-3 3 0,2-7 0,1-2 60,3-2 1,-4-4 0,-1-2 0,1-3 318,-2-3 1,3 4 0,-5-4 538,2 3 1,-5-5 327,7 6 0,-6 0 0,5 6-89,3 0 1,-4 0 0,1 0-421,3 0 0,2 0 1,1 0-1,0 0-177,1 0 0,-1 0 0,1-2 0,-1-2-201,1-1 0,-1-9 1,1 2-1,-1-3-53,1-3 0,-1 7 0,-1-1 0,-5-1 259,-5-3 1,-4-1 0,-2-1 139,0 1 0,-8 1 0,-3 4 0,-7 5 245,-5-1 1,3 6 0,-3-4-1,4 4 201,1 2 1,1 2-1,-1 2 1,3 4-350,3 1 0,-1 3 1,7 6-1,0-1-464,-2 1 0,6 7 1,-4 2-1,6 2-225,6 0 0,-2 0 1,8 6-1,1 0-372,3 0 1,7-6-1,2-2 1,1-1-2456,-1-5 3228,-2-2 0,2-1 0,3-1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24.3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210 104 7869,'-16'-22'0,"3"5"29,1 1 0,6 7 0,-6-3 1557,-1-2 1,-3 7-1000,-1 1 1,7 12-1,4 5 1,4 7-289,2 5 0,0 4 0,0 8 0,0 0-145,0 0 0,2 0 0,2 0 0,4-2-147,2-4 1,1 4-1,7-6 1,-1 0-213,1-3 1,1-11 0,2-3 0,5-2-302,1-4 1,0-4-1,4-8 1,-4-10 136,-2-9 0,5-12 1,-7-3-1,-2-1 246,-1 0 1,-5-3 0,-3 7 0,-4 4 332,-1 4 1,-7 10-1,0-1 209,-9 9 0,-1 7 0,-2 12 1,-1 5 24,-3 5 1,5 7 0,1 4 0,0 4-154,0 6 0,5 4 0,-5-2 0,2 3-158,4 3 1,-4 7-1,3 9 1,1 1-204,2 4 0,2 2 1,-2 3-1,-2 3-121,-2 2 0,0-1 1,4-5-1,-1-2 37,-3-4 0,0-4 0,4-11 0,-2-6 145,-2-8 1,-1-18-1,1-1 98,-6-7 0,2-5 1,-1-10-1,-3-7-26,-1-9 0,-3-5 1,1-8-1,-1 0-82,1 0 1,-7-5-1,-1-5 1,0-2-29,0-1 0,1-4 1,7 9-1,1 0 24,5 0 0,3-1 1,8 7-1,2 6-3,4 4 1,5 3-1,13 7 1,7 1-207,8 5 0,-2-3 1,5 8-1,1 3-640,3 1 1,-1-4 0,0-2 0,-3-2 871,-3-3 0,6-3 0,-1-1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24.6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86 7920,'0'-17'0,"2"-1"346,4 1 0,-3 5 0,9 2 267,2 3 1,1 3 0,3 10 0,-1 5-144,1 5 0,-1 1 1,-1 1-1,-3 1-283,-1 4 1,-6-1 0,3 5 0,-1 0-113,-4 0 0,-2-4 0,-4 7 0,-4-1-86,-5-2 0,1 4 1,-2-8-1,-1 0-97,-3 3 0,-1-7 1,-1 2-1,3-5-81,3-4 1,-2-7-229,9 7 1,1-8 0,9 0-348,7-8 1,9 0 0,5-6-1,1 1 764,4-1 0,2-2 0,2-5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24.8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36 7920,'-17'15'509,"-1"-1"0,1-5 2233,-1-1-2355,9 6 1,3-12-1,14 4 1,9-4-178,10-2 1,2-6-1,4-2 1,4 0-291,0 0 1,0-3 0,-2 3-1,0 0-606,0 0 0,-2-3 0,-2 5 0,-4 2-714,-2 2 1,4 0 0,-6-2 1399,-1-1 0,-3-1 0,-1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27.3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1153 7807,'-11'-12'301,"1"1"1,0-1 540,0 2 1,5-3 1448,-7 7-1647,8-8 1,4 12 0,12-4 0,5 6-456,7 6 1,1-2 0,6 6 0,-2 0-125,2-1 1,2-3-1,2 4 1,-2 0-271,-4-1 1,2-5-1,-6 2 1,0-4-955,1-2 0,-3 6 1,-6 0-1756,1-3 2914,-8-1 0,-3-2 0,-7 0 0</inkml:trace>
  <inkml:trace contextRef="#ctx0" brushRef="#br0" timeOffset="533">918 664 9179,'-10'-2'4302,"4"-4"-3929,5 4 1,1 2 0,1 12-228,5 3 0,-2 3 1,8 1-1,1 3-238,3 1 1,1 2 0,3-2 0,1 6-373,2 4 1,3 2 0,-5 0 0,2-2-483,-1-4 1,-3 4 0,-2-5 0,1 1-36,-1 0 0,-5-10 981,0-1 0,-1-1 0,7-7 0</inkml:trace>
  <inkml:trace contextRef="#ctx0" brushRef="#br0" timeOffset="734">1180 786 7840,'0'-17'190,"0"-1"0,0 1 0,-2-1 769,-4 1 1,4 5 225,-4 1 0,-1 9-996,1 2 0,-6 13 0,4 12 0,1 3-160,-1 3 0,-6 7 1,3 5-1,-5 2-388,-1 3 0,-1 3 0,1-1 0,-1 1-780,1 1 1,1-9-1,3 5 1139,1-9 0,0 0 0,-5-12 0</inkml:trace>
  <inkml:trace contextRef="#ctx0" brushRef="#br0" timeOffset="1134">1302 157 8348,'6'-33'0,"0"4"747,-2 6 0,5 4 0,3 1 0,4 3-437,1 3 0,1 4 0,-1 8 0,0 0 301,1 0 1,-1 6-1,-1 2 1,-3 2-398,-1 3 1,-2 3 0,1 1 0,-3 1-256,0-1 1,-6-5 0,4-1-1,-4 3 64,-2 1 0,-8-3 1,-2 0-1,-1 1-153,-1 3 0,0 1 1,-5 1-1,-1-3 49,1-3 1,5 3 0,3-3-1,1 4 122,4 1 0,-4-5 0,2-1 46,2 3 1,4 0-1,4-1 1,4-1 0,2 1 1,1-5 0,5 0 0,-2 0 82,-3 3 0,-5-1 0,4 2 0,-3 1 75,-3 3 0,-2 3 0,-4 2-234,-3 3 1,-5-1 0,-8-6 0,1 1-398,-1-1 0,-1 7 0,-2-1 0,-3-4-398,3-5 0,7 0 1,5-7-1,-1 1-3429,0 0 4212,6-2 0,4-14 0,10-2 0</inkml:trace>
  <inkml:trace contextRef="#ctx0" brushRef="#br0" timeOffset="1333">1617 786 7856,'1'10'1087,"5"-4"-961,6-4 0,9-2 1,3 0-1,-1 0 1010,2 0 1,2-6-1,8-2 1,0 0-837,0 0 1,-6-3-1,0 3 1,0 0-1137,-1 1 1,-1-1-1,-6 4 1,2-4-307,-1-2 0,-9 7 1,-3-5-1,-2 0-273,-4-4 1415,-10 5 0,-4-17 0,-7 5 0</inkml:trace>
  <inkml:trace contextRef="#ctx0" brushRef="#br0" timeOffset="1500">1913 454 7856,'-11'0'981,"-1"0"1,2 8 0,-3 4 0,3 5-578,2 6 1,-3 7-1,3 8 1,0 7-427,0 5 0,-3 1 0,5 13 0,2 2-543,2 2 1,2-6-1,0-4 1,0-4-432,0-1 0,8-10 0,4-10 1,5-14 995,6-11 0,-1-6 0,7-2 0,0-16 0,6-3 0</inkml:trace>
  <inkml:trace contextRef="#ctx0" brushRef="#br0" timeOffset="1884">2193 978 7836,'17'-33'263,"1"4"0,-7-4 0,1 6 1,0-2 106,-3 0 1,5 5 0,-8-3-1,-2 0 474,-2 0 0,3 6 0,1-3 0,-4 5-279,-6 1 0,2 7 0,-5 1 0,-1 2-253,-4 4 1,3-3 0,-3 1 0,-2 2-198,-1 2 0,3 10 0,1 3 0,-1 7-131,2 5 0,-5-1 0,5 5 0,0 0-104,4 0 0,-1 0 0,1 4 0,2-2-42,2 2 0,2 1 0,0-1 0,0-4 37,0-2 1,0-2 0,0-5 0,2-3-268,4-3 1,3-4 0,11-8 0,1-4-190,3-8 0,5-1 1,-6-17-1,-2-1 363,-1-2 1,-3 4-1,1 0 1,-3 0 331,-3 2 0,1 2 0,-5 7 1268,2 1-982,-6 7 1,3 10 0,-7 12 0,0 3 51,0 3 0,2-1 1,2 1-1,2-1-510,-2 1 0,0 3 0,0-2 0,2-3-486,-3-1 1,5 1 0,-2 1 0,0 1-513,2-1 1,-5-5 0,7 0-1796,-2 1 2851,6-5 0,-5 0 0,9-8 0</inkml:trace>
  <inkml:trace contextRef="#ctx0" brushRef="#br0" timeOffset="2067">2595 699 12338,'11'11'1065,"1"1"1,1 2-1174,3 1 1,3-1-1,3 1 1,3 5-460,2-1 0,0 2 1,4 1-1,-2 1-93,2-2 1,2-1-1,0-3 1,-2 1-799,-1-1 1,-9-7 1457,2-4 0,-3-4 0,-3-2 0</inkml:trace>
  <inkml:trace contextRef="#ctx0" brushRef="#br0" timeOffset="2235">3014 786 7796,'-18'-17'-323,"1"-1"1,1 1 780,5-1 1,-5 1 779,4-1 0,-3 3 0,-3 3-429,1 6 0,5 10 0,3 6 0,-1 4-700,0 5 0,1 4 0,-5 0 1,4 7-458,2 3 0,-5 2 0,1 1 0,-3 3-82,-3 2 0,7 0 1,1-6-1,2-2-1018,4-4 1,2 2 0,2-8 1447,0-2 0,-7-1 0,-3-3 0</inkml:trace>
  <inkml:trace contextRef="#ctx0" brushRef="#br0" timeOffset="2433">3171 786 7729,'17'-8'1156,"-5"4"0,0-5 1,1-1-679,3 0 1,9 5 0,4-5 0,4 0-98,2 0 1,0 7 0,2-3 0,4 4-441,5 2 1,3 0 0,-1 0 0,-1 0-561,1 0 1,-7 0 0,-6 0-1,-10 0-1064,-5 0 0,-5 2 1683,-3 4 0,-5-4 0,-7 5 0</inkml:trace>
  <inkml:trace contextRef="#ctx0" brushRef="#br0" timeOffset="2633">3538 437 8317,'-18'2'1074,"1"4"1,7 5 0,4 11-837,4 1 1,2 2-1,0-2 1,0 8-240,0 8 0,0 6 0,0 7 0,0 1-367,0-1 1,0 0 0,-2 3-1,-2 1-587,-1 2 1,-1-7-1,6-12 1,0-8-333,0-8 1287,0-11 0,8-5 0,1-7 0</inkml:trace>
  <inkml:trace contextRef="#ctx0" brushRef="#br0" timeOffset="3051">3869 280 12303,'0'13'1019,"0"3"0,2 5-720,4 4 1,-4 6-1,4 8 1,-4 6-126,-2 5 1,-2 1 0,-4 13-1,-4 0-217,1-2 1,-7 4-1,7-10 1,-3-5-793,0-9 0,8-7 151,-1-6 0,5-13 0,5-16 462,7-10 0,4-11 1,1-2-1,2-1 324,5-1 1,-3 6 0,6-5 0,0 5-7,1 1 0,-5 7 0,4 1 0,-2 2 143,-3 4 1,3 3 0,-2 2 0,-2 5 121,-1 6 1,-3 5 0,1 7-1,-1 5 18,1 4 0,-7 2 1,-1 2-1,-2 1-97,-4 3 0,-2 0 0,-4-6 0,-4-2-253,-6-4 1,-5 2 0,-7-8 0,-3-3-151,0-7 1,-6-5 0,2-8 0,-6 0-313,-4 0 0,1-8 1,5-5-1,0-9-570,0-7 1,8-4 0,3-2 0,7 0-181,5 0 0,5 0 1183,7 1 0,0-1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35.0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367 367 8016,'0'-27'0,"0"2"0,0 5 0,0-1 607,0-2 0,0-8 0,0 4 0,0-3 10,0 1 1,-6 8 0,-1-4 0,-3 2-116,-4-1 0,5 3 0,-3 9 0,-2 6-225,-1 4 0,-3 2 0,1 2 0,0 6-105,-1 10 0,-1 7 0,-3 12 0,-1 5-290,2 11 1,1 7-1,3 10 1,-1 2-163,1 3 0,-1-1 1,3 6-1,3-5-253,6-7 1,5 0-1,1-10 1,3-5-77,9-11 1,2-5 0,15-17 0,2-7-210,2-3 1,2-4 0,0-6 0,0-2 817,-1-4 0,1-11 0,0-11 0</inkml:trace>
  <inkml:trace contextRef="#ctx0" brushRef="#br0" timeOffset="549">664 629 8016,'0'-17'0,"0"-3"166,0-3 0,6 4 0,0-5 0,0 5 464,1 1 0,-5-5 0,4 0 1,-4 2-160,-2 1 0,0 3 1,-2 1-1,-2 3-59,-2 1 1,-7 6-1,1-4-153,-3 3 0,-3 1 0,1 8 1,-1 4-213,1 5 0,-1 5 0,1 3 1,-1 4-77,1 7 0,5 3 0,3 3 0,-1 3-98,0 2 1,6 0-1,-3-6 1,1 0 61,0 0 0,0-6 0,8-2 0,2-2-92,2-4 1,7-9 0,-1-6 0,5-4-205,7-2 0,-5-10 0,6-5 0,-1-9 159,-1-3 1,0 4 0,-5-4 0,-1-1 279,1 1 1,-7 6-1,-1-2 740,-2 3-259,-2 3 0,-6 9 0,0 8-354,0 10 0,-6 5 0,0 5 0,2 1-506,2 2 1,2 3-1,0-5 1,0 2-1036,0-1 1,0 3-1,2-2 287,4-2 0,-2-3 1,7-7 1048,3-5 0,-4-4 0,1-2-354,3 0 0,1-2 0,3-2 556,-1-1 1,-5-3 0,0 4-1,-1-4 647,-1-2 1,6 7-1,-5-3 509,5 4 0,-5 2-972,1 0 1,-2 2 0,1 4 0,-5 5-210,-4 5 0,-2 7 0,-2 2 1,-4 2-324,-5 4 1,-5 2-1,-1 2 1,-1 0-420,1 0 1,-1-8-1,1-3 1,-1-7 564,1-5 0,-1-4 0,1-8 0</inkml:trace>
  <inkml:trace contextRef="#ctx0" brushRef="#br0" timeOffset="998">1275 175 8031,'0'-23'457,"0"0"1,0-1 0,0 7-1,-2 1 3193,-3 5-2574,3-5 0,-6 16-741,8 0 1,0 10 0,0 13 0,0 6-115,0 4 1,0 8 0,0 2-1,0 1-187,0 5 1,-2 1-1,-2 3 1,-2-1-182,2 0 1,2 1 0,1-3 0,-3-3-404,-2-6 0,0-6 1,6-4-74,0-2 1,2-16 0,2-3 186,2-12 0,1-10 1,-3-11-1,2-6 337,-2-4 1,4-2 0,0 2 0,1 2 233,5 2 1,-4 8-1,-1-3 1,1 5 32,0 1 1,-1 7-1,5 1 1,-2 2 53,1 4 1,1 4-1,-1 6 1,-1 6-131,2 3 1,-1 9 0,-1 1 0,-4 0 24,-1 0 0,-5 6 0,4-3 1,-4 1-108,-2 0 1,-8-6-1,-3 4 1,-5-2-89,-1-3 0,-3-3 0,-1-3 0,-2-5-294,1-5 0,3-4 1,1-2-1,1-2-2785,-1-4 3157,9-3 0,-7-17 0,6-1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7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8180,'0'-17'384,"0"-1"-139,0 1 1,2 7-1,4 6-392,6 8 0,3 6 0,3 7 0,-1 1-3,1-1 0,7 1 0,2 1 0,2 0-196,0-1 0,-2 3 1,4-9-1,-2 1 138,2-1 1,-3-2 0,-1-6 0,0 1 303,0-1 0,-6-2 0,3-2 265,-5 0 0,-7 0 1,-2-2 75,-3-4 1,-3 5 0,-8-7 0,-3 2 397,-3 0 1,-2 0 0,-5 6-465,-1 0 0,1 2 0,-1 4 0,1 6-237,-1 3 0,3 5 1,1 3-1,5 4-75,1 0 0,-4 12 1,6-4-1,2 2-45,3 0 0,1-2 1,0 0-1,1-2-164,5-4 0,4-6 1,7-9-1,3-5-229,3-1 1,-1-2 0,7-8 0,0-6-21,-2-9 0,10-3 1,-6-7-1,0 0 182,2 0 0,-6 4 1,0-5-1,-2 3 195,-3 4 0,-3 7 0,-1 3 293,-1-3 1,-7 4 393,-4-1 1,-4 5 0,-2-6-397,0-1 1,0 3 0,0-2 0,0-1-109,0-3 1,-6-1 0,-2-1 26,-2 1 1,-1-1 0,-7 3 22,1 3 1,-1 4-1,1 8 1,-1 0 144,1 0 1,-1 8-1,1 6 1,-1 7-39,1 8 0,0 4 1,1 2-1,2 0-367,3 0 1,7-2 0,-2-2-1,4-4-87,2-2 0,8 4 0,4-5 0,5-3-530,6-2 1,4-3 0,8-4 0,0-7-345,0-3 0,6-2 1,2-2-1,1-3 1010,5-7 0,1-11 0,3-4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38.1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437 245 8081,'0'-18'83,"0"1"137,0 0 0,0-1 1,0 1-1,0-1 650,0 1 1,0-1 0,0 1-274,0-1 1,-6 1 0,-1 1-1,-3 3-150,-4 1 0,3 8 0,-5-2 0,-3 4-222,-1 2 0,-1 8 0,0 4 0,-3 3-161,3 3 1,-6 9-1,0 6 1,-2 6-312,0 0 0,7 5 0,-1 3 0,4 3 17,1 3 1,1-3 0,1-1 0,4-5 9,7-1 0,3-2 0,4-8 0,3-2 40,7-2 0,6-10 0,3 1 0,4-9-147,2-3 0,-3-2 1,5-6-1,0 0-119,-2 0 0,6-2 0,-6-4 0,0-6-94,-3-3 0,1-3 1,-4 1-1,-3 0 108,-5-1 1,-3 1 0,2-1 0,-7 1 431,-3-1 0,-2 1 0,0-1 0,-2 3 0,-3 3 0,-5-1 0,-10 7 0,-1 2 0,-2 2 0,-8-4 0,4 0 0,-3 2 213,1 2 1,6 2 0,-6 0-1,0 0 775,2 0 1,1 0 0,9 0 776,0 0-1651,-1 0 1,16 0-1,8 0 1,8-2-328,3-3 0,8 1 0,4-6 0,4 0-395,2 1 0,0-1 0,0-4 0,0 3-39,0-3 1,-6 4 0,0 1 0,0-1 646,-2 0 0,4 6 0,-7-1 0,-3 1 0,-1-2 0,-9 4-27,1-4 0,-10 4 267,-2 2 1,-2 0 0,-10 0 591,-1 0 0,3-8 1,0-3-128,2-5 0,3-1 0,5-1-316,0 1 0,2-1 0,3 1 1,7 0-245,4-1 0,3 1 0,2-1 0,5 3-93,1 3 0,0-2 0,4 9 0,-2-1-135,2-2 0,-6 6 1,-1-4-1,-3 6 128,2 6 1,-9-2 0,1 8 0,-3 3 59,-2 6 1,-6 1 0,1 7 0,-3 2 74,-2 2 1,-2 2 0,-2 0 0,-3 0-62,-3 0 0,-2 1 0,-7 3 0,-2 2-80,-3-2 0,-1-2 0,4-2 1,-3-2 8,3-4 1,2-4 0,1-9 0,1-5-119,-1-5 1,1-4 0,-1-2 0,3-2-174,3-4 0,-1-5 0,5-11 1,-2-3-72,-3-2 0,3-2 1,-2-6-1,-1 0 197,-3 0 0,4 6 0,3 2 0,1 1 267,4 5 0,0 4 0,0 3 306,-1 2 0,7 8 0,9-1 1,5 3 151,1 2 1,6 7 0,3 5 0,1 6-206,4 5 1,2-4-1,2 5 1,0-5-461,0-2 1,-2 7-1,-2-1 1,-2-2-544,2-1 0,-6-3 0,-2 1 0,-3-1-479,-3 1 0,-5-1 1,-1-1-1,1-3 1079,-2-1 0,-2-8 0,-8 3 0</inkml:trace>
  <inkml:trace contextRef="#ctx0" brushRef="#br0" timeOffset="884">1485 559 8011,'-10'0'2320,"3"2"-2154,7 4 0,5-2 1,3 8-1,0 1-132,0 3 1,3 1 0,-5 1 0,-2-1-189,-2 1 0,-2-1 0,0 0 1,0 1-174,0-1 0,-2 1 0,-2-1 0,-4 1-265,-1-1 0,-3-5 0,-5 0-427,-1 1 1019,1-5 0,-1 0 0,1-8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40.1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228 410 7300,'0'-17'-121,"0"-1"1,-6 7 0,0-1 1038,2-2 0,-4-1 1,1-1-230,-3 5 0,4-3 0,-5 8-459,-3 2 1,4 3 0,-1 2-1,-3 7-83,-1 10 1,-1 1 0,2 8-1,3 0-133,-3 1 1,1 1 0,1 6 0,4-2-278,0-4 0,7-2 0,-5-6 0,4 3-252,2-3 1,8-8 0,3-3-1,5-2 46,1-4 0,3-4 0,1-6 0,4-6 207,2-3 1,0-8 0,4-3 0,-3 1 243,-3 0 1,0 0-1,-4 3 1,3-1 442,-3 2 1,-2 1 0,-1 5 0,-1 1 75,1 2 0,-1 3 0,1-3 0,-1 6-74,1 4 1,-1 2 0,1 0-242,-1 0 1,-1 2 0,-3 4-265,-1 6 1,-8 3 0,2 3-91,-4-1 1,-8 1-1,-2-1 1,-2 1-81,-3-1 1,-3 1-1,-3-1 1,-3 0 28,-1 1 0,-2-6 0,4-3 0,-3-1-130,3-4 1,1-2 0,5-4-547,3-4 0,-1-6 895,7-11 0,0-4 0,6-8 0</inkml:trace>
  <inkml:trace contextRef="#ctx0" brushRef="#br0" timeOffset="283">577 271 8108,'0'17'561,"0"0"0,2 1-63,4-1 1,-4 1 0,4-1 0,-4 1-95,-2-1 1,0 1 0,0-1-1,0 1-294,0-1 1,0 1-1,1-1 1,3 0-112,2 1 0,0-1 1,-6 1-455,0-1 0,2-7-180,4-4 0,2-6 0,5-8 0,-3-7 254,-2-7 1,5-1 0,-3 5 0,1 1 311,1 0 1,-6-1 0,4 1 59,-3-1 57,7 8 0,-10 5 0,6 10-160,-3 7 0,-1 4 0,-6 1 0,0 1-274,0-1 1,0 0 385,0 1 0,8-1 0,2 1 0</inkml:trace>
  <inkml:trace contextRef="#ctx0" brushRef="#br0" timeOffset="715">1049 358 8160,'-18'0'0,"1"0"464,-1 0 1,1 0-1,-1 0-79,1 0 0,-1 2 0,1 2 0,-1 3 119,1 3 0,5-4 0,3 6-434,1 1 0,2-3-196,6 2 1,2-9-1,4 3 1,5-4-1,5-2 1,3 0-1,3 0 1,1 0-3,-2 0 0,-1 0 0,-3 2 0,1 2 216,-1 2 0,1 2-53,-1-3 0,-1-1 0,-3 6 0,-3 0-196,-2-1 0,-3-3 1,-5 6-431,0 1 1,-1 1 0,-5 0-354,-6-3 0,-3-7 443,-3 2 1,3-6 0,3-6 497,6-6 1,4-3 0,2-3 422,0 1 0,0 0 0,0-1 467,0 1 1,8 1 0,4 3-485,3 1 1,8 2-1,1-3 1,-1 1-327,2-2 1,-5 5 0,5-3 0,-2 0-240,0 3 0,6-5 1,-5 6-1,-3 1-243,-2-1 1,-1-4 0,-1 4 404,1-1 0,-1-3 0,1-5 0</inkml:trace>
  <inkml:trace contextRef="#ctx0" brushRef="#br0" timeOffset="1850">1258 96 8011,'-6'-12'0,"1"1"0,-1-1 735,-2 2 0,6 1 183,-4 3 1,4 6-600,2 0 1,2 9 0,2 15 0,2 5-188,-2 4 1,-2 2 0,0 2 0,2 3-112,1 7 1,1 1-1,-6 1 1,0-4-252,0-3 1,2 5 0,2-6 0,4-5-370,1-4 1,3-9 0,7-12 0,3-5-80,1-4 0,8-4 0,-2-4 0,4-7 438,2-8 1,-6-1-1,-2-7 1,1 0 299,-1 2 1,-8-4 0,1 6 0,-9-1 288,-3 1 1,4-4 0,-7 6 0,-1 1 543,-2 3 0,-4 1 1,-3 1-237,-7 0 0,-4 5 0,-1 2 1,-1 2-113,1 5 0,0 1 0,-1 4-313,1 3 1,1-1 0,2 8 0,5 1-224,1 3 1,-4 1 0,7 3 0,1 1-83,2 2 1,2 1-1,0-7 1,0 1-41,0-1 0,0 1 0,2-3-214,3-3 0,-1-4 0,8-8 0,2 0-95,1 0 1,3-2 0,-1-2 0,1-4 111,-1-2 0,-1-1 1,-3-7-1,-1 3 300,1 3 1,-3-4 743,2 5-446,-8 3 0,3 2 1,-7 12-60,0 6 1,0 3 0,0 3-470,0-1 0,-2 1 0,-2-1 1,-1 1-562,1-1 1,2-5-1,2-1-1922,0 3 2723,0-6 0,6-3 0,-1-10 0,1-7-90,2-4 0,-6-1 0,6 0-113,0-1 1,-7 1-1,5-1 1492,-4 1 0,4 5-89,0 0 1,2 9-639,-3-3 0,-3 6 0,4 6-206,-4 5 1,4 5-161,0 1 0,2 1-769,-3-1 1,-1-7-144,8-4 1,-6-4 111,5-2 0,-7-8 1,4-2-1,-2-2 272,0 1 0,-1 5 0,-5-6 897,0-1 1,6 3 182,0-2 0,2 9-432,-2-3 0,-4 12 0,3 5-496,-3 5 0,0-5 0,2 1-449,2 2 0,6-5 0,-5 1-557,3-2 1,-4-2 999,6-6 1,-3-2-1,3-4 653,-6-6 0,2-3 1,-1-1 12,3 4 1,-4-1 0,4 5-96,-3-2 1,7 5 0,-2-5-1,3 0 5,3 0 0,-1 5 0,0-5 0,1 0-489,-1 1 1,7-1-1,-1-4 1,0 3-499,2-3 1,-5 4 0,3-1-9,-3-3 1,-11 4 0,-3-1 265,-4-3 0,-2 4 0,-2-1 1,-4-3 282,-5-1 1,-5-3 0,1 1 0,1-1 202,2 1 1,1-1-1,-5 1 1,3 1 861,1 5 1,8-5-238,-2 5 0,4 5-386,2 6 1,2 9 0,2 13 0,2 3-174,-2 2 1,-2 2-1,0 6 1,2 2-170,1 4 1,1-4-1,-6 4 1,0-5-100,0-1 0,0-2 0,2-2 0,2-3-550,2-3 0,9-4 0,1-9 0,7-6-895,4-5 1,2-8 1499,6-5 0,8-11 0,2-4 0</inkml:trace>
  <inkml:trace contextRef="#ctx0" brushRef="#br0" timeOffset="2150">2620 236 8168,'0'-18'558,"0"1"0,-2 5 1,-3 2 624,-7 3 0,-4 1 1,-1 6-129,0 0 0,-1 7-963,1 5 0,7 4 0,4 1-209,4 1 0,2-7 0,0 1 67,0 1 1,2-3-1,4 2-247,6 1 1,3 3-1,3-1 42,-1-3 0,0 4 0,1-5 218,-1 5 1,1-5-1,-1 1 137,1 2 0,-7-5 96,1 3 0,-8 0-140,2 5 0,-10-5 1,-4-3-1,-2 1-479,-3 0 0,-3-4 1,-1 3-781,-1-1 1,1 4 0,-1-6-1153,1-3 2355,7-1 0,-5-2 0,5 0 0</inkml:trace>
  <inkml:trace contextRef="#ctx0" brushRef="#br0" timeOffset="2399">2970 78 7945,'7'-27'134,"3"8"0,8 9 0,-1 2 839,1 4 0,5 3 0,0 1 0,0 1-154,3 5 0,-5 4 0,6 9 0,-2 3-181,-3 1 0,-5 8 0,-3-2 1,-5 6-155,-1 6 0,4-2 0,-8 7 1,-6 3-125,-8 1 0,-7 3 1,-7-1-1,-7 0-327,-8 1 0,3-3 0,-5-3 0,2-6-775,-2-5 0,10-8 0,-2-7 1,6-7-3652,6-9 4393,9-3 0,-3-9 0,5-3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45.1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263 255 8029,'-16'-12'0,"3"2"511,1 3 1,0-7 206,-5 3 1,-1 3 0,3 4-76,3 8 0,-1 7 0,5 11-500,-2 1 1,4 8-1,-3-2 1,-1 6-53,0 6 1,4 2-1,-3 5 1,-1-1-201,0 1 1,1 8 0,-5 1 0,4-5-501,3-3 1,1-9 0,8 5 0,4-4-299,5-8 0,5-6 1,3-12 906,4-3 0,5 4 0,6-7 0</inkml:trace>
  <inkml:trace contextRef="#ctx0" brushRef="#br0" timeOffset="1833">891 80 8054,'0'-17'734,"-5"-1"0,-1 1 337,2-1-827,2 9 1,0 9 0,-2 13-1,-4 9 44,-1 7 1,-3 9 0,-5 5-1,-1 2-175,1 3 1,-1 1-1,-1-1 1,-3-3 88,-1-2 1,0 3 0,5-5-1,1-4-56,-1-6 0,9 0 0,1-8-178,0-1 1,8-5-1,2-5-242,14-6 0,1-5 0,8-2 0,-1-5-113,-1-6 1,8-3 0,-2-3-1,4-1-215,2-5 0,-2 5 0,-2-4 0,-4 5 26,-2 7 0,5-5 1,-7 4-1,-2-1 203,-1 1 0,-9-1 0,-1 5 373,-2-2 0,-2-2 0,-8-5 0,-4 1 0,-4 3 33,0 1 1,-5 1-1,3-7 1,-1 1 108,1-1 1,-4 7 0,7-1 0,-3-2 520,0-1 0,3 3 1,-5 2 467,3 3 0,5 1-806,-6 6 0,2 8 0,-1 3 0,3 7-236,0 5 1,4 10 0,-5 10 0,-1 1-101,0 5 0,4 1 0,-3 5 0,-1 1-247,0 2 0,6 2 1,-1-5-1,3-1-322,2-4 0,0-9 0,2-2 0,3-8-538,7-8 1,9-11 1117,3-6 0,14-4 0,-1-2 0</inkml:trace>
  <inkml:trace contextRef="#ctx0" brushRef="#br0" timeOffset="2216">1206 779 8042,'8'-27'77,"-7"1"1,5 9 0,-4-1 441,-2 1 1,0-2 0,0-3 0,0-1 315,0 2 1,0 1 0,0 3-170,0-1 1,-2 9 0,-4 3-426,-5 4 1,1 2-1,-2 2 1,1 4-146,1 5 0,-3 11 0,5 3 1,-2 2-67,-3 4 1,3-4-1,0 2 1,0 0-128,1-1 0,5 5 0,-2-6 0,4 2-148,2 0 0,0-8 0,0 3 1,0-5-23,0-2 1,2-1 0,4-4 0,5-7-221,5-3 1,7-9-1,3-7 1,-1-5 14,0-5 1,4-7-1,-6 2 1,-1-4 358,-3-2 0,-3 6 0,-3 2 0,-3 2 235,-2 3 1,-3 9-1,-5 1 374,0-1 0,0 7 0,0 6 38,0 9 0,-5 7 0,-1 3 0,2 3-217,2 1 1,2 2 0,0-3 0,0 1-501,0-2 1,0-1 0,0-3 0,0 1-763,0-1 0,2-1 0,4-5 117,5-5 0,-1-4 0,2-2 828,1 0 0,3-16 0,1-3 0</inkml:trace>
  <inkml:trace contextRef="#ctx0" brushRef="#br0" timeOffset="2629">1503 202 8042,'0'-23'765,"0"0"0,5 0 0,3 5 82,2 1 1,2 1 0,5 4-67,1 7 0,-1 3 1,0 4-408,1 3 0,-1 5 0,1 6 0,-3-3-94,-3-1 1,2-6 0,-7 3-101,3-1 0,-6 6-173,2-3 0,-6 5 0,-4 1 0,-4 1-250,-2-1 0,-5-5 1,-5 0-1,5 1-78,-1 3 0,1 1 1,-3 1-71,1-1 1,5-1 0,3-3-74,1-1 0,4 0 429,10 5 0,9-5 0,9-3 0,-3-1 167,-2-4 1,5 0 0,-1 0 0,-2 4 359,-1 1 0,-3-3 1,-1 6 12,-5 1 0,-3 3 0,-8 1-103,0 1 1,-8-7 0,-3-1 0,-5 0-363,-1-1 0,-3-3 0,-1 4 0,-2 0-557,1-1 0,3-3 1,1 4-1998,1-2 1,0-2-167,-1-6 2680,8 0 0,3 0 0,7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49.0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1 626 8064,'10'0'3460,"-3"0"-1544,-7 0-594,0 0-1085,8 0 1,-4 0 0,8 0 0,1 0-114,3 0 0,1 0 0,3 0 0,1 0-418,2 0 0,3 0 1,-5 0-1,4 0-363,2 0 0,-5 0 0,1 0 0,-4 0-496,-1 0 1,-1 0-1,-1-2 84,-5-4 0,3 2 1069,-8-8 0,-8 1 0,-10-7 0,-3 1 0,-3-2 0,1-3 0,-1-1-96,1 2 1,-1-1 0,1 1-1,-1-1 475,1 7 0,1-2 1,3 7 1900,1 0-1676,1 2 0,1 22 1,4 5-1,4 5-290,2 1 1,0 12 0,0-2-1,0 3-323,0 5 0,0 2 1,0 7-1,-2 1-385,-4-1 0,4-5 1,-3-1-1,1-1-648,-2-6 0,4-1 0,-2-16 1042,8-7 0,6-13 0,7-12 0</inkml:trace>
  <inkml:trace contextRef="#ctx0" brushRef="#br0" timeOffset="266">368 381 8008,'2'-17'860,"3"-1"0,-1 7 1,8 1-330,2 2 1,1 2-1,3 8 1,-1 4-264,0 6 1,1 3 0,-1 3 0,1 1-280,-1 4 1,-5-1 0,-2 5 0,-3 0 20,-3 0 1,-2 1 0,-2 3 0,-2-2-2,-4 2 1,-3-4-1,-9 2 1,-1 0 153,-4-2 0,3 4 0,-3-5 0,4-1 29,1 0 1,1-4-1,1-7-991,4-2 1,7-11 320,10-1 1,11-15 0,9-12 0,2-2-449,4 0 0,2-1 0,2-4 0,0-1 926,0 0 0,0 0 0,0 0 0</inkml:trace>
  <inkml:trace contextRef="#ctx0" brushRef="#br0" timeOffset="533">839 346 7981,'0'-17'-573,"0"-1"1194,0 1 0,0-1 0,0 1 696,0 0 1,2 5-1,4 2-725,6 2 1,3 3-1,3 5-502,-1 0 1,2 0 0,3 0 0,1 0-30,-2 0 1,-1 0-1,-3 0 1,1 0-80,-1 0 0,1 0 1,-1 0 27,1 0 0,-3 2 0,-3 3 160,-6 7 0,-4 4 1,-2 3-1,-2 2 29,-4 3 1,-4 7-1,-7-2 1,-1 6-187,1 5 1,-1 3-1,-1 6 1,-3-1-583,-1 6 0,0-1 1,5 5-1,1-6-763,0-5 0,7-4 0,4-10 1332,4-4 0,10-4 0,2-7 0</inkml:trace>
  <inkml:trace contextRef="#ctx0" brushRef="#br0" timeOffset="1002">1223 154 7927,'-5'-29'762,"-1"0"0,0 8 0,6-3 0,0 5-1,0 2 1,8 7-1,1 6-254,1 8 1,6 7-1,-7 13 1,1 5-117,-4 4 0,2 4 1,-3 2-1,-1 5-110,-2 7 0,4-3 0,0 10 1,-2-1-109,-2 1 1,-8-2 0,-2 6 0,-2-2-280,-3-3 0,3 1 0,-1-4 0,-1-5-607,2-5 0,2-11 157,8-9 0,0-17 1,2-12-1,2-17 58,2-9 1,8-10-1,-3-1 1,5-1 339,1 0 0,1 3 1,-1 5-1,-1 2 180,-5 4 0,5-1 0,-4 11 0,3 5 258,3 5 1,-1 3 0,0 10-14,1 7 1,-3 9 0,-1 15 0,-4 0-13,-3 0 0,-1 0 0,-6-1 1,0 1 52,0 0 1,-2 0 0,-2 0 0,-5-2-143,-7-4 1,3 2 0,-13-7-1,3-3-279,0-2 0,-6-7 1,5-2-1,3-3-1137,2-3 1,1-4 0,3-5-1201,3-7 2450,4-4 0,8-9 0,0-2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51.0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88 7896,'0'-12'0,"0"1"464,0-3 0,2 1 0,2-1 79,2 2 1,7 8 0,-1-1-1,3 3-256,3 2 1,-1 7 0,1 3 0,-3 2-210,-3-1 1,1 1 0,-7 6 0,-2 1 26,-2 4 0,-2-3 1,0 3-1,-2-2-84,-4 3 0,-3-5 0,-9 4 0,1-3 244,-1-3 0,-5 1 0,0-1 0,1-1 157,3-5 0,1 3 0,1-6-18,-1 1-587,9-5 1,3 4-1,14-10 1,7-2-319,7-2 0,9-7 1,-2 3-1,4-2-1565,2 1 1,0 5 2065,0-6 0,7 8 0,3-3 0</inkml:trace>
  <inkml:trace contextRef="#ctx0" brushRef="#br0" timeOffset="417">645 560 7886,'-35'0'3634,"0"0"-2894,8 0 0,12 0 0,15 0 1,11 0-439,11 0 0,5 0 1,10 0-1,1 0-532,3 0 1,6 0-1,-5 0 1,1 0-476,0 0 0,-2 5 0,-6 1 0,-1 0-3,1 2 0,-7 0 0,-5 5 0,-6-1 19,-5 1 1,-4 3 0,-10 1-1,-4 1 689,-6-1 0,-5 1 0,-6-1 0,-7-1 0,-3-5 0,-3 5 0,-5-6 0,-4 1-23,1 1 0,-7-2 1,7 3-1,-3-3 895,0-2 0,5 3 1,-1-3-1,10 0 1252,6 0 1,4-3-1762,5-5 1,16 0 0,10 0 0,11 0-540,10 0 1,6-2 0,6-1 0,4-5-216,-1-2 1,5 4-1,-6-3 1,-1-1-469,1 0 1,-2 6 0,-6-3 0,0 1-164,-1 0 0,-1-2 1,-3 4 1021,-7-2 0,-4-7 0,-1 3 0</inkml:trace>
  <inkml:trace contextRef="#ctx0" brushRef="#br0" timeOffset="649">994 315 7886,'-7'-17'523,"-3"-1"1,-7 3 442,-1 3 0,8 6 0,3 12-446,-1 6 0,6 11 1,-4 6-1,2 4-218,-2 2 0,3 8 1,-9 3-1,-2 5-154,-1 1 1,-3 2 0,-1 5 0,-2 3-368,-3 0 1,1 4-1,6-8 1,-1-2-557,1-1 1,1-11 0,4-5-1,9-10-389,6-11 1,7-9-1,10-11 1,1-5 1163,2-11 0,8-15 0,-4-11 0</inkml:trace>
  <inkml:trace contextRef="#ctx0" brushRef="#br0" timeOffset="867">1134 752 7521,'18'-18'0,"-1"3"308,1 3 1,5-3 0,2 5-1,0 0 292,1 4 0,3 4 0,-4 4 0,0 2-116,0 2 0,-1 13 0,-7-1 0,1 1-119,-1 1 1,-5 3 0,-3 2 0,-1 0-11,-4 1 1,-2 5 0,-4-4 0,-4 2-85,-5 0 0,-7-6 0,-5 5 0,-4-3-13,-1-4 1,-5-3 0,4-7 0,-2-5-87,2-4 1,-2-2 0,6-2 0,2-6-642,3-9 1,1-3-1,13-9 1,2-4-944,2-5 1,4 1 0,4-4 1411,6 4 0,11-6 0,4-1 0</inkml:trace>
  <inkml:trace contextRef="#ctx0" brushRef="#br0" timeOffset="1266">2112 140 7815,'-2'-33'379,"-2"4"1,-1 6 979,1 4 0,9 9 0,9 4 1,5 4-658,5 2 1,1 2 0,-4 4 0,3 9-265,-3 13 0,0 3 1,-1 15-1,-1 3 88,-3 1 1,-5 10 0,1 4 0,-6 4-25,-4 2 1,-2 2 0,-2 4-1,-6 3-142,-9 1 1,-9 3 0,-11-7 0,-3-2-266,-7-3 0,2-1 1,1-2-1,1-6-423,4-9 0,4-11 0,6-12-1481,6-7 0,11-14 1,7-9 1808,3-9 0,9-22 0,3-6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7:59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245 924 8838,'2'-10'1951,"2"2"-941,1 1 1,1 3-343,-6-8 0,0 1-348,0-7 1,0 1 0,0-1-162,0 1 0,-8 5 0,-3 2-178,-5 3 0,5 1 0,-1 6 1,-2 0-58,-1 0 0,-3 8 1,1 5-1,-1 7 4,1 3 0,0 10 0,-1 0 0,1 8 102,-1 3 0,6-3 1,3 4-1,1-1 135,4 1 0,2-1 1,2 5-1,0-6-9,0-6 0,0-1 1,2-12-1,4-3-217,6-2 0,3-9 0,3-6 0,-1-8-236,1-8 1,5-11-1,0-6 1,0-6-31,3-6 0,-7-1 0,4-7 0,-3 3 141,-3-3 1,-1 6 0,-3 5-1,-3 7 410,-2 7 0,-2 5 193,-6 1 1,-2 11 0,-2 7-137,-2 9 0,0 9 0,6 5 0,0 4-97,0 0 1,0 6-1,0-3 1,0 3-301,0 1 0,0 1 1,0 0-1,0 0-364,0 0 1,0-2 0,2-2 0,4-4-388,5-1 1,1-9 0,4-7 0,3-4-1854,0-8 2720,1-6 0,5-25 0,2-4 0</inkml:trace>
  <inkml:trace contextRef="#ctx0" brushRef="#br0" timeOffset="155">559 976 7966,'0'-17'4701,"0"-1"-4204,0 9 0,8-1 0,5 6 0,7-2-406,3 2 0,6 2 1,-4 2-1,1 0-489,-1 0 0,6 2 1,-4 2-1,0 4-834,-3 2 1,-5-1-1,-2 5 1,-1 0 1231,-4 5 0,3-1 0,-5 7 0</inkml:trace>
  <inkml:trace contextRef="#ctx0" brushRef="#br0" timeOffset="288">821 1116 7966,'-23'23'0,"-1"1"2,3-3 1,0-4 0,-1-3 0,-1-2 359,2 1 1,1 1-1,5-1 1,1-3 1853,3-2-1855,7-2 0,4-6 0,11 0 0,5 0-250,1 0 0,7 0 0,1 0 1,0-2-419,0-4 1,6-4-1,-2-7 1,3 1 306,-3 5 0,4-13 0,-6 5 0</inkml:trace>
  <inkml:trace contextRef="#ctx0" brushRef="#br0" timeOffset="438">1135 1099 8662,'0'9'900,"2"-1"1,4-8 0,6 0-1094,3 0 1,3 0 0,-1-2 0,3-2 192,3-2 0,4-15 0,8 2 0</inkml:trace>
  <inkml:trace contextRef="#ctx0" brushRef="#br0" timeOffset="655">1659 610 7966,'-7'-10'552,"5"-6"0,-6 7 1337,0-1 1,4-4-974,-7 9 1,5 1 0,-4 11-1,2 9-319,4 5 0,2 10 0,0-2 0,-1 4-397,-3 2 1,0 6 0,6 2 0,0 0-409,0-1 1,0 9-1,-2-1 1,-2 8-696,-2 4 0,0-5 1,6-1-1,0-8-1393,0-7 1,0 0 2295,0-6 0,8-4 0,2-14 0</inkml:trace>
  <inkml:trace contextRef="#ctx0" brushRef="#br0" timeOffset="855">1886 1099 7942,'12'5'1053,"0"1"0,-7 6 1,7-4-197,2 1 1,1 1 0,3 4 0,-1-3-95,1 3 1,-7 1 0,-1 5 0,0 1-545,-1 2 0,1 8 0,2-1 1,-7 1-473,-3-2 0,-2 4 0,-2-2 0,-3 6-249,-7 3 1,-5-1 0,-5-8-1,-3-4-545,-2-1 0,0-5 1047,-2-9 0,-4 3 0,5-5 0</inkml:trace>
  <inkml:trace contextRef="#ctx0" brushRef="#br0" timeOffset="1871">2812 714 7979,'0'-44'224,"0"1"1,0 8 0,-2 0-42,-4 0 1,2 6 0,-5 0 0,1 0 1785,4 2-879,-6 2 0,8 17-750,-4 8 1,5 9 0,1 13 0,0 3-217,0 2 1,1 4 0,3 8 0,2 4-61,-2 1 1,4 3 0,-2 3 0,-2-1-249,-3-2 0,5-1 0,0 6 0,-2-1-157,-2-4 1,-2 3-1,-2-5 1,-2-1 155,-2-3 1,-1 0-1,3-6 1,-2-8-486,2-6 564,2-11 1,2-12 0,0-16 0,0-9 39,0-6 1,8-2 0,3 0 0,5 1 59,1-1 1,1 2 0,-1 2 0,1 3 102,-1 3 1,1 8 0,-1 7 0,1 2 51,-1 4 1,1 2 0,-1 4 0,0 4-9,1 6 0,-3 3 0,-3 5 0,-6 3 44,-4 6 0,-2 2 1,0 0-1,0-2-147,0 2 0,-8 0 0,-5 0 0,-7-3-173,-3-3 1,-2 4-1,1-4 1,-3 0-128,0 1 1,0-9 0,5-7 0,-1-2-187,2-5 1,1-1 0,5-4 0,3-3-2073,6-7 2520,5-11 0,-7-12 0,-2-10 0</inkml:trace>
  <inkml:trace contextRef="#ctx0" brushRef="#br0" timeOffset="2038">3161 941 7978,'18'0'1188,"-1"0"-274,1 0 1,5 0-1,0 0 1,0 0-401,3 0 1,-5 0 0,6 0-1,0 0-712,1 0 0,1 0 0,4 0 0,-2 0-285,-2 0 1,-6 0 0,4 2-1,-3 4-2723,-9 6 3206,3 3 0,-17 3 0,7-1 0</inkml:trace>
  <inkml:trace contextRef="#ctx0" brushRef="#br0" timeOffset="2172">3336 1238 7945,'-27'16'0,"3"-5"1447,5-5-1022,2 4 0,9-8 0,8 4 0,11-4-365,11-2 1,-1 0-1,8 0 1,2-2-820,2-4 1,2 2 758,0-8 0,0 1 0,0-7 0</inkml:trace>
  <inkml:trace contextRef="#ctx0" brushRef="#br0" timeOffset="2941">4384 452 7860,'0'-17'457,"0"-1"0,0 1-237,0 0 1,0-1 0,0-1 0,0-3 299,0-1 1,0-8-1,0 4 1,0-2-77,0 0 0,0 1 0,0-3 0,0 4-110,0 2 1,-6 2 0,-2 7-1,0 3-25,1 1 0,-7 8 1,2-2-1,-1 6-151,1 6 1,-3 12 0,3 11 0,-5 6-38,-7 5 1,5-1-1,-3 6 1,7-1-178,3 1 0,6-4 1,-3 3-1,1-1 13,4-4 1,2-4-1,2-4 1,0-4-135,0-2 0,8-3 0,6-11 0,5-5-105,4-4 0,8-10 1,-2-3-1,2-7-79,-1-5 0,1 2 0,-8-7 0,0 3 319,2 4 0,-7 1 1,1 3 1770,-5-1-1007,-3 1 1,-1 15 0,-4 10 0,-4 11-258,-2 10 1,0 12-1,0 6 1,-2 5-253,-4 6 0,4 6 0,-6 14 0,3 7-154,-1 7 0,-2 6 0,2-2 0,-3 1-223,4-47 1,0 0-1,-3 5 1,0-1 0,3 1-1,1-1 1,-1-2 0,0-1-871,-1 44 0,4-16 0,2-9 1,0-12-3279,0-9 4312,0-22 0,8-4 0,2-13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04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534 106 7923,'-8'-26'128,"5"7"1,-9-2 0,-2 7 629,-1 8 1,-3-2 0,1 3 0,-1 1 125,1 2 1,-8 10 0,-2 5 0,-3 8-287,1 9 0,-2 5 0,-8 5 1,-1 7-346,1 3 0,8 5 1,2 3-1,0 6-241,1 4 1,9 2 0,9 0-1,5-1-519,6 1 1,9-6 0,15-4 0,10-5-2102,10-11 1,15-13 2607,10-7 0,15-5 0,12-1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05.0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105 70 7763,'12'-8'0,"-2"-3"866,-3-5 1,5 4 0,-4 3-108,2 1 1,1 2 0,7 6-1,-1 0 137,1 0 1,1 2 0,4 4 0,4 7-281,1 9 0,5 5 1,-6 8-1,2 0-181,0 0 1,-8 7-1,3 5 1,-5 5 17,-2 7 0,-7 3 1,-4 8-1,-6-1-392,-6 1 1,-13 2-1,-16 2 1,-10 0-937,-5-7 1,-3-4 0,1-15 0,0-5-393,-1-8 0,9-20 0,5-3 1267,8-8 0,-2-20 0,6-3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19.4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2410 7822,'-9'2'-292,"3"4"0,6-4 744,6 4 0,-2-4 1,7-2-1,5 0-39,5 0 1,0 0-1,7-2 1,-1-2-92,0-2 1,4-2 0,8 3 0,2-5-134,-3 0 0,5 0 1,0 5-1,-1-5 7,1 0 1,4 1 0,-5 5 0,1-2-93,0 2 1,3-4 0,-3 2 0,2 1-48,3-3 0,-3 6 0,1-6 0,3 2-32,1 0 1,3-1 0,-1 3-1,0-2 38,1 2 1,-3-4 0,-1 3 0,-3 1-34,3 2 1,-6 2 0,-3 0 0,-3 0-52,-2 0 1,2 0 0,2 0-1,2 0 5,-3 0 0,1 0 0,0 0 0,4 0-49,1 0 0,3 0 0,3 0 0,-1 0 15,-3 0 1,-5-2 0,6-2 0,-1-2 41,-1 2 1,0 2 0,-7 2 0,5-2 19,2-4 1,-1 5 0,5-5 0,-4 4 27,-3 2 0,7 0 0,-3 0 0,3 0-14,-3 0 1,11 0-1,-5 0 1,4 0-23,4 0 1,-5-2 0,5-2 0,0-2-6,4 2 0,4 2 0,0 2 1,-2 0 16,-2 0 0,-8 0 0,2 2 0,-3 2 26,-3 2 1,1 6 0,-3-7 0,-1 1-14,-3 2 0,1-4 1,3 6-1,-3-3 20,-7-3 1,3 4-1,0-2 1,0 0-23,-1 1 1,5-5 0,-6 4 0,-3-4-35,-1-2 1,4 6 0,2 0 0,-1-2 9,1-2 1,0-2-1,-4 0 1,3 0 36,3 0 1,-4 0-1,5 0 1,3 0 80,1 0 0,3 0 0,-1 0 0,0 0-69,1 0 1,-7 0 0,1-2 0,1-2-11,3-2 0,-5 0 1,-1 6-1,0-2-49,-1-4 1,-3 4 0,6-3 0,-1 3-12,-1 2 0,-2-2 0,-11-2 0,0-2 34,-3 2 1,0 2 0,4 2 0,-2 0 16,-2 0 1,-6 0-1,4 0 1,1 0 39,-1 0 1,2 0-1,6 0 1,0-2 1,0-4 1,0 4-1,-1-3 1,1 3-21,0 2 0,0 0 0,0-2 1,0-2-32,0-2 1,-6 0-1,0 6 1,2 0 42,2 0 1,0 0 0,-2 0 0,-2 0 51,2 0 0,-3-2 1,1-2-1,0-1-39,-2 1 1,4 2 0,-6 0-1,2-2 4,4-2 0,-5 0 0,-3 6 1,-2 0-34,3 0 0,-5 0 0,4-2 0,-3-2-52,-3-1 1,1-1 0,-1 6 0,1 0-196,-1 0 1,1 0 0,-1-2-721,0-4 1,-5 4-2045,0-4 744,-8 4 0,-1 2 2216,-14 0 0,-9 8 0,-14 2 0</inkml:trace>
  <inkml:trace contextRef="#ctx0" brushRef="#br0" timeOffset="1399">3754 0 8103,'-18'0'1229,"7"0"-180,-1 0 0,0 0-344,-5 0 0,7 2 1,4 4-355,4 6 0,2-3 0,0 3 0,0 2-109,0 1 0,0 3 0,0-1 0,0 1-18,0-1 1,0 8 0,0 2 0,0 4-99,0 4 0,6-2 0,0 12 0,-2 0-40,-2-1 0,-2 9 0,0 7 0,-2 2-59,-4 4 1,4 2 0,-6 2 0,3-1 31,-1 1 1,-2 2 0,4 0 0,-2 0-10,2-4 1,-3-4 0,1 2 0,2-2 42,2 2 0,2 0 0,-2-2 0,-2-6 13,-2-4 0,1 4 1,5 1-1,0-1-82,0 2 1,0-6-1,0 5 1,0-5-20,0-2 0,0 1 1,0-1-1,0-1 47,0-5 0,0 5 1,0-7-1,0 3-19,0-1 0,5-5 1,1 4-1,-2-1-23,-2 1 1,-2 2 0,0 5 0,2 0 30,4 1 1,-4-1-1,4 1 1,-5-3 25,-1-3 0,2-3 0,2-5 0,2 4 5,-2 1 1,-2-5 0,-2 2-1,0-4 29,0-2 1,0 2-1,0 1 1,0 1-36,0-6 0,0 2 0,0-8 0,0 2-9,0 0 1,2-1-1,2 1 1,2-4-17,-3 0 1,-1-3 0,-2 5-1,0-2-33,0-4 0,0 1 1,0-1-1,0 2-34,0-1 1,0 3 0,0-2 0,0 0-10,0 3 1,0-5 0,0 6-1,0 0 19,0 0 0,0 1 1,-2 3-1,-1-2-60,-3 2 0,0-4 1,6 0-1,0-2-203,0-3 0,0-1 1,0 0-1108,0 3 1,0-7-625,0-5 1,0-10 2009,0-2 0,-8-16 0,-2-11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35.4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3965 80 7798,'0'-17'871,"0"5"-213,0 0 837,0 1-160,0-7-1068,0 9 0,-6 9 1,-1 11-75,-3 5 0,6 1 0,-4 1 0,2-1-78,1 1 1,-7-1-1,4 2 1,0 3-101,1 1 0,-5 2 1,4-3-1,1 1-98,-1-2 1,-4 4-1,4 1 1,-1-1 60,-5 0 0,4 0 1,-1-3-1,-1 1 58,2-2 1,-5 5-1,5-3 1,-1 0-3,-1 2 0,2-5 1,-3 3-1,3-4-20,2-1 0,-4-1 1,5 3-1,-3 1-1,-4 2 0,5-5 1,-1-6-1,0 1 28,1 3 0,-1 1 0,-4-1 0,5-3 21,1-1 1,-6-2-1,5 3 1,-3-1 1,0 1 1,3-3 0,-5 0 0,2-1-54,-1 1 1,3-4 0,-2 4 0,-1-1-23,-3 1 0,5-4 0,-1 4 0,-2-1-11,-1 1 1,3-4-1,1 4 1,-3-1 7,-1 1 1,-3-4 0,1 4 8,-1-3 1,1 5-1,-1-4 1,1-1 3,-1 1 1,1 4-1,-1-6 1,1-1 0,-1 3 0,1-6 0,0 6 0,-1-2 0,1 0 0,-1 1 0,1-3 0,-1 2 0,1-2 0,-1 4 0,1-2 0,-1-1 0,1 3 0,-1-6 0,1 6 0,-1-2 16,1-1 0,1 3 0,1-4 1,-1 2-77,-3-2 0,-2 4 0,3-3 24,1-1 0,-1 0 0,1 0 0,-1 2 17,1-2 1,-1-2 0,1-2 15,0 0 0,-1 5 1,1 1-1,-1-2 21,1-2 1,-1-2 0,1 0 0,-1 0 20,1 0 1,-1 0 0,1 0-1,-1 0-26,1 0 0,-1 0 0,1 2 0,0 2-11,-1 2 0,1 0 1,-1-6-1,1 0 25,-1 0 0,1 2 0,-1 1-11,1 3 1,-1 0 0,1-4 0,-1 2 47,1 2 1,0 1-42,-1-1 1,1-4 0,-1 4-14,1-4 0,5-2 0,0 0-18,-1 0 0,3 0 0,-2 0-30,-1 0 1,-3 0 0,-1 0 22,-1 0 1,7 0 0,-1 0 0,-1 0 20,-3 0 0,4 2 1,1 2-2,-3 2 1,-1-1 0,-3-5 34,1 0 1,-1 0-32,1 0 1,-1 0 0,1 0-26,-1 0 0,7 0 1,-1 0-1,-1 0-21,-3 0 0,4 0 0,1 0 10,-3 0 0,-1 0 1,-3 0 9,1 0 0,-1 0 0,1 0 18,-1 0 1,1 0-1,-1 0 5,1 0 0,-1 0 0,1 0 0,1 2-19,5 4 0,-5-4 0,5 4 1,-5-4-93,-1-2 1,5 0 0,0 2 53,-1 4 0,-3-4 0,-1 3 23,-1-3 1,1-2 0,-1 0 30,1 0 1,5 0 0,1 0 13,-3 0 1,-1 0 0,-3 0-1,1 0 1,5 0 0,0 0-14,-1 0 0,-3 0 0,-1 0-4,-1 0 1,1 0-18,-1 0 0,1 0 0,-1 0-66,1 0 1,5 0 0,1 0 31,-3 0 0,-1 0 0,-3 0 28,1 0 1,5 0 0,0 2 23,-1 4 1,-3-4 0,-1 4 1,-1-4 1,7-2-1,1 2 1,0 2-10,1 1 1,3 1 0,-6-6 2,-1 0 1,-3 6 0,-1 0-23,-1-2 0,6-2 0,3 0 0,-1 2 0,0 1 1,4 1 0,-5-6 13,-3 0 0,5 6 0,-3 0-6,-2-2 1,1 0 0,-1 0 6,3 1 0,5 3 1,-6-4 19,-2 2 1,5 5 21,-3-5 1,0 8 9,-5-3 0,0 5-34,-1 1 1,6-5-1,3 0-11,1 1 1,-4-3 0,5 0 0,-1-1-12,0 1 1,0-4 0,4 6-1,-3-1 17,-3-1 1,4 4-1,-4-7 1,3 3 52,3 4 1,-4 1 0,0 3 31,-1-1 0,5-5 1,-4-1-1,2 3-22,0 1 1,0-3-1,6 0 1,-1 1-19,-5 3 0,4-5 0,-4 1 0,2 0 15,-2-3 0,4 7 0,-4-4-32,5 3 1,-5 3 0,0-1-23,2 1 0,0-1 0,0 0 0,-2 1 10,3-1 0,-1 1 0,0-1 1,-2 1 16,2-1 0,0 1 0,0-1 0,-2 1 15,3-1 1,1 1 0,0-1 0,-2 1 6,-2-1 1,0 0-1,6 1-18,0-1 1,0 1 0,-2-1 7,-4 1 0,4-1 0,-3 1-7,3-1 0,2 1 0,0-1 0,-2 1 7,-4-1 0,4-5 0,-4-1 0,4 3-2,2 1 1,-2 3 0,-2-1-19,-1 1 0,-1-1 1,6 1-1,0-1 35,0 1 0,0-1 1,0 1-20,0-1 1,0 1-1,0-1 1,0 0 13,0 1 1,0-1 0,0 1 0,0-1-1,0 1 1,0-1 0,0 1 0,0-1-8,0 1 1,0-1 0,0 1-1,0-1-6,0 0 0,6 1 0,-1-1 0,-1 1 33,-2-1 1,-2 1 0,2-1-21,4 1 0,-4-1 0,4 1 0,-4-1 17,-2 1 1,0-7-1,0 1 1,2 1-6,3 3 0,-3 1 0,4 1-42,-4-1 1,4-5-1,2 0 5,1 1 1,-3 1-1,6-1 2,2-1 1,-5-6-1,3 4-9,1-3 0,1 1 1,0-4-1,-3 2 17,3-2 0,-4 3 1,1-1-1,1 0 41,-2 2 0,5-6 0,-5 6 0,1-3 22,1 1 1,0 2 0,5-4-17,1 2 0,-1 5 1,1-3-97,-1 2 0,0-6 0,1 3-21,-1 1 0,1-6 0,-1 4 0,1-4-2,-1-2 1,-5 2-1,0 2 1,1 2 31,3-3 0,1-1 0,1-2 0,-1 0 43,1 0 0,-1 0 1,0 0-1,1 0 16,-1 0 1,-3 0-1,1 0 1,5 0-26,-1 0 0,1 0 0,-3 0 0,1 0 19,-1 0 1,2 0 0,3 0 0,1 0 6,-2 0 1,-1 0-1,-3 0 1,1 0 23,-1 0 0,1 0 0,-1 0 0,1 0-11,-1 0 0,3 0 1,1 0-1,2 0-58,-1 0 0,3 2 0,0 2 0,0 2-68,0-2 0,5-2 0,-5-2 1,2 0-54,4 0 0,-4 2 0,2 2 0,0 1 56,-1-1 1,3-2-1,-6 0 1,2 2 33,4 2 1,-4 0-1,0-4 1,0 2 48,1 1 0,-5 1 0,4-6 1,-2 0-34,-3 0 1,3 6 0,-2 0 0,0-2-16,3-2 1,-1 0 0,4 1 0,-4 3 0,0-2 1,-3 0 0,5 0 0,-2 4 102,-3 1 1,3-3-1,-2 4 1,0 0-23,3-1 0,-5-3 1,6 4-1,-2 0-65,-3-1 0,3-3 1,0 4-1,0-2-38,1-5 1,-1 5-1,-4-2 1,2 0 14,-1 2 0,3-6 1,-2 5-1,-1-1 74,-3 0 1,0 6-1,3-5 1,1 1-21,-2 0 0,-1 0 0,-3-4 0,3 3-35,3 3 1,-4-4 0,5 3-1,-5 1-7,-1 0 0,1 0 0,2 3 0,3-1 38,-3 1 1,-2-3 0,-3 2 0,-1 1 72,3 3 0,-5-4 0,11-1-62,-5 3 0,-1-5 0,-1 3 0,1 0-60,-1-3 0,0 1 0,1-6 1,-1 4-41,1 1 1,-1-5 0,-1 4-1,-3-2-24,-1 0 1,0 2 0,5-5 0,1 3 27,-1-2 1,1 4 0,-1 0 0,2-1 27,5 1 1,-7 0-1,5-4 1,-7 4-26,-1 1 0,7-3 0,-6 4-27,7-2 1,1 3 0,-5-5 0,-1 0 14,1 2 1,-1-5 0,0 7 44,1-2 0,-6 4 1,-1-5 115,3 3 1,-1 2 0,1 3 0,-4-1-11,-3-3 0,7 1 0,-2 6-48,3-1 1,-3 0 0,-1 1 0,3-3-6,2-3 0,-5 4 0,1-5 0,1 3 82,3-3 1,-4 5-1,-1-4-55,3 3 0,1 3 0,1-1 0,-3 1-53,-1-1 0,-2 1 0,3-3 0,-3-1-17,-2-3 1,5 1 0,-3 5-1,2-1-58,-1-4 1,-5 3 0,4-3 0,0 1 76,-1-1 0,-3 3 1,6-3 21,1 4 0,-3 1 1,2 1-71,1-1 1,-3 0-1,0 1 1,-1-1-89,1 1 1,-6-1 0,4-1-1,-2-3-145,-1-1 1,7 0 0,-4 5-625,2 1 0,-7-7-2332,3 1-147,4 0 3372,-8-3 0,6-1 0,-8-8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7.8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35 8123,'-12'-2'433,"1"-4"0,1 2 1167,-2-7-1337,4 7 0,10-4 1,2 10-1,4 2-41,2 2 1,1 5-1,7-3-79,-1 2 1,5 1 0,-3 5 0,-3-2-19,-1-3 0,-1-5 0,-1 6 0,-3 1-15,-2 3 1,3-5-1,-5 1 1,-2 2-40,-2 1 0,4 3 1,0 1-1,-4 2-67,-6 3 0,0-1 0,-8-6 0,-1 1-294,-3-1 0,-1-5 0,-1-2 1,1-3-532,-1-3 0,1-2 0,-1-2-182,1 0 1,7-2 0,4-4 1002,4-5 0,2-5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0.54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136 190 7926,'-7'-9'57,"3"-1"0,-8 6 0,0-4 743,3-1 1,-7 3 129,5-6 1,-3 0-526,2-5 0,5 5-402,7 1 0,7 1 0,5-4-72,4 3 0,1 7 0,0-2 1,1 4-34,-1 2 0,-5 0 0,0 2 1,-1 4-40,-1 6 0,4 3 0,-9 3 1,-1-1 137,-2 0 1,-2 7 0,0-1 0,0-2 100,0-1 0,-2-3 0,-2 1 0,-1-1 88,1 1 0,-6-7-103,-2 1 0,-3-8 0,-1 0-83,5-8 1,3-6 0,8-7 0,0-3-16,0-3 1,0 4 0,0-5-1,0 3-36,0-2 0,0 9 0,0-3 0,2 3 10,4 4 1,-2-3 35,7 7 1,-5 2 0,4 10 22,-2 5 1,-3 5 0,-5 3 0,0 3 68,0 1 0,0 0 1,0-5-1,0-1 67,0 1 0,-5-1 1,-3 1-1,-2-1-15,-4 1 1,1-7 0,-1-1 0,3-2 28,-3-4 1,-1-3-1,-3-1-137,1 0 0,7-7 0,4-7 1,2-5-177,-2-5 0,4-5 0,-1 4 0,5 0 12,3 0 1,9-1-1,-2 5 1,1-2 42,-1 1 1,3 5-1,-3 3 1,3 5 42,3 1 0,-1-4 0,1 6 161,-1 3 1,-7 8-1,-4 9 18,-4 7 1,-2-1 0,0 5-1,0-2-87,0 1 1,-8 5 0,-2-4 0,-1 0 0,-1 0 1,6-1-1,-3-7 1,-1 1-3,0-1 1,4-5 0,-5-3-65,-3-1 1,4-4-52,-1-10 1,7-5-1,-2-13 1,4-5-56,2-4 1,2 4 0,2 0 0,2-2 36,-2-2 1,3 0 0,-1 4-1,0 6-18,2 3 0,-4 5 141,7 3 1,-7 6 0,2 12 93,-4 6 0,-2 11 1,0 6-1,0 2 32,0-2 1,-6 4-1,0-4 1,0 2-13,-1-2 1,3 2 0,-6-7 0,0-3 80,1-2 1,3-3 0,-4-2-71,2-3 1,-3-9-202,5-2 0,0-10 0,6-11 0,0-4-70,0-2 0,0 3 0,0-3 0,0 0-59,0 0 1,2 6-1,2-3 1,4 5-230,1 1 0,-3 9 0,4 1 0,0 2-412,-1 0 0,1 2 0,4 12 812,-3 10 0,-7 7 0,4 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1.46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88 140 8059,'-12'-16'0,"3"3"601,1 1 0,-4 6 0,6-5-393,2-3 1,4-1 26,6-3 1,2 7-1,6 1-65,-3 2 0,1 2 1,5 6-180,1 0 1,-7 0-1,-1 2 1,-2 4 0,-4 6 1,-2 3 0,-2 3 0,0-1-5,0 1 0,0 1 0,-2 2 0,-4 3 113,-6-3 0,3 4 0,-3-1 0,0-3-21,3-2 0,-7-1 0,6-1 0,-1-1 251,-1-5 0,6-3-411,-5-8 0,1-8 0,-2-5 1,7-9 8,3-7 0,2-4 0,2-2 0,1 2 23,3 4 1,2-2-1,-2 8 1,4 2 27,-1 1 1,7 11 88,-5 3 0,5 6 0,-1 6 76,-3 5 0,-4 11 0,-8 1 1,0 0-34,0 2 1,0 1 0,0 3 0,0-4-37,0 0 0,-2-4 0,-2 7 0,-4-3 38,-1-4 0,3-1 0,-6-3-61,-1 1 1,3-9-1,-2-3-94,-1-4 1,5-4 0,2-4 0,4-7-95,2-9 1,0 1 0,0-8 0,0 0 41,0 2 0,6 1 1,2 9-1,-1-1 53,1 1 1,4-1 0,-4 3 17,1 3 1,3 5 78,5 7 1,-7 7 0,-4 5 0,-4 5-71,-2 7 0,0-5 0,0 6 1,-2-1-295,-4-1 1,4 0-1,-6-5-1784,1-1 2091,5 1 0,-6-16 0,8-4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2.27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122 280 7861,'0'-17'0,"-1"-1"19,-5 1 0,4-3 0,-4-1 0,4-4 207,2-2 0,0 5 0,2-1 0,4 4 27,5 1 1,-1 1-1,2 1 1,1 5-113,3 5 0,1 4 0,1 2-76,-1 0 0,-1 8 0,-3 3 1,-3 5-2,-2 1 0,-2 3 0,-6 1 1,-2 4-67,-4 2 0,-4 1 0,-5 3 0,1-4 80,2-2 1,1-2 0,-7-5-1,1-1 49,-1 1 0,7-7 0,-1-1-78,-1-2 0,3-4 1,0-10-1,2-6-68,4-3 0,3-9 0,1-1 0,0-2-41,0-4 0,5 4 0,3 0 1,2-1-46,3 1 0,-3 12 1,2-3 64,1 3 1,3 1 184,1 2 1,-7 14 0,-4 14-66,-4 5 1,-4 10-1,-2-2 1,-4 4 50,-1 2 0,-3-2 0,-6-2 0,1-3 80,-1-3 1,1 4 0,0-6 0,-1-1 85,1-3 0,5-7 0,0-3-224,-1-1 1,5-4 0,2-10-1,4-7-178,2-9 0,0-5 1,2-8-1,4 0-268,6 0 1,-1 0-1,3 2 1,3 2 153,3 2 0,-5 2 0,9 0 0,-5 7 192,-2 7 1,-1 7 0,-2-4 0,-3 3 114,3 3 0,-6 9 0,-3 7 0,-3 6 58,-2 5 1,0-2-1,0 6 1,-2 1 80,-3-1 1,-3-6 0,-6 4 0,3-1-66,-3-1 1,-2 0-1,-1-7 1,-1-3-465,1-1 0,0-8-450,-1 2 1,8-6 0,5-6-1590,3-6 2341,9-3 0,11-11 0,9-1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3.1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87 7786,'-17'-9'1291,"5"-7"-966,1 4 0,9-3-146,2-3 0,7 9 0,11 3 1,-1 4-106,1 2 0,-7 0 0,1 2 1,2 2 9,1 2 0,-5 7 0,-2-1 0,-3 3 52,1 3 1,0-1-1,-6 1-19,0-1 0,0 1 1,0-1-1,-2 1-11,-4-1 1,2-5 0,-7-3-71,-3-1 1,4 4 0,-1-6-82,-3-2 1,5-8 0,-1-4 0,2-2-22,4-3 1,2-3 0,2-1 0,0-1-58,0 1 1,2 1-1,2 3 1,4 1 47,2-2 1,-5 7 0,7-1 49,2 0 0,1 6 198,3-4 1,-3 6-30,-3 6 1,-4 4-1,-8 7 71,0 1 0,-8-1 0,-4 1 64,-3-1 0,-3-5 0,1-2-187,-1-3 0,1-1 1,-1-6-141,1 0 1,5-8 0,2-3-1,3-5-52,3-1 0,2-1 0,2 1 1,2-1-64,4 1 1,-2 1 0,7 3 0,1 1 121,-3-1 1,7 5 0,-4 2-1,3 4 175,3 2 1,-7 0-1,1 2 1,0 4 95,-3 5 1,1 5-1,-6 3 1,2 3-2,-2 1 1,-2 0-1,-2-5 1,-2-1-96,-4 1 1,-2 5 0,-6 0 0,3-3-45,-3-7 0,-1 1 0,-3-6 0,1-1-68,-1 1 1,1-2 0,-1-8-152,1-4 0,7-4 1,4-7-1,4-2-462,2-5 1,0 5-1,0-4 1,0 3-288,0 3 0,2 1 0,4 5-284,6 5 1,3 4 1161,3 2 0,7 8 0,2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3.91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105 228 7822,'0'-18'1193,"-2"1"-888,-3-1 1,3 1-1,-4-1 27,4 1 0,2-1 0,2 1-103,4-1 1,-2 3-1,5 1 1,1 5-84,0 1 1,-1 0 0,5 4 0,-2-2-167,1 2 0,-3 3 0,0 2 0,-1 3-16,1 2 0,-6 8 0,2-3 1,-4 5 77,-2 1 1,0 7 0,-2-1-1,-2-2 149,-2-1 1,-8-3-54,3 1 1,-5-3-1,-1-3-3,-1-6 1,1-4 0,-1-2-131,1 0 1,5-8 0,3-4-1,1-3-8,4-3 0,2 1 1,2-1-1,0 1-72,0-1 1,8 1 0,3-1 15,5 1 0,1 7 1,1 4-1,-1 4 109,1 2 0,-7 0 0,1 0 71,2 0 1,-7 8 0,-1 4 0,-4 3-20,-2 3 0,-2-1 0,-4 3 1,-5 1 31,-5 2 0,-1 1 0,-1-7 0,1 1 105,-1-1 1,7-5 0,-1-3 0,-1 1 160,-3 0 1,-1-6-524,-1 1 0,8-5 0,5-5 0,3-7-61,2-3 1,5-3 0,3 1 0,2-1-104,3 1 1,3 1-1,0 3 1,-3 1-548,-1-2 1,-1 7 0,7 1 0,-1 4 833,1 2 0,-1 0 0,1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38:44.94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0 175 7785,'0'-18'-1602,"0"1"2636,0-1 1,0 1 0,2-1-557,4 1 0,4 1 0,7 5 0,1 3-415,-1 0 1,1 6 0,-1-3 0,0 5 14,1 5 1,-1-1-1,-1 8 1,-2 1 147,-3 3 0,-7-4 1,2-1-1,-4 3-93,-2 1 1,0 3-1,0-1 1,-2-1 211,-4-5 0,2 5 0,-7-6 0,-1 1-49,2 1 0,-5-6 1,3 3-224,-4-1 0,-1-2 0,1-8-117,5-4 0,-3 2 0,8-7-33,3-3 0,1-1 0,2-3 1,2 3-131,3 3 1,3-3-1,6 5 1,-3-2-59,3 1 1,1 5 0,3-4 506,-1 2 0,1 2 1,-3 8-1,-3 4 65,-6 6 0,-6 3 0,-4 3 0,-4-1 102,-1 1 1,-3-1-1,-6 1-182,1-1 1,5-5-1,1-3 1,-1 1-289,2 0 1,1-6-198,3 2 1,4-6 0,-4-6 0,4-6 20,2-3 0,6-3 1,2 1-1,1-1-80,5 1 1,1-1 0,1 1 0,-2-1 224,-3 1 0,-1 5 1,4 3 939,-3 1-502,1 2 1,-3 14 0,-3 3 0,-4 7 19,-2 5 0,-7-3 0,-5 3 0,-2-4-100,3-1 0,-5-1 1,4-1-1,-1-3-77,1-1 1,-3-2-545,3 1 1,-2-5 6,3-12 1,3-3-1,8-11 1,2-3 9,4-6 1,-2-4-1,7 0 1,3 2 17,1 2 0,3 7 0,-1-1 0,1 6 321,-1 5 1,-5 4-1,0 8 465,1 0 1,-5 2 0,-2 4 0,-4 6-99,-2 3 0,0 3 0,-2 1 1,-2 2 52,-2 3 1,-7 5 0,1-6 0,-4-2-274,-1-1 0,-1-3 0,1 1 0,-1-1-188,1 1 1,0-7 0,-1-1-204,1-2 1,-1-4 0,3-10-71,3-6 1,4-5 0,8-7 0,0-3-55,0 0 1,8-4 0,2 6 0,1-1 86,1 1 0,0 2 0,5 7 0,1 3 294,-1 1 1,-5 8-1,-1-1 381,3 3 1,-4 4-1,-1 3 15,-1 7 1,-4 9 0,-8 3-1,-4-3-124,-1-2 0,-3-1 0,-6-1 0,1-1-222,0-5 1,-1 3 0,1-8-460,-1-2 1,7-2-1,1-4 1,2-4-584,4-6 0,2-5 0,2-5 0,0-3 978,0-2 0,8-2 0,2-6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56.7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121 106 7879,'-18'-18'334,"-5"3"1,0 1-1,1 4 2566,3 3-2376,9-7 0,4 6 0,12-3 0,6 5-123,3 4 1,11 4 0,3 2 0,4 4-378,2 1 1,0 3-1,-2 5 1,-2 3 1,-2 3 0,-8-2 0,2 9 1,-5-1-259,-7-2 0,3 8 1,-8-2-1,-4 7-5,-6 5 0,-8 2 1,-11 5-1,-6-2 168,-4-3 1,-2-4 0,0-8 0,0-2-97,0-4 1,8-4 0,4-9-598,3-5 0,13-5 227,7-12 1,9-4-1,14-7 1,5-2 53,-1-5 1,12 3 0,-4-8 0,1 0 444,1 2 1,4-6-1,0 5 1,-2 1 296,-3 4 0,-1 4 0,-2 1 0,-2 1 679,-1-1 0,-9 8 0,2 5-67,-3 3 0,3 2 0,0 2-552,-1 3 0,-3 3 1,-2 6-1,1-1-227,-1 7 1,1-3 0,-1 7 0,-1-5-84,-5-2 1,5 7-1,-6-1 1,1 0-89,1 3 1,-8-7 0,0 4-38,-8-3 1,-6-3 0,-9-1-1,-3-5-44,-1-5 1,-8-4-1,2-2 1,-4 0-38,-2 0 0,6-2 1,2-6-1,0-7-380,-1-7 0,7-3 0,0 2 0,7-6-128,8-4 1,4-2-1,4 0 1,6 0 702,10 0 0,7 0 0,10 0 0</inkml:trace>
  <inkml:trace contextRef="#ctx0" brushRef="#br0" timeOffset="182">1011 263 7879,'10'8'1116,"-2"-4"0,-6 5-336,4-1 1,-4 0-1,5-4 1,-1 3-130,0 3 1,2 2 0,-4 5-1,1 1-281,-1-1 0,4 3 1,-2 3-1,-2 6-422,-2 4 1,3 8 0,1 1 0,-2 3-274,-2 4 1,-4-5 0,-2 1 0,-2-4-900,3-8 0,-5-6 0,2-10 1224,2 1 0,2-9 0,2-1 0</inkml:trace>
  <inkml:trace contextRef="#ctx0" brushRef="#br0" timeOffset="481">1256 298 8356,'10'-18'1312,"-5"1"1,-3 5 0,0 3-615,4 1 1,4 2 0,7 6 0,3 0-224,3 0 0,4 8 1,8 3-1,0 5-216,0 1 0,0 3 0,-2 3 0,-4 6-416,-6 4 1,-5 0 0,-5-2 0,-3 0-19,-2 6 0,-4-8 0,-12 6 1,-10-4-36,-9-4 1,-6 1-1,-2-9 1,0 0 447,0-3 1,6-4-1,2-1 1,2-3 1081,4 0-1109,1-6 1,12 3 0,8-8-446,10-3 0,13-6 0,5 4 0,3 1-673,4-1 0,-4-4 1,9 6-1,-3 2-977,-2 3 0,0-5 1884,0 0 0,8 0 0,1 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49.9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245 156 8199,'-6'-27'763,"1"3"0,-9 5 0,4 2 649,1-1 1,-1 8 167,4 5 0,4 5-1093,-4 5 0,4 13 0,2 13 0,0 8-409,0 7 0,0 7 0,0 5 1,-2 6-123,-3 4 0,-5 7 1,-6 3-1,1 0-226,-3-1 1,5 5 0,-10-7 0,3-3-854,3-6 1,1-13-1,4-15 1,7-6-475,3-9 1,2-13-1,0-12 1597,0-14 0,15-17 0,5-12 0</inkml:trace>
  <inkml:trace contextRef="#ctx0" brushRef="#br0" timeOffset="300">210 261 8199,'0'-28'325,"6"3"0,0 8 0,-2-1 709,-2 1 0,6 7 0,1 6-414,1 8 1,4 14-1,-7 11 1,3 6-211,4 5 1,1-1 0,3 8 0,-1 1-280,0 3 1,1 7 0,-1 0 0,1 0-157,-1 3 0,-5-7 0,0 6 0,-1-2-246,-1 0 1,4-1 0,-9-9 0,-1-3-130,-2-2 0,-2-5 0,0-9 5,0-5 1,-2-13 0,-2-7 338,-1-8 0,-9-11 0,2-10 0,-3-1 38,-3 1 1,-1-12-1,-2 2 1,-3 0-79,3 4 1,2-2-1,1 4 1,1-2-100,-1 2 0,1 4 0,1 7 0,3 1-648,1 0 1,6 1-246,-6 4 1,9 7 1087,-3 10 0,12 5 0,3 8 0</inkml:trace>
  <inkml:trace contextRef="#ctx0" brushRef="#br0" timeOffset="800">280 750 8048,'-17'9'-217,"-1"-3"443,1-4 0,5-2 2233,0 0-824,1 0-1199,1 0 0,8-2 0,10-2 0,2-2-235,3 3 0,3 1 0,1 2 1,1 0-143,-1 0 1,6 0 0,1 0 0,-3 0-377,-2 0 1,-1 0 0,1 0-40,5 0 0,1 0 0,4-2 0,-6-2-1000,-3-2 0,-3-2 1356,1 2 0,-1-3 0,1-9 0</inkml:trace>
  <inkml:trace contextRef="#ctx0" brushRef="#br0" timeOffset="1150">961 1081 9129,'-17'0'2375,"5"6"-882,1 0-823,7 0 0,-4-8-585,8-4 1,0-4 0,-2-5 93,-4 3 0,4-3-59,-4 3 1,2 2-408,-1-1-1178,3 7 144,-6-4 1,10 8 1320,4 0 0,3 8 0,9 2 0</inkml:trace>
  <inkml:trace contextRef="#ctx0" brushRef="#br0" timeOffset="1748">1188 278 8089,'-6'-12'1357,"-1"3"155,-3 1 1,8 2 0,0 8-818,6 4 1,8 9 0,-5 11 0,3 1-510,4 4 1,-7 10 0,1 5-1,-2 5-209,0 1 0,6 2 0,-7 5 1,-1 3-615,-2 0 0,-2 4 0,0-8 0,0-4-1339,0-5 1,0-8 1290,0-12 1,0-16 0,0-19-1,0-17 352,0-14 0,-2-9 0,-2-11 0,-1-3 171,1-2 1,2 4 0,0-6 0,-2 0 341,-2 2 1,-2 2 0,4 9 0,-1 3 668,1 1 1,2 8 0,2 0 0,0 8 39,0 8 0,8 12 0,3 5 0,7 4-326,5 2 0,-2 2 0,6 4 0,1 5-292,-1 5 0,0 3 0,4 2 1,-6 5-277,-5 1 1,1 2-1,-11 6 1,1 0-96,1 0 1,-8 2 0,0 1-1,-8 3-133,-8-2 0,-3 4 1,-5-3-1,-1-1-29,-2-2 1,-8-10-1,1-3 1,-3-5 169,-1-2 0,6-7 0,3-4 0,2-4 162,0-2 0,5 0 0,8-2 25,3-4 0,1 2 1,8-5-15,4 1 1,3-4 0,11 6 0,1 2-65,2 2 0,3 2 0,-3 0 0,4 2-134,0 4 1,4 2 0,-6 6 0,3-3-201,3 3 1,-6 1 0,-2 3 0,-1-1-430,1 1 1,-4-1 0,4 3-1551,-3 3 2296,-3 4 0,1 0 0,-1-2 0</inkml:trace>
  <inkml:trace contextRef="#ctx0" brushRef="#br0" timeOffset="1984">1765 785 8325,'0'9'5457,"0"1"-4657,0-4 1,2 3 0,1 9-814,3-1 0,0 1 0,-6-1 0,2 1-279,4-1 0,-4 1 1,4-1-1,-4 3-955,-2 3 1,5-10-1,1 5-1812,-2-3 3059,-2-7 0,6 0 0,1-8 0</inkml:trace>
  <inkml:trace contextRef="#ctx0" brushRef="#br0" timeOffset="2115">1782 418 8089,'-6'-12'2689,"0"0"-2759,1 9 0,7-3 1,3 12-1,7 5-205,4 5 1,-5 1-1,1 1 275,1-1 0,11 8 0,3 3 0</inkml:trace>
  <inkml:trace contextRef="#ctx0" brushRef="#br0" timeOffset="2640">2254 662 9781,'-10'-7'3595,"-6"3"-2532,5-8 0,1 2 1,-2-1-508,-1 5 0,-3 4 1,-1 2-1,-1 0-435,1 0 1,5 10 0,1 5 0,-3 8-227,-1 5 0,-1-5 0,2 6 0,5 4-328,1 6 0,2-2 0,6 3 0,0-5-342,0-6 1,2 4 0,4-5 0,7-3-44,9-8 1,-1-1-1,6-10 1,0-3 142,1-1 1,-1-9-1,4-7 1,-4-5 301,-2-5 1,4 1 0,-5 4 0,-5-3 469,-5-1 1,-1 6 0,-5 5 1061,2-2 1,-6 5 882,1-3 0,-1 8-1220,2-2 0,4 6 0,7 4-601,1 2 0,-1 0 1,3-6-1,1 0-109,2 0 0,8-8 1,-4-2-1,1-1-107,-5-1 0,2 0 1,-2-5-1,-1 0-327,-3-1 0,-9-5 1,-4-1 138,-4 3 1,-16 2 0,-5 1 0,-5 3 159,-1 3 0,-6 4 0,2 8 1,-4 0 369,-2 0 0,6 2 0,2 4 0,2 6-50,3 3 1,3 9 0,3-1-1,3 0-179,1 2 0,8-3 1,-2 7-1,6 0-864,6-2 0,4 4 0,9-8 0,5-1-173,5-3 1,6 1 0,3-1 918,3-2 0,8 5 0,-5-13 0</inkml:trace>
  <inkml:trace contextRef="#ctx0" brushRef="#br0" timeOffset="3214">3267 854 8373,'1'-9'1200,"5"3"0,-2 4 1,6 4-948,-2 4 0,3 3 0,-5 9 0,-2 1-223,-2 5 1,4-3 0,0 8-1,-3 2-266,-1 2 1,-9-4 0,-5 0 0,-2 2-562,3 2 0,-5-6 1,5-3-1,-5-5 797,-1-1 0,-1-1 0,1 1 0</inkml:trace>
  <inkml:trace contextRef="#ctx0" brushRef="#br0" timeOffset="3814">3860 51 8717,'-7'-12'2150,"-5"1"-1328,-4-1 1,14 2-545,8 5 1,6 5 0,1 3 0,-3 5 126,-2 2 1,6-6 0,-5 4-91,1-1 0,0-5-74,-5 4 0,-1-4-223,8-2-195,-8 8 0,6-6 111,-5 4 1,-1-4 223,8-2 1,-6 0-1,5-2 145,3-4 1,-4 4 0,1-4-170,3 4 1,3-4 0,5 0 0,1 1-250,-2-3 0,5 6 0,-1-4 1,2 4-352,4 2 1,-6 0 0,0 0 0,-1 0-326,-1 0 0,0 2 0,-5 2 0,-3 4 66,-3 1 1,2 3 0,-9 6-1,-1 1 725,-2 4 0,-10-3 0,-1 5 0</inkml:trace>
  <inkml:trace contextRef="#ctx0" brushRef="#br0" timeOffset="3981">4105 400 7975,'-18'18'288,"1"-3"1,1-1 623,5-2 1,-5-3-141,5 3 1,5 1-1,6-7-334,9-2 0,9-4 0,3-4 0,4-2-350,3 3 0,1-7 1,6 0-1,-2-1-480,-4-1 0,4 6 1,-6-4-1,2 1-453,0-1 1,-6 0 0,5-1 0,-5 3 844,-8 0 0,3 6 0,-8-6 0</inkml:trace>
  <inkml:trace contextRef="#ctx0" brushRef="#br0" timeOffset="4218">4070 138 7975,'-8'-9'0,"-4"3"886,-3 4 1,-3 2-206,1 0 0,7 8 1,5 5-1,3 7-275,2 3 0,0 10 0,0 0 0,0 10-181,0 7 1,2 0 0,1 13 0,3-1-74,-2 0 1,-2 2-1,-2 6 1,0-2-47,0-4 1,0-6 0,0-10 0,0-3-324,0-2 1,2-10 0,4-10 0,5-6-361,5-5 1,1-4 0,3-8 0,1 0-477,2 0 1,9-8 0,-3-6-1,6-5 77,5-4 0,-3-6 976,4 5 0,-4-7 0,-2 4 0</inkml:trace>
  <inkml:trace contextRef="#ctx0" brushRef="#br0" timeOffset="4331">4524 907 9850,'0'11'595,"0"1"0,0-6-1935,0 6 1,2-9 1339,4 3 0,3-4 0,9-2 0</inkml:trace>
  <inkml:trace contextRef="#ctx0" brushRef="#br0" timeOffset="4931">4786 348 9541,'-18'-10'4280,"9"4"-3765,3 12 1,4 4 0,2 9 0,0 5-139,0 5 0,0 6 0,2 3 0,2 5-500,2 2 1,-1 7-1,-5 6 1,0-1-525,0-3 1,0-2-1,0-1 1,0-5-3231,0-5 3175,0-12 0,0-29 0,0-23 0,0-20 317,0-13 1,2 0 0,2-10 0,2-4 384,-2-4 0,-2-2 0,-2 7 0,-2-1 90,-4 0 1,4 2-1,-4 4 1,4 10 599,2 11 1,0 4-1,2 18 364,4 5 0,4 7 1,9 9-1,3 2-450,1 3 1,6 5-1,-4 8 1,2-1-369,5 0 0,-5 9 0,0 1 0,-2 2-210,-4 0 0,-1-6 0,-5 4 0,-3 1-105,-6-1 0,-4-4 1,-2 4-1,-2 0-132,-4 1 1,-11-5 0,-11 6 0,-3 0-141,-4-2 0,4 0 1,-9-5-1,3-1 119,2-5 0,2 1 1,4-7 853,5 0-551,5-3 1,17-9 0,8-2 0,9-3 37,9-3 0,3 4 0,8-4 1,0 3-164,0 3 1,-6-4 0,0 2 0,0 2-29,-2 2 1,-2 4 0,-9 4 0,-3 6-30,-1 3 0,-8 9 0,0 1 0,-8 2-36,-8 4 1,-9 2-1,-4 2 1,-2-2-114,-4-4 1,3 2-1,1-8 1,2-3-910,4-7 1,3-7 259,7-12 0,3-9 0,10-12 909,4-6 0,11 2 0,10-12 0</inkml:trace>
  <inkml:trace contextRef="#ctx0" brushRef="#br0" timeOffset="5900">5100 610 7958,'18'0'220,"-1"0"258,1 0 1,-7 0-1,-1 2 1,-2 4 38,-4 5 0,3 5 0,-1 3 0,0 3-304,2 1 1,-6 2-1,4-4 1,-3 3-54,3-3 1,-4-2 0,4-1 180,-4-1-354,-2-7 1,0-4-1,0-12 1,2-6-38,4-3 1,-4-3 0,4 1-1,-5 0-69,-1-1 1,8 1 0,2-1-1,2 1-149,-1-1 1,1 7 0,5-1 0,1-2 59,-1-1 1,1 5 0,1 2 0,2 3 249,3-1 1,5 0 0,-4 6 0,2 0 265,4 0 1,-5 6-1,-3 1 1,-4 3-100,-1 4 1,-7 1 0,-1 3 0,-2-1 3,-4 1 0,-2 5 0,-2 0 0,-2-3-181,-4-7 0,2 3 1,-8-7-1,-3 3-170,-7 0 0,3-8 0,-6 1 0,2-3-122,-1-2 1,-5 0-1,6 0 1,2-2-414,1-3 1,5-5 0,1-8-1,4 1-95,3 0 1,1-3-1,6-1 1,0-4 767,0-3 0,7 5 0,5-4 0,4 2 0,1 3 0,1 3 0,1 3 0,2 3 0,3 1 0,1 8 0,-4-1 0,2 5 37,-1 5 0,-3 5 1,-1 7-1,-3 3 621,-3 3 0,1-3 0,-7 5 0,0-2-94,2 0 0,-6 1 1,6-7-1,-3 1-194,1-1 1,2-1-1,-2-5-66,5-5 0,-1-4 0,2-2-841,1 0 0,-3-8 0,0-3 1,-1-5 45,1-1 0,0-1 0,1 1 0,-3-1 249,0 1 1,-4 1-1,6 3 683,-3 1 0,5 10 217,-6 2 0,0 8 1,-6 9-1,2 1 10,3-1 1,-3 6 0,4 1 0,-4-3-447,-2-1 1,6-3-1,0 0-31,-2 1 1,5-3-871,3-3 1,-2-4 0,1-8-449,3 0 1,-4-8 0,-1-4 0,1-3 317,0-3 1,-1 1-1,5 1 1,-4 3 808,-3 1 0,5 1 0,-6-7-160,-2 1 0,4-1 947,-3 1 2182,1-1-222,-6 1-2549,0 7 0,6 4 1,0 12-92,-2 6 0,3 3 0,-1 3 0,-2 1-170,-2 4 0,0-3 1,2 3-1,2-3-504,-2-3 1,-2 0 176,-2 1 0,7-8 0,3-6 97,0-8 1,3-6 0,-5-8 0,0 1 107,0 0 1,5-7-1,-1 1 1,1 2 251,-1 1 1,4 5 0,-7 1 0,3 4 374,0 3 0,-7 1 1,5 8-1,-2 4 141,-4 5 1,4 5 0,-3 1-1,-1 1-341,-2-1 0,4 1 0,0-1 0,0 1-398,1-1 0,-3-5 0,8-3 156,2-1 0,1-2 0,2-6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05.1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88 8182,'-8'-17'502,"6"-1"0,-4 1 2862,5-1-2530,1 9 0,7 1 0,5 10-342,3 4 0,-3 9 0,0 10 0,-1 3-247,-1 3 0,0 2 0,-6 3 0,2 7-320,-3 10 1,-1 7 0,-4 10 0,-3 1-104,-7 5 1,-6 4-1,-3 7 1,-2-2-244,1-3 0,3-8 1,4-14-1,3-10-55,6-5 1,-2-12 0,3-10 389,1-4 0,9-9 1,7-4 447,4-4 1,1-2 0,1 0-253,-1 0 1,2 0-1,3-2 1,3-2-253,2-2 0,-4-7 0,7 1 0,1-3-493,2-3 1,0 6 0,-2 1 0,-2-3-272,2-1 0,-4 3 0,2 0 0,0-1 399,-2-3 1,-1 5-1,-9-1 1,0 0 328,1 3 1120,-1-7 2441,1 6-1282,-8 1 0,-1-1-1735,-3 4 1,4 4 0,7-6-1,1 3-202,-1-1 1,1-6 0,-1 4 0,3-1-220,3-5 0,-6 4 0,3 1 0,-7-1-506,1 0 0,-4 5 1,-1-7 229,-1-2 0,-4 7 1,-10-1-1,-6 2 315,-3 0 0,-5-2 1,-1 4-1,-4-1 268,-2 1 1,5 2 0,-3 2 0,2 0 224,0 0 1,-1 0-1,7 2-179,-1 4 1,7 3 0,1 9 0,2-1-527,4 1 0,2 7 1,4 4-1,4 4-470,6 2 0,0 0 1,3 0-1,4 0-322,1 0 0,5-2 1,-2-4-1,1-8 1020,1-7 0,2 1 0,8-5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05.7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68 7639,'-18'0'4454,"8"-2"-3195,5-3 0,5 5 0,5 0-691,7 9 1,-2 7 0,-1 3 0,1 4-470,0 7 0,-6-3 0,2 2 0,-5 4-123,-1 6 0,0-8 0,0 2 0,0-4-310,0-2 0,0-6-149,0 3 0,2-15 0,2-11 147,2-13 1,6-10-1,-4-10 1,-1-2-45,1-4 0,6 2 0,-3-5 0,3 1 265,-3 4 0,3 8 0,-6 4 0,0 2 318,-1 3 0,1 5 179,-2 5 0,2 6 1,3 14-1,-5 8 115,-4 5 1,-2 12 0,0 0 0,0 6-225,0 0 0,0-3 1,0-1-1,0-2-97,0-4 0,0 3 0,0-9 1,0-2-12,0-1-367,0-11 0,2-3 0,4-14 0,4-9-288,-1-10 1,7-12-1,-5-2 1,3 2 110,-2 2 1,1 3 0,-5 1 0,2 3 205,3 7 1,-3 6-1,0 3 408,-3 2 1,5 11 0,-6 1 82,-2 9 1,4 15 0,-3 5 0,-1 4-330,-2 2 1,-2-1 0,0 1 0,0 0-376,0 0 1,0-6-1,0 0 1,0 1-603,0-3 1,2-4 0,2-9-2337,2-3 3324,0-7 0,1-12 0,3-11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8.3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158 227 8098,'-6'-12'33,"-2"3"0,-2-1 265,-3 0 0,5 5 0,2-7 0,4-2 249,2-1 1,0-3 0,0 1-1,0-1-376,0 1 0,10-1 0,6 3 1,5 1-187,0 3 1,1 7 0,-1-2 0,2 4 5,-1 2 1,3 0 0,-2 0 0,-3 2-178,-7 4 0,3 5 1,-7 11-1,1 3 101,-4 2 0,-4-4 0,-2 7 0,-2-1 117,-4-2 1,-4 6-1,-9-6 1,-2 0-45,-3-4 0,-7-3 0,2-3 0,-2 1-199,2-1 0,-4-7 1,4-4-1,-2-6-277,2-6 1,4-10-1,9-9 1,4-2-974,7-4 1461,3-10 0,17-3 0,5-9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06.0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15649,'0'18'886,"0"-1"0,2 3 1,2 1-666,2 2 0,0 6 0,-4-3 0,2-1-115,2 0 1,-1-2 0,-5-5 0,0-1-505,0 1 1,6-1-81,0 1 0,2-9 0,-4-5 136,2-8 1,5-7-1,-3-13 1,0-5-39,-1-4 1,7 0 0,-4 2 0,1 2 217,1-2 0,-6 6 1,5 0-1,1 1 298,-2 1 0,0 6 0,-5 7 216,7 2 1,-4 4 0,-2 10 0,-4 6 62,-2 3 1,1 10 0,3 5 0,2 1-142,-2-2 0,-2 4 1,-2-4-1,0 2-246,0-2 1,0 2-1,0-8 1,0-1-842,0-3 1,0-1-190,0-1 0,8-11 0,3-10 176,5-12 0,-1-7 0,-1 2 0,-2-4 826,1-3 0,11 7 0,3-4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08.7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35 363 8712,'0'-17'999,"-6"5"-609,1 0 1,-1 1 0,4-7-181,-4 1 1,4 5 0,-4 0 0,4-1 0,8 3 1,2-1-88,2-3 1,1 6 0,7 0-1,-1 3 22,1-1 1,-1 0 0,1 4 0,-1-2 14,0-2 0,1 0 1,-1 6-1,1 0 6,-1 0 1,1 0 0,-1 2-94,1 4 0,-7-2 1,-1 8-136,-2 1 1,-2 3 0,-6 1 0,0 1-155,0-1 1,0 1 0,0-1 0,-2 1-312,-4-1 0,4 1 0,-4-1 0,4 1-794,2-1 1,0-5 1319,0-1 0,-8 1 0,-1 5 0</inkml:trace>
  <inkml:trace contextRef="#ctx0" brushRef="#br0" timeOffset="483">804 188 7923,'-6'-11'590,"0"-1"1,-6 6 0,7-5-89,1-3 0,-4-1 1,2-3-97,2 1 0,-4 5 0,3 0 1,-1 1-16,-2 1 1,4-4 0,-7 7-75,-3-3 1,4 6 0,-1 0-174,-3 8 0,0 0 0,1 8 0,1 3-165,-1 6 1,3 1 0,-2 7-1,1 0-20,1-2 0,-4 6 1,9-6-1,1 2 44,2 1 0,2-9 0,0 2-51,0-3 0,2-5 1,3-3-1,7-6-14,4-4 1,3-4 0,2-4 0,3-6-75,-3-3 0,4-9 1,-1 1-1,-3 0 19,-2-3 1,-1 7-1,-1-4 1,-1 3 119,-5 3 1,3 5 0,-8 1 1320,-2-3-936,5 6 0,-7 8 0,4 14 0,-4 5-566,-2 5 1,0 7-1,0-4 1,2 2-683,4 0 1,2-2-1,5 4 1,-1-4 859,1-1 0,11-3 0,3-6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12.4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263 906 8041,'2'12'1234,"2"0"-1788,2 1 0,-1 3 1321,-5 1 0,6 1 0,0-1 0,-2 1-316,-2-1 1,4 0 0,-1 1 0,-1-1-636,-2 1 0,-2 5 0,0 0 0,0-1-394,0-3 1,0-1-1,0-1-127,0 1 1,-2-9 0,-2-5-41,-1-8 1,-3-7 0,2-13 744,-6-5 0,-3-12 0,-3-3 0</inkml:trace>
  <inkml:trace contextRef="#ctx0" brushRef="#br0" timeOffset="133">210 592 8041,'0'-18'770,"2"11"0,4 5 1,4 10-994,0 7 1,5-1 0,-1 11 0,5-2-419,4 0 1,8 7-1,-1-7 641,3-2 0,1-1 0,1-3 0</inkml:trace>
  <inkml:trace contextRef="#ctx0" brushRef="#br0" timeOffset="600">909 365 8041,'0'-35'167,"0"0"1,0 0 558,0 0 0,0 0 0,-2 2 0,-2 2-73,-2 2 0,-1 8 0,3-3 1,-4 5 517,-2 2 0,-1 7-484,-7 4 0,1 6-657,-1 6 0,9 4 0,3 9 0,4 4-61,2 6 1,-2 4-1,-2 2 1,-2 2-158,2 4 0,2 4 1,2 7-1,0 2-116,0 5 0,0-3 0,0 10 0,0 4-108,0 3 0,0 11 0,0-5 1,0 3-111,0-1 1,0-3 0,0-2 0,0-14-125,0-12 0,6-7 1,0-10-102,-2-4 1,4-13 0,-3-18 362,-1-14 1,-4-3 0,-4-10 0,-3-4 383,-3-6 0,-2 2 0,-7-4 0,-4 2-9,-6-1 0,1 3 0,-1-4 0,0 4 213,2 2 0,0 0 0,5 0 1,-1 2 693,2 4 0,9 4 0,6 8 0,4-1 333,2 1 1,2 7 0,6 4-861,10 4 1,1 0-1,10-2 1,2-2-470,2 3 0,2 1 0,0 2 0,2 0-348,4 0 0,-5 0 0,5 0 0,-4 0-1178,-2 0 0,-6 0 1624,0 0 0,-15-8 0,1-2 0</inkml:trace>
  <inkml:trace contextRef="#ctx0" brushRef="#br0" timeOffset="1217">18 627 8636,'-9'-8'2041,"1"4"-1463,8-7 0,2 7 0,4-2-244,5 4 1,5 2-1,1 0 1,3 0-238,3 0 0,-2 0 0,8 0 0,1 0-191,-3 0 0,4 0 0,-6 0 0,0 0-357,0 0 0,1 2 0,-5 2 71,2 2 0,-1 1 1,-9-3 78,-1 2 0,-8 2 1,0-4 264,-8 2 1,-4 1 0,-6-3 0,3 2 376,-3-2 1,-1-2 0,-3-2 119,1 0 1,-1 0 0,3 2 25,3 4 0,-1 3 0,5 9-224,-2-1 0,6 3 1,-2 1-1,4 4-152,2 2 0,0 2 0,0 6 0,0 0-282,0 0 0,6 0 0,2 0 0,0 0-213,0 0 0,5 0 0,-3-2 1,1-2-161,1-2 0,-6-8 0,4 3 0,-1-7-1127,1-5 1,-6 3 752,2-3 1,-6-4 917,-6-3 0,-12-3 0,-9-2 0</inkml:trace>
  <inkml:trace contextRef="#ctx0" brushRef="#br0" timeOffset="1401">193 1325 7838,'-6'12'0,"-2"-2"0,-1-2 546,-5-5 1,4 5 0,-1 0 804,-3 2 1,5-6 1063,-3 1-2097,8-3 0,4-2 1,12 0-1,5 0-183,6 0 1,-1-2 0,7-2-1,0-1-475,-2 1 0,6-4 0,-4 2 0,4 0-768,2-1 0,-2 5 1,-2-4-1,-2 4-701,2 2 1,0 0 1808,-2 0 0,4 0 0,-5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11.6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9 9602,'-17'-8'3561,"7"8"-3339,4 0 0,4 2 0,4 9-492,4 3 1,4 2-1,7 1-687,1 0 0,-7-5 0,1-2 0,0 0-1982,-3-1 2939,7 3 0,-7 5 0,9 1 0</inkml:trace>
  <inkml:trace contextRef="#ctx0" brushRef="#br0" timeOffset="133">70 271 8041,'-17'0'3116,"1"2"-2580,4 3 0,5-1-497,7 8 0,7-8 0,5 2-817,4-4 1,3 3-1,2 1 778,3-2 0,7 6 0,-4-1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18.2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106 505 7814,'-18'-18'699,"1"3"1,-1 1 812,1 3 0,5 1-1321,1-2 1,7 14 0,-2 16 0,4 9-94,2 6 0,6 2 0,0 2 0,-1 1-117,3 3 0,-4 0 1,6-6-1,-3 0-83,-3 0 0,4 0 0,-2-2 0,-2-4-158,-2-6 0,0-6 143,4-5 1,1-12 0,7-14 0,-4-7-115,-3-8 0,5-4 1,-4-4-1,1 0-128,5 2 0,2-3 1,1 8-1,0-1 134,1 2 0,-1 4 0,3 8 1,1 1 296,2 4 0,7 5 0,-5 7 0,2 0 37,4 0 0,-6 0 1,-1 0-1,-5 2 746,-2 3 0,1-3 1395,-1 4-1937,-7-4 1,-10-2 0,-12-2 0,-3-2-162,-3-2 1,-1 1-1,-2 5 1,-3 0-17,3 0 0,0 2 0,-1 3 0,-1 7-51,2 4 1,3 3 0,5 2 0,3 3-149,2-3 0,-3 4 0,5 0 0,4 1-25,6-1 0,0-2 0,7-5 1,5-3-122,5-3 1,-2 1-1,7-7 1,-3-2-38,0-2 0,6-8 1,-5-4-1,-3-3-77,-2-7 0,-1-3 1,-1 2-1,-1-2 141,-5 1 0,-1 3 457,-4 1 1,-4 7-57,4-1 0,-4 16 1,-2 2-1,0 7-18,0 5 0,0-1 0,0 1 0,0-1-52,0 1 0,0-1 0,0 1 0,0-1-787,0 1 1,6-1-4338,-1 0 4384,9-7 1,-6-10 0,3-11-1,-5-5 591,-4-1 0,-2-1 0,0 1 0,0-1 47,0 1 1,2-1-1,2 1 1,2-1 326,-2 1 0,-1 5 0,1 1 0,4-1 461,2 2 0,-4-3 0,5 5 0,5-2-493,5-3 1,-1 3-1,5-2 1,0-1-382,4-3 0,-2 4 0,2 3 0,1-1-601,-3 0 0,0 6 1,-8-3-1,1 1-2336,-5 0 2976,-1 0 0,-5-2 0,-1-1 0</inkml:trace>
  <inkml:trace contextRef="#ctx0" brushRef="#br0" timeOffset="650">979 417 7827,'-18'-17'107,"1"-1"1,5 1 0,3 0 0,-1 1 704,0 4 0,4-1 36,-5 7 1,7 2 0,-2 10-332,4 6 1,2 9-1,0 4 1,0 2-317,0 4 0,0 2 1,0 4-1,0 2-246,0 2 0,0 7 0,0-3 0,0 1-11,0 1 1,-6-2 0,0-1-1,3-7-767,1-6 0,4-11 1,3-3-1,7-9-174,4-6 1,1-18 0,2-7-1,3-8 596,1-4 1,2 0 0,-3 0-1,-1 0 401,-5 0 0,1 8 0,-7 4 457,-1 3 82,-1 11 1,-8 3 0,0 12 0,0 5 376,0 5 1,0 7-1,-2 0 1,-2-1-661,-1-3 1,-1-1-1,6-1 1,-2 1-448,-4-1 1,4 1 0,-4-1-450,4 0 1,2-9-198,0-8 0,0-9 1,0-15-1,0-5 342,0-4 0,0-10 0,0-1 0,0-3 512,0 1 0,0-1 0,0-3 0,0 3 63,0 6 0,0 6 1,0 6 847,0 6 0,0 13-545,0 10 0,6 8 0,2 11 0,2 3-749,3 1 1,3 0-1,1-5 1,2 1-125,5 5 0,-5-7 1,4 2-1,-3-5 348,-3 0 1,1 1 0,-1 1 0,1-3 294,-1-1 1,1 0 0,-1 3 887,1-3 1,-7-5 0,1-7-19,1 0 0,-3 0 0,2 0-672,1 0 0,3 0 0,1 0-206,1 0 0,-1 0 1,1 0 4,-1 0 0,-1 2 0,-3 4 0,-3 6-219,-2 3 1,-2 3 0,-6-1-1,-2 1-75,-4-1 1,-6 7 0,-9-1 0,-2-2-151,1-1 0,1-5 0,0-3 1,-3-6-315,3-5 1,2-2 0,1-5 0,1-8-107,-1-7 1,8-1 0,5-7 713,3-2 0,9-9 0,3-5 0</inkml:trace>
  <inkml:trace contextRef="#ctx0" brushRef="#br0" timeOffset="1266">1573 540 7814,'0'17'1076,"0"1"-690,0-1 1,2 1 0,2-1-1,1 2 158,-1 5 0,-2-5 0,0 6 0,2-1-128,2-1 1,0 2 0,-6-4 0,0 3-292,0-3 1,0-2 0,0-1-1,2-1-635,3 1 1,-1-10 89,8-8 0,-6-8 0,3-10 0,1-1-70,0-4 0,-4-3 0,5-5 1,1 4 39,-2 2 1,5-4-1,-5 6 1,2 3 504,-1 7 0,-5-1 110,6 8 1,-7 0-1,5 8 1,-2 4-185,-4 6 0,-2 3 0,0 3 0,2 1-381,1 5 1,9-5-1,-2 4 1,3-3 49,3-3 0,-1-5 0,2-3 0,3-1 350,1-4 0,6-2 0,-4-2 0,1-2 114,-1-4 0,-2-3 0,-5-9 0,-3 1 273,-3-1 0,1 1 1,-7-1-1,0-1 207,2-4 0,-6 3 1,4-3-1,-5 3 276,-1 3 1,-1-6 0,-5-1-342,-6 3 0,2 7 1,-1 5-442,-3 1 1,-1 2 0,-3 8 0,3 4-135,3 6 1,-4 5-1,7 6 1,-3 5-35,0-1 0,9 6 0,-5-6 0,2 2-113,0 0 0,0-6 1,6 4-1,0-1 60,0-5 0,0-2 1,2-3-9,4-4 0,4-5 1,9-7-1,3-2-68,1-3 1,0-7 0,-5-9 0,-1-3-32,1 3 1,-1-4-1,0 2 1,-1 1 267,-4 3 1,1 7 0,-5 0 419,2-1 0,-6 7-220,1 6 0,-3 2 0,-2 10 0,0 1-260,0 3 1,0 1-1,0 3 1,0 1-337,0 2 1,0 1-1,0-7 1,0 0-659,0 1 1,2-3 1025,4-3 0,4 4 0,7-7 0</inkml:trace>
  <inkml:trace contextRef="#ctx0" brushRef="#br0" timeOffset="1500">2463 103 8362,'-2'-17'0,"-1"-3"1426,-3-3 0,0 9 1,4-1-318,-4 5 1,4 6-1,-4 12-386,4 9 0,2 11 1,0 12-1,0 9-410,0 7 1,0 0 0,0 8 0,-1 2-448,-5 2 0,4 10 0,-4 3 0,4 3-856,2-3 1,0 5 0,0-7 0,0 1-668,0-4 1,2-9 1656,4-8 0,3-1 0,9-13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15.3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45 105 8319,'-8'-10'467,"4"1"1,-5 3 535,1-6-320,-6 4 1,14 3 0,-2 10-278,6 7 1,10 11 0,-5 8-1,3 6-406,0 4 1,-1 7-1,5-1 1,-3 5 158,-1 7 0,-6-3 0,4 8 0,-3 0-779,-3-2 1,-2-2 0,-2-9 0,0-5-2437,0-5 2493,0-12 1,0-29 0,0-23 0,0-18 480,0-9 0,-2-5 0,-2-3 0,-1-6 82,1-4 0,-4 6 0,0 4 0,0 4-14,1 1 0,-7 3 1,4 3-1,1 6 439,3 4 0,-2 10 1,2 4-1,2 4 399,2 1 0,10 8 1,4 3-1,5 1-408,7 0 0,3 0 0,8 6 0,0 0-227,0 0 0,5 0 1,3 0-1,0 0-89,-1 0 1,-3 2-1,-10 4 1,-5 6-160,-5 3 1,-3 5 0,-5 3 0,-7 4-104,-8 0 0,-7 12 1,-13-4-1,-5 4-84,-4 3 1,-2-5 0,-2 4-1,-1-4-143,-3-2 1,0-2 0,8-4 0,4-6-2052,6-3 1399,3-11 0,12-1 1041,8-8 0,16-8 0,11-1 0</inkml:trace>
  <inkml:trace contextRef="#ctx0" brushRef="#br0" timeOffset="201">691 646 8586,'18'12'2269,"-3"0"-1872,-3 1 0,-3-3 0,-5 2 0,2 1-186,-2 3 0,-2 3 1,-4 4-1,-4 5-325,-5-1 0,-5 6 0,-1-4 1,-1 2-739,1-2 0,-3-4 1,-1-7 851,-2-1 0,-1 1 0,7-1 0</inkml:trace>
  <inkml:trace contextRef="#ctx0" brushRef="#br0" timeOffset="766">1390 524 7760,'-16'-23'656,"3"0"1,3 1-359,2 3 0,2-6 0,6-5 1,0-2-114,0-3 0,8 0 1,4 0-1,5 0 123,6 0 1,-1 6 0,7 4 0,0 3-202,-2 7 1,6 9 0,-4 0-1,2 6-108,-2 6 1,2 5 0,-7 15 0,-5 7 58,-5 6 0,-1 9 0,-7-1 0,-2 1-49,-2-1 0,-2 3 0,-2-3 0,-4 3-32,-5 3 1,-5-7 0,-3-1 0,-3-3 42,-1-3 0,-8-4 1,4-4-1,-2-6-96,0-5 0,5-1 0,-3-13 1,2-4 15,4-6 1,7-8 0,2-13 0,1-10-65,1-9 1,2-5 0,8 1-1,0 3 126,0 2 1,0-1 0,0 7 0,0 6 473,0 4 0,8 5 1,4 11-54,3 5 1,-3 8 0,1 7 0,5 11-119,3 5 1,4 4 0,-3 8 0,3 2-390,2 2 0,2-1 0,6-5 0,0-2-942,0-4 0,2 4 0,2-5 0,1-1-2626,-1-4 3652,-10-4 0,4-1 0,-5-1 0</inkml:trace>
  <inkml:trace contextRef="#ctx0" brushRef="#br0" timeOffset="1715">2752 472 7966,'0'-18'0,"0"1"235,0-1 0,0 1 0,2-3 1,2-1 256,2-2 1,-1 0 0,-5 5 0,-2 3-106,-3 3 1,1-4-1,-8 7 1,-2-1 50,-1 4 1,-3 6 0,-1 6 0,-2 6-229,-3 3 1,-1 10 0,4 6 0,-2 6-93,1 4 0,3 0 0,1-4 0,3 2 4,3 1 0,4 1 0,8-6 0,0 0 44,0 0 1,0-8-1,2-4 1,4-3-284,6-3 0,5-7 1,5-4-1,3-4-221,2-2 1,-4-10 0,5-8 0,-3-9-50,-4-6 0,4-2 0,-1 0 0,-3 0 94,-2 1 0,-3-1 0,-3 2 0,-3 4 191,-2 5 0,0 5 422,-2 1 1,-5 11 0,5 7-1,-6 9-19,-6 7 0,5 7 0,-5 2 1,2 3-432,-2 3 0,4-4 0,-4 0 0,4 0-338,2 0 1,0-5 0,0 1 0,2-4-322,4-1 1,-2-9 0,8-3 21,1-4 1,3-10 0,1-5-1,1-7 767,-1-3 0,-1-6 0,-3 4 0,-1-2-52,1-4 0,-3 5 0,0 3 0,-2 4 299,-5 1 1,1 3-1,0 1 1492,2 2 1,0 11-1008,-6 1 0,0 1 1,0 13-1,0 4-302,0 3 0,0 8 0,0-4 1,-2 0-253,-4 1 0,4 3 1,-4-6-1,4-2-82,2-1 1,0-3-1,0 1-272,0-1-361,-7-7 1,5-12 0,-2-14 17,8-5 1,0-8-1,7 4 1,3 0-56,1-1 0,9-3 0,-1 4 0,-2 0 314,-1 0 0,-3 7 1,1 8-1,1 3 132,4 3 1,-3 2 0,3 2 673,-4 0 0,-1 8 1,-1 3 534,1 5 0,-3-5 0,-1-1-59,-3-2 0,1-2-955,6-6 1,-1-2 0,-1-4-127,-5-6 1,-3-3 0,-8-3-1,0 1 22,0-1 1,0 1 0,0-1-186,0 1 1,-8 5-1,-3 3 132,-5 1 0,-1 2 0,-1 6 550,1 0 0,-1 8 0,3 3 1,1 5-127,2 1 0,9 1 0,-3 1 0,4 3-417,2 1 1,2 2 0,4-4-1,5 3-1033,5-3 0,3-2 0,4-1 1,7-3 1115,3-3 0,9 4 0,3-7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24.8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1 122 8504,'0'-17'0,"0"-1"1008,0 1 0,2 5 0,1 1 0,7-1-858,6 2 0,-1 3 0,12 5 0,1-2 45,-1-2 1,4 0 0,8 6 0,1 0-221,-1 0 0,0 2 1,0 2-1,1 2-379,-1-2 1,-4 3-1,-6 1 1,-5 0-965,-5 0 1,-3 5 0,-5-1 697,-5 3 1,-12 5-1,-5-1 670,-5-1 0,-9 11 0,-2-10 0</inkml:trace>
  <inkml:trace contextRef="#ctx0" brushRef="#br0" timeOffset="166">175 367 7837,'-35'17'497,"0"1"1,2-3 933,4-3 0,10 2-930,7-9 1,10 1 0,2-6 0,10 0-224,6 0 0,9 0 0,2 0 0,2-2-405,0-4 0,0 3 1,8-7-1,2 0-255,2 0 1,-1 5-1,-7-5 1,-2 2-893,-1 4 0,-7-3 0,4 1-1293,-2 2 2567,-1 2 0,-15 2 0,-1 0 0</inkml:trace>
  <inkml:trace contextRef="#ctx0" brushRef="#br0" timeOffset="433">105 70 7837,'-2'-16'0,"-1"3"921,-3 1 0,-8 8-279,3-1 0,3 6 1,2 9-1,4 8-317,2 1 0,0 10 1,0 4-1,0 6 81,0 0 1,-6 7 0,0 5 0,1 7 10,-3 4 1,4 2-1,-6 6 1,2-2-94,5-4 1,1 2 0,2-8 0,2-4-325,3-5 0,1-1 0,10-9 0,5-4-258,4-4 0,-1-11 0,5-1 0,4-7-387,5-5 1,1-8-1,6-11 1,0-4-698,-1-1 1,1-8 0,3-2 0,-1-1-1308,1 5 2649,-5 4 0,0 1 0,-8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24.2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35 263 7943,'-2'-24'188,"-4"1"0,-2 0 1,-3 5-1,5 1 315,4 0 1,4-7 0,4 1 0,5 2-39,5 1 1,1 5-1,3 1 1,3 4-284,6 3 1,-2 1 0,2 8 0,1 4-148,-3 5 1,6 12 0,-6 7-1,0 5-144,-4 5 0,-9-3 0,-4 6 0,-3-2-2,-3-1 1,-2 1 0,-2-8-1,-2-2 102,-4-2 0,-5-2 0,-11 2 1,-3-7 138,-2-9 0,4-5 0,-4-8 0,-1 0-72,1 0 0,4-2 1,-4-4-1,2-5-364,3-5 0,3-7 0,3-2 0,5-2-577,5-4 0,4 3 0,2-1 883,0-2 0,8-2 0,1-2 0</inkml:trace>
  <inkml:trace contextRef="#ctx0" brushRef="#br0" timeOffset="350">506 141 7943,'0'17'1450,"0"0"0,6 1 0,0-1-1077,-2 1 0,4-1 0,-2 1 0,-3-1 3,-1 1 0,-2-1 0,0 1 0,2-1-227,4 1 1,-4-1-906,4 0 419,-4-7 0,4-10 0,1-13 0,3-7-33,4-3 0,1-8 0,5 4 0,1-2-15,2-1 1,1 3-1,-5-2 1,2 6 302,3 4 1,-1 1 0,-6 3-1,1 3 315,-1 6 0,1 4 0,-3 4 0,-1 4 10,-2 6 0,-9 11 0,3 4 0,-4 2-151,-2 0 1,0 4 0,0 4-1,0-4-390,0 0 1,0-2 0,0-2 0,0-6-818,0-3 1,0-3 0,2-1-846,4-5 1960,-4-3 0,13-23 0,-5-5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22.0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175 734 7976,'-17'-17'254,"-1"-1"1,1 1 0,-1 0-1,3-1 650,3 1 1,2 5 1579,5 0-2042,3 8 1,-6-1-1,8 12 1,0 11-219,0 9 0,6 8 0,-1 6 0,-1 7-277,-2 8 1,-2 7-1,0 6 1,0 3-351,0 4 1,-6 9 0,-1 8 0,-3-3-278,-4-7 0,7-1 0,1-11 0,4-7-1743,2-7 1495,0-9 0,8-46 928,3-19 0,-3-20 0,0-16 0</inkml:trace>
  <inkml:trace contextRef="#ctx0" brushRef="#br0" timeOffset="217">0 734 7842,'0'-35'413,"0"1"1,0 1 0,2 3 0,4 7 180,6 4 0,3 3 0,3 5 0,-1 5-299,1 4 1,-1 10 0,1 3-1,-1 5-91,1 1 1,-1 8-1,-1 3 1,-3 1-110,-1 0 1,-6 0-1,3 6 1,-1-2-120,-4-4 0,-8 4 1,-4-4-1,-1 4-240,-5 2 1,-1-6-1,-3-2 1,1-2-581,-1-3 1,1-5 0,-1-5-267,1-6 0,7-12 1,4-6 1109,4-3 0,2-18 0,0-4 0</inkml:trace>
  <inkml:trace contextRef="#ctx0" brushRef="#br0" timeOffset="433">245 717 7850,'27'-8'-533,"0"0"0,-5-5 1,3 3 1268,2 2 0,-4 1 1,4 3-1,-1-2-39,-5 2 1,6 2 0,0 2 0,1 0-376,-5 0 1,-4 6 0,1 2 0,-1 1-166,-2 5 0,3-4 0,-14 1 0,0 3-85,1 1 0,-5 3 0,2-1 1,-6 1-121,-4-1 0,-9 1 1,-1-1-1,-7 1-62,-4-1 0,4 1 0,-7-1 0,-1 0 77,-2 1 1,4-3 0,2-3 0,2-6-281,4-4 1,7-4-1,4-4 1,3-7-580,3-9 1,2-1 0,4-10 891,3-4 0,13-10 0,9 3 0</inkml:trace>
  <inkml:trace contextRef="#ctx0" brushRef="#br0" timeOffset="649">856 595 7850,'12'11'0,"-3"1"0,1 2 696,0 1 0,-6 3 1,4-3-1,-3 1 68,1 1 0,6-3 0,-6 9 0,-2-4-364,-3-1 0,-1-1 0,0 1 0,0-1-324,0 1 1,0-1-821,0 1 0,-5-11-180,-1-7 0,0-7 0,6-13 0,0-5 112,0-10 1,0-2 0,0-9 0,-2-3 811,-4-1 0,4-11 0,-5-1 0</inkml:trace>
  <inkml:trace contextRef="#ctx0" brushRef="#br0" timeOffset="766">821 88 7850,'0'-17'529,"0"-1"1,0 1 0,2 1-123,4 5 0,4 3 0,7 8 0,1 2-448,-1 4 1,-3 3-1,1 11 1,5 1-378,-1 2 1,0 8 0,-1-3 0,-1 1-557,1 0 0,-1-6 974,1 6 0,-1 0 0,1 6 0</inkml:trace>
  <inkml:trace contextRef="#ctx0" brushRef="#br0" timeOffset="1083">1118 368 7850,'10'17'39,"-4"1"1,-4-1 310,-2 0 0,5 1 0,1-1 339,-2 1 1,4-1 0,-2 1 0,-2-1-15,-2 1 0,-2-1 1,1 1-1,3 1-250,2 4 1,0-3 0,-6 3-1,0-4-259,0-1-441,0-8 1,2-5 0,2-10-41,2-7 1,1-9 0,-3-5 0,4 1-164,2 0 0,-4-4 0,5 6 0,1-1 234,-2-1 1,5 6-1,-3-5 594,3 5 0,-3 9 0,-2 2 1,-1 3 76,1-1 0,-6 2 0,4 10 1,-3 5-51,1 5 0,0 7 0,-6 2 0,0 3-337,0 3 1,0 2 0,0 2 0,0 0-465,0-1 1,0 1 0,0-2 0,0-4-1708,0-5 0,2-7 1356,4-5 1,-2-8 0,7-14-1,1-9-449,-2-7 1224,5 5 0,-5-20 0,7 4 0</inkml:trace>
  <inkml:trace contextRef="#ctx0" brushRef="#br0" timeOffset="1249">1432 507 7850,'-1'-17'690,"-5"-1"1,4 7 1969,-4-1-2159,4 8 1,10-4 0,3 8 0,7 0-122,5 0 0,-3 2 0,5 2 0,-2 2-409,0-2 1,6-2 0,-3-2-1,-1 2-598,0 4 1,0-4 0,-3 3 0,1-3-589,-2-2 1,-1 2 0,-3 2 1214,1 2 0,-1 8 0,1-5 0</inkml:trace>
  <inkml:trace contextRef="#ctx0" brushRef="#br0" timeOffset="1483">1677 36 7850,'-17'-6'1113,"-1"0"2291,1 2-2767,7 2 1,2 16 0,8 5-1,0 8-274,0 10 1,0 0-1,0 12 1,0 5-42,0 8 1,0 6 0,-2 2-1,-2 2-110,-2 3 1,1-5-1,5 0 1,0-10-321,0-5 0,0-11 1,0-3-1,2-6-636,3-6 1,5-12-1,10-11 1,1-6-1344,2-6 1,8-5 2086,-2-12 0,4-5 0,2-7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26.3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176 0 8707,'0'12'1372,"0"-1"1,5 1 0,3 6 0,0-1-776,0 1 0,3 1 0,-3 4 0,0 4-270,0 1 1,-3 5 0,-5-4 0,0 4-465,0 2 1,-7 5 0,-5 1 0,-4-2-569,-1-2 1,-8-10 0,-2-2-1,-3-4 705,1-3 0,-8 11 0,-7-10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8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227 367 8334,'0'-33'422,"0"4"1,0-2 0,0 6-1,0 0-94,0-1 0,0-3 0,0 6 1,0 2 27,0 1 0,-7-3 1,-5 2-1,-3 3 33,-3 4 0,6 5 1,1-3-1,-3 6-300,-1 4 0,-3 2 0,1 2 0,1 4-118,5 6 0,-3 11 0,6 4 1,0 4-123,1 4 1,-1-2 0,4 14 0,-2-1 50,2-1 1,2 11 0,2-3 0,0 3 8,0 4 1,0 8 0,2 10 0,2 1-236,2 5 0,8 7 1,-3 6-1,3 2-186,-8-48 1,0-1 0,9 41-1,-3-17 1,3-10-190,3-12 0,-7-11 1,-1-20 327,-2-15 1,3-16 0,-7-17 372,-6-8 0,-5-19 0,-11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31.1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157 315 8264,'-5'-18'51,"-1"1"0,-6-6 0,4-1 1,1 3 715,-1 2 1,0 1 211,2 1 0,4 11 0,-4 10-598,5 11 0,1 16 0,0 4 1,0 10-375,0 5 0,0 9 0,0 1 0,0 2-126,0 4 1,5 9 0,1 7 0,-2 1-452,-2-1 1,-2 1-1,-2-7 1,-2-4-230,-2-6 1,1-16-1,5-15 366,0-10 1,0-21-1,0-13 1,0-17 238,0-14 0,0-17 1,0-7-1,-2-6 139,-4-5 1,4-5 0,-6-7 0,2 1 137,0 5 1,-5-4 0,5 5 0,0 0 367,-2 5 1,6 11-1,-5 6 1,1 5 161,0 7 1,0 5-1,8 14 1,4 9-77,6 10 0,5 7 1,4 1-1,5 0-266,1 0 1,8 7 0,7 7 0,1 5-131,0 5 1,3 7 0,-5-2-1,-2 6-174,-2 5 1,-8-1 0,-2 6-1,-4-1-175,-7 1 1,-6-4 0,-10 5 0,-4 1-24,-8-2 1,-2 3 0,-17-9-1,-3-4 190,-5-4 1,-10-8 0,5 2 0,-1-3 107,4-7 1,6-9-1,4 0 1,4-4-122,2-2 0,3-8 0,11-4 74,5-3 0,4-3 0,4 1-17,4 0 0,5 7 0,11 4 0,3 4-29,2 2 1,0 0-1,4 2 1,-1 4-5,1 5 0,2 11 0,0 3 0,-2 2-37,-2 4 0,-2 2 1,4 2-1,-4 0-158,-2 0 0,-1 0 1,-7 0-1,1 0-189,-1 0 0,0 0 0,1 0 0,-1-2-562,1-4 0,-1-4 976,1-8 0,7 1 0,2-1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32.5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400 804 7806,'-5'-23'114,"-1"-1"1,0 3 253,-2 2 1,6-5-1,-4 1 1,2 2-239,-1 1 1,1 3 0,-8 1 113,-1 5 0,3-3 1,-2 8-1,-1 2 102,-3 2 0,-7 10 0,-2 6 0,-1 7-105,1 8 0,-4 4 1,4 4-1,0 4-251,-1 5 1,3-3 0,8-2 0,1-4-125,2-2 1,8-2 0,-1-2 0,5-6-66,5-6 1,5 1-1,8-15 1,-1-1 73,1-2 1,5-2 0,2-4-1,0-5 108,0-9 0,5-5 0,-5 2 0,0-5 86,0-1 0,-1 6 0,-7-2 0,-1 3 118,-5 3 1,5-1 0,-7 1 167,1-1 1,-2 11-209,-8 7 0,0 9 0,0 13 0,0 1-171,0-2 1,0 4 0,0 1 0,0-1-405,0 0 0,0 4 0,0-5 0,0-3-606,0-2 1,2-1 0,4-3 1033,5-3 0,5-4 0,1-8 0</inkml:trace>
  <inkml:trace contextRef="#ctx0" brushRef="#br0" timeOffset="584">662 1 14183,'0'25'179,"0"4"1,0 12 0,0 7-1,-2 8-100,-3 8 0,1 12 1,-6 8-1,0 3-51,1 0 1,-3 4 0,-4-11 0,5-1-545,5-3 1,4-8 0,2-10 0,0-13-354,0-12 1,4-10 0,6-11 0,7-6 68,2-4 0,3-16 0,-1-5 1,4-7 799,3-5 0,1-9 0,4-5 0,-2-2 0,-2 1 0,0 7 0,6-2 0,-2 4-59,-4 2 0,-2 6 0,-6 2-23,3 2 0,-3 2 1,-7 7 3578,-3 5-2256,-7 3 1,2 8 0,-12 0-180,-5 0 0,1 0 0,-2 0-584,-1 0 0,-3 0 1,-1 0-287,-1 0 0,1 0 0,-1 0 28,1 0 0,5 0-663,0 0 0,9 8 35,-3 3 1,12-1 0,5 0 0,5-1 147,1 1 1,1-4 0,-1 5-1,1 1 141,-1-2 1,1 5 0,-1-3-1,-1 5 162,-5 7 1,-1-5 0,-6 6-1,2 1 70,-3 3 1,-3 2 0,-5 0 0,-7-2-183,-4 2 0,-7-4 1,-2 0-1,-2 0-222,-4 1 0,6-13 1,1 1-1,5-5-413,1-1 0,1-6 1,1 0-127,5-8 0,5-6 1,12-7-1,7-1-374,9 1 0,-1-7 1204,8 1 0,0-8 0,6 4 0</inkml:trace>
  <inkml:trace contextRef="#ctx0" brushRef="#br0" timeOffset="850">1291 856 7792,'17'0'1008,"1"0"1,-1 0-1,1 0-238,-1 0 1,1 0 0,-1-2-375,1-4 0,-1 3 1,1-9-1,-1 0 147,1 3 0,-1-5 0,1 8-164,-1 2 1,-1 4-369,-5 6 1,-3 6 0,-8 9-1,-2 4 73,-4 3 1,-9-1 0,-9 4 0,1-4 95,-2-2 0,3 4 0,-5-7 1,0-5-246,0-3 0,6-10 1,-3 1-1,5-5-503,1-5 1,1-7 0,2-9 0,3-5-570,6-1 0,4 4 0,2-4 1,0 1 1136,0 5 0,8-6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31.5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53 383 9799,'0'9'544,"0"9"1,0 9-1,0-4 1,0 6-664,0 4 0,0 4 1,-2 2-1,-1 2-305,-3-2 0,0-2 0,4-3 0,-2-1-494,-2-3 0,0-11 18,6-7 0,0-24 900,0-6 0,-7-18 0,-3-9 0</inkml:trace>
  <inkml:trace contextRef="#ctx0" brushRef="#br0" timeOffset="399">36 51 7879,'6'-18'750,"0"1"0,1 7-643,-1 4 1,2 6-1,5 6 1,-1 6-444,2 3 0,3 9 0,5 1 0,3 0-45,2 0 0,-4 4 0,6-5 1,0-3 177,-1-1 0,3-3 0,-6 0 0,0 1 151,0-1 1,4-5 0,-5-2 0,-3-3 394,-2-3 0,-7-2 0,-2 0 803,-2 4 0,-5-4-530,-8 4 1,-5 2 0,-8-1 0,1 3-226,0 4 1,-1-5 0,1 3-1,-1 2-142,1 1 1,1 3 0,3-3 0,3-1 56,2-3-432,2 1 1,8 3 0,4-3-23,6-6 0,9-6 0,2-4 0,1-2 73,1 2 0,-4 2 0,6 2 0,-1 0 43,-5 0 1,-2 0-1,-3 2 121,-5 4 0,-3 4 0,-10 7 0,-4 3-157,-5 3 1,-11-4 0,-3 5 0,0-5-361,0-1 1,-4-1 0,3 1 0,1-3-543,0-3 1,8-5 969,5-7 0,0 8 0,-5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35.3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70 7989,'-12'0'739,"0"0"0,6 0 249,-5 0 1,7 2-551,-2 4 1,6-4-274,6 4 0,-4-6-318,4-6 1,1 2-53,-1-7 1,2 1 259,-2-2 0,-4 3 610,4 3 663,-4 4-236,-2-6-504,0 8-512,0 0-386,0 8 0,0-4-186,0 7-182,0-7 445,0 4 0,0-10 154,0-4 0,0 2 242,0-7 225,0-1-2,0 2-765,0 3-1776,0 7 2155,0 0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40.1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18 8517,'-18'0'668,"1"0"1,5 0-387,1 0 1,9 0 0,2 0 190,9 0 1,9 0 0,5 0 0,8 0-60,8 0 1,2 0-1,9 0 1,5-2-111,-1-4 1,2 4 0,2-4 0,6 4-60,4 2 1,2 0-1,0 0 1,2 2 14,4 4 1,-3-2 0,7 6 0,-2-3-56,-5-3 0,1 4 0,0 0 0,3-1-68,3 1 1,-6-2 0,1-4 0,-1 2-33,2 2 0,-3 0 0,9-6 0,-1 0 16,-1 0 1,0 0 0,-7 0 0,5 0-82,2 0 0,-7 0 0,3-2 1,-2-2-85,1-2 0,-1 0 0,6 6 1,-3 0 95,-3 0 1,-8 0 0,-2 0-1,2 0-4,2 0 0,-6 0 0,-2 0 1,-2 0 96,1 0 1,7 6-1,-4 2 1,0-1-39,-4 1 1,-4 6 0,-1-5-1,1 3-47,4 0 0,-3-8 0,3 3 0,-2-1-34,2 0 1,-1 0 0,5-6 0,0 0-45,0 0 1,-6 0-1,2 0 1,-3 0-26,-3 0 0,-2-2 1,-1-2-1,-2-2 116,1 2 1,3-3-1,1 1 1,0 0-112,1-2 1,5 6-1,0-4 1,0 4 151,3 2 1,-1 0-1,6 0 1,-4 0 155,-2 0 1,6 0 0,-2 0 0,4 0-123,2 0 1,0 0-1,-1 0 1,1 0-129,0 0 1,-2-5 0,-2-1 0,-4 2-38,-2 2 0,6 2 0,-2 0 1,2 0-107,-2 0 0,-2 2 1,-5 2-1,1 2 37,-2-2 1,-2-3 0,-1-1 0,-1 0 212,1 0 0,-1 0 0,0 0 0,1 0-21,-1 0 1,6 0-1,3 0 1,-1 0-222,0 0 0,-2 0 0,-6 0 1,1 0-64,-1 0 1,8 0 0,3 0 0,-1 0 87,-4 0 0,-2 0 0,0 0 0,5 0 97,1 0 0,0 0 1,2-1-1,-4-3 2,0-2 0,-4 0 0,6 6 0,1 0 189,-1 0 0,-4 0 0,6-2 0,2-2-100,2-2 1,-4-1-1,-2 3 1,0-2-27,0 2 1,-4-6-1,4 1 1,-1-1-96,-5 4 1,4 2 0,-2 0 0,0-2 31,3 3 0,-9 1 0,0 2 1,-7 0-128,-2 0 1,-12 0-1,4 2 1,-4 1-12,-4 3 0,-2 2 0,-7-4 0,-1 4 6,0 1 0,-1-3 0,-2 4-127,-3-2 0,-7-1-421,2-1 0,-6-4-363,-6 4 1,2-6 0,-7-6 0,-5-3 1033,-5-1 0,-6-13 0,-8 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0:48.2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140 224 8187,'0'-35'-3,"-5"2"0,-3 4 0,-2 5 317,-3 5 0,5 1 0,2 1 1063,4 0 1,-4 5-786,0 0 1,-1 8 0,3 0 0,-2 8-127,2 8 1,2 5 0,2 7 0,-2 7-272,-4 8 1,4 7 0,-3 10 0,3 5-85,2 1 1,0 9 0,0 13 0,0 7-91,0 8 1,-1-47-1,0 1 1,-1 3-1,0 0 1,-1 5-1,0 1-35,1 3 0,0 2 1,0 0-1,0 1 1,0 0-1,0-2 1,0-1-1,-1-2 27,0 0 0,2-1 0,0-5 1,0 0-1,1-1 0,0-1 0,0-3 1,0 0 71,0 47 0,0-3 0,0-9 1,0 0-4,0 0 1,0 7 0,0-1 0,0-2-69,0-2 0,0-1 0,0 1 0,0 2 7,0 2 0,0 0 0,0-5 1,0 1-41,0 4 1,0 2-1,0-44 1,0-1 0,0 47-20,0-2 0,0-2 0,0-5 1,0-1 91,0 0 1,0 1 0,0-3 0,0-2-4,0-1 0,0-1 1,2 5-1,2-3-22,1-1 0,7-7 1,-4 7-1,0-1 15,-1-1 1,5-2 0,-4-9 0,1 1 28,5 0 1,-4 6 0,-1-1 0,-1-1-18,-4-2 0,4-2 0,-2 2 0,-2 1-15,-3 3 1,-1-2 0,0-8 0,0-4 11,0-2 1,0 4 0,0-6-1,0 1 38,0 1 0,0-6 0,0 6 0,0-2-43,0 1 1,0-1-1,0-6 1,0-1 21,0-5 0,0 5 1,0-7-1,0 3-36,0-1 1,0-5 0,0 6 0,0 1-29,0 3 0,0-5 0,0 1 1,0-1-56,0-1 1,0 9 0,0-7 0,2-2 3,4-1 0,-4-5 0,4 8 0,-4 1 24,-2 3 0,0-5 0,0 1 1,0-1 33,0-1 0,-2 5 1,-2-5-1,-2 0-19,2-5 1,2-3 0,1-2-1,-3 0-129,-2 0 1,0-6 0,6-2 0,0 0-64,0 1 0,0-1 0,0 2 0,0-4 42,0 0 0,0 3 1,0 6-1,0 1-58,0 0 1,6 2-1,0 2 1,-1 4 57,3 1 0,-6 3 1,4 5-1,-4-1 119,-2-5 1,0 3 0,0-6-1,0-3 40,0-3 1,0-6-1,0-13 1,0-1-1071,0 1 1,-6-11-905,0-7 0,-5-11 1971,5-18 0,-15-16 0,1-17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2:52.6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525 270 7866,'-8'-18'694,"-4"1"1,-1-3 0,-1-1-1,3-2-326,-3 2 1,4-5 0,-1 3-1,-3 2 212,-1 1 1,-5 5 0,-1 3 0,-4 6-220,-2 4 1,-3 2 0,-3 2 0,2 6-220,2 9 0,0 7 1,-4 7-1,2-2 2,2 2 0,13 0 0,-1 0 0,3-4-171,5-2 0,1-1 1,8-7-305,0 1 1,10-3-1,5-1 1,8-3 143,5 3 0,3-4 0,8 1 0,1 3 87,-1 1 0,-2 5 0,-2 1 1,0 4 101,0 3 1,-2-5 0,-4 6-1,-8 2 142,-7 2 1,-1 2 0,-7 0 0,-4 0 62,-6 0 1,-11-2 0,-11-2 0,-1-4-223,-4-2 1,-2 4-1,-2-7 1,0-5-382,0-3 0,6-10 0,2 1 0,2-3-268,4-2 0,1-2 1,5-3-1,3-7-148,6-4 0,4-3 0,4-2 0,4-5 812,6-1 0,11-2 0,4-6 0</inkml:trace>
  <inkml:trace contextRef="#ctx0" brushRef="#br0" timeOffset="484">612 567 7873,'12'-10'1352,"0"4"1,-9 6-1,3 6-704,-4 6 1,-2 3 0,0 3 0,0-1-332,0 1 0,0 5 1,0 0-1,0 0-62,0 3 0,0-7 0,0 4-306,0-3 1,2-5-211,4-3 0,-2-8 1,7-14-1,1-9-103,-2-7 1,5 3 0,-3-8 0,2-2 140,-3 0 1,3-6 0,-6 12 0,-1 0 75,1 4 365,6 3 0,-12 20 0,3 12 1,-3 13 167,-2 8 1,0 8-1,0 2 1,0 1-20,0 5 1,0 5 0,0 2 0,0-1-217,0 1 0,0 0 1,0-3-1,0-3-43,0-3 0,0-5 1,2-7-1,2-2-93,2-4-154,0 4 0,-8-21 0,-4 0 50,-6-8 0,-3-14 1,-3-6-1,-1-7-71,-4-4 0,3 4 0,-3-7 1,4 1 48,1 2 0,3-4 1,1 6-1,4 0-63,3-1 0,1-3 0,6 6 0,2 2-77,4 1 0,3 3 1,11-1-1,1 3-120,2 3 1,14-1 0,0 5-1,4 0-245,1 0 1,1 3-1,-4 3 1,2-2-46,-3-2 1,-1 0 0,-4 4 660,-4-4 0,4-3 0,-5-9 0</inkml:trace>
  <inkml:trace contextRef="#ctx0" brushRef="#br0" timeOffset="1557">1049 671 8249,'-8'-17'0,"-2"0"581,1-1 1,-5 1 0,8-1 2373,2 1-2239,2-1 1,10 9 0,4 3-467,3 4 1,1 15-1,-3 5 1,-1 3-106,2 4 1,-5-3 0,1 7 0,-2 2-104,-4 2 1,0-4 0,0 0 0,1 0-243,-1-2 0,-2-1 1,-2-9-1,2-1-761,4-5 0,-4 1 424,4-12 0,-4-12 0,-2-17 0,0-6 194,0-6 0,5 3 0,1-7 1,-2 2 225,-2 5 1,-2 3 0,0 5 0,2 7 357,4 4 0,-4 1 139,4 1 1,-4 9 0,-1 8-1,3 10 50,2 5 1,0 9 0,-4 1 0,2 0-46,2 0 0,-1 6 0,-5-4 0,0 3-137,0-1 0,2-8 1,2 2-1,2-3-94,-2-3 1,0-7-464,2-4 1,-4-6 0,5-6-1,-1-8-295,0-7 1,2-4 0,-4-6 0,3 2 253,3-2 0,-6 3 1,4 1-1,-2 2 208,-1 4 1,1 7 0,-4 2 1246,4-1-606,-4 5 0,8 8 1,-6 12-1,1 3-223,-1 3 1,-2 1-1,0 2 1,2 3-316,2-3 1,0 4 0,-6-1 0,0-3-289,0-2 0,2 3 0,1-3 0,3-3-1310,-2-1 0,0-7 710,2-2 0,2-14 0,3-8 0,-5-7 927,-4-4 0,4-2 0,0-6 0,-2 2-289,-2 4 0,-2 2 1,0 5-1,0-1 330,0 2 0,0 1 3195,0 3-2190,0 7 1,0 10 0,0 12 0,1 5-600,5 7 0,-4-5 0,4 4 0,-2-1-269,2 1 0,-4-4 0,5 5 1,-1-5-120,0-2 0,0 1 0,-4-3 0,2-1-448,2-2 1,1-8-133,-1 1 1,2-5 0,4-5-1,-7-7 201,-3-4 0,0-1 0,2-1 0,2 1 158,-2-1 1,-2 1 386,-2 0 60,0-1 0,2 8 0,2 7-78,1 6 1,1 1-1,-6 8-181,0 2 1,6 1 0,0 2-10,-2 1 1,4-6 0,-3-1-1,1 1 8,2-2 0,-4 3 1,5-5-1,1 0-77,0-1 0,-4 5 0,5-6-32,3-2 1,1-2 0,3-2-36,-1 0 0,1-2 0,-1-4 78,1-6 0,-3-3 0,-1-3 0,-4-1 73,-3-4 0,1 3 1,-4-3-1,2 4 120,-2 1 0,-2 1 1,-2-1 414,0 1 0,-8 5-182,-4 0 0,-3 9 0,-1-1 0,3 8-68,1 7 1,8 5 0,-4 1 0,3 1-187,-1-1 0,0 3 0,6 1 0,0 2-277,0-2 0,2-1 1,2-1-1,3 3-435,3 1 0,2-2 0,5-7 0,1-3-530,-1 3 0,6-4 0,1-1 0,-1-1 1111,2-4 0,-5-10 0,5-3 0</inkml:trace>
  <inkml:trace contextRef="#ctx0" brushRef="#br0" timeOffset="1714">2044 584 7873,'-17'0'2495,"-1"0"0,7 0-1857,-1 0 0,10-2 0,2-2-390,10-1 1,11-3 0,4 4-1,3-4-706,3-2 1,0 5 0,0-7 0,-2 0-721,2 3 1,2-7 0,2 6 0,0-1 1177,0-1 0,0 0 0,0-5 0</inkml:trace>
  <inkml:trace contextRef="#ctx0" brushRef="#br0" timeOffset="2564">2219 130 7873,'-18'0'952,"1"0"0,0 0 0,-1 0-172,1 0 0,5 2 0,2 4 1,3 6-385,3 3 1,4 4-1,4 5 1,3 5-296,3 4 1,2 8 0,3 1 0,-1 3-196,-3 3 1,-5 3 0,4 1 0,-2 1-218,-4-1 0,-3-5 0,-1-3 1,0-3-802,0-8 1,2-8 448,4-13 1,-2-14 0,6-16-1,0-11-24,-1-9 0,-3-7 1,4-8-1,-1 3 687,1 3 0,-6-1 0,4 7 0,-2 2-313,-1 3 1,7 8 1007,-6 5 1,6 13 0,-5 10 56,3 10 0,-6 13 0,2 6 0,-4 4-96,-2 2 1,0 0-1,2 0 1,1-2-389,3-4 0,0 2 1,-6-5-1,0-1-191,0 0 0,0-7 0,0-7 1,2 1-308,4-2-243,-4-3 1,6-9 0,-6-3 0,1-7-153,3-4 0,6-7 1,-4-2-1,-1-2 117,1-4 0,4 3 0,-4 1 0,-1 2 355,1 4 0,4-1 1,-5 3-1,1 0 433,0 3 0,0 10 38,-2 0 0,1 12 0,5 6 0,-6 5 306,-4 7 0,-2-3 0,0 8 0,2 0-144,4-2 1,-5 4-1,5-7 1,-2-3-378,2-2 1,-4-1 0,6-3-1,-2-1-340,-1-2 1,9-8 0,-4-1 101,-1-6 0,1-9 0,-6-9 0,4-5-154,1-1 0,-5 0 0,4-4 0,-2 4 132,0 2 0,1-5 1,-3 5-1,2 0 365,-2 0 0,-2 1 0,-2 7 377,0 0 1,2 7-232,4 4 1,-4 6 0,3 6-1,-3 7 148,-2 9 1,0-3 0,0 6-1,2 1-128,4 3 1,-2 10 0,6 1 0,-1 1-281,1 2 0,2 3 0,5 11 0,1 3-8,-1 2 0,3 2 0,1 6 0,2-2-14,-1-4 0,-9-4 0,-3-10 0,-2-3 111,-5-6 1,-1-12-1,-4-8-134,-3-7 1,-5-7 0,-9-9-1,-3-3 38,-1-7 0,-8-11 1,2-6-1,-4-4-194,-2-2 1,-6-8 0,0-4 0,3-1-177,1 1 1,10 5-1,5 7 1,7 0 105,3 0 0,8 8 1,0 3-1,8 7-206,8 5 0,5 3 0,5 5 0,3-2-341,2 2 1,2 2 0,8 2 0,2 0-521,2 0 0,-1 0 0,-5 0 1244,0 0 0,0 0 0,0 0 0</inkml:trace>
  <inkml:trace contextRef="#ctx0" brushRef="#br0" timeOffset="3231">3145 287 8422,'1'10'1645,"5"-4"1,6-4 0,11-4 0,6-4-1380,4-6 0,8-1 1,2-1-1,-1 3-161,1-3 1,4 4-1,-5 1 1,3-1-146,4 0 0,-9 6 0,-3-4 1,-8 3-47,-3-1 0,-9 0 1,-7 8-1,-3 4-17,-3 5 0,-10 1 1,-7 4-1,-6 3-40,-5 0 0,-7 9 0,2-1 1,-4 2 116,-2 0 1,0 6 0,-2 8 0,0-1 254,3 1 0,-5 4 0,12-7 1,-1-1 202,5-2 0,6-10-426,5-4 0,4-13 1,10-10-31,4-10 1,4-13 0,5-6 0,-1-6-92,-3-6 1,1 3 0,4-9 0,-3 0-122,-1 3 0,-6-7 1,3 7-1,-1-3 114,-4 1 0,4 7 1,-2-2-1,-3 4 118,-1 2 0,0 2 1,2 4 441,2 6 0,0 13-5,-6 10 1,2 8-1,2 11 1,3 5-41,3 5 0,-4-2 0,6 2 0,1 2-182,3 2 0,1 2 1,1 0-1,-1 0-130,1 0 1,-7 0-1,1 1 1,1 3-52,3 2 0,-6 0 1,-3-6-1,-1 0-16,0 0 0,0-6 0,-6-2 113,0-2 0,-2-9 0,-4-11 1,-7-3 40,-9-2 0,3-7 0,-6-5 0,-1-6-122,-3-5 0,-6 2 1,-3-8-1,-5-2-741,-2-2 1,1-4-1,-5-2 1,3-4-469,-3-1 0,6 5 1,4 0-1,8 8-1788,8 8 2951,4 3 0,1 3 0,1-1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2:58.09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1 576 11609,'8'-11'0,"3"1"212,5 2 0,9-5 0,6 1 0,8-1 38,7 1 1,11-4 0,3 5 0,0-3-135,0 3 0,4-5 1,-6 4-1,-1-1-102,-3 1 1,-2-1 0,-1 5 0,-3 0-59,-1 0 1,-8 2-1,2 6 1,-5 0-76,-1 0 1,6 0 0,0 0 0,-2 2-33,-2 4 1,3-4-1,1 6 1,-2-2 109,-2 0 0,-2 5 0,1-5 0,3 0 74,2 2 1,6-6 0,-7 3 0,1-3 45,2-2 1,-4 0 0,7 0-1,3 0-30,1 0 0,-3 0 0,-3-2 0,1-2 113,0-1 1,-1-9 0,3 1 0,-4-7-22,-1-3 0,-5-2 1,6 3-1,-4-1-111,-5 2 1,5 1 0,-12 3-1,3 1-124,-1 5 0,0-3 0,6 6 0,0 0 4,0 1 1,0 1-1,-1 6 1,3 0 245,4 0 0,-4 0 0,4 0 0,-4 0 5,-3 0 0,1 0 0,0 0 1,0 0-49,0 0 0,0 0 0,0 2 0,0 2-30,0 2 1,0-1 0,0-3-1,0 2-194,0 2 1,0 0 0,-1-6-1,1 0-8,0 0 1,-2 2 0,0 2 0,-2 1-37,0-1 0,6-2 0,-8-4 0,4-2 8,2-1 1,6-7 0,0 4 0,-2-1 124,-3-5 1,-1 0 0,0 1 0,0 1 139,0-1 0,-6 3 0,-2 0 0,1 0 55,-1 1 1,-6 5 0,2-2-1,-1 4-40,1 2 1,-4 0 0,5 0 0,-3 0-98,2 0 0,-3 0 0,3 0 0,-4 0-175,-1 0 0,5 0 0,1 0 1,-1 0-447,2 0 0,-6 0 0,5-2 0,-5-2-2519,-1-2 3104,-1 1 0,1-3 0,-1-2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3:47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5415 80 8225,'-6'-11'9,"0"-1"1,-2 6 0,4-5 762,-2-3 0,1 4 493,5-1-954,0 7 0,5 4 0,1 11-178,-2 5 0,0 7 1,0 1-1,2-1-32,-2 2 1,-2 2-1,-2 8 1,0 0-27,0 0 0,0 0 0,0 2 1,0 2-128,0 1 1,0 7 0,-2-4 0,-2 1 16,-2 5 1,-6 1 0,6 1 0,1-3 13,-3-1 1,0-3 0,-5 5 0,3-4 6,2-3 0,-4 5 1,5-6-1,-1-1 2,0 3 1,-5-6-1,3 4 1,-2-5-34,1-1 1,5 0 0,-4 0 0,0 0 24,1 0 0,3 0 0,-4 0 1,0-2 13,1-4 0,3 8 0,-4-6 1,1 0-1,-1 2 1,4 0 0,-6 2 0,1 0-27,1 0 1,-4-2 0,7-2 0,-3-2-49,-4 2 1,1 0 0,-1 0-1,3-4 45,-3-2 0,-2 5 0,-1-7 1,0 0 26,-1 2 1,1-5 0,-3 3-1,-1-4 73,-2-1 0,-1-1 0,7 1 0,-1-3-21,1-3 0,-6 9 0,-1-3 0,1 1-6,-2 1 1,5-3 0,-3 1 0,4-1-2,1 1 1,-5 5 0,0 0 0,1-2-5,3-1 0,1-3 0,-1 1 0,-2-1 16,-3 1 1,1-1-1,6-1 1,-1-3-4,1-1 0,-1 0 0,1 5 0,-1-1 22,1-5 1,-6 5 0,-1-7-1,3 3-38,2 0 0,-5-6 0,1 3 0,2-1-90,1-4 1,-3 4 0,-2-1 0,0 1-17,-1 0 0,-3-2 0,4-4 0,0 2 75,-1 1 0,-3 3 0,6-4 0,0 2 27,-2-2 0,3 0 0,-5-1 0,2 3 27,4-2 0,-5-2 1,1 0-1,0 2-19,0 2 1,1 2 0,7-5 0,-1 3-38,1-2 1,-6 4-1,-1 0 1,3-1 17,2 1 1,-5 0 0,1-4 0,0 4 40,-2 1 0,5-3 0,-3 4 1,1-2 38,-1-5 1,4 5 0,-6-2 0,1-2-5,1-2 0,-2-2 0,3 0 0,-3 0-4,-2 0 0,4 0 1,-4 0-1,-1 0 28,1 0 1,4 0-1,-4-2 1,0-2-40,-1-2 0,5-5 1,-6 5-1,0 0-30,2-2 0,-4 6 0,6-4 0,-1 4-33,1 2 0,-4-5 0,4-1 0,0 2-6,-1 2 1,3 2 0,4 0 0,-3 0 1,-1 0 1,0 0-1,5 0 1,1 0 3,-1 0 0,1 0 0,-1 0 0,1 0-6,-1 0 1,1 0 0,-1 0 0,1 0-6,0 0 0,-1-6 1,1-2-1,-1 1-11,1-1 1,-3-6-1,-1 5 1,-2-3-11,1 0 0,3 6 0,1-5 0,1-1 5,0 3 0,5-5 0,0 6 1,-1 0 10,-3 1 0,-1-7 0,-1 4 0,1-1 2,-1-1 0,1 6 0,-1-5 0,1-1-23,-1 2 1,1-3 0,-1 5 0,1 0 16,0 0 0,-1-3 1,1 3 2,-1-2 0,1 6 0,1-3 0,3 1-29,1 0 0,0-2 1,-5 4-28,-1-1 0,3-3 1,1 4-1,3-4 14,-3-2 0,-1 7 0,-3-5 0,1 2 20,-1 0 0,6-6 0,1 5 0,-3-1 13,-1 0 1,-3 0 0,1 5 0,-1-3-11,1 2 1,5 0 0,1 0 0,-3-2-31,-2 2 0,-1 2 0,0 2 0,-1 0-12,1 0 0,-1 0 0,1 0 0,-1 0 35,1 0 1,-1 2 0,1 2 0,-1 2-1,1-2 0,-1 0 1,1 0-1,0 2-23,-1-3 1,-5 5-1,-1-2 1,3-2-6,2-2 0,1-2 0,-1 0 40,-4 0 0,-3 0 1,-3-2 8,6-4 1,4 4 0,3-6-1,2 3 77,3-1 0,-1 0 0,-5 4-26,-1-4 1,7 4-1,-1-4-42,-2 4 1,-1 4 0,-3 4-38,1 6 1,1-2-1,3 1 1,3 3 6,2 1 1,-5-3 0,3 0 0,-2 1 9,1 3 1,5 1-1,-4 1 1,1-1 16,-1 1 1,0-1 0,-3 0 0,1 1 44,-2-1 1,5 1 0,-3 1 0,-2 3 15,-1 1 1,-3 0-1,1-5 1,0-1-2,-1 1 0,1-1 0,-1 2 0,1 3-62,-1 1 0,3 0 0,1-5 0,2 1-50,-1 5 0,3-5 0,0 6 0,3-2 43,3 1 1,-4 1 0,2-4 0,2 5 32,2 1 0,0-6 0,-1 4 0,-3-1 15,2-1 0,2 8 1,0-4-1,-2 2 15,-2 0 1,-5-5 0,5 5 0,0 2 15,-2 2 1,6-4 0,-5-2 0,1 0-11,0 0 0,0-5 1,6 3-1,0-2 2,0 0 0,-6 1 0,0-7 1,3 1 8,1-1 0,2 1 1,0-1-1,-2 2 13,-4 5 1,4-5-1,-4 4 1,4-1 3,2 1 1,0-4 0,-2 7 0,-2-1-25,-1 4 0,-1-2 0,6 0 0,0 1-13,0-1 1,0 0-1,0 4 1,0-4-5,0-2 0,0 4 1,0-3-1,0-1-22,0 0 0,0-2 1,2-3-1,2 1 6,1 2 0,3 1 0,-4-7 0,2 1 13,-2-1 0,3 1 0,1 1 0,0 2 11,0 3 1,3-1-1,-5-6 1,0 1 13,2-1 1,-6 1-1,5-1 1,-1 1 12,0-1 1,2-3-1,-4 1 1,2 5-7,-3-1 0,-1 0 0,0-1 0,2-1-29,2 1 0,2 5 0,-4 0 0,2-1-24,-3-3 0,5 4 0,-2 1 1,0-1 0,2 2 0,-5-5 0,7 5 0,-2-2-8,-4 0 0,4 3 1,-3-5-1,1 2-3,2-1 0,-6-1 0,6 0 0,-3 3 19,1-3 1,2-2-1,-4-1 1,2-1-25,-2 1 1,3-1-1,1 1 1,0-1 5,0 1 0,5-1 0,-3 1 18,0-1 0,3 0 0,-5-1 0,0-2 37,0-3 0,5 1 0,-3 5 0,1 1 19,1-1 0,-6 1 0,4-1 1,-1 1-11,1-1 1,0 1 0,3-1 0,-3 1-35,-2-1 0,5 0 1,-1 1-1,4-1-38,1 1 0,-5-1 0,-1 1 0,3-1 4,1 1 1,3-1 0,-1-1 0,1-3-17,-1-1 1,1-2 0,-1 3 0,1-3 7,-1-2 1,1-1 0,-1-3 6,1 2 0,-1 0 0,0-6 1,1 0 11,-1 0 1,1 0-1,-1 0 3,1 0 0,-1 0 1,1 0-1,-1 0-10,1 0 1,-1 0 0,1-2-36,-1-4 0,6-2 1,1-5-1,-3 3 8,-2 2 1,-1 1-1,-1 3 1,3-4 4,3-2 0,-4 6 0,5-3 0,-5 1 32,-2 0 0,3-6 0,1 7 0,3-1-34,-3-2 0,-2 6 0,-1-4 0,-1 2-39,1-2 0,5 5 0,0-5 0,-1 2-28,-3-2 1,0 4-1,3-6 1,1 2 52,-2 1 0,-1-3 0,-1 4 0,3-2-13,1 2 1,0-3 0,-5 1-1,-1 0 88,0-2 1,1 4-1,-1-5 1,1-1 51,-1 0 0,1 6 1,1-3-113,5-1 1,-11 6-1,5-4 1,-3 4-30,1 2 0,3 0 0,2 0 1,3 0-6,-3 0 1,-2 0 0,-1 0-1,1 0 33,5 0 1,-5-2-1,4-2 1,-3-2 20,-3 3 0,3 1 0,1 2 0,2 0 8,-2 0 1,-1-2 0,-3-2-1,1-2 14,-1 2 1,-5 0 0,0 0 0,1-2 14,3 3 0,-1-1 1,-1 0-1,-3-2-34,3 2 0,2 0 1,1 0-1,0-1 12,1 1 0,-1 2 1,1 2-1,-1 0-27,1 0 1,-1 0 0,3 0 0,1 0-11,2 0 0,1 0 0,-7 0 0,2 2-60,5 4 0,-3-3 0,6 7 0,-2 0 43,-3-1 1,3-3 0,-2 4 0,1-2 18,1-4 0,-6 3 0,6-1 0,-1 0 16,-1 2 0,6-6 0,-6 4 1,-1-4 49,-3-2 1,4 1 0,1 3 0,-3 2-25,-2-2 1,-1-2 0,-1-2 0,3 2-20,3 4 1,-3-4 0,3 4 0,-4-5-49,-1-1 0,-5 6 1,3 2-17,3 2 1,3-4 0,-5 3 0,0 1-18,1 0 1,5-5-1,0 7 1,-1 2 20,-3 1 0,-1-3 0,-1 0 1,1 1 42,-1 3 0,3-1 0,1-1 0,2-3 30,-2 3 0,-1-4 0,-3 1 0,1 1-23,-1-2 1,1 5 0,-1-5 0,-1 2-21,-5-1 1,5-5-1,-4 4 1,3-1-16,3 1 0,-7-6 0,-1 4 1,0-2 5,-1-1 1,3 9-1,5-4 20,1-1 1,-7 5-1,1-6 1,2 1 3,1 5 1,-3-4 0,0-1 0,-1 1-8,-1 0 1,5 1 0,-3 5-1,4-2-10,1-3 1,-5 1-1,-1 5 1,3 1-53,1-1 1,3 1-1,-1 1 1,1 2 19,-1 3 0,1-1 0,-3-6 0,-1 3 33,-3 3 0,1-3 0,6 5-7,-1 0 1,-1-11 0,-3 3 103,-1-1 1,-1-1-1,7 3-26,-1-1 0,-5-5 0,-2-1 0,-1 3-55,1 1 1,-4-3-1,6 0-6,1 1 0,-3 3 0,0 1 0,-1 1-7,1-1 1,-4-5 0,5 0 0,1 1 43,-2 3 0,5 1 0,-5 1 0,2-1 2,-1 0 1,1 3 0,5 1-1,-1 3-9,-4-3 1,3-4 0,-3-1-1,3-1-3,3 5 0,-1 1 1,1-3-1,-1-1 15,1 1 1,-1 1-1,1 2 1,-1 3-12,0-3 0,1-2 0,-1-1 0,1-1 76,-1 1 0,1-7 0,-3 1 0,-1 2-1,-2 1 0,-1-3 0,7-1 0,-1 3-41,1 1 1,-1-3 0,0 0 0,1 1-28,-1 3 1,1-1-1,-1 1 1,1-1-46,-1 5 0,3 1 1,1-3-1,2 1 8,-1 4 0,-3-3 0,-1 5 1,-1-2 14,0 1 1,1 5-1,-1-6 1,1 0-5,-1 2 0,-5-5 1,0 3-1,-1-3 2,-1-3 1,4 0 0,-7 1 0,1-1-17,0 1 0,0-3 0,-5-1 0,3-2-1,-2 1 1,4 3-1,0 1 1,-1 1-4,1-1 1,0-5-1,-4-1 1,2 3-54,-2 2 1,-1 1-1,1 0 1,2 1-29,-2-1 0,4-3 0,-2 1-119,-3 5 1,5 7-1,-2-4 1,0 1-111,2 1 1,-4-6 0,5 6 0,1-1 5,0-1 1,-5 2 0,5-3 0,-2 1 229,-4-2 0,4-1 1,-1-3-1,1 1 61,0-1 0,0-1 0,-5-3 109,3-1 0,2-2-734,-2 1-118,-4-3 0,6-10 1,-8-4-1,0-5 772,0-5 0,-8-9 0,-2-2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3:55.2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6723 8000,'-6'-18'-252,"0"1"1,0 5 0,6 0 0,0-1 352,0-3 1,0-1 0,0-1 0,2 1 197,4-1 0,4-1 1,7-2-1,1-5-35,-1-1 1,2 4 0,3-4 0,3 0-143,2-1 0,4-1 0,8-6 1,4 1-20,1-1 0,3-2 0,5-2 0,3-4-53,3-1 0,-4 5 1,4-2-1,-1 4-117,1 2 1,-4-6 0,4 1 0,-3 1 5,-3 2 0,-5 2 0,-1-2 0,1-2 2,-2-1 1,-3-7 0,-5 6 0,2 1 120,2-3 1,5-2-1,-5-7 1,0 0-51,1-1 1,1-5 0,6-2 0,-3 0 11,3-1 0,1 1 0,3 4 0,-3-2-22,-3 2 1,7-5-1,-6 3 1,1 2 24,1 2 1,1 1-1,1 1 1,-1 1-14,-5 5 0,-1 3 0,-6 8 0,1 0-3,-1 0 1,4 2-1,-2 2 1,-3 4 0,-1 2 0,0-6 0,2 2 0,2-2 31,-2 2 0,-3-4 1,-1 5-1,0-1 23,0 0 1,6 0 0,0-6 0,-2 0 13,-3 0 1,-1 0 0,2 0 0,2 0-27,2 1 0,1-1 0,-3 0 1,2 2 26,-2 4 1,4-8 0,-3 6 0,-1 0-20,-2-2 1,4 0 0,-1-2 0,-1 2-18,-2 4 1,0-4 0,2 4 0,2-4 53,-3-2 0,1 0 0,0 2 0,2 2 7,-2 2 1,3-1 0,1-4 0,0-1-11,-1 0 0,5 6 1,-6-1-1,-3 1-79,-1 2 1,4-6 0,0 6 0,-2-2-62,-3 0 1,-1 6 0,2-7 0,2 1-23,2 2 1,-4-6-1,-4 4 1,4-4 32,-1-2 0,1-6 1,0 1-1,2 1 84,2 2 1,-1-4 0,-5 0 0,0 1 32,0-3 1,0 6 0,0-4 0,2 5-53,4 1 0,-4 0 0,5 0 0,-1 0-47,0 0 0,5 2 0,-3 2 0,0 2-7,-1-2 0,5-2 0,-6-2 0,0 0 136,1 0 0,1 0 0,5 0 0,-1 0 9,2 0 1,-5 0 0,3 2 0,-1 2-70,-1 2 1,-4 8 0,-10-2-1,-2 5-24,2 6 0,2-7 1,0 5-1,-2-1-10,-2-6 1,0 3 0,6-7 0,-2 2-45,-4-1 1,4 1-1,-6 4 1,0-3 61,-3-1 0,1 0 1,-2 5-1,1-1 26,1-4 0,-6 3 0,6-5 0,1 2 18,3-1 1,2-5-1,0 4 1,0-2-30,6-4 0,-2 0 0,5 0 0,-3 4-17,-2 1 0,8-5 0,3 2 0,3-4-4,-2-2 1,1 2 0,-7 2 0,-2 4-233,-3 2 0,-1-4 0,-2 5 0,-3 3 105,-7 2 0,2 7 1,-2 0-1,-1-1-61,-3-3 1,-1 1 0,-3 1-669,-3 3 0,-6 7-968,-12-2 1792,-4 12 0,-15 11 0,-2 10 0</inkml:trace>
  <inkml:trace contextRef="#ctx0" brushRef="#br0" timeOffset="500">6148 1431 7572,'7'-18'-52,"-3"9"0,6 1 486,-2 0 1,-1 6-590,-1-4 1,-4 3 154,4-3 0,4 4 0,-1-6 0</inkml:trace>
  <inkml:trace contextRef="#ctx0" brushRef="#br0" timeOffset="634">6235 1431 8158,'-18'8'-165,"7"1"1,1 9-117,2-1 0,3 1 1,5-1 94,0 1 0,0-1 1,0 1 185,0-1 0,0 1 0,0-1 0,-8 8 0,-2 2 0</inkml:trace>
  <inkml:trace contextRef="#ctx0" brushRef="#br0" timeOffset="866">6148 2007 8158,'-6'18'-377,"0"-1"1,-6 1 0,6-1 131,3 1 0,1-1 0,2 0 85,0 1 1,0-1 0,0 1 159,0-1 0,0 1 0,0-1 0,0 1 0,0-1 0,0 1 0,0-1 0,0-7 0,0 13 0,0-3 0</inkml:trace>
  <inkml:trace contextRef="#ctx0" brushRef="#br0" timeOffset="1049">6148 2811 8158,'-12'23'-461,"2"0"0,2-1 316,5-3 0,-5-2 0,2 1 0,2-1 205,2 1 1,2-1 0,-2 1 0,-2-1-127,-1 1 0,-1-1 1,6 1-1,0-1-86,0 0 1,0 1 0,0-1-1,0 1 152,0-1 0,8 1 0,1-1 0</inkml:trace>
  <inkml:trace contextRef="#ctx0" brushRef="#br0" timeOffset="1233">6095 3649 8158,'0'27'-473,"0"-2"1,0-7-1,0-1 464,0 1 0,0-1 1,0 1-1,0-1 129,0 1 0,0-7 0,-2 1 0,-2 1-101,-1 3 1,-1 1 0,6 1 0,0-1-88,0 1 0,0-1 0,0 1 1,0-1-105,0 1 1,0-1 0,0 1-1,0-1 172,0 0 0,0 1 0,0-1 0</inkml:trace>
  <inkml:trace contextRef="#ctx0" brushRef="#br0" timeOffset="1400">6113 4714 8136,'-8'35'-130,"-4"0"0,5-2 1,-1-2-1,2-2-159,0 2 1,0 0-1,6 0 1,0-2 166,0 3 0,0-1 1,0-2-1,2-4 122,4 0 0,-4-5 0,4 3 0,4 4 0,-1 0 0</inkml:trace>
  <inkml:trace contextRef="#ctx0" brushRef="#br0" timeOffset="1600">6078 5587 8132,'-8'30'-244,"-2"-3"1,-1-2 69,-1-4 1,8 4 0,-4-1 0,3-1 234,-1 2 1,0-5 0,6 3 0,0-4-78,0-1 1,0 5 0,0 0 0,0-1 6,0-3 1,0-1 0,0-1-1,0 1-83,0-1 0,0 0 1,0 1-260,0-1 1,0 1 350,0-1 0,0 1 0,0-1 0</inkml:trace>
  <inkml:trace contextRef="#ctx0" brushRef="#br0" timeOffset="1766">6025 6426 8130,'-2'27'0,"-1"-2"-64,-3 0 0,0-5 1,4 5-1,-2-2 117,-2 1 1,0-1 0,6-6 0,0 1-292,0-1 1,2 1-1,2-1 1,4 1-649,2-1 886,-6 1 0,11-1 0,-5 0 0</inkml:trace>
  <inkml:trace contextRef="#ctx0" brushRef="#br0" timeOffset="1967">5990 7194 7981,'-2'18'0,"-1"-1"-162,-3 1 1,0-1 0,4 0 0,-2 1 340,-2-1 1,0-5-1,6 0 1,0 1-239,0 3 0,0-5 1,0 1-454,0 2 0,6 1-290,0 3 802,0-1 0,2 1 0,1-1 0</inkml:trace>
  <inkml:trace contextRef="#ctx0" brushRef="#br0" timeOffset="2134">5973 7736 8106,'0'17'-74,"0"0"0,0 1 1,0-1-64,0 1 1,0-1 0,0 1-168,0-1 0,2-5 0,2 0-262,2 1 566,-1-5 0,-5 7 0,0-5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28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70 140 7978,'-17'-23'-168,"-1"0"0,3 1 1412,3 3 0,5 1-508,7 1 1,7 7 0,7 4 0,5 4-464,5 2 1,9 0 0,0 0 0,5 0-495,1 0 1,6 0-1,1 0 1,5 0-497,1 0 0,3 2 717,3 4 0,-4-4 0,6 6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3:59.9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0 8292,'-18'0'-126,"6"0"-466,1 0 898,-1 0 0,2 2-112,5 4 1,10-2 0,7 6-58,4-3 1,-5 5 0,1-6 0,1 0 10,3 1 1,-4-5 0,-1 6 0,3-2 28,1 0 1,3 0 0,-1-6-88,1 0 1,-1 1-1,1 3-26,-1 2 0,1 0 1,-1-6-1,1 0 15,-1 0 0,0 0 1,1 0-1,-1 0 19,1 0 0,-1 6 0,1 0 0,-1-2-26,1-3 1,-1 5-1,1 2 1,-1 2-27,1 3 1,-1-3-1,0 2 1,1 1-14,-1 3 0,1-5 0,-1 1 0,3 2-12,3 1 0,-4 3 1,5-3 12,-5-3 1,-1 3-1,-1-5 1,1 2 22,-1-1 0,0-7 0,-1 4 0,-2-2 29,-3 0 1,1-1 0,3-3 0,-1 2 116,-2 2 0,-1 2-107,7-2 0,-1-4 0,1 5-78,-1 1 0,-5-6 1,-1 4-1,1-2-8,-2 2 0,5-4 0,-3 5 0,3-1 14,3 0 1,-6 2 0,-1-4 0,3 3 12,1 3 1,-3 0 0,0 3 0,1-3 33,3-2 0,-5 5 1,1-3-1,2 2-20,1-1 1,-3-5-1,-1 4-56,3-2 1,1 3 0,3-3-38,-1 2 0,1-6 26,-1 1 0,1 3 0,-1-2 51,1-2 0,-3 0 0,-1 0 33,-3 1 0,1 1 1,4-4-1,-3 2 38,-1 2 1,-1 2-101,7-2 0,-1-5 1,-1 7-1,-2-2-1,-3 0 1,-5 0 0,6-4-41,1 3 1,3-1 0,1 6-1,1 0 15,-1-1 1,-5-5 0,-1 4 69,3 0 1,2 0-1,1 5 51,0-1 0,1-6 0,-1 3 1,1-1-43,-1-4 0,-5 4 0,0-2-38,1-3 0,3 5 0,1-2 1,1-2-6,-1-2 1,-5 4 0,-1 0 0,3-1 11,1 3 1,3-4 0,-1 6 0,1-1-8,-1 1 1,-5-4 0,0 6 0,1-1-10,3-1 1,1 5 0,1-5 0,-1 2-25,1-1 1,-1-1 0,1 4 0,-1-5-69,0-1 1,1 4 0,-1-6 0,1-1 31,-1 3 0,1-6 1,-3 6-1,-1-2 51,-2 0 0,-1 1 0,7-3 37,-1 2 1,-5 6-1,-3-5 1,1 1 40,0 0 1,0 6 0,3-5 0,-3 3-65,-2 0 1,3-7 0,-3 5 0,2 0-37,3-1 1,-3-5 0,2 4 35,1 0 0,3-4 0,1 5 0,1-1-2,-1-4 0,1 4 0,-1-2 0,-1-1-31,-5 3 0,11-6 0,-5 6 0,2-2-36,1 0 1,-3 1 0,1-3 0,-1 4 38,1 2 0,-7-4 0,1 3 0,2-1 50,1-4 1,3 4 0,-1-3 63,0-1 0,-5 4 1,0-2-44,1-2 1,3 0 0,1 0-57,1 1 1,-1 1 0,-1-4-1,-3 2-17,-1 2 1,0 5 0,5-3 0,1 0-6,-1 0 0,1 5 0,-1-3 0,0 2 24,1-1 1,-1-5 0,1 6 0,-1-1 25,1-1 0,-1 4 1,1-7-1,-1 1-15,1 0 1,-1 6 0,1-5-7,-1 1 0,-1 0 0,-3-6 0,-1 1 27,1-1 0,-3 4 0,2-2 14,1-2 1,3-2-53,1-2 1,-1 2 0,-3 2-1,-1 1-4,2-1 0,-5-2 0,3 0 0,2 2 13,1 2 1,-3 0-1,-1-4 1,3 1-24,1 3 1,3 6 0,-1-6-1,1 0-14,-1 1 1,1-3 0,-1 8-1,1-1 9,-1-1 1,1 4 0,-1-6 0,1 1 5,-1 5 0,0-4 0,1 1 0,-1 1 7,1-2 0,-1 3 0,-1-5 0,-3 0-7,-1-1 0,0 5 0,5-6 7,1-2 1,-7 0-1,1-1 87,2 3 0,1 0 182,3-6 1,-1 0-103,0 0 0,1 0 0,-1 0-143,1 0 0,-1 0 0,1 0-5,-1 0 0,1 0 1,-1 0-35,1 0 1,-1 6 0,1 0-35,-1-2 1,-1 0-1,-3-1 1,-1 3-18,1-2 1,-3 4 0,2-2 0,-1 0 55,-1 1 0,4-3 1,-7 6-1,3-2 2,4-4 1,-5 3 0,3 1-9,2 2 0,-5-6 0,3 1 19,2-3 0,-7 0 1,1 2-9,0 2 1,2 0-26,7-6 1,-5 0 4,-1 0 0,1 6-6,5-1 1,-5 7 0,0-6-159,1-2 1,-3 0-39,2 2 1,-1-3 198,7 9 1,-1-8 37,1 2 0,-7-2 0,1 1 1,-6-3-1,3 6 34,-1 0 1,0-6-61,-2 4 0,-4-2-53,4 1 1,-3-3 0,1 6-168,2 0 0,2-6-242,-2 4 0,-2 1-375,7-1 0,-7 2 1,4-4-197,0 2 1057,-6-1 0,5-5 0,-7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04.2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0 8038,'-12'6'-490,"1"0"892,7 8 0,-4-5-325,8 9 1,2-7-1,4-1-12,5-2 0,5 0 0,3-5 3,4 3 0,-3 6 1,3-4-1,-3-1-20,-3 1 1,2 4 0,3-4 0,3 1 14,2 5 1,-5-4-1,3 1 1,-2 3-66,0 1 0,6 3 0,-3-1 0,-1-1-1,0-5 1,-2 5 0,-5-4 0,-1 1 38,1-1 0,-1 1 0,1-5 0,-1 0-26,1 0 0,-7-1 0,1-3-25,2 2 1,1 0 0,1-4 0,-3 2-27,-1 2 1,-1-1 0,7-3-43,-1 4 0,1-2 71,-1 8 0,1-8 1,-3 3-1,-1-1 17,-2 0 1,-3 2-1,5-4 1,-3 1 12,3-1 0,-4 0 0,1 0 0,3 4-9,1 2 1,-3-7 0,0 5 4,1 0 0,3 2 1,1 5-13,1-3 0,-7 1 0,-1-5 0,0 0-8,0 0 0,-5 3 1,7-5-1,0 0-32,-3 2 1,5-4 0,-6 5-37,1-1 0,3 4 1,6-4-49,-1 1 0,0-3 1,1 4-70,-1-2 0,1-1 67,-1-1 0,1-2 1,-1 6 54,1-3 1,-3 1-1,-1-4 1,-3 2-4,3-2 0,-4 4 0,1-3 12,3-1 0,1 4 0,3-2-5,-1-2 1,1-2-1,-1 0-31,1 3 1,-1-3 0,1 6-47,-1 0 1,1-6 0,-1 6 64,1-1 0,-1-5 0,-1 6 0,-3-2-14,-1 0 1,-6 0-1,3-5 91,-1 5 0,6-4 0,-5 6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06.1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 8095,'-6'11'580,"0"1"-596,0-8 0,8 4 150,4-8 1,-2 5 0,8 1 2,1-2 1,3-2 0,1 0 0,1 2 17,-1 2 1,1 1 0,1-3-1,2 4-21,3 2 1,5-4-1,-4 5 1,2 1-55,4-2 0,0 5 0,0-3 0,-2 3-38,3 3 1,0-3-1,1-1 1,-1-2-24,-3 1 1,-2-3-1,4 0 1,-4-1-31,-2 1 1,6-4-1,-4 3 1,3 1 18,-1 0 0,-2-6 0,4 4 0,-4-3 31,-2 1 0,6 8 1,-4-5-1,3 3 62,-1 0 0,-2-3 0,4 5 1,-4-2-33,-2 1 1,6 7-1,-3 1 1,1-4-17,0-1 1,-2 7 0,4-7 0,-2-1-11,2 1 0,-6 3 0,1-7 0,-3 1 2,0-1 1,6 4 0,-4-7 0,1 3 7,-1 0 1,6-3-1,-2 5 1,2-2-23,-2 1 0,4 3 1,-4 1-1,4 1-30,2-1 1,6-1-1,0-3 1,-2-1 8,-3 1 1,-1 3-1,0 1 1,0 1-11,0-1 0,-2-5 0,-2 0 0,-2 1 16,2 3 0,-4-1 0,1-1 0,-1-3 32,0 3 0,2 2 0,6 1 0,-2 2-49,-4 5 1,4-9 0,-4 5 0,4-1-19,2 0 0,-6-3 0,0 5 1,2-3-14,2-1 1,0-9 0,0 11 0,-2 1 15,0 1 0,6 2 0,-10-5 0,3-1-4,-1 1 0,-2-1 0,4 1 1,-4-1-60,-2 1 1,1-7 0,-5 1 0,2 2-101,-1 1 1,-1-5 0,-2-2-1,1-3-555,-5 1 1,-1 6-1012,3-6 1745,1-1 0,-1-5 0,1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07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3092 7239,'-10'2'-875,"4"3"558,4-3 141,2 6 176,8-16 0,-6-1 0,6-9 0</inkml:trace>
  <inkml:trace contextRef="#ctx0" brushRef="#br0" timeOffset="149">35 2882 7806,'-10'-8'-315,"3"6"1,7-7-193,0 3 507,0-4 0,0-7 0,0-1 0</inkml:trace>
  <inkml:trace contextRef="#ctx0" brushRef="#br0" timeOffset="298">53 2568 7493,'-16'-2'-509,"4"-4"1,5 2 0,7-8 508,0-1 0,0-10 0,0-5 0</inkml:trace>
  <inkml:trace contextRef="#ctx0" brushRef="#br0" timeOffset="466">35 2044 7598,'0'-18'-811,"0"1"824,0-1 0,0 1 1,0-1-140,0 1 1,6-1 125,0 1 0,7-8 0,-3-2 0</inkml:trace>
  <inkml:trace contextRef="#ctx0" brushRef="#br0" timeOffset="649">70 1467 7966,'0'-11'-545,"0"-1"216,0-1 0,0-3 0,0-1 402,0-1 1,0 1 0,0-1 0,0 1-152,0-1 1,0-5 0,0 0 0,0-1 77,0-1 0,0-2 0,0-8 0</inkml:trace>
  <inkml:trace contextRef="#ctx0" brushRef="#br0" timeOffset="1049">18 699 7329,'-10'-17'-282,"4"-1"1,4 1-1,2-1 388,0 1 1,0-1 0,0 1-48,0-1 1,0 7 0,0-1-185,0-2 0,0-1 0,2-3 2,4 1 0,-4-1 1,4 1-16,-4 0 1,-2-1 78,0 1 0,0-1 1,0 1 73,0-1 1,0 7 0,0-1 8,0-2 1,0-1-1,0-3 6,0 1 1,0 5 0,0 1-1,0-3 2,0-1 0,-6 3 1,0 0-9,2-1 1,2-3-1,2-1-34,0-1 0,2 9 0,2 1-162,2 0 41,0 6 118,-6-6 1,0 6-6,0-3 1,0 1 0,0-8 17,0-2 0,0-1 0,0-3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11.5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6478 5968,'-10'0'-73,"3"8"1,7 1 0</inkml:trace>
  <inkml:trace contextRef="#ctx0" brushRef="#br0" timeOffset="2369">88 6565 8069,'-6'12'0,"-1"-2"-137,-3-3 1,6 1-1,-4-4-136,0 2 719,6 0-212,-13-6 1,11 0 78,-8 0-61,9 0 132,-5 0-186,8 0 0,8-8-113,3-4 0,-1-1 0,0-1 0,-1 2-23,1-1 1,2-9 0,5-3 0,1-2-52,-1-4 0,1-2 0,-1-2 0,2-2-27,5-4 0,-5-3 0,6-9 0,-1 1 11,-1 0 0,0 5 0,-3 1 0,1-1 13,2 2 0,0 3 1,-5 7-1,-1 0 8,1 0 0,-3 2 0,-1 4 1,-2 4 21,1-1 1,3 7 0,1-6 0,-1 1-17,-5 1 1,5-2 0,-4 4 0,3-3-24,3 3 0,-1-6 0,0 0 0,-1-1-3,-4 5 0,3-2 0,-3 0 0,3-1 9,3 1 0,-7 2 0,-1 5 0,0-1 7,-1-4 1,-3 3 0,4-3 0,0 2 4,-1-3 0,1 3 1,4-6-1,-5 0-12,-1 0 0,6 3 0,-5-5 0,3-2-1,0-2 1,-1 0 0,5 2 0,-3 4-21,-1 2 0,-2-4 1,3 5-1,-1 3-24,2 2 1,-5 1 0,3 1 0,0-1 15,-3 1 1,7-1-1,-6 1 1,1 1 19,1 5 0,-1-11 1,5 5-1,-2-5 4,-3-3 0,1 6 0,5-6 0,1-1 3,-1-3 0,-5 2 0,0 0 0,1 0 0,3 0 0,1 5 1,-1-3-1,-3 2-16,-1-1 0,-2 1 1,3 6-1,-3-1 4,-2 1 0,5-1 1,-3 1-1,2-1 4,-1 1 0,-5-1 0,4 1 1,-1 0 4,1-1 0,0 1 0,3-1 0,-1 1 9,2-1 1,-5 1 0,3 1-1,0 3 11,-3 1 0,7 2 0,-6-3 0,1 1 1,1-1 0,-6 3 0,5-2-12,3-1 1,1-3 0,1-1-1,-2 1-8,-3 4 0,1-3 0,3 3 0,-1-3-13,-2-3 1,-3 1-1,5-1 1,-3 1-2,3-1 0,-4 1 0,-1-1 0,1 1 69,0 0 0,-4-1 0,5-1 32,3-5 1,0 11 0,-1-5 0,-3 3-32,-2-1 1,3 5 0,-3-1-47,2-2 1,-1 5 0,5-3 0,-2 0-64,1 3 1,-3-5 0,2 6-10,1-1 0,3-1 0,-1-4 0,-1 5 26,-3 1 1,-5-4 0,4 5 0,0-3 34,-1-4 1,-3 5 0,6-3 16,1-2 1,-3-1 0,2-3-2,1 1 0,-3-1 1,2 1-1,-1-1-48,-1 1 1,4 0 0,-7-1 0,3 1 18,4-1 1,-5 1 0,3-1 0,0 1 10,-3-1 1,7 3 0,-5 1 0,5 3 37,1-3 1,-5-2 0,0-1-1,1 1-10,3 5 1,-5-5 0,1 5 0,2-5-38,1-1 1,3 1 0,-3 3 0,-1 1-32,-3-2 0,1-1 0,6-3 22,-1 1 1,-5-1 0,-1 1 33,3-1 1,-1 1 0,1 0 46,-2-1 1,-6 1 0,3-1 0,1 3-65,0 3 1,-5-4-1,5 5 1,0-5-40,0-1 0,-5 1 0,5 3 0,0 1 28,-1-1 0,1-3 1,4 0-1,-3 3 0,3 1 1,-4 6 0,1-5 0,3-1 11,1 2 0,-3-3 0,0 5 18,1-2 1,3-1-1,1-5-19,1 5 0,-1-5-15,1 4 1,-3-3-1,-1-1 1,-3 3 43,3 1 1,-4 1 0,1-7 51,3 1 0,-4-1 0,-1 1 0,1 1 4,0 4 0,-4-3 0,5 3-44,3-3 1,-1-3 0,1 3 0,-2 1-24,1 3 0,-3 5 0,2-6-26,1-1 1,3-1 0,-1 0 0,-1 5 3,-3 1 0,1-4 0,4 4 0,-3 1 9,-1-1 0,-2-6 0,3 5 0,-3-3 51,-2 0 1,5 7-1,-3-7 1,1 0-19,1 3 0,-2-7 1,3 4-1,-3-3 26,-2-3 0,5 7 0,-3-3 0,2-1-4,-1-1 1,1-13 0,6 8-61,-1-5 1,-5 1-1,-1 8 1,1-1-1,-2 1 1,5 3-1,-3-1-10,3-5 1,3-1 0,-1 4-5,1-1 1,-7 6 0,1 3-1,0-1 10,-3 0 1,7 5 0,-6-7 0,1 0 6,1 3 0,0-5 0,3 6 0,-1-2-22,-3-3 0,1 3 0,5-1 19,1-3 1,-1-2 0,1-1 1,-1 0 1,-1-1-1,-3 1 1,-1 1 9,2 4 0,-5-3 0,3 3-14,2-3 0,-7-3 0,1 3 0,-2 1-3,0 3 0,7-1 0,-3-6 14,0 1 1,-1 5 0,-3 1 16,6-3 1,-2 4 4,1-1 0,1 5 25,5-6 1,1 6-18,-1-5 1,-5 5-1,-1-4 1,1 1 9,-2-1 0,5 0 0,-5-3 0,2 1 41,-1-2 1,1-1 0,5-3 0,-1 1-42,-4-1 1,3-1 0,-3-2 0,3-3-30,3 3 1,-7 2-1,1 1 1,2 1 3,1-1 0,-3 1 1,-1-1-10,3 1 0,2-1 0,1 3 0,-1 1-23,-5 3 1,5 1 0,-5-2 0,3 5 2,-2-1 1,3 4 0,-3-6 2,3 2 1,3-3 0,-1 3 0,1 0-64,-1 1 0,-5-7 0,-1 4 0,3-1-14,2-1 1,-5 2 0,-1-3-1,0 3 1,-1 2 1,-5-5 0,4 3 0,-2-2 10,0 1 0,-1 5 0,-3-6 38,4-1 0,-4 3 0,4-2-66,-4-1 0,0 5 1,2 0-199,1 0 0,3 6-351,-2-3 1,-4 5-281,4 5 0,-4 5 927,-2 8 0,-8 7 0,-2 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15.3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1328 1 7921,'0'12'-47,"0"-1"0,0-5 728,0 6-437,0-8 0,0 5-152,0-3 1,-2 2 0,-2 5-45,-2-1 1,-5-6-1,3 4 1,-2-1-13,-3 1 1,3-4 0,-2 5-1,-1 3 18,-3 2 0,-1 3 1,-1 2-1,1 3-16,-1-3 0,7 4 0,-1 0 0,-2 1-21,-1-1 0,-3 6 0,3-4 0,1 2-33,3 0 0,5-2 0,-4 5 1,0-3 3,1 2 0,3-6 0,-4 0 1,1-2 9,-1 1 1,4 7 0,-4-4 0,1 0 2,-1-4 1,4 3 0,-6-3 0,-1 0 48,-3 2 0,-1-3 0,1 5 0,3 0-11,1 0 1,-1-3 0,-7 3 0,1 0-3,3 0 0,3-6 0,-5 5 0,1-1-4,-1 4 0,3-4 0,1-2 0,4-1-26,3 1 1,-5-4 0,4 5 0,1-3-53,-1 2 1,0-3 0,4 5 0,-4-2 3,-1 1 1,5 1 0,-4-4 0,2 2 26,0-1 0,-1-3 1,1-1 10,-6-1 0,2-5 0,-1-1 12,-3 3 1,5-4 0,-1 1 0,0 1-3,0-2 1,1 5-1,-5-3 1,2 3-6,-1 3 1,3-1 0,-1 1 0,-3 1-4,-2 4 1,5-3 0,-1 3 0,1-3-1,1-3 1,-6 6 0,7 3 0,-3-1 0,0 0 0,6 0 0,-3-2 0,-1 5-23,0-1 0,5 4 0,-5-6 0,0 0-70,0 1 0,5 3 1,-5-4-1,0 2-32,1 4 0,3-6 0,-4 1 0,0-3-13,1 0 1,-1 0 0,-4-5 0,3-1-14,-3 1 0,4-7 0,1 1 1,-1 0-156,0-3 0,4 5 0,-3-6-516,1 1 822,-6-5 0,12 12 0,-5-6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23.63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263 315 7961,'-18'-16'0,"1"3"315,-1 1 1,3 1-1,1-7 462,3 1 0,7-1 0,-2 1-245,4-1 0,4 1 1,4 1-413,5 5 1,5-3 0,1 8 0,1 2-176,-1 2 0,1 2 1,-1 0-1,1 2-65,-1 4 0,-5-2 0,-1 8 0,1 1-31,-2 3 0,-3 7 0,-7 0 0,0-1 123,0-3 1,0 4-1,0 1 1,-2-3 170,-3-2 0,-5-1 1,-7-1 79,-1 1 1,1-3 0,-1-3 0,1-6-3,-1-4 0,1-8 0,1-4 0,3-3-136,1-7 1,8-9 0,-2 2 0,4-2-64,2 0 0,0 0 0,0-6 1,0 2-43,0 4 0,8-2 1,4 5-1,3 3 1,3 4 1,-1-1 0,1 14 0,-1 3 63,1 1 0,-1 2 1,-1 4-1,-3 5 15,-1 9 1,-8 11 0,1 0-1,-3 4 3,-2 2 1,0 0 0,0 0 0,-2 0 37,-3 0 1,1 3 0,-8-1 0,-1-6-26,-3-4 0,-1-5 0,-1-9 0,1-3-34,-1-2 0,1-2 1,-1-8-1,1-4-22,-1-6 0,3-9 0,1-4 0,5-3-36,1-3 0,2-7 0,6-3 0,0 2-14,0 2 1,0 8 0,2 2 0,4 2 12,5 3 0,5 3 1,1 3-1,3 5 15,3 5 1,-4 4 0,7 4 0,-3 4 3,0 5 1,1 7 0,-7 5 0,0 4 84,1 1 1,-6 5 0,-3-4-1,-1 2 61,-4-2 0,-2 2 0,-4-6 0,-2 0-21,-2 0 0,-7-3 1,1-9-1,-6-3-54,-5-2 0,4-2 0,-4-6 0,3 0-87,3 0 0,-7-8 0,1-4 1,2-3-120,1-3 0,5-1 1,1-4-1,3-5-33,-3 1 0,6-6 1,2 6-1,4-2 125,2 0 1,2 8 0,2-3 0,4 5 64,2 1 1,3 3 0,9 1-1,1 5 40,-2 1 0,5 2 0,-3 6 0,-2 2 82,-1 4 1,-3 3-1,-1 9 1,-3-1-19,-1 1 0,-8 1 0,1 3 0,-3 1-9,-2-2 0,-2 4 0,-3-1 0,-7-3-23,-3-1 0,-3-5 0,-1-1 0,-5-5-77,-5-1 1,2-2 0,0-6 0,0 0-93,0 0 1,3-8 0,-3-3 0,2-5-60,4-1 1,7-7 0,4-1 0,3 0 6,3 0 1,2-5 0,4 7 0,3 2 29,7 1 0,9 5 1,5 3-1,-1 6 46,0 4 1,6 2 0,-4 0 0,2 2 39,1 4 0,-9 4 0,2 7 0,-3 1 39,-3-1 1,-1 1 0,-3-1 0,-3 1 61,-2-1 1,-3 1-1,-7 1 1,-3 0 31,-7-1 0,-3 1 0,-5-11 0,-1 0-90,-3 0 1,-5-3-1,6-5 1,0-1-49,-2-5 0,5-4 0,-3-7 1,5-1-27,7 1 1,-3-3-1,8-1 1,2-2-96,3 1 0,1 3 0,0 1 0,1 1 36,5-1 0,4 9 0,7 1 0,1 2 38,-1 0 0,7 0 0,-1 8 0,-2 4 52,-1 6 0,-3-2 1,1 1-1,-3 3 176,-3 1 1,-2 9 0,-7-1 0,3-2 16,-2-1 0,-4-1 1,-6 2-1,-3 3-76,-1-3 1,-11-3 0,3-5 0,-1-3-32,-1-2 0,3-3 1,-1-5-1,1 0-75,-1 0 1,3-2 0,1-3 0,5-7-153,1-4 0,2-3 0,6-2 0,0-3-53,0 3 1,0 2-1,2-1 1,4 1 130,5 1 0,3-3 0,0 11 0,-3 1 7,3 3 1,7 4-1,2 2 99,-1 0 1,-5 2 0,-3 4 0,-4 5 104,-3 5 1,-1 7 0,-6 0-1,0 1-36,0 1 0,-2-6 0,-4 5 1,-5-5-56,-5-2 1,-1-1-1,-1-4 1,1-7-15,-1-3 1,1-2-1,-1-2-106,1-3 1,-1-5 0,3-9-1,1-5-132,3-5 0,7 2 0,-2-2 0,4 0 93,2 2 0,0-4 0,2 7 0,4 3 58,5 1 0,5 9 0,3 1 0,3 2 33,1 5 0,0 3 1,-3 5-1,-1 7 162,-1 3 0,3 5 0,-11 1 0,1 4 102,1 3 0,-8-5 1,2 4-1,-4 0-80,-2 0 0,-8-3 1,-4 3-1,-3-2-118,-3-4 0,1-3 1,-1-6-1,1-7-33,-1-3 1,1-2 0,-1 0 0,1 0-171,-1 0 1,7-13 0,1-7 0,2-3-72,4-2 0,3-6 1,1 4-1,0-3 7,0 1 0,0 8 1,1-2-1,5 3 69,6 3 0,3 1 1,3 5-1,-1 5 68,1 4 1,5 2 0,0 2 0,-1 4 164,-3 5 1,-7 11-1,-2 3 1,-3 0 105,-3 0 0,-2 4 0,-2-3 0,0 1-36,0 4 1,-8-6-1,-3-2 1,-5-3 47,-1-3 0,3-1 0,-1-5-230,-5-5 1,-1-4 0,5-4-1,3-4-211,1-5 1,2-11 0,-1-3 0,5-2-73,4-4 0,2 4 1,0 0-1,0 1-38,0 5 1,6 2-1,2 3 1,1 3 7,5 1 1,1 8 0,3-2 0,-1 4 164,1 2 0,-1 0 0,1 2 0,-1 2 206,1 2 1,-7 8 0,-1-3 0,-2 5 347,-4 1 1,-2-5-1,-2-1 147,0 3 0,0-4 1,-2-1-157,-4-1 0,2-2 1,-8-6-210,-1 0 0,3-2 0,-2-4-246,-1-5 1,5-5-210,2-1 0,4 5-105,2 0 1,2 7 297,4-7 0,4 8 85,7-2 1,-5 4 373,-1 2-254,-7 0 1,2 0-310,-12 0-233,4 0-200,-13 0-34,13-7 629,-6-3 0,10-6 1,2 3 143,2 1 1,2 8 257,-3-2 31,-3 4-145,6 2 0,-10 0-199,-4 0 1,2 0-241,-7 0-303,7 8 1,-6-6-821,4 4 81,4-4 1,-3-2-1011,10 0 2250,-3 0 0,14 8 0,-6 1 0</inkml:trace>
  <inkml:trace contextRef="#ctx0" brushRef="#br0" timeOffset="1063">210 263 8031,'-15'-2'-148,"3"-4"0,-3 2 869,3-8 0,4 6-326,2-5 1,6 1-1,6-3-384,6 1 0,3 8 0,3-2 1,-1 4-129,1 2 0,-1-6 1,1 1 83,-1 1 0,1 4 0,-3 6-125,-3 5 0,1 5 1,-7 1 122,-2 1 0,-2-7 1,-4 1-1,-2 2-39,-2 1 1,-7-3-1,1-1-144,-3 3 0,3-6 1,0-2-914,-1-5 1131,5-1 0,-8-7 0,7-3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26.44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123 157 7891,'-12'0'2962,"1"0"-2301,-1 0 1,2 8 0,4 4-273,4 3 0,4 9 1,2 1-1,4 4-201,2 8 1,-1 0 0,5 9 0,-2 3-196,1 1 1,-5 8-1,-2 1 1,-2-3-472,1-2 1,-3 4 0,4-1 0,-4-7-1048,-2-7 1,-2-8 638,-4-6 1,4-21 885,-3-20 0,-5-19 0,0-14 0</inkml:trace>
  <inkml:trace contextRef="#ctx0" brushRef="#br0" timeOffset="266">53 122 7891,'0'-17'145,"0"0"0,0-1 468,0 1 0,8 1 1,3 4-1,5 7-116,1 3 1,1-4-1,1 0 1,3 2-174,1 2 0,6 10 1,-4 2-1,0 1-115,1 1 0,-3-6 0,-6 5 0,1 3-51,-1 2 1,-1 1 0,-5 0 0,-5 1 9,-4-1 0,-2 3 0,-2 1 0,-4 4-142,-5 3 0,-5-7 0,-3 4 0,-2 0-129,-3 4 0,-7-1 1,2-1-1,-2-2-276,2-4 1,-4-1-1,6-3 1,0-1-166,3-5 0,5 3 0,1-8-381,1-2 925,7-2 0,3-2 0,7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30.66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2358 7966,'-17'0'-115,"-1"-8"707,1-3 0,1 1 1,4-2-33,7-1 0,3-3 0,2-1-192,0-1 1,7 3 0,5 1-231,4 2 1,1 9 0,1-3 0,-1 4-125,0 2 0,1 6 0,-3 1 0,-3 3-130,-6 4 0,2 7 0,-2 2 0,-3 1 29,-1 1 0,-2-6 1,0 4-1,0-1 54,0 1 0,0-9 0,-2 3 0,-1-1 97,-3-1 0,-8-3 0,2-2-52,-3-3 1,-3-3 0,1-10 0,2-5 9,3-5 0,-2-7 0,8 0 0,3-1 30,1-1 1,2 6 0,0-5 0,0 5-20,0 2 0,0-1 0,2 1 0,1-1-28,3 1 1,8 7 0,-2 4-1,3 4-16,2 2 1,-5 0-1,0 2 1,1 2 48,3 2 1,-4 7-1,-3-1 1,-1 6-6,-4 5 1,-2-4 0,-2 5 0,0-5 7,0-2 1,0 1 0,-2-1-1,-2 1 8,-2-1 1,-7-1 0,1-3 3,-4-1 1,-1-8 0,-1 2-60,1-4 0,2-10 1,1-4-1,4-5 24,2-7 0,3 3 0,3-6 0,-2 0 14,-2 0 0,0 5 0,6-1 1,2 4 18,4 1 1,-2 1-1,7 1 17,3 5 1,-4 3-1,1 8 1,1 2-17,-2 4 0,3 3 0,-5 11 0,0 1 13,0 2 1,-3 2 0,-5-3 0,0 1-10,0-2 1,0 1 0,0-1 0,0 2 14,0-1 1,0-9 0,-2-1 27,-3 2 0,-5-7-104,-8-1 1,7-6 0,1-6 0,2-7-31,5-9 1,1 3 0,2-6-1,0 1-86,0 1 1,0-6 0,0 6 0,0 1 45,0 3 0,0 2 0,2 1 1,1 2 86,3 3 1,8 7 0,-3-2 51,5 4 1,-4 10-1,-3 6 1,-1 5 35,-4 4 1,4 8 0,-2-4-1,-3 3 44,-1-1 1,-2-6 0,0 4-1,0-2 25,0-3 1,-2-3 0,-1-1 0,-5-3-41,-2-3 0,4 1 1,-5-7-141,-3-2 1,0-4 0,3-6 0,3-7-133,0-9 1,6 1-1,-3-6 1,3 0 7,2-1 0,0 1 0,0-4 0,0 4-120,0 2 0,0 2 1,0 5 151,0 1 1,7 1 147,5 4 0,3 7 1,1 10 9,-4 7 1,1 4 0,-7 1 0,-2 1-15,-2-1 0,4 2 0,0 3 0,-3 1 167,-1-2 1,-2-1 0,0-3-1,0 1-135,0-1 0,0-5 1,-2-2-1,-1-1-87,-3 1 0,-2-8-41,2-2 1,4-2 0,-4-12-1,4-3-99,2-4 0,0-9 0,0 5 0,0 0 23,0 0 0,0-4 0,0 5 0,2 3 91,4 2 1,-2 1 109,8 1 0,-1 7 0,5 6-11,-4 8 0,-3 8 0,-5 9 0,2 4 118,-2 2 1,0-3-1,0 3 1,1-2-28,-1-4 0,-2 1 1,-2-1-1,-2 2-27,-4-1 0,5-9 0,-7-3 0,2 0-64,0-1 1,-2-5-1,3 2-64,-7-4 0,2-8 0,0-2 1,3-3-88,3-9 0,-4 3 1,0-8-1,1 1-195,-1 1 1,2 0 0,6 3 0,0-1-510,0-2 0,-6 0-329,0 5 0,2 8 634,10 5 1,-2 5 0,8 3-1,-1 5 61,-1 2 1,6 2-1,-5 5 1,3 0-134,-2 1 1,3-3-1,-3-1 563,3-2 0,3 7 0,-1 8 0</inkml:trace>
  <inkml:trace contextRef="#ctx0" brushRef="#br0" timeOffset="499">245 3004 8070,'-17'0'288,"-1"0"0,3-2 0,1-2 515,3-2 0,5-7 0,-4 1 0,2-3-287,4-3 1,2 1 0,4-3 0,4-1-284,6-2 0,3-1 1,5 7-1,1 0-182,2-1 1,8 1 0,-3 1 0,1 2-173,0 3 0,-8 7 0,4-2 0,-1 4-184,-1 2 1,0 2-1,-7 4 157,-5 6 1,-3 3-1,-8 5 1,0 3 135,0 6 1,-8 4 0,-3 2 0,-5 0 13,-1 0 0,-7-6 1,1 0-1,0 0 104,-2-2 1,5-2-1,-3-7 1,2-3 3,-3-3 1,5-4 0,-4-8 0,3 0-105,3 0 1,5-14-1,2-5 1,3-6 3,3-6 0,2-2 0,2-2 0,0 2 90,0 4 1,0-3-1,2 9 1,4 2 44,5 1 1,-1 11 0,2 3 0,3 4-1,7 2 0,-3 8 0,6 3 0,-2 5-12,1 1 1,5 9 0,-4 1 0,2 2-228,4 0 0,0 0 0,0 4 0,-2-2-633,3-2 1,0-7 0,5 1 0,2-4 726,2-1 0,7-9 0,-3-1 0</inkml:trace>
  <inkml:trace contextRef="#ctx0" brushRef="#br0" timeOffset="2333">2673 140 8392,'-22'-6'0,"5"-2"531,1-1 0,7 3 1,-1-6-228,2-1 1,4 3 0,10 0 0,6 2-117,3 5 1,3 1 0,-1 2-1,1 0-160,-1 0 1,1 0 0,-1 0 0,1 0 38,-1 0 1,-1 7 0,-3 3-1,-3 2-74,-2-1 1,-3 1-1,-5 6 1,0-1-31,0 0 0,0-5 0,0 0 0,-1-1 22,-5-1 0,2 4 0,-8-9-2,-1-1 0,-3-2 1,1-4 19,3-3 0,-2-5 0,8-8 0,3 1 52,1-1 1,2 1-1,0 0-36,0-1 0,0 1 137,0-1 0,7 8 0,5 5-1,4 3 1,-1 4 0,-1 1 0,-5 5 3,-1 2 1,6 2 0,-5 5-83,1 1 1,-2-1-1,-8 0 1,0 1-102,0-1 1,0 1 0,-2-1 0,-4-1-98,-5-5 0,-5 3 0,-1-8 0,-1 0 52,1 1 0,-1-5 0,3 2 1,1-6 25,2-4 0,1-7 1,-5 1-1,5-3 74,5-3 0,4-1 0,2-2 0,0-3 44,0 3 0,0 2 0,2 3 0,4 2 3,5 3 0,5 5 1,1-4-1,1 2 23,-1 5 0,-5 1 1,-1 2-1,3 0 60,2 0 0,-5 7 1,-1 5-5,-2 4 1,-3 1 0,-5 1-1,0-1-78,0 0 0,0 1 0,-1-1 0,-3 1-112,-2-1 0,-8-1 0,5-3 0,-3-3-106,0-2 1,6-2-1,-5-6 64,-3 0 0,4-2 1,1-4-1,1-6 3,4-3 0,2-9 0,2 1 0,0 0 54,0-2 1,2 5 0,2-3-1,4 6 34,1 5 0,3-2 0,6 8 8,-1 3 1,1 1 0,-1 2 0,0 2 36,1 3 0,-6 5 0,-3 8 0,-1-1 74,-4 1 1,-2-1 0,-2 2-1,0 3-88,0 1 1,0 0-1,0-5 1,-2-3-63,-4-3 0,-4 3 1,-7-5-49,-1 0 1,1-2 0,0-8 6,-1 0 1,6-8 0,3-6 0,-1-5-19,0-4 1,6-3-1,-1 5 1,3-2 40,2 1 1,0-3 0,2 4 0,1 3 30,3 5 1,8 3-1,-2-2 1,3 7 31,3 3 0,-1 2 0,0 0 78,1 0 0,-1 7 0,-1 5 0,-3 4 43,-1 1 1,-8 2 0,2 3 0,-4 3 47,-2 2 1,0-4-1,0 5 1,-2-3-68,-4-4 1,-2-7 0,-5-3 0,1 1-127,-2-2 1,-1-2 0,-3-8-4,1 0 1,1-8-1,3-4 1,3-3-142,2-3 0,-3-1 1,5-3-1,0-1-11,-2 2 0,6-4 0,-3 1 0,5 3-13,5 2 1,-1 3 0,6 2 0,0 5 91,-1 1 1,3 2 0,6 6 0,-1 0 55,0 0 1,-1 2 0,-2 4 0,-3 6 142,3 3 1,-6 3 0,-1-1 0,-1 0 21,0 1 0,0 1 1,-6 3-1,-2 1-103,-4-2 1,2-3-1,-8-5-44,-1-1 0,-3-2 1,-1 1-40,-1-5 0,3-6 1,1-4-1,5-4-69,1-1 1,-4-3 0,6-5 0,3-1-26,1 1 0,2-1 1,0 1-1,0-1 12,0 1 1,2 5 0,3 3 165,7 1 0,4 2 0,1 6 91,0 0 0,1 0 0,-3 2 42,-3 4 1,-4-2-1,-6 7 1,2 3-16,1 1 1,1-3 0,-6 0-191,0 1 1,-2-3 0,-3 0-60,-7-3 0,2-1-16,-1-6 0,1-2 0,-4-4-43,3-5 0,7 1 0,-2-2 9,4-1 1,2 3-1,0-1 69,0-3 1,0 4 171,0-1 0,2 7 142,4-2 86,3 4 1,7 4 443,-4 4-773,-5-4 0,-12 7 0,-3-5-137,-2 2 1,-2 0 58,-5-6 0,0 0 0,1-2 0,2-2-112,3-2 1,5 0 0,-4 4-60,2-3 0,3 1-35,5-8 1,0 6-94,0-5 0,5 5 0,3-4-141,2 2 1,2 3 0,3 3-1,-1-2-965,-3-2 1,-5 0 1474,6 6 0,-1 8 0,7 2 0</inkml:trace>
  <inkml:trace contextRef="#ctx0" brushRef="#br0" timeOffset="2965">3267 297 7986,'-18'-17'680,"1"-1"1729,-1 1-1557,8-1 1,5 9 0,10 5-554,7 8 0,-4 11 0,0 10 0,-3 3-155,1 3 0,6 3 1,-6 5-1,0 4-154,1 2 0,-5-1 0,4 5 0,-4-3-322,-2 3 0,0 1 1,0 3-1,-2-3-271,-4-3 0,2-5 1,-5-9 76,1-4 0,-4-13 0,6-18 0,3-13 181,1-13 0,2-12 0,-2-9 0,-2-7 268,-2-8 1,0-4 0,6-2 0,0 0 86,0 0 1,0 0-1,0 3 1,0 3 413,0 5 0,2 7 1,4 7-1,6 10 228,3 10 1,3 8-1,-1 5 1,2 6-61,5 4 1,-3 4-1,8 4 1,0 6-317,-2 3 1,4 8-1,-5 1 1,-1-1-155,0 2 1,-4-3 0,-7 5-1,-4 0-18,-2 0 0,-3-4 1,-5 5-1,0-3-148,0-4 0,-7 4 0,-7-1 0,-5-1 8,-5 2 1,-7-7 0,4 1 0,-2-5-10,0-1 1,0-5 0,-6-2 0,2-4 92,4-2 0,-2 0 0,7 0 407,3 0 0,4-2-251,5-4 0,6 4 1,12-4-1,8 6-60,7 6 0,0-2 1,8 8-1,4 3-186,6 6 0,-2-1 1,4 3-1,-2-2-479,1 3 0,-3-5 0,4 4 1,-4-3-726,-2-3 0,-2-1 0,-4-3 0,-4-3 1246,0-2 0,-5 5 0,5-3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36.23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85 333 7915,'-17'0'537,"-1"0"0,1 0 1412,0 0-1229,7 0 1,4 0 0,14-2-344,9-4 1,1 4-1,7-4 1,-2 4-363,0 2 1,7-6 0,-5 0-1,0 3-368,0 1 1,4 2 0,-5 0 0,-1 2-945,2 3 1,-5-1-1,3 6 1297,-4-2 0,-1 5 0,-1-3 0</inkml:trace>
  <inkml:trace contextRef="#ctx0" brushRef="#br0" timeOffset="247">522 53 8022,'0'18'2672,"0"-1"-1794,0 1 0,0-1 0,0 0 0,2 1-488,4-1 0,-2 7 0,5 1 0,1 2-252,0 4 1,-4 8-1,3 2 1,1-1-232,0 3 1,-6-4 0,1 6 0,-3-3-511,-2-3 1,0-4 0,0-4 0,0-4-1633,0-2 1,0-11-48,0-14 2282,-7-8 0,-3-25 0,-8-4 0</inkml:trace>
  <inkml:trace contextRef="#ctx0" brushRef="#br0" timeOffset="597">539 106 7904,'0'-18'875,"6"1"1,2-1-408,2 1 1,1 1 0,7 4 0,-1 7-127,1 3 1,-1 4 0,1 3-1,-1 7 47,1 4 1,-1-5 0,1 1 0,-3 2-57,-3 1 1,1 3 0,-7-1-221,-2 0 1,-2 7-1,-2-1 1,0-2-202,0-1 0,-2-3 0,-2 3 1,-4 1-205,-1 2 1,-5 1-1,-7-7 1,-3 0 54,3 1 1,2-1 0,1 1 0,1-3 176,-1-3 0,1 2 0,-1-7 428,1 3 1,7-4-62,4 6 1,6-9 0,6 5 0,6-2-22,3 0 0,5 2 0,1-3 0,4 5-17,3 0 0,-7 5 1,4-3-1,-2 2-368,1-3 0,5 5 0,-6-5 0,-4 5-606,-5 1 1,2 1 0,-5-1-223,5 1 1,-1-1 0,-1-1 0,-4-3 926,-3-1 0,7 0 0,-4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8:48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36 579 8292,'-8'-27'107,"4"-2"1,-6 9 0,3 5-62,3-1 0,2 1 928,2-3 1,2 8-1,4 5-449,5 3 1,-1 9 0,2 7 0,1 5-315,3 5 0,-5 9 0,1 0 1,0 7-175,-3 5 0,-1-4 0,-8 5 0,0 1-49,0-2 0,0 9 1,0-8-1,0-1-144,0 0 0,-6-14 0,0 2 0,1-8-424,-3-9 1,6-11 243,-4-16 1,4-9 0,2-17 0,0-5 64,0-11 1,8 1-1,4-6 1,1 3 132,-1 3 1,3 2 0,-3 3 0,2 6 129,-3 4 1,5 10 0,-5 4 0,5 5 295,1 7 1,-5 5 0,0 12 0,-1 7 60,-1 9 1,0 5 0,-6 8 0,1 0-323,-1 0 1,-2 5 0,-2 3 0,0 0-140,0 0 1,0-5-1,0-7 1,0-3-1069,0-3 0,6-2 377,0-5 0,5-11 1,-3-7 778,2-9 0,-6-9 0,4-3 0,-3-4 193,1-3 0,8 7 1,-5-2-1,3 3 261,0 3 0,-1 5 0,7 3 0,-1 1 427,1 4 0,-1-4 0,1 2 0,1 2-451,4 2 0,-3 2 0,3 0 1,-3-1-321,-3-5 1,0 4-1,1-6 1,-1 2-98,1 0 0,-7-7 0,-1 1 0,-2-3-87,-4-3 1,-2 1-1,-2-1 1,-2 1-129,-4-1 0,-4-3 0,-7 2 0,-1 3 184,1 0 0,-6 9 0,-1 1 0,1 4 169,-2 2 0,5 0 0,-3 2 0,4 4 45,1 5 1,7 11 0,1 3 0,2 2-166,4 4 1,2 2 0,2 4 0,0 2-202,0 2 1,2-1 0,4-7 0,6-2-517,3-2 0,5-9 0,1-1 0,4-7-61,2-4 1,-3-4 0,3-12-1,-2-8 297,-4-5 1,-1-16 0,-5 2 0,-3-2 473,-6 0 0,2 2 0,-3 2 0,-1 2 66,-2 2 1,-10 8-1,-1-2 762,-1 3 1,-5 11 2826,3 3-2885,4 4 0,10 0 0,14-2-684,5-2 0,10-5 0,-2 3 0,4-2-594,2-4 0,0-1 0,0-2 1,-2-1-771,-4 1 0,2 5 0,-6 0 1278,2-1 0,-5-3 0,3-1 0</inkml:trace>
  <inkml:trace contextRef="#ctx0" brushRef="#br0" timeOffset="1016">909 177 8662,'-27'-10'1234,"4"5"0,9-3-716,2 2 0,8 8 0,-1 10 0,5 5-132,5 6 0,-1 5 1,6 8-1,-2 5-50,-4 6 1,-2 3 0,-2 6-1,0 5-148,0 3 1,0 7 0,0-8 0,0-1-255,0-4 0,0-6 0,0-7-429,0-10 0,7-16 0,5-13 0,2-6-194,-3-6 1,11-11-1,-5-14 1,2-8-194,1-8 0,3-5 0,0-4 0,-1-3 380,-3 3 0,-1 2 1,-1 3-1,1 5 408,-1 5 1,-7 6 737,-4 6 0,-6 13 0,-4 16-53,-2 10 0,-6 8 1,4 3-1,1 4 302,-1 2 1,-4-3-1,6 3 1,3 0-347,1 0 0,2 0 0,0 4 0,0-3-410,0-3 0,0 0 0,0-4 0,2 3-275,3-3 0,-1-4 0,8-5 1,1-6-225,3-4 1,1-4 0,1-4 0,-1-7-136,1-9 0,5-5 0,0-10 0,-3-2 190,-7-1 1,1 1 0,-6 8 0,0 4 510,-1 1 1,-1 3 288,-6 6 0,-2 9 1,-2 8-28,-2 10 1,-1 11-1,3 4 1,-2 0-63,2 1 1,2 3 0,2-6 0,0 0-176,0 2 1,8-5-1,4 3 1,3-3-602,3-3 0,-1-7 1,0-4-1,1-5-718,-1-1 1,7 0 0,-1-1 0,-2-5 395,-1-6 0,-9-5 0,1-5 0,0-3 566,-3-2 0,-1 6 0,-8-5 0,2 3 555,4 0 1,-4-1 0,4 7 510,-4 0 1,-2 5 0,2 2 57,3 2 1,-1 3-1,8 5-723,1 0 1,3 0-1,1 0 1,1 0-200,-1 0 0,1 7 1,-1 3-134,1 0 0,-3 5 0,-3-3-138,-6 3 0,2 5 1,-3 1-1,-3 2 2,-6-1 0,1-1 1,-9 1-1,-2 1-54,-1-2 1,-5-3-1,-1-5 1,-2-3-184,1-2 1,3-3 0,2-5 0,-1-1-327,1-5 1,1-6 0,4-11 0,7-6 44,3-4 1,2-2 0,2-2 0,1-2 712,3-2 0,8 3 0,-1 6 0,7 5 0,3 2 0,0 4 0,-3 7 0,1 4 108,2 3 0,1 1 0,-7 6 0,-1 2 688,-5 4 1,9 3 0,-7 9-1,1 1 173,2 4 0,-1 3 0,2 7 1,1 0-681,-1 4 0,-5 1 0,-2-3 1,-1 0-277,1 0 1,-6 4-1,2-2 1,-4-6 128,-2-4 0,0-4-299,0-5 1,-8-9 0,-4-7 27,-3-11 1,5-3 0,2-13 0,3 0 70,-1-4 1,0 1-1,6-1 1,0-2-151,0-2 1,2 4 0,4 2 0,3 2-115,1 3 1,6-3 0,-5 2 0,7 3-468,5 7 0,-4-1 0,5 8 0,-3 3 789,2 1 0,-3 2 0,5 0 0</inkml:trace>
  <inkml:trace contextRef="#ctx0" brushRef="#br0" timeOffset="1231">2131 107 7978,'-15'-23'749,"3"0"1,-1-1 1195,7 7 0,0 3-1607,6 9 0,8 7 1,2 17-1,1 4-207,1 6 0,-6 12 1,3 6-1,1 3-171,0 2 1,-4 7 0,3 1 0,1 2-575,0 4 1,-5 0 0,7-2 0,2-6-554,1-4 1,3-9 1166,-1-4 0,8-12 0,3-4 0</inkml:trace>
  <inkml:trace contextRef="#ctx0" brushRef="#br0" timeOffset="1482">2603 387 7978,'-17'0'1078,"-1"0"0,1 0 1,-1 0-1,1 2-212,-1 3 0,-5-1 0,-2 8 0,-1 4-290,1 5 1,0-8 0,4 5 0,-3-3-133,3 1 1,2 1-239,1 1 0,8-6 0,7-3-267,6-1 1,13-2-1,9-6 1,2 0-585,4 0 0,2 0 0,2 2 1,0 2-344,0 1 1,0 1 0,-2-6-1,-2 0-598,-2 0 0,-7 6 1586,1 0 0,4 8 0,0-5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39.7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298 278 7909,'-6'-17'0,"0"-1"85,2 1 1,2 5-1,2-1 1,0-5 438,0-3 0,0-2 0,0 5 0,0 1 34,0-1 1,2 1 0,4-1-502,6 1 0,-3 5 1,3 2-149,2 3 0,-5 3 0,1 10 0,-2 7 52,-4 9 0,3 5 0,-1 6 0,-2-2-108,-2-2 1,-2 0 0,-2 4 0,-2-2 116,-2-2 0,-1-8 0,1 3 137,-6-5 0,-3-3 0,-3-5 0,1-5 8,-1-4 1,1-2-1,1-2 1,3-6-34,1-9 1,6-1 0,-3-7-1,1 2 26,4 0 0,2-8 0,2 3 1,0 1-9,0 4 1,2 4-1,4 1-128,5 1 0,5 1 1,1 4-1,1 7 17,-1 3 1,1 2 0,-1 0 0,-1 2 10,-5 3 1,3-1 0,-6 8 0,0 2-5,-1 1 0,-1 4 0,-6 3 1,0 1 29,0-2 0,-6-1 1,-1-3-1,-3 1 24,-4-1 1,-1-7-1,-3-4 1,1-2-18,-1 1 0,1-3 0,1 2 0,3-6-27,1-3 1,0-9 0,-3 2-1,3-3 43,6-3 1,5 1 0,1-1 0,0 1 27,0-1 0,0 1 0,1 0 0,5 1-5,6 4 0,3-1 1,3 7-1,-1 2-11,1 2 1,-1 2 0,1 0 0,-1 0-18,1 0 1,-3 8 0,-1 4 0,-4 3-62,-3 3 1,1-1 0,-4 0-1,2 1-40,-2-1 0,-2 1 0,-4-1 0,-2 1 14,-2-1 0,-8 1 1,3-3-1,-5-3 27,-1-6 0,-1-4 0,1-2 2,-1 0 1,3-2 0,1-4-1,5-6-19,1-3 0,2-5 0,6-1 0,0-2 10,0 1 1,0-3 0,0 2-1,0 1 43,0 3 0,8 4 0,1 1 1,3 4 12,0 2 1,-1 3 0,7 5 0,-1 0 31,1 0 0,-7 2 1,1 1-1,0 5 47,-3 2 1,5 7 0,-8 7-1,-2-3-38,-2-2 1,-2-1 0,0-1 0,-2 1-38,-4-1 1,2 1 0,-8-3-41,-1-3 1,-3 2 0,-1-9-31,-1-1 0,7-4 0,-1-6-49,-2-5 1,7-11 0,1-1 0,4 0 16,2-2 0,0 3 0,0-5 0,0 2 60,0 4 1,8-5-1,3 3 35,5 2 0,1 9 0,1 6 36,-1 4 1,1 2 0,-3 2 0,-1 4 17,-3 6 0,-5 9 0,4 2 0,-2 1-53,-4 1 1,-3-4 0,-1 6 0,-1-1-36,-5-5 0,-2 4 1,-6-4-1,3-3 32,-3-4 1,-1-5-1,-3 3-46,1-6 0,-1-6 0,3-6-32,3-6 0,4-9 0,8-4 0,0-3-27,0-3 0,0 6 0,0 0 0,0 2 12,0-1 1,0 1 0,2 6 66,4-1 1,4 3 0,7 3 33,1 6 1,-7 4-1,-1 4 42,-2 4 1,3 6 0,-5 9 0,-2 4-53,-2 2 1,-2-3 0,0 3 0,0 0 9,0 0 1,-6-5-1,-1 1 1,-3-4 41,-4-1 1,5-1-1,-3-1-52,-2-5 1,-1-3-71,-3-8 1,3-8-1,3-3 1,6-7-165,4-5 1,2 2-1,0-7 1,0 3 110,0 4 1,0-4 0,0 1 100,0 3 0,8 4 1,4 5 26,3 6 0,3 4 1,-1 4-1,-1 4 127,-5 6 0,5 3 0,-6 3 1,1-1-29,1 0 0,-8 3 0,2 1 0,-4 2-53,-2-1 0,0-3 0,0-1-38,0-1 1,0-5-1,-2-2-46,-4-3 1,-4-1-1,-5-8-100,3-4 1,-2-3 0,9-9-1,-1 1-42,-2-1 0,6-5 0,-4 0 0,4 1 23,2 3 0,0 1 0,0 1 1,0 0-31,0-1 1,0 6-1,2 3 52,4 1 0,4 2 149,7 6 1,-5 0 0,-2 2 0,-3 4 91,-3 6 1,-2-3-1,-2 3-42,0 1 0,0 3 0,0 1-88,0 1 0,-2-8-173,-4-5 1,2-3-80,-7-2 0,7-2 211,-2-3 0,-2-5-196,3-8 0,-1 1-1113,6 0 166,0 7 1,7 2 1176,5 8 0,4 0 0,1 0 0</inkml:trace>
  <inkml:trace contextRef="#ctx0" brushRef="#br0" timeOffset="1250">385 750 7902,'-12'-27'0,"1"1"227,-3 1 1,5 4-1,-1-6 1,0-1 645,0 1 0,7 6 0,-5-2 0,2 3 34,0 3 1,-6 5 0,5 2-627,-3 3 1,-2 1 0,-3 8 0,1 4-209,3 5 1,-1 7-1,-5 5 1,-1 6-47,1 4 1,5 2 0,2 0-1,1 0-166,-1 0 0,6-2 1,-2-4-1,4-4-11,2 0 1,0-5 0,0 3 0,2-4 92,4-1 0,4-3 0,7-1 0,1-2 6,-1 1 1,1-5-1,-1 0 1,2-2 75,5-1 0,-5 3 1,4-4-1,-3 4 99,-3 2 1,-5-5 0,0 5-1,-1 0 135,-1-1 1,-2-3-1,-8 6 1,0 2-80,0 1 0,-8-1 0,-4 1 0,-3 5-58,-3-1 0,1 0 0,-3-1 1,-1-3-192,-2-3 0,-1 4 0,7-7 1,0 1-353,-1-4 1,-1-4 0,-3-2-284,-1 0 1,0 0 0,5 0 0,3-2-434,3-4 0,2 4 1,7-6 1136,-3 0 0,0 7 0,6-7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44.19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534 1066 7974,'-8'-10'-82,"4"-4"0,-5 7 326,1-3 0,-4-2 401,6-5 1,1 5 0,6 2-467,5 3 0,-2 1 1,8 6-60,1 0 0,3 2 1,1 2-1,1 3-127,-1 3 0,1 0 1,-3 3-1,-1-1-107,-2 2 1,-3 1-1,5 3 31,-3-1 0,-7 0 0,2 1 124,-4-1 0,-2-5 1,-2 0 5,-4 1 1,2-5 0,-7-2-1,-3-4 9,-1-2 0,-3-2 0,3-4 0,1-6 43,2-3 1,3-3 0,-5 1 0,5-1 78,1 1 1,0 5 0,4 1-117,-2-3 0,2 1-21,10 1 1,4 4 0,7 8 0,1 0-62,-1 0 1,-5 8-1,0 2 1,1 1 35,3 1 0,-5 0 0,-1 5 1,0 0 44,-1 1 0,-5-6 0,2-1 0,-4 3 71,-2 1 1,0-3-63,0 0 0,-8-3 0,-3 3-41,-5-6 0,-1-6 1,-1-6-1,3-6-6,3-3 1,-3-3 0,3 1-1,-2-1 53,3 1 0,1-2 0,6-3 0,-2-1-46,2 2 0,2 7 0,2 2-22,0-1 0,8 3 0,4 0 0,3 3-27,3 3 1,-1 4 0,1 6 0,1 5 12,4 5 0,-7 1 1,3 1-1,-1-1 33,-5 1 1,-1-1 0,2 0 0,-5 1 82,-1-1 1,-2 1 0,-6-1 13,0 1 0,-8-1 0,-3-1-66,-5-5 0,-1-3 0,-1-8 1,1 0-66,-1 0 1,1-8 0,1-3 0,3-3-32,1 3 1,2-11 0,-3 5 0,3-3-12,2 1 1,2 1-1,6 1 1,0 0 31,0-1 1,2 1-1,4 1 13,6 4 1,3 5-1,3 7 1,-1 0 3,1 0 1,-1 2 0,1 2-1,-1 3 20,1 3 0,-1 0 0,0 3 0,-1-1 54,-4 2 0,-3-1 0,-5 1 1,2-3 38,-2 3 0,-4 1 0,-6 3-61,-6-1 1,-3-5 0,-3-2 0,1-3 13,0-3 0,-1-2 0,1-2 0,-1 0-90,1 0 0,-1-2 0,3-3 0,1-7-74,2-4 1,3-1-1,-5-1 1,5 1 34,1-1 1,2-5-1,6 0 1,0 2-26,0 1 1,0 3 0,2 1 0,4 5 65,5 5 1,5-2 0,1 2 0,1 2 115,-1 2 1,1 10-1,1 2 1,2 1 25,3 1 1,-7 0 0,-5 5 0,-1 1 20,-1-1 0,0 1 1,-6-1-1,2 0 36,-3 1 1,-3-1 0,-3 1 0,-5-1-17,-2 1 0,-2-7 1,-5-1-1,0-2-126,-1-4 0,1-2 0,-1-2-51,1 0 0,1-8 0,3-4 0,3-3-55,2-3 1,-4 1 0,7-3 0,1-1-128,2-2 0,2 0 0,0 5 0,0 1 41,0-1 0,0 7 0,2 1 0,4 2 131,5 4 1,5 2 0,1 4 70,1 4 0,-1 4 0,1 5 0,-1-1 65,1-3 0,-7 1 1,-1 6 162,-2-1 1,-3 0-1,-5 1-107,0-1 0,0-5 0,-1-2-154,-5-2 1,-4-3 0,-7-5-132,-1 0 0,6 0 1,1-2-63,-3-3 0,1-5 0,-1-8 0,4 1 7,3-1 1,1-5-1,6 0 1,0 2-180,0 1 1,0 3 342,0-1 0,2 9 1,4 3 104,5 4 1,3 4 0,-1 4 0,-3 5 37,-2 5 1,0 1 0,-5 1 0,3-1 205,-2 1 1,-2-1 0,-2 0-78,0 1 1,-2-3-1,-2-1-91,-2-2 0,-7-8-275,1 1 1,3-3 0,-1-4 0,2-3-147,4-7 0,2-4 0,2-1 0,0-1-164,0 1 0,0-6 1,0-1 159,0 3 1,6 2-1,2 3 218,2 5 1,1 3-1,5 10 1,-3 4 72,-1 5 1,-2 5 0,3 1 0,-3 1 108,-2-1 0,-1 1 0,-3-1 0,2 0 116,-2 1 1,-2-1-1,-2 1-151,0-1 1,-2-5-1,-4-2-285,-5-3 1,1-1 0,-2-6-781,-1 0 1,3 0 0,-2 0-117,-1 0 0,5-2 0,0-2 1070,0-1 0,6-9 0,-5 4 0</inkml:trace>
  <inkml:trace contextRef="#ctx0" brushRef="#br0" timeOffset="750">97 454 8214,'-17'0'672,"-1"0"1,1 0 217,-1 0 1,7 0 1036,-1 0-1563,8 0 0,4 0 0,12 0 0,5 0-217,7 0 0,-3 0 0,8 0 0,0 0-309,-2 0 0,6 0 0,-5 0 0,1 0-647,0 0 1,-8 0 0,2 0 0,-1 0-296,1 0 1,-4 0 0,5 0 1103,-5 0 0,6 0 0,3 0 0</inkml:trace>
  <inkml:trace contextRef="#ctx0" brushRef="#br0" timeOffset="1133">743 88 8116,'0'-12'1874,"0"0"0,-1 1-948,-5-7 1,-2 7-1,-6 1-325,3 2 1,-1 2-1,-5 6-370,-1 0 1,1 0 0,1 2 0,3 4-214,1 6 1,2 3 0,-1 3 0,3-1-168,0 1 1,6 5 0,-4 0 0,4-2 14,2-1 0,0-3 0,2-1 0,2-3 102,2-1 0,8 0 0,-3 3 0,5-1 104,1-3 0,-3-5 1,-1 6-1,3 2 30,-2 1 1,-1 3-1,3-1 1,-3 2 97,-1 5 1,-8-5-1,2 6 1,-5-1 25,-1-1 1,-5 6 0,-3-6-1,-4-1-122,-7-3 0,1-2 0,-5 1 0,4-1-358,1 1 1,-5-8-1,0-5 1,1-3-1124,3-2 0,7 0 0,1 0-1971,-3 0 3348,6-7 0,-7-11 0,5-9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58.3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0 7846,'-17'0'614,"7"0"1,2 8 0,8 3 0,0 7 697,0 5 0,6 12 1,0 12-1,0 3-950,1 3 1,-5 14-1,4 9 1,-4 8-339,-2 3 0,0 2 1,0 4-1,0 6-319,1-47 1,-2-1-1,-7 48 1,-3 0-1,3-49 1,-2-1-777,-13 48 1,3 0 0,-1-15 353,8-15 1,5-34 0,8-23 0,0-25-144,0-24 1,6-19 859,-1-18 0,9-15 0,-4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58.6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86 210 7846,'0'-27'435,"0"-6"0,2 5 0,6 1 438,9 4 1,9 3 0,9 3 0,0 2-405,-1 3 1,7 4 0,0 8 0,-4 2-188,-6 4 1,0 4-1,-6 7 1,0 2-178,1 5 1,-5-3 0,-7 6 0,-5 0-10,-1 1 1,-2 1 0,-6 6 0,-2 0-103,-4-1 0,-6 1 0,-11 0 0,-6 2-42,-4 4 1,-4-4 0,-4 4 0,-3-3-91,-1 3 1,-3-6 0,5 0-1,2-10-546,4-5 1,0-5-1,12-3-96,-2-6 0,14-6 1,1-6-1,10-6-650,8-3 1430,3 5 0,24-6 0,4 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58.91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18 11276,'2'-10'801,"4"4"1,-2 4 0,5 4-631,-1 4 1,-2 4 0,-6 7 0,0 0-441,0 1 0,-8 1 0,-4 3 1,-3 1-605,-3-2 1,1 5 0,-1-3 872,1-2 0,-8 6 0,-2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59.47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88 697 7859,'-18'-23'200,"1"0"0,1-2 1,3 3-1,3-3 178,2-2 0,2-8 0,6-8 0,0 1 63,0-1 0,8-6 0,6 3 0,5-3-47,5 3 0,7 3 0,-2 8 0,4 2-255,2 4 1,-2 4-1,-2 9 1,-2 5-212,2 5 0,0 6 0,0 8 0,-4 9 0,-2 10 0,-1 8 0,-7 6 0,0 5-8,1 5 0,-3 7 1,-1 2-1,-4 0 29,-2 1 1,-3 3-1,-5-4 1,0 2 202,0 4 1,-9-6 0,-7-2 0,-7-3 141,-4-3 1,-2-2 0,-6-3 0,0-6 40,0-4 0,0-12 1,0-8-1,2-9-141,4-6 0,-2-12 0,7-9 1,3-14-355,2-12 0,-1-7 0,1-6 0,0-4-168,3-1 0,4-3 0,1 8 0,5 0 99,4-2 1,2 13-1,0 3 1,2 13 337,4 13 0,9 3 0,10 9 0,1 6 23,-1 10 0,6 9 1,0 16-1,6 2-65,4 3 1,5-1 0,-5 8 0,0-1-477,1-1 0,-3 6 0,8-7 0,1 1-865,3-4 1,-1-5 1273,-3-1 0,11 0 0,-4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4:59.99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68 158 8025,'-7'-10'0,"-5"2"627,-4 0 0,5 5 1,1-9-224,2-2 1,4 1-1,10-1 1,6 5-19,3 1 0,11 2 1,3 4-1,6-2-39,5-2 1,-1-5 0,8 5 0,-1 2-310,-1 2 1,5-4 0,-3 0 0,1 2-707,-1 3 0,2 1 0,-9 0 1,-1 0-1207,-2 0 1,-10 7 1873,-4 5 0,-11 11 0,-4 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00.1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76 71 7801,'-19'0'0,"-3"0"1385,-1 0 0,11-2-965,18-4 0,12 4 0,18-4 1,5 4-27,6 2 0,3-6 0,3 1 1,1 1-353,4 2 0,4 0 0,8-2 1,-2-2-553,-4 2 0,2 2 1,-6 2-1,0 0-427,1 0 1,-5 0 936,-10 0 0,-3-7 0,-8-3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00.47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80 0 7774,'-27'0'240,"2"0"0,9 2 535,5 4 0,11-4 0,13 6 0,8 0-345,9 3 1,3 5 0,3 1 0,5 1-13,6-1 1,3-3-1,1 1 1,-3 5-89,-1-1 1,-7 1-1,5-3 1,-2 0-281,-4 1 0,-12-1 0,-8 1 1,-7-1-40,-4 1 0,-5-1 0,-10 3 0,-11 1-137,-9 2 1,-8 3-1,-6-5 1,-5 4-376,-5 2 0,-1-5 1,2 1-1,1-4-362,2-1 0,11-3 1,1-1-1,9-4 863,7-3 0,9-1 0,3-6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01.2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36 192 8237,'-12'8'777,"0"4"1,8 3 0,-1 5-1,3 1-263,2 2 0,0 8 1,2 0-1,1 8-154,3 8 1,6 5 0,-4 6 0,-1 6-211,1 4 1,-2 2-1,-6 2 1,0 2-399,0 1 1,0-1 0,0-10-1,0-9-305,0-13 0,0-9 1,0-19-350,0-8 0,2-24 1,2-25-1,2-11 361,-3-10 0,5-12 0,-2-5 0,-2-4 415,-2-3 1,-2-1-1,0 0 1,0-1 199,0 5 1,0 11 0,2 3 0,2 6 346,2 5 1,-1 12-1,-3 13 1,4 12 489,6 9 1,-1 6-1,5 8 1,3 0-267,1 0 0,7 2 1,2 4-1,4 4-436,2-1 1,0 13 0,0-3-1,-2 4-232,-4 3 0,-2 7 0,-8 0 1,-1 5 0,-8 1 0,-7-2 0,-3-2 1,-1 0-128,-5 0 1,-6-2-1,-11-2 1,-6-4 101,-4-2 0,-8 4 0,0-5 0,2-3 304,3-2 0,3-9 0,2-4 0,3-2 442,3 2 0,2-4-265,5 3 1,11-8 0,7-3-217,9 2 1,9 4 0,5 6 0,6 5-169,4 5 0,2 3 0,2 3 0,2 3-272,2 2 0,7 2 0,-1 8 0,1 2-483,-1 2 1,1 1 0,-9-3 0,-4 4 106,-4 1 0,-12-7 0,1-2 0,-9-10-2231,-3-5 2829,-2-10 0,-14-3 0,-1-7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09:13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227 534 8011,'0'-19'200,"0"-5"1,0 5 0,0-4 0,2 3 253,4 3 0,-4-1 0,4 1 0,-4-1 119,-2 1 0,0-1 0,0 1 148,0 0 1,0 5-1,-2 2-354,-4 2 1,2 3-1,-7 7 1,-3 3-152,-2 7 1,-7 4 0,0 5-1,2 6-60,1 8 0,3 6 1,-1-1-1,1 7-212,-1 4 1,3 7-1,3 0 1,6-4-488,4-5 0,2-1 0,2-5 0,4-2-243,6-4 0,11-8 0,6-18 1,4-5-134,2-4 1,2-4 0,2-6-1,3-9 436,3-10 1,-6-6 0,4-4 0,-3-2 482,1-2 0,-6 6 0,-8 6 0,-2 0-43,-3 2 1,-11 2 0,-3 7 213,0 1 1,-8 5 0,0 3 556,-10 1 1,-5 2-1,-3 6 662,1 0 0,1-2-809,5-4 1,3 2 0,10-7-385,4-3 1,3 4 0,9 1 0,-1-1-191,1 0 1,5 6-1,2-1 1,0 3-100,1 2 1,3 2 0,-6 3 0,-2 7-14,-1 4 1,-3 1 0,-1 1-1,-5 1 53,-5 4 0,-4-1 0,-2 5 1,-2 0 91,-4 0 0,-9-6 0,-10 5 1,-3-3-54,-3 0 0,-2-5 0,-2-9 1,1-1-258,-1-4 0,0-2 0,0-2 1,0-2-327,0-4 1,8-5 0,3-13 0,7-5-53,5-4 0,5 4 0,9 0 0,1-2 648,3-2 0,16-2 0,-3 0 0</inkml:trace>
  <inkml:trace contextRef="#ctx0" brushRef="#br0" timeOffset="484">734 429 8897,'17'6'0,"1"2"777,-1 2 1,-7-5 0,-2 7 0,-3 2-358,1 1 1,0 3-1,-6-1 1,0 2-232,0 5 0,0-3 0,0 8 0,0 0-147,0-2 1,0-1-1,0-9 1,0 1-959,0-1 557,0 1 0,0-11 0,0-7 1,2-9 54,4-7 1,-2-3 0,7-5 0,3-3 219,2 0 1,-5-6 0,1 6 0,1 0 115,3 3 1,-1 5 0,-1 2 0,-2-1 198,1 1 1,-3 5 74,2 0 0,-3 10 1,3 2-1,-6 10-18,-4 6 1,-2 7 0,0 2 0,0 2-177,0 4 0,0-5 0,0-1 0,0-2-39,0 0 0,-2 1-478,-4-7 186,4-7 0,0-6 1,10-14-1,0-7 8,-1-3 0,7-5 1,-4 0-1,1-1 156,1 1 1,-2-4 0,3 6 0,-1 2 114,1 1 1,-5 8 0,0 3 453,0 1-264,1 2 1,1 14 0,-4 6 0,-4 5-211,-2 4 1,0 8 0,0-2 0,0 2-488,0-1 0,0 3 1,0-6-1,-2 0-637,-4-4 1,4-3 0,-4-3 1083,4 0 0,2-7 0,0-2 0</inkml:trace>
  <inkml:trace contextRef="#ctx0" brushRef="#br0" timeOffset="1017">1275 447 11098,'18'7'3908,"-3"5"-3652,-3 4 0,1 7 1,-5 2-1,0 2-252,0 4 0,-2 0 1,-6 0-1,0-1 14,0 1 0,0-6 0,0-2 0,0-3-1075,0-3 756,0-7 1,0-4 0,0-12-1,0-8 36,0-7 0,5-1 0,3-7 1,0-2 66,0-2 1,3-2 0,-3 2 0,2 2 131,3 2 1,-3 10 0,0-1 0,-1 9 356,1 3 1,-4-4 0,4 8 3,-3 6 1,5 6-1,-6 12 1,-2 1 27,-2 2 0,-2 8 0,0-2 1,0 4-75,0 2 0,0-2 1,0-4-1,0-3-93,0-1 1,0-6 0,0 5-237,0-5 0,0-11-176,0-8 1,6-10 0,1-13 0,1-8-116,0-8 0,5 2 0,-1-4 0,2 4 190,-3 2 0,5 2 1,-7 4-1,3 6 212,0 4 0,-1 3 260,7 4 0,-6 7 1,-3 10 21,-1 7 0,-2 9 1,-6 5-1,0 1-296,0 4 1,0 2-1,0 0 1,0-2-455,0-2 0,0-6 0,-2 4 1,-2-1-859,-2-5 0,2-9 398,10-6 0,-2-6 0,6-8 1,-1-10 896,1-9 0,2-6 0,5-2 0</inkml:trace>
  <inkml:trace contextRef="#ctx0" brushRef="#br0" timeOffset="1335">1852 447 10311,'-2'17'666,"-4"1"0,4 1 0,-4 4 0,4 6-100,2 4 1,0 2 0,0 0 0,0 0-314,0 0 1,6-6 0,2-4 0,1-3-131,5-7 0,1-3 0,3 0 0,-1-7-364,1-3 0,-1-5 0,1-7 1,-1-10-246,1-5 0,-3-4 0,-1-6 1,-4 0 20,-3 0 1,5 0-1,-4 2 1,-1 4 443,1 6 1,-2 4 0,-6 1 341,0 1 1,0 9 182,0 8 0,-6 2 0,0 11 0,2 5-102,3 3 0,1 4 0,0-3 1,0 1-517,0-2 1,0 5 0,0-3-1,1 0-440,5 2 0,-2-5 0,6 3 0,0-5-514,-1-7 0,-3 3 0,6-8 70,1-2 0,1-12 0,0-10 998,-3-9 0,1-6 0,5-2 0</inkml:trace>
  <inkml:trace contextRef="#ctx0" brushRef="#br0" timeOffset="1667">2253 464 8849,'0'-8'1957,"0"8"1,2 10-1,2 11-1679,2 3 1,2 1 0,-5-4 0,3 5-191,-2 1 1,4 0-1,-2 4 1,-2-4-13,-2-2 0,0 2 0,1-7 0,3-5-749,-2 1 1,0-8 194,2-2 1,2-14 0,5-10-1,-1-7 77,1-2 0,1-6 0,0 4 1,-3-2 235,3 2 1,-5-2-1,3 7 1,0 3 637,-3 2 0,7 7-175,-4 0 0,1 10 0,-1 2 0,-6 10 62,-4 6 1,-2 7 0,0 2-1,0 2-407,0 4 1,0-4 0,0 3 0,0-1-666,0-2 1,0-2-1,0-7-939,0-1 1,7-9 1650,5-8 0,4-16 0,1-11 0</inkml:trace>
  <inkml:trace contextRef="#ctx0" brushRef="#br0" timeOffset="1815">2690 552 8289,'17'17'2030,"-5"0"-1584,0 1 0,-9-1 1,3 1-1,-4-1-98,-2 1 0,0-1 0,0 1 0,0-1-529,0 1 1,0-1-1254,0 1 1,0-13 176,0-10 1,-6-15 1256,1-21 0,-17-3 0,3-9 0</inkml:trace>
  <inkml:trace contextRef="#ctx0" brushRef="#br0" timeOffset="2399">2620 185 8258,'17'2'216,"1"4"1,-6 1 0,-1 7-1,3-1-256,1 7 1,3-3-1,1 9 1,2-3 20,3 0 1,1 0-1,-4-5 1,5-1-169,1 1 1,-6-3-1,2-1 1,-3-4 271,-3-3 0,1-1 0,-1-6 305,1 0 1,-7 0 0,-1-2 167,-2-4 1,-4-1 0,-10-7-75,-6 2 1,-3 3 0,-3-3-137,1 6 1,-1 4 0,3 4-1,1 4-105,2 6 1,3 3 0,-5 3 0,4-1-159,3 1 0,1 5 0,6 2 1,0 0-164,0 1 0,2 3 0,4-6 0,5-2-513,5-1 1,1-9 0,3-1 0,1-2-541,2-4 0,8-10 1,-2-6-1,3-5 645,-3-6 0,2 3 0,-6-3 0,0 1 502,0-1 1,-1 10-1,-9-5 1441,-3 3-668,3-1 0,-20 1 0,-1 3-132,-8 6 0,-3 6 0,-1 4 0,1 4-186,-1 1 1,1 1 0,1 4 0,3-3 130,1 3 1,8 2 0,-2 1-456,4 0 0,2 1 1,0-1-180,0 1 0,8-1 0,4 1 0,3-3-325,3-3 0,-1-4 1,1-8-1,-1 0-418,1 0 1,-1-2 0,1-4 0,-1-6 180,1-3 1,-7-3 0,1 1 655,1-1 0,3 1 349,1-1 0,1 9 241,-1 3 1,-7 6-1,-2 6-484,0 5 0,-5 5 0,7 1 0,0 1-1812,0-1 1,-5-1-290,7-5 0,-6-3 1933,5-8 0,1-8 0,6-1 0</inkml:trace>
  <inkml:trace contextRef="#ctx0" brushRef="#br0" timeOffset="2616">3476 412 10909,'17'0'1081,"1"0"1,-1 0-1011,1 0 0,-1 0 1,0 0-1,1 0-218,-1 0 0,7-6 0,-1-2 0,-2-1-506,-1-5 0,-1-2 0,1-1 0,-1 1-804,-4 5 1,-1-5 1456,4 5 0,-1-5 0,0-1 0</inkml:trace>
  <inkml:trace contextRef="#ctx0" brushRef="#br0" timeOffset="2967">3685 115 7844,'-11'-18'-1121,"-1"1"2123,-2 0 0,1-1 1,1 1 2736,6-1-3294,4 8 0,2 10 0,2 12 1,2 6-294,2 5 1,6 6 0,-5 12 0,1 5-110,0 5 0,4 9 1,-7 2-1,1 4-151,2 4 1,-6-4-1,4 7 1,-2-8-718,1-13 0,-1-2 1,8-13-192,2-10 1,-1-11 0,1-24 0,-3-11 330,3-14 0,2-10 1,1-11-1,-1-1 685,-5 3 0,5-2 0,-7 13 0,3 4 0,0 6 0,-7 6 0,5 7 829,-2 1 1,-2 9-1,-6 8 121,0 10 0,0 11 1,0 4-1,0 1-690,0-1 0,0 0 1,0-4-1,0 3-355,0-3 1,-6 4-1,0-1-1722,2-3 767,2-9 1,2-20 0,0-17 1049,0-12 0,-7-8 0,-3-7 0</inkml:trace>
  <inkml:trace contextRef="#ctx0" brushRef="#br0" timeOffset="3318">3860 28 7720,'6'17'-421,"0"1"1,9 5 0,1 2 0,7 2 420,4 4 0,-4 8 0,5 2 0,-3-2 34,-4-3 1,4-3-1,-1-3 1,-3-7 1028,-2-4-413,-9-1 0,-2-11 1,-8-7-1,0-9-90,0-7 1,0-3 0,0-2 0,0-3-81,0 3 0,6 7 1,1 3-326,3-3 0,2 4 0,5 1 0,1 1-103,-1 4 1,1 4 0,-1 6 0,1 5-148,-1 5 1,-5 3-1,-3 3 1,-1 3-63,-4 2 0,-2 2 0,-4 6 0,-4-2 9,-5-4 0,-5 4 1,-3-6-1,-3 1 105,-1-5 1,0-4 0,3-3 0,-1-3 29,-2-1 0,-1-8 0,7 0-376,-1-8 0,7-14 1,1-9-1,2-4-1026,4-4 1,2 4 1414,2-9 0,8-5 0,2 0 0</inkml:trace>
  <inkml:trace contextRef="#ctx0" brushRef="#br0" timeOffset="3634">4401 307 8871,'2'17'378,"4"1"0,-4-6 0,4-1 0,-2 3 28,2 1 0,-5 5 1,7 1-1,-2 4 400,0 2 0,2 5 0,-4 6 0,1 1-701,-1-6 1,-2 0-1,0-10 1,2-1-195,2-3-117,0-1 1,-6-16 0,0-8 0,2-10-27,3-7 0,-1 2 0,8-9 0,1-1 38,3-2 1,1-1 0,1-1 0,-1 2 180,1 3 0,-1-1 0,-1 8 0,-3 2 359,-1 1 0,0 11 0,5 3 94,1 4 0,-7 10 0,-1 5 0,0 9-40,-1 7 1,-5 6 0,4 3 0,-2 3-561,0-2 0,1-2 0,-3-2 0,4-2-1635,2-4 1,-4 2 1794,5-8 0,1 1 0,5-7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02.6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70 210 7840,'0'-18'2447,"0"6"-1283,0 1 1,2 7-781,4-2 0,-2 18 0,6 7 0,-3 8-235,-3 10 0,4 6 0,-2 11 0,-2 4-261,-2 7 0,-2 2 1,-2 5-1,-2 2-441,-2 2 1,-8-3 0,5-9 0,-3-7-636,0-9 1,7-15 0,-5-17 675,2-14 0,2-24 0,6-17 0,0-7 512,0-8 0,-7-18 0,-3 0 0</inkml:trace>
  <inkml:trace contextRef="#ctx0" brushRef="#br0" timeOffset="216">0 210 7845,'6'-26'210,"0"-3"0,6-4 0,-5 0 0,3 6 434,4 10 0,3-1 0,6 8 0,7 1-151,3 3 1,1 4 0,3 4-1,4 2-143,6 2 0,-3 7 0,1-1 1,-2 3-144,-5 3 0,-7 1 0,-3 3 0,-5 3-147,-8 2 1,1-4-1,-10 6 1,-4 2-97,-6 2 1,-6 2 0,-9 0 0,-5 0-163,-5 0 0,-4-6 0,-4-2 0,-1-1-345,-3-5 0,0-7 0,6-5 0,0-1-726,0-4 1,2-2 0,4-2 1268,6 0 0,4-8 0,1-2 0</inkml:trace>
  <inkml:trace contextRef="#ctx0" brushRef="#br0" timeOffset="483">1275 751 7773,'12'0'815,"0"0"-24,1 0 0,1 2 0,-1 2 0,-1 4-217,1 1 1,1 3-1,0 7 1,-3 3 4,3 1 1,-1 8 0,-1-2 0,-6 4-391,-4 2 1,-2 6 0,0 1 0,-2 1-610,-4 0 0,-9-2 0,-11-5 0,-1 1-740,-4-2 0,-2-4 0,-2-15 1160,0-5 0,0 5 0,0-6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07.7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64 664 8262,'-17'-16'1851,"1"3"-934,5 1 0,-3 6-303,8-5 0,8 1 1,10-2-1,3 7-366,3 3 1,1-4 0,3 0 0,3 2-299,2 2 0,-4 2 0,6 0 0,0-2-394,-1-4 1,5 4-1,-6-3 1,2 3-1009,0 2 0,-2 0 0,4 0 1452,-2 0 0,-7 0 0,3 0 0</inkml:trace>
  <inkml:trace contextRef="#ctx0" brushRef="#br0" timeOffset="247">693 210 8661,'-2'-10'1854,"-2"2"-291,-2 1-918,0 5 1,6-4 0,0 14 0,0 7-409,0 6 1,0 11-1,0-1 1,0 7-375,0 9 0,0 11 0,0 6 1,0 6-76,0 6 0,-5 9 0,-3 8 0,0-3-973,0-7 0,-3-7 0,5-12 429,2-6 1,2-29-1,4-19 1,4-24-763,5-19 1518,-3-17 0,8-20 0,-7-10 0</inkml:trace>
  <inkml:trace contextRef="#ctx0" brushRef="#br0" timeOffset="614">675 227 7851,'0'-35'643,"0"0"0,-5 6 1,-1 2-1,2 2 287,2 4 0,10 3 0,3 5-306,5 1 1,7 8 0,2-2 0,1 4-226,-1 2 0,6 2 1,-2 4-1,2 6-222,-2 3 0,2 8 0,-7 3 0,-3-1-189,-2 0 1,3 6 0,-5-2 0,-5 4-192,-3 2 1,-7-6 0,2 0-1,-8 2-51,-7 2 1,-5-3 0,-3-3-1,-4 0 40,-7 0 1,-5-6-1,-3 3 1,-3-7 122,2-5 0,0 1 0,1-7 0,-3-2 189,2-2 1,8-2-1,4 0 943,2 0-794,1 0 0,22 0 0,8 0 0,10 0 18,7 0 0,4 2 1,8 4-1,0 5-76,0 5 0,6 1 0,1 1 0,1-1-347,0 1 1,-3 7-1,-3 2 1,2 2-484,2 0 1,0 1 0,-8 4 0,-2-1-565,-2-3 1,-8-5-1,2-8 1,-3-1 1204,-3-5 0,-7-3 0,-2-8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10.2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97 245 8640,'-25'-2'0,"6"-2"1150,5-1 1,2-1-639,-5 6 1,11 2 0,10 2-127,11 1 0,15 7 1,-1-4-1,6 0-135,5-1 0,-1-1 0,6-6 0,-1 0-298,1 0 0,0 0 1,3 0-1,-3 0-329,-2 0 0,3-2 0,-5-2 0,-2-3-259,-2-3 1,-10 6 0,-4-2 0,-4 4-2481,-1 2 3115,-8-8 0,-3-1 0</inkml:trace>
  <inkml:trace contextRef="#ctx0" brushRef="#br0" timeOffset="217">132 525 7891,'-25'17'98,"0"-5"0,-4-1 0,5 1 1100,5-2-577,9-3 1,10-7 0,14-1 0,5-3-108,4-2 1,14-8 0,0 5-1,6-3-231,5 0 0,-3 1 0,2-7 1,-1 3-135,-1 3 1,5-4 0,-3 7 0,1-3-394,-1 0 1,1 9 0,-7-3 0,-2 2-434,-2-2 1,-4 4 0,-4-2 0,-6 6-715,-3 4 0,-9 6 1,-1-5 1390,-2 3 0,-2 2 0,-6 5 0</inkml:trace>
  <inkml:trace contextRef="#ctx0" brushRef="#br0" timeOffset="517">621 88 7891,'-27'-17'453,"4"-1"0,9 3 1,4 1 2434,3 2-2184,1 8 0,14-3 1,3 9-1,5 3-230,1 7 0,8 4 0,5 3 0,3 4-245,1 6 0,7-1 0,0-1 0,-2 0-170,-2 0 0,-2 2 0,0 4 1,-1-2-77,1-2 0,-2 0 0,-4 6 0,-5 0-60,-5 0 0,-9-6 0,-4 0 0,-4 1-115,-2-3 0,-14 4 0,-5-6 1,-7 0-261,-5 0 0,-7-1 1,-5-7-1,-2 1-248,-3-1 1,-1 1 0,3-3-1,5-3-998,4-6 0,2-5 1698,0-1 0,8-7 0,2-3 0</inkml:trace>
  <inkml:trace contextRef="#ctx0" brushRef="#br0" timeOffset="1203">2053 175 7825,'0'-17'4698,"0"-1"-3768,0 1 1,-8 1-1,-3 5-359,-5 5 1,-7 12-1,-2 5 1,0 5-301,-1 1 1,-5 9 0,2 1 0,-2 2-49,2 0 1,-2-2 0,8 4 0,1-2-202,3 2 0,7-5 0,3-1 0,1-2-205,4 0 0,4 1 1,6-7-1,7 1 60,9-1 1,-1 6-1,8 1 1,2-3 165,2-2 0,2 5 1,0 1-1,0 2 201,0 4 0,-8 2 0,-2 2 0,-1 2 34,-1 4 1,-8-3 0,-9 7 0,-4-2 183,-2-4 0,-2 3 0,-4-1 0,-7-4-357,-9-6 1,-3-6-1,-6-7 1,2-1-310,-2 1 1,-2-9-1,-2-3 1,0-4-621,0-2 0,0-8 1,0-3-1,0-5-554,1-1 0,4-9 1,3-3-1,2-4-226,4-2 1,3 2 1603,7 4 0,-5-11 0,6 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14.5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171 192 7892,'-17'-17'0,"-1"0"695,1-1 1,7 6-140,4 1 1,4 9-1,2 2 1,0 10-128,0 5 0,0 16 1,0 6-1,0 8-325,0 9 0,0 0 0,0 12 0,0 4-298,0 4 0,-2 7 0,-1-5 0,-3 0-269,2 1 0,-4-7 1,2 0-1,2-12-956,2-9 0,-3-14 773,-1-12 1,0-27 0,8-15 645,4-16 0,-4-18 0,5-9 0</inkml:trace>
  <inkml:trace contextRef="#ctx0" brushRef="#br0" timeOffset="232">14 210 7892,'-2'-35'165,"-4"0"1,4 6-1,-2 2 1,6 2 345,4 3 1,14 5-1,-3 5 1,4 6-146,5 4 0,-1 10 1,6 4-1,-2 3-177,2 3 1,-4 7 0,2 2 0,0 2-65,-1 0 1,-3 0 0,-8 4 0,1-2-67,-1-1 1,-7-1 0,-2 6-1,-2 0-152,-1-1 1,-1-4 0,-10-1 0,-7 2-312,-9 2 0,1 0 1,-8-4-1,-2-6-97,-2-3 0,0-3 0,2-1 0,4-5-339,2-5 0,-1 2 840,3-2 0,-4 7 0,-8-3 0</inkml:trace>
  <inkml:trace contextRef="#ctx0" brushRef="#br0" timeOffset="632">1044 926 7837,'0'-12'758,"0"1"-98,0-3 0,0 4 0,2 1-452,4 1 0,-2 4 1,6 10-1,-2 5 5,-5 5 1,-1 3-1,-2 5 1,0 5-133,0 4 1,0 9 0,-2 3 0,-3 2-315,-7-1 0,-4-7 1,-1 4-1,-1-4-419,1-4 1,0 3 0,-1-12 0,1-3 651,-1-6 0,-7-11 0,-2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18.52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51 175 8169,'-18'0'1264,"7"0"461,-1 0-1013,8 0 0,-2-6 1,12 1-1,6-1-284,3-2 0,5 4 1,3-7-1,6-1-340,4 2 0,-4-5 1,0 3-1,2-2-275,2 3 0,2-3 0,0 6 0,-2 1-602,-4-1 0,2-4 0,-5 6 0,-1 3-735,0 1 1,-2 2 1523,-5 0 0,-1 7 0,1 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2.34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542 175 7791,'10'-18'650,"-2"1"0,-8-1 1,0 1-69,0-1 1,0 1 0,0-1-229,0 1 0,-8 7 0,-4 3 0,-5 1 104,-6 0 0,1 0 0,-7 6 1,-2 2-68,-2 4 1,-2-2 0,0 7 0,0 3-185,0 1 1,0 3 0,1 1 0,-1 3-65,0 1 0,7 0 0,5-5 0,4 1-84,1 4 0,9-3 0,3 3 0,4-4-141,2-1 0,2-1 0,6 1 0,9-1-51,10 1 0,6-1 0,2 1 0,0-1 78,0 1 1,6-1 0,-1 1-1,1 1 126,2 4 1,-12-3 0,4 3-1,-4-2 36,-4 3 1,-2-5 0,-9 6 0,-5-1 82,-5-1 0,-6 8 1,-6-2-1,-7 2-75,-8-2 1,-7 4 0,-7-4 0,1 2-172,-1-2 1,0 0 0,0-9 0,0-5-338,0 1 1,0-8 0,2-2 0,4-5-304,6-1 0,3-7 0,3-5 0,1-5-236,5-7 0,3 5 1,8-4-1,0 1-1386,0-1 2318,8 4 0,9-7 0,10 9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2.8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49 18 7833,'-18'0'4592,"1"0"-3790,7 0 1,6 0 0,14 0-448,7 0 1,12 0 0,-1-2-1,3-2-226,4-1 0,-4-1 0,9 6 0,-3 0-442,-2 0 0,0 6 0,0-1 0,0 1-595,0 2 0,-6-4 0,-2 7 0,-2 3-451,-3 2 0,-3 3 1,-3 2-479,-5 3 1837,-3-1 0,-16-6 0,-1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3.0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133 71 7830,'-28'0'474,"-3"0"1,8 0-1,2 0 1843,1 0-1888,11 0 0,11 0 1,15 0-1,10 0-98,6 0 0,4 0 0,4 0 1,5 0-337,5 0 1,1-2 0,1-2 0,-1-2-372,0 2 1,1 2 0,-1 0 0,-1-2-447,-5-1 1,3-1-1,-8 6 1,-3 0-1559,-1 0 2380,-10-8 0,-1-2 0,-9-7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3.3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 0 7799,'-10'0'1902,"6"0"1,14 0-1426,7 0 1,12 6 0,0 4 0,4 1-61,2 3 0,6 11 1,0-7-1,-2 3-175,-3 4 0,-1 2 0,-2 8 0,-4 0-113,-5 0 1,-7 6 0,-5 2 0,-6 1-101,-4 5 1,-12-5 0,-6 1 0,-7 0-340,-4-1 1,-8-5-1,-6 0 1,2-8-588,3-8 1,3-5 0,2-7 0,3-5-198,3-4 1,2-6 0,7-5 1093,5-9 0,3-11 0,8 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3.5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0 7703,'0'12'1756,"0"0"1,0-6 0,2 3-2149,3-1 1,5 6-1,8-5-107,-1 1 1,0-2 0,1-6 498,-1 4 0,9-5 0,1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2.0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417 333 7955,'0'-41'0,"0"0"690,0 3 1,0 3-1,-2 4 1,-2 1-162,-1-1 1,-3 6 0,2 4-1,-6 5-10,-3 5 1,-3 7 0,1-2 0,-1 4-128,1 2 0,0 2 1,-1 6-1,-1 7-318,-5 7 0,5 9 0,-6 0 0,1 7-69,1 9 1,-2 3 0,4 5 0,-1 1 139,7 2 0,-1 2 1,8-3-1,1 1 18,-1-2 1,4-9-1,10-8 1,7-8-375,9-8 0,7-11 0,10-7 0,3-7-406,3-9 1,-6-11-1,2-20 1,-3-9-201,3-5 1,-6-8 0,2 4 0,-8 0 457,-4 0 0,-1-4 1,-7 7-1,-1 7 289,-5 7 1,-5 14 246,-12 6 0,2 13 0,-7 8 0,-1 10 448,2 7 0,-3 1 0,5 11 0,0 0-164,0 0 0,3 2 0,5 8 0,0 2-505,0 2 0,0 0 0,0-6 0,0 0-561,0-1 1,7-4-1,5-3 1,5-2-684,7-4 0,-5-9 1,6-6 1287,1-4 0,-7-10 0,6-2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0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127 609 8067,'-15'1'158,"1"2"442,0 2 1,0 0-1,0-5 375,0 0 1,0 5-285,-1-1 1,8-1-456,2-7 1,10-4 0,4-6-1,4 0-54,1-1 1,5-3 0,1-3-1,2-1-52,3-3 0,7-2 1,1-1-1,0 0-37,1-1 1,2 1-1,7 0 1,-2 1-74,-4 4 1,4-3 0,-3 8-1,1 2-74,-1 5 0,-5 0 0,-8 6 0,-3 2-98,-2 1 1,-1 2-1,-6 2-364,-4 3 0,-1-4-1147,-3 4 430,-4 3 1,4-7 91,-10 4 1,2-3 1140,-6-2 0,-1 0 0,-4 0 0</inkml:trace>
  <inkml:trace contextRef="#ctx0" brushRef="#br0" timeOffset="281">607 1 8696,'-14'0'1862,"8"0"-1347,6 0 1,11 0 0,8 1-47,-2 4 1,4-4 0,-1 4-1,2-2-225,3 2 1,2-3 0,0 4 0,-2-1-62,-2-1 0,-4 6 0,3-4 1,-1 0 31,-4 1 0,-3 4 0,-3-2-83,-2 4 0,-5 1 1,-1 0-1,-6 2-228,-7 2 1,-4 4 0,-3 7 0,-5 1-202,-5 3 0,2 3 0,-10 6 1,2 1-250,0-1 1,2-6 0,7-3 0,5-6-2018,4-8 2563,7 0 0,2-18 0,6 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3.7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0 7703,'0'18'0,"6"-7"0,2-1 0,1-2-311,5-4 0,-4-2 1,1-2 310,3 0 0,9 0 0,4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3.9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0 7703,'12'6'29,"0"0"1,-6 0 0,5-6-152,3 0 0,1 0 0,3 0 25,-1 0 1,1 0 0,-1 0-74,1 0 0,-1 2 1,0 2-1,1 1 170,-1-1 0,9-2 0,1-2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5:24.0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0 7961,'8'10'411,"3"-4"1,5 1 0,1-1-545,1-2 1,-1 4 0,1-2-648,-1-3 1,-5-1 779,-1-2 0,-7 0 0,4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6:09.5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385 138 7977,'-8'-18'89,"-2"3"1,-7 1 641,-1 3 0,1 5 0,-1-4 193,1 2 1,0 3-1,-1 6 1,1 5-443,-1 6 1,1 9 0,-3 6 0,-1 4-271,-2 6 1,-1 12 0,7 1 0,-1 9-46,1 3 1,1 2 0,3 7 0,3 5-97,2 6 0,3-5 0,5-1 0,2-6-388,3-6 0,5 2 0,9-10 0,5-7-687,5-13 0,10-8 0,3-13 0,5-3-775,7-6 0,-1-4 1779,5-2 0,4-8 0,0-2 0</inkml:trace>
  <inkml:trace contextRef="#ctx0" brushRef="#br0" timeOffset="814">926 312 8969,'0'-17'864,"0"7"1,2 4 0,2 14-688,2 10 0,5 1 0,-3 10 0,2 2-214,4 2 0,-5 4 1,1 2-1,-2 4-464,-4 1 1,-1 3-1,1 5 1,2 1-83,-2-1 1,-2-2-1,-4-3 1,-2-8 123,-2-8 1,1-10 0,5-17 458,0-16 0,-2-19 0,-2-15 0,-2-7 0,2-5 0,2-6 0,2-10 0,-2-1-3,-4 1 1,2 8 0,-5 2-1,-1 0 292,0 2 1,6 4 0,-1 11 0,3 8 486,2 8 1,0 6 0,2 10 0,3 3-205,7 6 1,9 8-1,5 8 1,-1 7-310,0 3 0,6 5 0,-4 0 0,2 2-208,1 4 1,-9-4 0,2 3 0,-3 1-152,-3 2 1,-7-4 0,-4-2 0,-5 0-179,-1 0 1,0-5 0,-1 3 0,-5-4 84,-6-3 0,-3 3 0,-5-9 0,-1 3 147,-2 3 0,-7-7 0,7-1 0,2 0 120,1-1 0,3-5 0,1 4 0,3-2-67,1 0 1,10-1-1,2-3 259,10 4 0,7-4 0,5 4 0,3-4-84,2-2 0,2 6 0,6 1 0,-2 3-138,-4 4 0,2 1 0,-7 3 0,-3-1-72,-2 1 0,-9 1 0,-4 2 0,-6 5-13,-6 1 0,-4 2 1,-9 4-1,-4-2-154,-6-2 0,-4-6 1,-2 4-1,2-1-128,4-5 1,-3-7 0,9-5 0,2-1-653,1-4 1,5-4 0,3-8 970,6-9 0,12-8 0,4-10 0</inkml:trace>
  <inkml:trace contextRef="#ctx0" brushRef="#br0" timeOffset="1798">1730 714 7872,'11'-11'0,"-1"-1"295,-2-2 1,3 5-1,-5-3 136,-2-2 0,-2 5 1,-2-3-32,0-2 1,-2-1 0,-4-3-137,-5 1 0,1 5 0,-2 3 1,-1 1 1,-3 2 0,-1 6-106,-1 0 0,1 2 0,-1 4 1,1 5-264,-1 5 0,7 9 0,-1 4 0,-2 4-24,-1 2 1,-1 2 0,3 4 0,3 3 215,2 1 0,-3 4 1,5-9-1,2-1 54,2-2 0,2-8 0,0-2 1,2-1 77,4-5 1,4-9-1,7-7-280,0-3 1,1-9 0,-1-7 0,3-7-266,3-8 1,-4-10 0,5-4 0,-5 0 46,-1 1 1,-3-5-1,-1 8 1,-5 6-35,-1 8 1,4 0 436,-6 2 1,-2 9 0,-8 14 10,-2 10 0,0 13 1,4 4-1,-2 2-118,-2 0 0,1-2 0,5 5 1,1-5-410,5-2 1,-2-2 0,10-5 0,3-3-168,5-3 0,3 1 1,-2-7-1,6-2 557,4-2 0,10-17 0,2-5 0</inkml:trace>
  <inkml:trace contextRef="#ctx0" brushRef="#br0" timeOffset="2097">2323 679 7872,'0'-11'1099,"-2"1"-433,-3 2 1,-5 2 0,-8 6-193,1 0 0,-1 6 0,-1 2 1,-2 2-259,-3 3 0,-5 9 0,6 1 1,2-2-245,1-1 0,3 3 0,-1 0-139,1-2 1,1-1-82,5-3 0,11-1 1,11-3-1,5-3-20,1-2 0,3-2 0,1-4 0,4 2 149,3 1 1,-5 3-1,4-4 1,-2 4 103,-3 1 0,-9-3 0,-1 6 29,1 2 1,-5 1 0,-4 3-10,-8-1 1,-6 6-1,-9 1 1,-2-1-148,-3 2 0,-7-6 0,2 5 0,-2-5-273,2-1 1,-2-3 0,8-3-1,1-6-1493,3-4 1908,9-10 0,-5-10 0,5-9 0</inkml:trace>
  <inkml:trace contextRef="#ctx0" brushRef="#br0" timeOffset="2464">2306 243 9215,'15'-2'178,"-3"-4"0,2 6 0,-7 0 1,1 10 389,0 5 1,4 10-1,-7 6 1,1 8-26,2 8 1,-6 3 0,4 5 0,-4 3-192,-2 6 1,0 4 0,0 0 0,0-4-224,0-6 0,0-4 0,-2-1 0,-2-5-66,-2-7 1,0-2-1,6-16-261,0-2 1,0-11-437,0-10 0,8-16 0,4-13 0,3-6 37,3-5 0,-1-3 0,1-6 0,-1 3 286,0-3 0,1 7 1,-1 3-1,-1 8 99,-4 8 0,1 9 389,-7 2 1,0 16-1,-6 4 1,0 11 109,0 10 1,0 4-1,0 4 1,-2 2-314,-4 2 0,2 2 0,-6-5 1,3 1-758,3-6 0,2 0 200,2-10 0,2-9 1,4-14-1,5-14 151,5-13 0,7-8 1,0-13 431,-1 1 0,-3 1 0,-1-7 0</inkml:trace>
  <inkml:trace contextRef="#ctx0" brushRef="#br0" timeOffset="3264">2760 732 7872,'0'-12'1273,"0"0"0,2 8-756,4-1 1,1 10 0,5 7 0,-4 6-145,0 5 0,-6-4 0,5 6 0,-1 1-198,0 3 0,0-2 0,-6 0 0,2 0-53,4 0 0,-5-5 0,5 1 0,-4-3-229,-2-3 1,0 0-307,0 1 1,0-10-1,2-10-225,4-14 1,2-9 0,5-10 0,-1 2 271,2 4 0,-1-4 0,1 4 0,-3-2 475,3 2 1,-4 3 604,1 9 1,-1 9-347,2 8 0,-5 10 0,-7 13 0,0 4 0,0 1 1,0 5 0,0-4 0,0 4-201,0 2 0,0-6 1,0-2-1,0-2-259,0-4 0,0-7-55,0-2 1,2-10 0,2-2 0,4-12-289,2-9 0,1-7 0,7-5 0,-1 2 161,1 2 1,-7 6-1,1-4 1,0 2 153,-3 3 318,7 11 1,-8 5-1,3 12-98,-5 5 1,-4 5-1,-2 3 1,0 3-272,0 1 0,0 6 0,0-6 1,0-1-529,0-3 0,0-2 0,2-1 0,4-2 44,5-3 0,5-7 0,3 2 0,5-4 654,5-2 0,2-14 0,0-3 0,-2-3 0,2 1 0,-4 2 0,0-1 0,-1 1 0,-5-1 0,-4 1 0,-3-3 0,-4-1 745,-3-2 1,1-1 0,-4 7 0,2-3 121,-2-3 1,-2 4 0,-4-3 0,-2 7-125,-2 3 0,-7 1 0,1-5-391,-4 4 0,-1 5 0,-1 7 1,3 2-181,3 3 1,-5 5 0,1 8-1,-5 1-288,0 4 0,7-1 0,2 7 0,-1 2-27,-3 2 0,1 4 1,1 1-1,4 3 12,3-2 0,1-8 1,6-2-1,0 0-11,0-2 0,8-7 0,3-10 1,7-3 15,5-3 1,-2-10 0,7-5-1,-1-7-86,0-5 0,-4-4 0,2-8 1,-3 2 68,-7 4 1,-1-2-1,1 7 1,-1 3 289,-2 2-36,-9 1 1,5 11 0,-8 7-23,0 9 1,0 7 0,0 3-1,0 2-287,0 3 0,0 1 1,0-4-1,2 3-728,4-3 0,-4 0 1,6 1-414,-1 1 0,-3-6 1339,8-5 0,7-16 0,9 2 0</inkml:trace>
  <inkml:trace contextRef="#ctx0" brushRef="#br0" timeOffset="3984">3860 208 7872,'-10'2'1646,"5"3"1,3 5 0,2 10 0,0 3-1031,0 6 1,2 4-1,2 4 1,3 6-621,3 9 0,-6 8 1,2 10-1,-4 0-458,-2 0 0,0 7 0,0 3 1,0-3-231,0-7 0,2-10 0,1-15 0,5-12-267,2-14 1,2-11-1,7-17 1,2-13 403,3-11 1,1-13 0,-4-1 0,4-1 495,3 1 0,-7 4 1,2 8-1,-3 0 314,-3 0 1,-5 6 0,-3 2 0,-1 2 538,-4 4 1,0 3 0,0 5 92,2 1 0,-2 8 0,-10-2 0,-6 4-392,-3 2 1,-3 2 0,-1 2 0,-3 4-441,-1 2 1,-6 1 0,4 7 0,-1-1-21,1 1 1,2-1-1,5 1 1,-1-1 142,-4 0 0,9-5 0,-3 0-258,1 1 1,8 3 0,3 1-217,3 1 0,9-7 0,7-1 1,5 0-665,5 0 1,7-7 0,-2 3 0,4-4-41,2-2 0,0 0 0,0 0 0,0 0 1000,0 0 0,1-2 0,3-2 0,2-1 0,-2 1 0,-10 2 0,-6 2 0,-3 0 89,-3 0 1,-5 0 1331,-1 0 1,-9-2-228,-2-4 0,0-4 0,-8-7-538,1-1 1,5 1 0,-4-1-396,4 1 0,4 7 0,2 2 0,4 3-306,1-1 0,-3 0 0,6 6-220,1 0 1,3 2 0,1 4-11,1 5 0,-7 5 1,-1 1-1,-2 3 53,-4 3 0,-2-3 0,-2 5 1,-2-2 73,-4 0 1,-4 3 0,-7-5 0,-1 2 158,1-1 0,-1-3 0,-1-4 1,-2-1-90,-3-2 0,1-8 1,6-1-329,-1-6 1,3-7 0,3-10 0,6-3-239,4-6 1,2-4 0,0-2 0,2 0-241,4 0 1,4 8 883,7 4 0,1-4 0,-1-1 0</inkml:trace>
  <inkml:trace contextRef="#ctx0" brushRef="#br0" timeOffset="4649">4629 836 7862,'9'-7'1213,"-1"3"828,-8-8 1,2 2-913,4-1 0,-2 3-694,7 8 1,-5 2 0,4 4-326,-2 5 0,3 5 1,-3 3-1,2 3-94,3 1 0,-3 6 0,0-4 0,-1 1-157,1-1 0,-6-2 1,4-5-1,-2-1-545,-1 0 1,9-1 81,-2-4 1,1-7-1,1-10 1,-3-7-84,3-4 0,2-7 0,1-2 0,-1 0-5,-5-1 0,11-3 1,-5 6-1,2 2 324,1 1 1,-1 5 0,3 1-1,3 5 368,2 1 0,-4 0 0,6 4 0,2-2 0,2 2 0,-4 2 0,-1 2 0,-3 0 627,-4 0 0,-1 0 0,-3 0 675,1 0 1,-7 0 0,-1-1-266,-2-5 0,-4-4 1,-8-7-563,-2-1 1,-8 6-1,3 1 1,-5-1-112,-1 2 1,-3-3 0,-1 7 0,-2 0-175,1-2 0,3 7 1,1-5-1,1 4-178,-1 2 0,1 2 0,1 4 1,3 5-192,1 5 0,6 1 0,-3 3 0,1 1 61,4 2 0,2 8 0,2-4 0,0 3-35,0-1 0,2-6 1,2 4-1,4-2-69,1-3 1,3-3 0,6-3 0,-1-5-274,0-5 1,1-4 0,-1-2 0,3-2 17,3-4 1,-5-5 0,1-11-1,-5-3 261,-1-2 1,3 4 0,-1-5 0,-1 3 182,-3 4 0,-5 1 0,4 3 1,0 1 1995,-1 5-1293,-5-5 1,10 22-1,-8 0 1,-3 9-608,-1 9 1,0-3 0,2 8 0,2 2-257,-2 2 1,6-4-1,-1-2 1,3 1-1832,0-1 1,-1-6 2023,7 2 0,-1-11 0,1-4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6:15.0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141 821 9741,'0'-10'933,"0"4"1,0 12 0,0 6-897,0 3 0,0 5 1,0 1-1,0 2-186,0-1 0,0 3 0,0 0 0,-2 0-313,-4 1 1,4-3 0,-6-4 0,0 1-69,-3-3 0,-5 3 0,1-13 0,1 1 530,2 0 0,-7-2 0,-8-6 0</inkml:trace>
  <inkml:trace contextRef="#ctx0" brushRef="#br0" timeOffset="402">1014 210 9777,'-6'-18'0,"-2"3"1409,-2 3 0,5-2-812,-7 9 1,8 1 0,-2 10-249,4 5 0,2 7 1,0 5-1,0 6-181,0 4 1,0 4 0,0 4 0,0 5-464,0 5 1,0 7 0,0 2 0,0 2-383,0 4 1,0 8-1,0 0 1,0-8-200,0-12 1,14-11 0,3-14 0,5-8-1941,3-7 2816,2-14 0,8-26 0,0-10 0</inkml:trace>
  <inkml:trace contextRef="#ctx0" brushRef="#br0" timeOffset="752">1503 541 7855,'2'-36'187,"4"-5"1,-3 4 0,7-4-1,0 2 429,-1-1 1,1 3 0,2-6 0,-6 4 225,-4 4 0,-2-1 0,0 12 0,0 3-205,0 1 1,-2 11-1,-4 3 1,-6 4-343,-3 2 0,-3 14 0,1 3 0,-1 4-329,1 5 1,-1-1-1,1 6 1,1-2 15,5 2 0,-5 2 0,6 0 1,-1-4-514,-1-6 0,8-3 0,-1-1-341,3 5 0,4-7 585,3 0 1,5-7 0,7-10 0,1 0 150,-1 0 1,1 0 0,-1 0 0,1 0 331,-1 0 1,1 2 217,-1 4 0,-1 6 0,-3 9 0,-3 4-122,-2 2 1,-2 2 0,-6 6 0,0 2-379,0 4 1,0-4 0,0 4 0,0-5-463,0-1 1,5 0 0,1-2-1,0-4-989,2-5 0,2-13 0,7-5 242,0-4 1,1-12 1294,-1-7 0,9-16 0,1-12 0</inkml:trace>
  <inkml:trace contextRef="#ctx0" brushRef="#br0" timeOffset="1168">1939 489 7855,'12'-25'251,"0"-4"0,-3-2 0,5 0 0,-2 3 528,1 3 0,-3-6 0,0 2 0,-3-2 257,-3 2 0,-2 4 1,-2 5 95,0-3 1,-2-2-748,-4-4 0,-3 11 0,-9 12-326,1 4 0,-1 4 0,1 4 0,1 6-179,5 3 0,-5 3 0,4 1 0,-1 3-112,1 1 0,-1 6 1,5-4-1,0 2 110,0 4 0,3-3 0,5 1 0,0 0 113,0-2 0,0 4 0,0-8 1,2-1-78,3-3 0,5-3 0,7-5 0,3-5-234,3-4 0,-1-10 0,5-3 0,-2-7 48,-4-5 0,3 3 1,-5-3-1,-4 4 409,1 1 1,-6 1 0,-1-1 91,-1 1 1,0 7 227,-2 4 1,-4 12 0,4 8 0,-5 5-108,-1 4 0,-5 9 0,-1-3 0,2 4-684,2 2 0,2 5 1,0 3-1,0 2-258,0 3 1,0 1 0,0-3 0,0-5-93,0-4 1,2-10 0,2-4-1,4-5-303,1-7 1,3-5 0,3-12 0,-1-7 986,-2-9 0,7-5 0,8-8 0</inkml:trace>
  <inkml:trace contextRef="#ctx0" brushRef="#br0" timeOffset="1651">2376 262 9253,'-10'-8'1410,"2"-1"1,10-7-1,4 4 1,6 7-1201,3 3 0,9 0 0,1-2 0,2-2-154,4 2 0,0 2 0,0 2 0,-2 0 72,2 0 0,0 0 0,0 0 1,-3 0-55,-3 0 0,-2 2 1,-5 2-1,-1 4 20,1 1 1,-9 3 0,-3 6-32,-4-1 1,-2 6 0,0 3 0,-2-1-144,-4 0 0,-3 6 0,-9-2 0,1 6-308,-1 6 1,-5-2 0,0 7 0,1 1-584,3-3 0,3 7 1,5-6-1,3-3 117,0-7 0,6-8 0,-4-9 1,6-3 853,6-3 0,4-20 0,7-11 0</inkml:trace>
  <inkml:trace contextRef="#ctx0" brushRef="#br0" timeOffset="1918">3144 105 7795,'10'-16'1430,"-4"-7"1,-2 0-1,2 1-933,5 9 0,5 5 0,3 8 0,3 2 51,1 4 1,2 5 0,-2 13 0,4 5-33,1 4 1,5 4-1,-6 3 1,2 7-174,0 4 1,-8 3 0,1 2 0,-9 4-225,-7 2 1,-14 2-1,-9 6 1,-12 0-196,-10 0 0,-8-14 0,-9-5 0,-4-9-1374,-2-9 1,0-7 0,-2-15 1449,6-5 0,3-4 0,3-2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6:32.3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18 550 8135,'0'-50'658,"0"3"0,-6-1 0,0 9 0,3 6-190,1 8 1,7 5-1,3 5 1,2 3 22,4 6 1,-1 12 0,1 8-1,-3 9-145,3 12 0,-1 7 0,1 13 0,-4 3-133,-2 6 1,3 10 0,-3 5 0,0 3-66,-1 1 0,1 5-1,-4-11 1,2 1-218,-2-1 1,-2 5 0,0-8-1,2-8-59,1-12 1,3-9 0,-2-14 0,6-8-88,3-11 1,3-14 0,1-16 0,2-21-54,3-19 0,5-16 1,-4-21-1,-12 43 1,-1-2 74,1-6 1,-1-1-1,3 0 1,0 0 0,-3-4-1,1 0 1,-1 2 0,1 0 92,0 1 0,-1 2 0,-2 4 0,-2 3 0,3-30 0,1 17 794,-2 17 0,-3 24-374,-7 19 0,0 18 0,0 28 1,0 9 122,0 7 0,0 6 1,0 10-1,2 2-186,4 2 0,-4 11 1,4-4-1,-2 1-26,2 1 0,1-7 0,7-1 0,-2-3-17,1-4 1,9-6 0,1-19 0,0-10 156,2-10 1,1-8 0,3-7-1,-4-12-309,0-14 1,-3-18 0,5-21-1,-2-15-239,-4-15 1,-8 37 0,-1-1-1,0-6 1,0-1 0,-1-2 0,-1 0-375,0-2 0,0 0 0,-2 0 0,-1 1 0,0 3 0,0 2 0,2-43-800,-1 11 1,-2 20 0,-6 18 1351,0 11 0,0 21 0,0 1 0</inkml:trace>
  <inkml:trace contextRef="#ctx0" brushRef="#br0" timeOffset="300">1153 1091 7912,'0'18'205,"0"-1"1,2-1 636,4-4 1,4 1 0,7-7 0,1-2-257,-1-2 1,6-2-1,3-2 1,1-4-339,4-6 1,-6-5 0,0-6 0,-1-6-245,-1-4 1,-2 0 0,-7 2 0,-4 3 3,-3 3 0,-1-4 0,-6 6 0,-2 3-131,-4 7 1,-5-1-1,-11 8 1,-3 4 238,-2 6 1,-2 8-1,-6 11 1,0 6 311,0 4 1,6 2 0,2 0 0,2-2-46,3-4 0,3 4 0,3-4 0,5 4-443,5 2 1,4 0 0,6-2-1,5-4-648,9-5 1,11 1 0,2-2 0,8-4-2600,7-5 3307,-3 2 0,15-14 0,-3 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26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87 435 8101,'-7'-27'814,"-5"4"1,-3 4 347,-3 1 0,3 10 0,3 10-447,6 14 1,4 7 0,2 10 0,0 0-429,0 4 0,0 4 0,2-3 0,2 5-278,2 2 0,2-6 1,-5 3-1,3 1-152,-2 4 1,-2 3 0,-2 2 0,0-1-264,0-5 0,-2 3 0,-2-8 1,-2-4-957,3-6 1111,-7-6 1,8-19 0,-4-10 0,4-14 262,2-7 0,8-10 1,4-6-1,1 3 142,-1 1 1,3 2-1,-1 2 1,5 4 57,5 5 1,-1 5-1,-4 3 1,3 3-171,1 1 0,2 8 1,-4 0-1,3 8 33,-3 8 1,-1 5-1,-5 7 1,-1 5-5,-3 4 0,-7-2 1,2 0-1,-4 2-64,-2-2 1,-8-2 0,-5 2 0,-7-2-161,-3 2 0,-8-6 1,2-1-1,-2-7-344,2-5 1,-4 1 0,5-7 0,-1-2-339,0-2 1,10-10 0,1-3 0,9-7-200,1-5 1,8-4 1033,0-8 0,8-8 0,9-1 0</inkml:trace>
  <inkml:trace contextRef="#ctx0" brushRef="#br0" timeOffset="367">472 907 8983,'0'17'1324,"6"1"1,-1-1-790,-1 1 1,-2-1-1,-2 1 1,2-1 39,4 1 0,-4-1 1,4 1-1,-2-3-285,1-3 0,-3 3 0,6-5 0,-2 2-483,0-1 0,7-7-101,-1 2 0,3-4 1,3-2-1,-1-2-167,1-4 0,-1-4 1,-1-9-1,-3-2 143,-1-3 1,0-1 0,5 4 0,-1-2 474,-5 1 1,3 3 0,-6 1 406,1 1 1,-5 5 129,2 1 0,-4 9 0,-2 2-305,0 9 1,0 7-1,0 3 1,0 3-442,0 1 0,0 6 0,0-6 0,0 1-420,0 1 1,0-6 0,0 4-1,2-3-1097,4-3 1,4-7 0,7-4 493,0-4 0,1-10 0,-1-6 0,1-5 1075,-1-4 0,1-8 0,-1 4 0</inkml:trace>
  <inkml:trace contextRef="#ctx0" brushRef="#br0" timeOffset="533">996 977 8228,'0'-10'3717,"0"2"0,5 10-3637,1 4 0,6 4 0,-6 7 0,0 1-360,1-1 0,-5 3 1,4 1-1,-4 4-356,-2 2 0,0-5 0,0 1-1715,0-4 0,0-13 1289,0-12 0,6-19 1062,0-21 0,-1-20 0,-5-6 0</inkml:trace>
  <inkml:trace contextRef="#ctx0" brushRef="#br0" timeOffset="650">1031 435 8101,'-10'2'603,"4"4"0,4 6 0,4 11 0,4 4-924,6 0 0,3 6 1,2-4-1,1 4-1812,-1 2 2133,1 0 0,7-7 0,2-3 0</inkml:trace>
  <inkml:trace contextRef="#ctx0" brushRef="#br0" timeOffset="884">1293 261 8101,'0'-18'1426,"0"9"1,0 3 0,0 12 0,0 7-800,0 8 0,5 9 0,1 8 0,-2 5-331,-2 2 0,0 7 0,2 8 0,2 2-384,-2 4 1,-3 8 0,-1 4 0,0 1-477,0 5 1,0-13-1,0-5 1,0-9-646,0-13 1,2-13-1,4-9 1,6-11-2224,3-11 3432,3-23 0,-1-14 0,1-15 0</inkml:trace>
  <inkml:trace contextRef="#ctx0" brushRef="#br0" timeOffset="1320">1572 872 8101,'10'-17'666,"-5"-1"0,-1 3 0,0 1 74,2 2 0,2 3 0,-4-5 0,2 2-60,-3-1 1,-1 3-1,-2-2 1,0-1-103,0-3 1,0 5-1,-2 1-215,-3 2 0,-5-3 1,-8 7-261,1 6 0,1 5 0,3 13 0,1 3-202,-1 6 1,-1 10-1,0 4 1,5 1-215,1 5 1,-4-5 0,7 1 0,1-2 203,2-4 0,2-3 0,2-3 0,3-3 156,7-7 0,4-12 1,1-5-1,1-4 68,-1-2 1,0-15 0,3-9-1,1-9-31,3-7 0,-1-5 0,-6-9 1,3-4-208,3-7 1,-4-2-1,5-5 1,-5-4 51,-1-5 0,-1-5 0,0 1 1,-1 3 110,-4 7 0,1 7 1,-7 8-1,-2 9 1326,-2 7-403,-2 18 0,0 13 1,-2 20-1,-2 11-254,-2 9 1,-5 6 0,3 4 0,0 6-357,0 9 1,2 2 0,6 8 0,0 1-349,0-1 0,0 4 0,0 7 1,0 5-797,0 2 0,2-5 1,4 5-1,6-1-955,3 1 1,9-14 0,3-4-1,4-12-990,6-9 1,2-12 2735,-5-5 0,1-21 0,0-4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2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315 297 8161,'17'-12'0,"-1"1"-25,-5-3 0,3-1 0,-6-3 0,-1 1 259,1-1 1,-2 1 0,-6-1 0,0 1 381,0-1 0,-2 1 1,-2 0-1,-4-1-57,-1 1 0,-3-1 0,-5 3 1,-3 3-157,-3 6 0,3 4 1,-5 2-1,2 0-167,0 0 1,-6 8 0,5 6 0,1 5-294,-2 4 0,5 14 0,-3 0 0,4 4-141,1 1 1,3 7-1,3-3 1,6 3-421,4-2 1,4-5-1,6-7 1,9-2-206,11-4 1,7-5-1,5-13 1,7-7 146,3-8 1,10-13-1,6-12 1,4-6 436,0-6 0,2-4 0,-14-5 0,-2 1 239,-1 3 0,-7 9 0,-7 2 0,-14 10 895,-11 5-21,-8 3 1,-16 7 0,-4 4-1,-5 4-9,-7 2 0,5 6 0,-6 2 0,1 2-373,1 3 0,0 1 1,3-1-1,-1-1-215,-2 2 1,0 1 0,5 5 0,1 1-75,-1 2 1,3 1-1,1-5 1,4 2-245,3 3 1,1 5-1,6-4 1,0 0-190,0 0 0,2-3 0,5-9 1,9-3-213,5-2 1,8-2 0,-3-8 0,1-4 139,4-6 0,0-5 0,0-5 0,-2-3 69,2-2 1,-6 4-1,-1-4 1,-5-1 211,-1 1 1,-9 6 0,-1 0 0,-2 5 744,0 4 0,-3 8-346,-8-1 1,-3 5-1,-6 4 1,5 3-86,1 3 1,-4 2-1,6 7 1,1 2-265,-3 3 0,6 1 0,-4-4 0,4 3-710,2-3 1,0 4 0,0-2-1,0-1-898,0-3 1,8-3-1,4-5 171,3-5 1,3-8 1407,-1-9 0,0-9 0,1-15 0</inkml:trace>
  <inkml:trace contextRef="#ctx0" brushRef="#br0" timeOffset="283">1066 245 8101,'7'-10'455,"-3"-4"1,6 7 1100,-2-3 1,-1 6-220,-1-2 0,-4 6-821,4 6 1,-4 4-1,-2 7-358,0 1 0,0-1 0,0 1 0,0-1-294,0 1 1,2-3 0,2-1-594,2-3 0,1-7 1,-1 2 224,6-4 0,-2-10 1,1-3-1,3-5 132,1-1 1,9-7-1,-1 1 1,-2 0 286,-1-3 1,-9 13 0,1-3 0,0 5 231,-3 1 1,-1 8 0,-8 2-46,0 10 1,0 7 0,0 7 0,-2 5-243,-4 4 0,4-4 0,-3-2 1,3 0-1198,2 0 1,0-5 1336,0 1 0,15 4 0,4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31.1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70 698 7974,'-17'17'441,"1"0"1,3 3-872,1 3 1,8-1-1,-2 7 1,4 2 856,2 2 1,0 2-1,2 0 1,2-1-35,2 1 0,6-7 0,-6-5 0,-1-2-197,3 2 0,-6-3 1,4 3-11,-4-3 1,0-11-122,4-3 0,-4-6 0,3-6-217,-3-5 1,-2-13 0,2-7-1,2-6 4,2-3 1,8-9 0,-5 5 0,3-1-132,-1 4 0,1 10 1,6 4-1,-1 2-70,1 3 1,1 9 0,2 3 0,5 2 92,1 4 1,2 10-1,6 8 1,0 5 196,0 5 0,-2-1 0,-2-8 0,-2-1 343,2-2 1,-6-9-1,-2 3 1,-3-4 1421,-3-2-1127,1 0 1,-9-2-1,-5-2-178,-8-1 1,-11-7 0,-9 6 0,1 2-172,-2 2 0,0 2 0,-6 2 0,4 4 43,1 6 1,-3 3 0,6 5 0,0 1-95,-3 2 1,9 6-1,-2-3 1,7-1-190,4 0 0,2 4 1,6-6-1,2-1-93,4-3 1,4-3 0,9-5 0,4-5-289,7-4 0,-3-4 1,2-6-1,0-7 48,-2-6 0,4-11 0,-6 5 1,1 0 249,-1 4 0,-2 3 0,-7 3 0,-3 1 533,-1 5 0,-2 5-258,1 12 1,-1 4 0,-6 9 0,2 2-107,-2 3 0,-3 5 0,-1-6 0,2-2-295,4-1 1,-4-3-1,6-1 1,-2-3-1065,0-1 1,7-8 593,-1 2 0,1-12 0,-1-6 1,-6-5 349,-4-7 0,4-1 1,-1-6-1,-1 4 328,-2 2 1,-8-4-1,1 5 1,-1 3 546,-2 2 0,4 7 2500,-8 0-2461,1 8 1,9-3 0,8 7 0,7-2-368,5-4 1,7 2 0,4-8 0,4-1-246,2-3 1,6-1-1,0-1 1,-3 1-670,-1-1 1,4 1 0,-2-1 0,-6 3-2334,-8 3 3039,-6 5 0,-1-1 0,-1-2 0</inkml:trace>
  <inkml:trace contextRef="#ctx0" brushRef="#br0" timeOffset="350">1101 523 8583,'-18'-12'594,"1"1"1,-1 5 0,1-4 50,-1 2 0,9 4 0,3 10 0,4 6-275,2 3 1,0 11 0,0 3 0,0 4-214,0 2 0,0 7 1,0 3-1,0 2-171,0-1 1,0 1 0,0 3 0,0-1-499,0-3 0,2-7 1,2 0-1,3-10-340,3-12 0,4-7 1,7-12-1,2-6 222,-1-9 1,5-8-1,0-10 1,2-2 385,0-4 1,-5 2-1,3-3 1,-2 3 317,-4 6 0,-1 10 0,-3-1 524,1 5 0,-9 11 1,-3 8-1,-4 10 203,-2 5 0,-2 5 0,-2 3 0,-3 6-320,-3 4 0,4 2 0,-4 0 0,3 0-397,3 0 0,-4-2 0,2-2 0,2-2-1022,2 2 0,2-6 67,0-1 1,0-15 0,0-11 0,0-15-1484,0-16 2354,0-10 0,8-25 0,2-3 0</inkml:trace>
  <inkml:trace contextRef="#ctx0" brushRef="#br0" timeOffset="448">1258 418 7946,'0'-17'354,"-2"5"88,-4 0 0,4 10-552,-4 2 1,6 8-1,4 12 1,4 1-315,2 2 1,1 6 423,7-5 0,7 14 0,2-1 0</inkml:trace>
  <inkml:trace contextRef="#ctx0" brushRef="#br0" timeOffset="700">1572 820 7946,'2'9'1140,"4"-3"0,-4-6-586,4-6 0,-4-3 0,0-9 0,1 1-318,3-1 1,6 7 0,-4-1 0,1 0-245,5 3 1,-4 1 0,1 8 0,3 0-108,1 0 1,-3 2 0,-2 6-1,-1 7 99,1 7 0,-6 7 0,2-4 0,-4 2 44,-2 4 1,-6-4-1,-2 2 1,-1 1-53,-5-3 0,-2-2 1,-3-8-1,-2 1-539,-3-1 0,1-7 0,6-4-144,-1-4 0,3-12 0,3-7 0,6-11-1345,4-5 2052,2-1 0,8-9 0,2-2 0</inkml:trace>
  <inkml:trace contextRef="#ctx0" brushRef="#br0" timeOffset="985">1712 628 8053,'17'0'565,"1"2"1,-1 2 0,-1 3-35,-5 3 0,5 2 1,-4 5-1,3 1-186,3-1 0,-7 8 0,1 4 0,0 4-42,-3 2 1,5-6 0,-8 0 0,-2 3-129,-3 1 0,-1-4 0,0-2 1,0-2-662,0-4 214,0-1 1,0-12-1,0-8 1,0-12-307,0-9 0,8-7 0,2-7 0,2 2 97,-1 4 0,-1-4 1,4 6-1,-3-2 423,3 0 1,-5 10-1,1-1 256,-2 7 0,0 9 0,-4 0-5,1 8 1,1 11-1,-6 10 1,0 3-277,0 3 0,6-4 0,0 0 0,0 0-479,1 0 1,1-5 0,6 1 561,-3-4 0,9-1 0,7-1 0</inkml:trace>
  <inkml:trace contextRef="#ctx0" brushRef="#br0" timeOffset="1350">2410 890 7860,'0'-18'769,"0"1"0,0-1 0,0 1 279,0-1 0,0 1-329,0-1 1,-1 3-356,-5 3 1,2 4-1,-8 8-189,-1 0 1,-1 2 0,0 4 0,3 6-172,-3 3 1,5 5 0,-3 1-1,0 4-147,3 3 0,-1-5 0,6 4 0,-2 0-130,2 0 1,2-5 0,4 1 0,2-4-86,2-1 1,8-3-1,-3-3 1,7-6 65,5-4 1,-4-4 0,5-4 0,-5-6 84,-2-3 1,-1-8-1,-2-3 1,-3-1 207,3-4 1,-6 6 0,-3 2 0,-1 3 1370,2 3-125,-4-1-961,6 9 1,-8 9-1,0 11 1,2 5-376,4 1 0,-4 1 0,3-1 0,-1 1-786,2-1 1,-2 1 0,6-1-1978,-3 0 2852,7 1 0,-4-8 0,7-3 0</inkml:trace>
  <inkml:trace contextRef="#ctx0" brushRef="#br0" timeOffset="1567">2725 51 7813,'0'-17'0,"-2"1"2423,-4 5 0,4 5-1263,-4 12 0,4 5 1,2 13-1,0 7-562,0 8 0,0 5 0,0 9 1,2 1-510,4 4 1,-4 6-1,4 12 1,-4 5-333,-2 5 1,0 1-1,0-2 1,0-1-1730,0-3 1,2-17 1971,4-5 0,-4-13 0,5-11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33.8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53 387 9122,'-7'-10'883,"5"-6"0,-6 24 0,8 2 1,0 11-534,0 6 1,0 4 0,2 10-1,2 8-181,2 7 1,-1 6-1,-5 12 1,0 5-277,0 9 0,0 3 1,-2-4-1,-1-2-510,-3-3 1,-6-1-1,4-13 1,1-11-544,-1-13 1,2-15 1159,6-5 0,8-28 0,1-8 0</inkml:trace>
  <inkml:trace contextRef="#ctx0" brushRef="#br0" timeOffset="249">53 474 7815,'0'-33'612,"0"4"1,0 5 103,0 5 1,0 7 0,2 3-1,4 1-483,6 4 0,9 2 1,4 4-1,2 4-49,5 6 0,1-3 0,1 3 1,1 1-61,0 3 0,-6 1 0,-1 3 0,-3 1-54,-4 3 1,-9 1-1,-6-2 1,-4 6-79,-2 4 1,-8 2 0,-6 2 0,-7 2-153,-8 1 0,-4 3 1,-2-4-1,0 0-76,0-6 0,0-8 0,0-13 0,2-7-513,4-3 1,4-4-1,9-3 1,5-9-129,5-7 0,8-12 0,7-12 877,9-5 0,19 1 0,0-11 0</inkml:trace>
  <inkml:trace contextRef="#ctx0" brushRef="#br0" timeOffset="449">455 456 7815,'23'0'0,"1"0"461,-3 0 0,-2 0 0,-1 0 0,-1 2 106,1 4 0,-1-2 0,1 6 1,-1-1-83,1 1 1,-1-4 0,1 6 0,-1 1-198,0 3 0,1 1 0,-3 1 0,-3-1-188,-6 1 0,-4-1 0,-2 1 0,0-1-132,0 0 1,-8 1 0,-4-1-1,-3-1-147,-3-4 0,-5 1 1,0-7-1,2-2-395,1-2 0,-3-4 1,0-4-1,3-6-445,7-3 0,-1-8 0,6-3 1019,-1-1 0,5-2 0,-4-6 0</inkml:trace>
  <inkml:trace contextRef="#ctx0" brushRef="#br0" timeOffset="648">874 456 8835,'12'18'760,"-1"-1"1,-7 1-1,2-1 1,-2 1-157,2-1 0,-4 1 1,4-1-1,-4 1-199,-2-1 0,1 6 0,3 1 0,2-1-412,-2 2 0,-2-5 1,-2 3-1,0-4-1481,0-1 0,-2-9 328,-4-3 0,-2-14 1,-3-9-1,3-12-784,0-10 1944,6-6 0,-13-15 0,5-2 0</inkml:trace>
  <inkml:trace contextRef="#ctx0" brushRef="#br0" timeOffset="1031">839 177 7815,'0'-33'155,"0"4"1,0 6 532,0 3 1,2 5-344,4 3 1,-2 4 0,6 12 0,-1 6-423,1 7 1,0 10-1,3-1 1,-1 1-130,1 4 1,3 2 0,1 2 0,1 0-339,-1 0 0,-5-6 1,0-2-1,1 0 206,3 0 1,1-3 0,-1 3 0,-3-2 587,-1-4 1,-6-1-1,4-3 1,-3 1 367,-3-1 0,-2 1 0,-2-1 0,0 1 553,0-1 1,0 0-151,0 1-970,0-1 1,2-9-1,2-8-61,2-10 0,5-5 0,-3-4 0,0-3-156,0-1 1,3-2 0,-3 3-1,2-1 37,3 2 0,-5 1 0,0 3 258,0-1 0,1 3 30,9 3 1,-7 6 0,-1 12-1,-2 6-81,-4 3 1,0 5 0,0 1 0,1 4-463,-1 2 0,-2 1 0,-2 3 0,0-4-242,0-2 1,0 4 0,0-6-1,0-1-1761,0-3 2387,0-9 0,0-10 0,0-10 0</inkml:trace>
  <inkml:trace contextRef="#ctx0" brushRef="#br0" timeOffset="1164">1328 561 7815,'10'-8'698,"-4"-3"1,-4-5 45,-2-1 1,7 7-1,5 4-214,4 4 1,1 2-1,1 0 1,-1 0-547,0 0 1,7 0 0,-1 0-1,0 0-475,3 0 1,-5-2 0,6-3 0,0-5-631,0 0 0,-5-3 1121,1 7 0,-4-8 0,-1 4 0</inkml:trace>
  <inkml:trace contextRef="#ctx0" brushRef="#br0" timeOffset="1364">1608 55 7795,'-10'-8'1550,"-6"-2"-708,5-7 1,-3 3-12,3 8 1,3 10-1,8 20 1,0 5-562,0 4 1,0 4 0,0 3 0,0 7-343,0 3 1,0 9 0,0 1 0,0 2-537,0 4 0,2 0 0,4-2 0,5-6-221,5-4 1,-3-9-1,3-6 1,5-10 828,4-12 0,5-7 0,4-10 0</inkml:trace>
  <inkml:trace contextRef="#ctx0" brushRef="#br0" timeOffset="1632">1957 474 8299,'10'-35'387,"5"8"1,-5 3 0,0 5 327,-5 2 415,5-1 1,-10 8-1,2 7 1,-8 5-444,-3 3 1,-3 15-1,-4-3 1,3 3-218,1-1 0,0-2 0,-5 1-358,0-1 1,1 1 0,4-1 0,5-1-98,-1-5 0,6 5 0,-4-4-157,4 3 1,4 1 0,2-3 0,4-3-141,1-2 0,3 3 0,6-3 0,-1 0 125,0 0 0,1 3 0,-3-3 1,-1 2 195,-2 3 0,-6 3 1,3 1-1,-1 1-91,-4-1 1,-2 3 0,-4 1 0,-4 2-326,-6-1 1,-3-3 0,-3-3 0,-1-3-1243,-4-1 0,1-8 1619,-7 2 0,0-12 0,-6-4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0:15.5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154 283 8009,'8'-9'1385,"-3"-1"1,-4 6-649,-1-6 1,-1 2 0,-4-3-354,-4 2 1,1 6 0,-2-2-249,-1 3 0,-1 2 0,-2 2 1,0 3-107,-1 4 0,6 4 1,1 1-1,0 0-228,0 0 0,5 0 0,-1 0 0,2 1-76,2-1 1,0-5 0,0 1-1,0 1 136,0 1 1,5-2 0,1-1 0,2 2 90,3 2 0,1-4 1,3 0 91,-1 2 1,-5-3 0,-1 2 81,-2 1 1,-1-3-1,-5 1-183,0 2 0,-6 2 1,-4 1-1,-2 0-127,-2 0 1,-1-5 0,1 1 0,0-1-752,0-1 1,5 0 197,-1-3 1,7-5-1,-2 0 1,5-8 735,5-5 0,3-7 0,6-2 0</inkml:trace>
  <inkml:trace contextRef="#ctx0" brushRef="#br0" timeOffset="451">211 326 8205,'0'-10'2032,"0"1"1,0 7-1560,0 2 0,0 6 1,0 9-1,0-1-184,0 0 0,0 2 0,0 1 0,0 2-111,0-2 1,1-1 0,3-2-276,0 0 1,7-1 0,-1-4-219,2-4 0,-2-7 1,-1-6-1,2-6 35,2-2 0,1-4 1,0 1-1,-1 2 126,-4 1 0,4 2 1,-6 0 367,1 0 0,3 7 9,-6 7 0,0 11 0,-5 10 0,0 1-18,0 3 1,4 8-1,1 3 1,-2 2-46,-1 0 0,-2-1 0,0 7 0,0 2 26,0 1 0,0 0 0,0-4 0,0-3-126,0-2 1,-2 1 0,-1-7 0,-2-5-8,2-7 0,0-6 0,-2-4-98,-4-6 0,1-10 1,-1-8-1,-4-8-121,-4-5 0,0-3 0,-5-3 0,0-3-39,0 0 0,4-5 0,-1 3 0,4-1 110,1 1 0,4 9 0,2 7 0,2 1 79,3 4 1,8 3-1,4 4 1,4 6-165,1 2 1,6 2 0,4 0 0,2 0-629,3 0 0,-1 0 0,0 0 1,1 0-704,-1 0 1,3 0 1510,-2 0 0,2-6 0,-9-2 0</inkml:trace>
  <inkml:trace contextRef="#ctx0" brushRef="#br0" timeOffset="983">593 340 8009,'0'-10'2024,"0"1"-794,0 6 1,0-2 0,0 10-942,0 4 1,4 4 0,1 1 0,-2 0-157,-1 0 1,-2 2-1,0 1 1,0 2-110,0-2 1,0-1-1,0-2 1,0 0-700,0 0 0,1-1 23,4-4 0,-2-4 1,5-10 300,-2-4 0,4-10 0,-4-3 1,2-1 176,3-1 0,0 0 0,0-2 0,-3 2 287,-2 5 1,3 4 0,-2 0 399,1 1 1,-4 2 0,4 4-79,-2 8 0,-1 1 0,-5 9 1,0 2-159,0 6 1,0-3 0,0 6 0,0-2-117,0 0 1,0-1 0,0-3-1,0-1-114,0 0 0,0-5-393,0 1 0,2-7-173,2 2 1,0-10-1,3-5 1,1-2 301,0-2 1,-3 0 0,3-1-1,0 1 179,-1 0 1,-2 0 0,5 0 265,1 0 1,-5 4 0,0 2 476,0 2 1,-2-3-217,5 4 1,-4 2-500,4 8 1,-6 2 0,2 8 0,-3-1-426,-2 0 1,0 0 0,0 0-1,0 0-607,0 0 0,0-4 0,0-1-1506,0 2 2548,0-4 0,6 5 0,2-4 0</inkml:trace>
  <inkml:trace contextRef="#ctx0" brushRef="#br0" timeOffset="1581">946 241 11714,'0'9'2706,"0"1"-2370,0 1 1,2-4 0,1 3 0,2 1-196,-2 1 1,-2 4-1,-1 1 1,2 2-144,3-1 1,-4-3-1,4-1-467,-4 1 0,4-1-151,0 0 0,4-8 0,-4-6 250,-2-8 1,3-4 0,1-4 0,-1-1 122,0-2 0,1-5 1,-4 5-1,1 2 214,0 1 1,2 2 0,-1 0 754,-2 0-281,5 6 0,-2 3 1,3 10-235,-4 5 0,-3 7 0,-2 2 0,0-2-148,0-1 0,0-2 0,0 0 1,0 0-244,0 0 0,0-4 0,0-1-455,0 2 0,1-3 406,4 1 1,3-5-1,6 0 169,0-2 1,-5-2-1,1 0 1,-1-2 227,-1-2 0,5 0 0,-5-5 0,1 0 101,0 1 1,-1-5-1,3 4 1,-1-4-159,1-1 1,-3 5 0,-1-1 0,1-1-14,0-1 1,-5-3-1,2 1-27,-3 0 0,2 5 1,1-1 97,-2-1 0,-8 5 204,-4 1 1,-4 4 0,1 2-134,2 4 1,-1-2 0,5 7 0,0 1-164,0 1 0,1 2 0,5 0 1,0 1-253,0-1 1,0 0 0,0 0-1,0 0-331,0 0 1,6 0 0,4 1-639,2-1 0,2-6 1,2-4-1,1-2 1148,2-2 0,0-6 0,-5-2 0</inkml:trace>
  <inkml:trace contextRef="#ctx0" brushRef="#br0" timeOffset="1731">1370 269 8009,'-14'0'5543,"0"0"-5033,6 6 0,4-4 0,8 3 0,6-4-448,2-1 1,4 0 0,1 0 0,4-1-562,1-4 1,-3 2 0,4-5 0,1 0-945,-2 0 1,0 0 1442,-3-1 0,-4-10 0,6 3 0</inkml:trace>
  <inkml:trace contextRef="#ctx0" brushRef="#br0" timeOffset="2314">1568 0 7969,'-14'0'1500,"0"0"1,0 0-881,0 0 1,1 2 0,4 3 0,4 4-190,4 4 0,1 2 0,0 4 0,0 5-203,0 2 0,0 3 0,0 1 1,0 3-125,0 4 1,0-1 0,0 1 0,0-3-190,0-2 1,0-3 0,0-2 0,0-3-1408,0-5 1,1-12 565,4-7 1,1-11 0,5-9-1,-1-2 554,1-3 0,1-2 1,2-1-1,0 1 261,1 4 0,-1-3 1,0 8-1,-2 0 761,-2 3 0,2 2 1108,-2 4 0,1 4-1074,-2 10 0,-2 7 0,-7 7 1,0 0-398,0 1 1,0-2 0,0 4 0,0-2-207,0-3 1,0-1-1,0 0 1,0 1-370,0 2 0,0-5 0,0-5-717,0 2 1,1 0 325,4-1 1,-4-5-1,6-12 200,-1-7 0,-3 0 0,5-6 0,0-1 93,0-2 1,-4 2 0,6 2-1,-1 4 298,-1 0 1,3 1 0,-5 0 0,2 2 722,3 2 0,-3 4 89,2 6 0,-3 1 0,4 4-165,-1 5 1,-7 2-1,2 2 1,-4 0-78,-1 1 1,2-1-1,1 0 1,2 0-497,-2 0 1,-2 0 0,-1 0-932,0 1 0,0-6-798,0 0 1,0-7 1066,0-2 0,0-8 1,0-11-1,0-6-721,0-6 1397,0-5 0,0-7 0,0 1 0</inkml:trace>
  <inkml:trace contextRef="#ctx0" brushRef="#br0" timeOffset="2583">1837 85 7942,'5'-9'127,"0"-1"0,-1 6 1,-2-4 552,3 1 0,-2 4-518,6 8 0,1 3 0,4 6 0,-2 0-337,-2 0 1,7 0 0,-3 1 0,2-1-96,0 0 0,-2 0 0,1-1 0,3-2 115,1-2 1,-1-1 0,-3 1 724,-1-4 1,0 1 330,0-1 0,-6-2 322,-3-8 1,-5 4-595,-5-4 1,-3 4-1,-6 2-138,0 4 0,1 3 0,2 6 0,3 2-70,2 2 0,-3 0 0,4 4 0,2 0-353,1 0 0,2-3 0,2 3 0,1-2-648,2-3 1,6-1-1,-2-2 1,5 0-1044,5 0 0,-3-6 0,3-3 1623,-4-3 0,6-9 0,1-1 0</inkml:trace>
  <inkml:trace contextRef="#ctx0" brushRef="#br0" timeOffset="3117">536 1202 8761,'0'-14'131,"0"0"0,0 0 0,-1 0 189,-4 0 1,2 6 0,-7 3 558,-1 4 1,-1 4 0,-2 5-1,-1 7-563,1 6 1,0 2 0,0 6 0,0 0-221,0 4 0,1-3 0,2 3 0,3-3-2,2-2 0,1 1 0,5-1 0,0-1-393,0-4 1,2-4 0,3-8 0,6-3-427,6-2 1,0-1-1,8-7 1,4-2-177,2-6 1,4-4 0,-4-3 0,2-4-26,-2-1 0,-1 0 926,-2-1 0,-6-10 0,-1 3 0</inkml:trace>
  <inkml:trace contextRef="#ctx0" brushRef="#br0" timeOffset="3281">748 1287 8214,'-14'8'1286,"5"-2"1,-1-6 1217,-1 0-1844,5 7 1,0-4-720,6 6 0,0-4-865,0 4 0,6 1-921,3 4 0,-1-6 570,2-3 1,-3-5 1274,3-5 0,2-9 0,-4-8 0</inkml:trace>
  <inkml:trace contextRef="#ctx0" brushRef="#br0" timeOffset="3617">720 1103 7934,'0'-20'-773,"0"4"0,0-3 1967,0 4 0,0 1-718,0-1 0,1 8 0,3 3 1,0 8-398,-1 5 1,5 4 0,2 1 0,2 0-215,2 0 1,1 0 0,-1 0 0,0 0-287,0 1 0,0-3 1,2-1-1,1-3-96,2-2 1,0 4-1,-5-4 651,0 2 1,-4-5-1,-3 3 1,1-1 370,0 0 0,-5 6 118,2-2 0,-3 4 1,-2 1-1,0 0 33,0 0 0,0 5 1,0 1-1,0 2-260,0 4 0,0 0 1,0 3-1,0 0-280,0 4 1,0-1 0,0 5 0,1 3-195,4 1 1,-4 1 0,4-1 0,-3-2-382,-2-1 1,1-8-1,2-2 1,2-8-719,-2-4 0,-1-10 1,-2-7 412,0-12 0,0-9 1,0-11-1,0-4-539,0-4 1303,0-8 0,0-1 0,0-7 0</inkml:trace>
  <inkml:trace contextRef="#ctx0" brushRef="#br0" timeOffset="3814">960 1188 7934,'0'-19'394,"2"1"0,1-1 0,3 1 0,2 3 1,3 4 251,2 3 0,2 5 0,3 6 0,1 3-436,-2 2 1,-1 1 0,-2 6 0,0-1-105,0 0 0,-1 2 0,-2-1 0,-4 3-135,0-1 0,-3-5 1,-4 7-1,0-3-141,0-2 0,-6 5 0,-3 0 1,-4 0-406,-1 1 0,0-4 0,0 1 0,0-4 152,-1-4 1,1-6 0,0 2-1,2-5 423,2-5 0,-2-9 0,4-8 0</inkml:trace>
  <inkml:trace contextRef="#ctx0" brushRef="#br0" timeOffset="4282">1158 948 7934,'0'-14'535,"5"0"0,1 1 415,2 4 1,-3-2 0,4 6-239,2 2 0,-3 1 0,0 4 0,0 2-235,0 6 1,0 9 0,3 4-1,-4 6-376,0 4 1,2 3 0,-4 6-1,-2 1-198,-1-1 1,-2-1 0,0-3 0,0-4-74,0 1 1,0-7 0,0 0 0,0-7-1802,0-6 1563,0-7 1,1-1-1,2-9 1,4-3 282,0-4 0,-2 1 1,3-1-1,0-1 150,0 2 1,1-3-1,5 5 1,0 0 224,1-1 1,0-4 0,3 4 7,0-1 1,1-3-1,-5 4 1,-1 0-76,-4-4 0,4 0 0,-4 0 1,4 0-165,1-5 0,-6 2 0,-2-5 0,-1 3 34,0 2 0,-1-5 0,-4 0 1,0 2 52,0 1 0,-6 2 0,-3 2 101,-4 2 1,-1 4 0,0 6-1,0 0 165,0 0 0,1 1 1,2 4-1,2 6-199,-2 6 1,4 1 0,1 4 0,1-2-341,1-3 1,-1 5 0,5 0 0,0 2-76,0 0 1,6-6 0,2 4 0,1-1-707,1-4 0,-1-1 0,5-2 0,2-1-124,3-4 0,-3-3 0,4-6 0,-1-1 1072,0-4 0,6-9 0,-3-8 0</inkml:trace>
  <inkml:trace contextRef="#ctx0" brushRef="#br0" timeOffset="4548">1710 1146 9763,'0'-14'2178,"0"0"1,1 6-1536,4 3 0,3 10 0,6 4-509,0 4 0,-4 6 0,-2-1 0,-1 1-162,1 2 0,-3-4 0,3 7 1,-2-1-106,-3-1 0,-1 3 1,-2-6-1,0-2-284,0-1 0,0-2 369,0 0 1,-2-6 0,-1-5 0,-2-7 105,2-10 0,2-2 0,1-8 0,0 1 28,0 1 0,1-5 0,4 5 0,3 0-182,0 3 1,4-1-1,-2 1 1,2 2-545,2 1 0,2 3 0,1 4 0,2 4-1058,-1 4 0,-7 1 1698,-2 0 0,0 0 0,6 0 0</inkml:trace>
  <inkml:trace contextRef="#ctx0" brushRef="#br0" timeOffset="5050">748 1287 8015,'0'-8'1836,"0"1"1,2 3-235,2 0-1279,-2-1 1,4 7-1,-6 2-509,0 6 1,0 2-1,0 2 1,0 1-385,0-1 1,0 1-1,0 3 1,0 1-763,0-2 0,0-1 1332,0-2 0,0 6 0,0 2 0</inkml:trace>
  <inkml:trace contextRef="#ctx0" brushRef="#br0" timeOffset="6149">1300 1287 7843,'8'0'1151,"-2"2"439,-6 3-1092,0-4 1,0 7-342,0-3 0,0-2 0,0 6-24,0 2 0,0-3 0,0 2-218,0 1 1,0 1 0,0 2-58,0 0 0,0 1 1,0-1-20,0 0 1,0-5-431,0 1 424,0-7 0,0 2 168,0-10 1,0-3 0,0-6 22,0 0 0,5 0 0,-1-1 1,1 3-7,1 2 0,-3-2 1,7 4 40,1 0 1,-3-3 0,1 6 242,2 2 0,-3 2-112,1 1 1,-1 1 0,2 4-1,-4 3-4,0 0 0,-4 4 0,4-1 1,-1 5-216,0 3 1,-1 0-1,-4-5 1,0 0-1209,0 0 0,5 0 1237,0 0 0,-1 1 0,-4-1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40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280 864 7812,'18'-19'0,"-3"-2"156,-3-3 1,2-5 0,-7 6 0,1 2 606,0 1 0,-2 3-513,-6-1 0,-8 9 1,-4 3-1,-3 4 88,-3 2 0,1 0 0,-1 0 0,1 2-87,-1 4 0,1-3 0,-2 9 0,-3 2-186,-1 1 0,0 5 1,5 1-1,1 4-44,-1 2 1,1-3 0,1 3 0,3 0-42,1 0 1,8-4 0,-4 5 0,3-1 49,-1 0 1,0-6 0,8 3 0,4-7-3,5-5 0,5 1 1,3-7-1,3-2-118,1-2 0,8-4 0,-2-6 1,2-7 35,-2-7 1,2-3 0,-7 4 0,-3-5 95,-2-1 1,-1 6 0,-3-2 0,-1 3 223,-2 3 1,-9 5-128,3 1 0,-6 7 1,-4 0-1,-3 8-185,-3 7 0,4 11 0,-4 1 1,3 0-170,3 2 1,-4-3 0,2 7 0,2 0-317,2-2 0,2 0 0,0-5 0,0 1-678,0-2 0,0-7 1209,0-2 0,16-9 0,3 5 0</inkml:trace>
  <inkml:trace contextRef="#ctx0" brushRef="#br0" timeOffset="216">577 78 7831,'10'-23'1024,"-4"0"-150,-4 2 0,4 11 0,-1 10-516,-1 10 0,4 11 0,-2 6 1,0 4-26,1 6 1,-5 10 0,4-1 0,-4 5-260,-2 1 1,0 8-1,0 4 1,-2 6-385,-4 6 1,3 3-1,-7 7 1,2-5-566,4-5 0,2-6 0,2-8 0,2-12-728,4-13 0,6-12 1603,11-13 0,4-12 0,8-10 0</inkml:trace>
  <inkml:trace contextRef="#ctx0" brushRef="#br0" timeOffset="683">944 829 7831,'10'-17'-47,"-2"-2"1,-8-3 0,0-1 393,0 2 0,1-1 1,3 1-1,2-2 164,-2 1 0,-2 3 1,-4 3-1,-2 3 165,-2 1 1,-7 8-1,1-2-263,-3 4 0,-3 4 1,1 4-1,-1 6-185,1 3 1,-1 11 0,3 3 0,1 2-240,3-2 0,1 4 0,-2-6 1,6 2 18,4 0 1,0-7 0,-1 1 0,-3-4-270,2-1 0,4-1 1,6-1-69,5-5 1,5-3 0,1-8-1,3 0 61,3 0 0,-2-2 0,8-4 1,1-5 234,-3-5 1,0 5 0,-4-1 50,6-2 0,-9 7 251,-3 1 0,-11 12 0,0 7 1,-6 7 60,-6 3 1,-4 14 0,-5 0 0,1 5-48,3 7 0,-1-5 0,-6 5 0,3 3-59,3 5 0,-3 3 0,5-4 0,-2 2 3,1-2 1,7-3 0,-4-5-1,0-3 59,-3-2 0,1-3 1,0-7-1,1-5-52,-1-11 0,-2-9 1,-5-18-388,-1-13 1,7-12 0,-1-19-1,0-7-441,3-8 0,-5-7 1,8-6-1,2 7 57,2 3 0,2 8 1,0 4-1,0 5-218,0 11 0,10 13 0,6 9 0,9 9-620,8 7 0,-2 4 1375,10 2 0,3 8 0,1 2 0</inkml:trace>
  <inkml:trace contextRef="#ctx0" brushRef="#br0" timeOffset="949">1241 969 7831,'12'-15'390,"-1"3"0,1-4 1,5 7 147,1-1 0,-7-4 1,1 9-1,0-1-181,-3-2 0,7 6 0,-4-4 0,3 4-53,3 2 1,-1 0-1,1 0 1,-1 0-115,0 0 1,1 6 0,-3 2 0,-1 4-15,-2 7 1,-3-2 0,3 7 0,-6-3 48,-4 2 0,-2-1 1,-2 7-1,-2 0 56,-2-2 0,-9 4 0,-1-8 1,-7 1-112,-4 1 1,3-8-1,-5 3 1,0-9-148,2-3 1,-4-2 0,8-8 0,1-6-625,3-9 1,1-8 0,3-12-1,3-4-563,6-6 1,4-1 0,2 1-1,0 7 1164,0 3 0,0 2 0,0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38.8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68 287 7616,'0'18'66,"-5"-7"1,-3-1 0,0 0 360,0 0 0,0-7 0,5 5 816,-3 0 0,-6-4-484,6 7 0,2-7 0,10 2-414,6-4 1,3 4 0,3 2 0,1-1-365,5 1 1,-3 0-1,6-4 1,0 4-289,0 1 1,-3-3-1,3 4 1,-2-2-444,-4-5 1,-1-1 0,-3-2-3343,1 0 4092,-1 0 0,-15-7 0,-4-3 0</inkml:trace>
  <inkml:trace contextRef="#ctx0" brushRef="#br0" timeOffset="217">173 43 7923,'0'-18'1715,"0"1"0,0 9-1143,0 8 1,0 8 0,0 11 0,0 5-254,0 5 0,2 6 0,2 5 0,2 7-138,-2 3 0,3 11 0,-1 3 1,-2 5-372,-2 7 1,-2-2 0,0 5 0,0-1-585,0-4 0,0 1 0,2-7 0,2-13-78,2-16 0,7-20 0,-1-13 1,3-10 9,3-14 0,-1-13 842,1-27 0,7-12 0,2-9 0</inkml:trace>
  <inkml:trace contextRef="#ctx0" brushRef="#br0" timeOffset="567">383 217 8029,'0'-33'0,"0"2"342,0 2 1,0 8 0,2-2 31,3 3 1,-1 13-1,6 7 1,-2 9 307,-4 7 1,3 11 0,-1 8 0,-2 9-256,-2 7 0,4 7 1,0 2-1,-2 0-344,-2 1 0,-2 3 1,-2-2-1,-2 2-94,-2 2 0,-6-2 1,4-12-1,1-1-91,-1-5 1,2 1-1,6-12-568,0-8 1,8-21-1,4-16 1,5-15 75,6-16 0,-1-9 0,7-9 0,0-5 303,-2-4 1,4 0 0,-8 6 0,-3 10 262,-7 9 0,1 8 0,-6 8-13,1 10 1,-5 11-1,2 16 391,-4 7 0,-8 12 0,0 0 1,1 4 157,-3 2 1,6-6 0,-4 0-1,4 2-434,2 2 1,0-3-1,0-3 1,0 0-452,0 0 0,0-6 1,0 3-1,2-5-244,4-1 1,-2-7 0,7-1 0,5-4 620,5-8 0,-1-6 0,5-9 0</inkml:trace>
  <inkml:trace contextRef="#ctx0" brushRef="#br0" timeOffset="715">889 672 7469,'8'-10'990,"-6"2"1,11 10-1,-7 4-534,-2 5 1,-2 5-1,-2 1 1,0 3-340,0 3 1,2-3-1,2 5 1,2-2-467,-2 0 1,-2 6-1,-2-5 1,0-3-1147,0-1 0,1-5-52,5-3 1547,-4-5 0,14-30 0,-7-6 0</inkml:trace>
  <inkml:trace contextRef="#ctx0" brushRef="#br0" timeOffset="1117">924 287 7759,'0'-17'777,"0"3"-521,0 8 1,2 14-1,2 17 1,4 3-409,1 3 0,3 0 0,5 0 1,1-2-152,-1 2 1,3-4 0,1 0 0,2-2 144,-1-3 1,3-9-1,0-3 1,0-2 234,1-4 1,-3-2 0,-6-2 979,1 0 246,-1 0 0,-9 0-598,-8 0 0,-8 0 1,-9 0-1,-1 2-305,1 3 1,0-3 0,-1 6 0,1-2-42,-1 0 0,1 5 0,-1-5-29,1-2 1,7 6-223,4 1 0,12-3 0,8-2 0,5-2-112,4 2 1,8-2 0,-3 7 0,1 3-76,0 1 0,-6 5 0,4 1 0,-2 2 23,-3-1 1,-5 5 0,-5 0 0,-6 2 39,-4 0 1,-2-7-1,0 3 1,-2-4 6,-4-3 1,-10 1-1,-7-13 1,0-2-131,-2-2 1,-1-2 0,-5 0 0,4-2-638,2-4 1,2 2-1,3-8 1,1-1-563,1-3 1,-1-1 0,13-1 1337,2 1 0,-6-8 0,1-2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37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36 817 7787,'-2'-17'816,"-4"-1"0,2 3 0,-6 1 686,3 3 0,1 9-910,6 2 1,8 7-1,3 13 1,5 1-314,1 3 1,1 5 0,-1-6 0,1 0-304,-1 2 1,1-5 0,1 3 0,2-3-326,3-3 1,-1-5 0,-6-3 0,1-1-168,-1-4 0,7-4 0,-1-6 0,-2-7-72,-1-9 0,-3-5 0,1-8 0,-3 2 547,-3 4 0,3-2 1,-5 8-1,2 3 575,-1 7 1,-5 5-78,6 8 0,-8 8 0,3 3 0,-1 5 58,0 1 0,0 7 1,-6-1-1,2 0-281,4 2 0,-3-5 0,7 3 0,0-3-678,0-3 0,-5-7 0,7-5 0,2-3-478,1-2 1,3 0 0,-1-2-1,0-3 58,1-7 1,1-11 0,3-4 0,1-3 480,-2 1 1,-1 2-1,-3-2 1,-1 6 608,-5 3 0,5 3 1426,-4-1-638,-5 9 1,1 9 0,-8 11-500,0 5 1,0 7 0,2 1 0,2-3-392,2-2 1,0-1 0,-6-1 0,0 1-463,0-1 1,0 1 0,0-1 0,0 1-2968,0-1 3305,0-7 0,0-3 0,0-7 0</inkml:trace>
  <inkml:trace contextRef="#ctx0" brushRef="#br0" timeOffset="131">804 346 7787,'-6'-27'914,"-1"3"1532,-3 5-1987,6 9 0,4 10 0,12 12-497,3 3 1,3 3 0,-1 1 0,3 3-507,3 1 1,-4 2-1,4-4 544,-3 3 0,5 7 0,2-4 0</inkml:trace>
  <inkml:trace contextRef="#ctx0" brushRef="#br0" timeOffset="297">1066 660 8606,'0'18'793,"0"-1"1,-6-5 0,1-1-35,1 3 1,4-6 0,5-2-545,7-5 1,4-1-1,1 0 1,2 0-605,5 0 0,-3-1 0,8-5 0,4-6-261,6-3 0,-2 1 1,6-2-1,-3-3-933,1 0 1583,0-1 0,-6 3 0,0-1 0</inkml:trace>
  <inkml:trace contextRef="#ctx0" brushRef="#br0" timeOffset="497">1381 206 7787,'-8'-12'1373,"-4"1"0,-3 7-763,-3-2 1,8 8 0,5 8 0,3 9-314,2 6 1,-2 6-1,-2 10 1,-2 6-283,2 3 1,0 12-1,0 6 1,-1 8-7,1 3 1,-4 1-1,0 1 1,0-3-702,1 0 1,1-20 0,6-2-709,0-9 1,2-22 1399,4-13 0,11-16 0,10-6 0</inkml:trace>
  <inkml:trace contextRef="#ctx0" brushRef="#br0" timeOffset="847">1503 14 7787,'2'-10'1840,"4"6"-842,5 8 0,-3 14 0,0 13 0,-2 6-527,-1 3 0,1 15 0,-6-3 0,0 4-331,0 5 0,0 6 0,0 9 0,0-2-35,0-2 1,-6-4 0,1-4-1,-1-6-111,-2-4 0,6-11 1,-4-8-426,4-10 1,10-13 0,2-10-1,3-12 22,5-13 1,-5-16 0,13-10 0,-1-7-201,4-8 0,-4-2 0,-2 2 0,-3 6 434,-3 3 0,1 11 0,-3 5 0,-1 10 467,-3 11 1,-7 11 0,2 12 183,-4 7 1,-2 11-1,0 8 1,0 6-73,0 4 0,-6 8 0,0-5 0,3 1-378,1-4 1,2 1-1,0-1 1,0-2-739,0-2 1,2-4 0,1-4 0,5-6-1002,2-3 0,2-11 1713,5-3 0,1-12 0,-1-3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46.88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175 2340 8514,'-27'0'2894,"4"0"-2660,4-7 0,11 11 1,8-4-1,10 3 174,5 5 1,10-6-1,6 6 1,8-2 86,8 0 0,5 1 1,8-3-1,8 2-242,6-2 0,17-2 1,0-2-1,6 0-163,2 0 0,0 0 0,-46 0 0,-1 0 0,0-1 0,1 0-42,0-2 0,-1 0 0,43 1 0,-6-4 0,-7 4-209,-5 2 0,-1 0 1,-8 0-1,-4 0-11,-6 0 0,-11 0 0,-7 0 0,-3 0 155,-2 0 0,-6 0 1,-2 0-1,-1 0 118,-5 0 1,4-2 0,-2-1-1,-1-3 34,-3 2 1,-1-4 0,-1 0-65,1-1 1,-9 3 0,-1-4-452,0 2 0,-6 1 1,2 3-598,-8-2 1,0 0 0,-8 6 976,-1 0 0,-11-8 0,-3-1 0</inkml:trace>
  <inkml:trace contextRef="#ctx0" brushRef="#br0" timeOffset="382">123 315 9162,'-13'-18'0,"-5"3"1041,-1 3 1,-1 8-740,3 16 0,7 3 1,2 20-1,2 8 522,1 5 1,-1 14 0,6 8 0,0 10-555,0 5 1,0-35-1,2 1 1,0 2-1,2 1 1,0 3-1,1 0-196,0 5 1,0 1-1,3-6 1,0 0 0,-3 1-1,1 0 1,1-4 0,0-1-325,4 46 1,5-2 0,-6-8-1,1-3-545,1-12 0,-6-10 0,5-12 1,3 0-209,1 1 0,3-16 0,-1-10 1,1-12-673,-1-9 1675,1-4 0,7-17 0,2-5 0</inkml:trace>
  <inkml:trace contextRef="#ctx0" brushRef="#br0" timeOffset="917">245 297 8496,'0'-35'0,"0"0"629,0 0 0,0 0 0,2 2 0,4 2-260,6 2 0,11 10 0,6-1 0,4 9 251,2 3 1,8 2-1,5 8 1,9 4-67,7 6 1,5 5-1,7 4 1,6 3-245,3-3 1,-4-3 0,1-5 0,1-1-185,3 1 0,-5-3 0,-1 0 1,-1-1-116,1 1 1,-4-6 0,3 2 0,-3-4-316,-8-2 0,-6 6 1,-10-1-1,1-1-75,-1-2 1,-1 6 0,-7 2-1,-7 1 408,-6 1 1,-4-2 0,4 3 0,-4-1 113,-1 1 1,-3-3 0,-6 2-41,1 1 1,-1-3 0,1 2 5,-1 1 1,-7-3-1,-2 2 1,-2 1 54,-1 3 1,3 1-1,-4 3 1,2 3 44,-2 6 0,0-2 0,0 4 1,1 4-48,-1 4 1,-2 10 0,0-1 0,2 8 13,2 8 1,0 6 0,-6 6 0,0 5 129,0 5 1,0-1 0,0-1 0,0-5 161,0-1 1,0-3 0,0-5 0,0 0-194,0 0 1,0-6-1,0-2 1,0-2-341,0-3 1,0-11-1,0-5 1,0-6-632,0-6 1,5-2-3656,1-4 1224,8-11 1,-10 2 3126,7-20 0,1-4 0,5-7 0</inkml:trace>
  <inkml:trace contextRef="#ctx0" brushRef="#br0" timeOffset="1382">3005 1537 7857,'-26'-12'0,"-1"3"8,0 1 0,8 0 316,7 2 0,8 2 0,0-5 252,8 1 0,6 2 0,9 6 0,3 0 78,1 0 1,8 0-1,-2 0 1,4 0 107,2 0 0,0 0 0,0 0 0,2 0-193,4 0 0,-5 0 0,5 0 0,-2 0-377,2 0 0,-1 0 0,9 0 1,1-2-119,-1-4 0,1 3 1,7-7-1,1 0-205,-2 0 1,-3 5 0,-7-5 0,-7 0-860,-8 1 1,0 3-1,-8-4-1205,-1 2 1,-13 2 859,-9 6 1,-7-2 0,-11-1 0,-1-3 1334,-5 2 0,-3-6 0,-8 0 0</inkml:trace>
  <inkml:trace contextRef="#ctx0" brushRef="#br0" timeOffset="1622">3738 1048 7857,'-21'0'1250,"3"0"453,3 0 0,9 2-1001,6 4 1,10-2-1,13 7 1,6 3-120,4 1 0,10 3 1,1-1-1,3 1-187,0-1 0,-7 3 0,5 1 0,-2 2-196,-5-1 1,-1-1 0,-2 0 0,-2 3 99,-4-3 1,-5-2 0,-11-3 0,-3-1-178,-2 3 0,-4-4 0,-12 9 1,-10-4-309,-9-1 0,-6-1 0,-4 1 0,-1-1-647,-3 1 1,0-1 0,6-2 0,0-1-959,0-2 0,6-6 0,2 3 1790,2-1 0,1-2 0,7-6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51.16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105 1 7920,'-20'0'0,"-1"0"361,-2 0 1,5 0-1,9 2 1,1 4 655,4 5 1,2 13 0,2 5 0,0 4-231,0 2 0,0 9 0,0 7 0,0 7-464,0 4 0,0 8 1,0 8-1,0 1-625,0 5 1,0 5 0,0-2 0,0-7-800,0-7 1,0-5 0,0-4-1,0-7 258,0-9 0,2-13 0,6-14 1,7-7 200,7-8 0,7-14 1,-4-9-1,0-11 642,0-5 0,14-9 0,-2-3 0</inkml:trace>
  <inkml:trace contextRef="#ctx0" brushRef="#br0" timeOffset="732">280 1031 7913,'27'-23'-10,"-4"0"0,-4-1 185,-1-1 0,-1-2 1,-1-6-1,-3 2 482,-1 2 0,-6 0 1,4-6-1,-3 0 156,-3 0 0,-2 2 0,-2 2 0,0 2-113,0-2 0,0 4 0,-2 0 0,-4 3-233,-5 9 1,1-1 0,-4 10 0,-3 2-248,-4 3 0,-3 1 0,5 3 0,-2 7-114,-3 8 0,-1 11 0,4 0 0,-3 4-96,3 2 1,4 2 0,3 1 0,2 3-85,-1-2 0,5 4 1,2-3-1,4-1 65,2-2 1,0-2 0,0-2 0,2-4-62,4-6 0,10-5 0,9-7 0,4-5-212,8-4 1,0-15 0,7-7-1,-1-5-273,-4-6 0,-2-8 0,-2-4 1,-2 1 5,-4-1 0,-6 4 0,-9 8 1,-5 2 736,-1-2 1,-2 12 0,-8 3 285,-4 6 0,2 5 0,-5 7 0,1 3-185,4 7 1,0 4-1,0 3 1,-2 2-213,2 3 1,2 5-1,2-4 1,0 0-528,0 0 1,0 5-1,2-7 1,2-2-218,2-1 1,8-3-1,-3-1 1,5-5-477,1-5 1,1-4 0,-1-4 0,1-6 362,-1-9 0,-1-3 0,-3-9 1,-1-2 779,2-2 0,-7-2 0,-1 0 0,-2 0 26,2 1 1,-4 4 0,4 3 0,-4 2 2412,-2 4-1317,0 1 0,0 13 0,0 7 0,0 9-441,0 7 0,0 9 0,0 2 0,0 2-127,0 0 1,0 0 0,1 4 0,3-2-29,2-1 0,0-7 0,-4 4 0,2 0-284,2 0 1,7-5 0,-1-1-628,3-7 0,3-7 0,-1-10-187,1-9 1,-1-2 0,1-15-1,-1-2-25,1-2 0,-3-2 0,-1 2 0,-5 2 500,-1 2 1,4 8 0,-6-3 563,-2 5 0,-3 11 0,-1 8 108,0 10 1,0 13 0,0 6-1,0 4-132,0 2 1,0 0 0,0-2-1,0-2-5,0-2 1,8-7 0,2 1 0,2-6-111,-1-5 0,1 2 1,5-8-1,1-5-390,-1-4 0,1-9 1,-1-9-1,3-5-920,3-1 0,-4-8 0,5-5 0,-5-1-189,-2-2 1,1 6 0,-3-4 0,-1 7 1170,-2 4 0,-8-3 0,3 6 0</inkml:trace>
  <inkml:trace contextRef="#ctx0" brushRef="#br0" timeOffset="915">1502 1171 7864,'-17'18'3231,"-1"-7"0,1-1-1076,-1-2-1835,8-3 0,9-7 0,8-1 0,3-5-320,4-2 0,1-1 0,3-7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47:49.61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437 420 7906,'10'-8'252,"-4"-3"0,2-11 0,-3-1 0,-1 2 419,-2 1 0,-2-3 1,0-2-1,-2-1-140,-4 1 1,3-6 0,-9 4 0,0 0-175,3 4 0,-7-1 0,4 5 0,-3 3-73,-3 1 0,1 1 0,0 3 0,-1 5-125,1 4 1,-1 10-1,1 5 1,-1 9-205,1 7 0,-7 9 1,1 5-1,4 2-66,5 3 0,-1 3 0,5-1 0,-2-1 39,1-3 1,7-7 0,-2 2 0,4-6 9,2-6 1,8-10-1,3-9 1,7-2-68,5-4 1,2-12 0,6-10 0,-1-9-8,1-6 0,0-4 0,0-1 0,-4-3 26,-2 2 0,-7 2 0,-7 4 0,1 4 724,-2 6-381,-3 3 0,-9 13 0,-2 9 0,-1 13 86,1 12 0,-4 6 0,2 4 1,2 2-61,2 2 0,2 7 0,0-1 1,0 3-207,0 3 1,0 1 0,0 4-1,0 6 38,0 4 1,-7-4 0,-3 0-1,-2 0 105,1-2 1,-1 4 0,-5-9 0,-1-7 123,1-7 0,-1-8 0,3-6 0,1-8-145,2-7 1,7-7-1,-5-9-266,2-3 0,-4-7 1,5-11-1,-3-6-161,-4-4 1,5-8 0,-5-2-1,-3-1-49,-5-5 1,-1 1 0,6-1-1,-1 2-140,1-1 0,1 5 0,4 2 0,7 5 76,3 1 1,2 8 0,2 3 0,5 7-63,11 5 1,1-1-1,10 7 1,4 2-418,6 2 0,0 2 0,6 0 0,-1 0-154,1 0 0,-4-8 998,5-4 0,1-3 0,5-2 0</inkml:trace>
  <inkml:trace contextRef="#ctx0" brushRef="#br0" timeOffset="422">594 350 7906,'0'-23'0,"0"-2"0,0-1 533,0 1 1,0-6 0,2 4 708,4 0 0,4 4 0,7 11-797,1 6 0,-1 12 0,-1 7 0,-3 9-267,-1 7 1,-6 4 0,4 2-1,-3 0 10,-3 0 1,-2 3-1,-2-1 1,0-4-41,0 0 0,0-7 1,0-1-1,-2-4-788,-4-3 154,4 3 1,-5-27 0,9-2 0,2-11 120,1-10 0,3-4 0,-4-2 0,4 0 151,1 0 0,-3 0 0,4 2 0,0 2 202,-1 2 1,-3 10 0,4-1 0,0 9 0,-1 3 1,3 2 0,5 6-1,1 0 83,-1 0 0,1 8 0,-1 3 1,1 5 36,-1 1 0,1 1 0,-1-1 1,1 1 144,-1-1 0,-5 1 1,-3-1-1,-1 1 2,-4-1 0,-2 1 0,-2-1 1,0 0 15,0 1 0,-8-6 0,-3-1 1,-5 1-219,-1-2 0,5-3 0,0-7 0,-1 0-531,-3 0 0,-1-2 0,-1-3-32,1-7 0,5-9 1,2-5-1,1 1-511,-1 0 1,6-4 1019,-2 6 0,4-16 0,2 2 0</inkml:trace>
  <inkml:trace contextRef="#ctx0" brushRef="#br0" timeOffset="753">1241 228 8252,'0'17'675,"0"1"1,0-1 0,0 1-1,0-1 263,0 1 1,0-1 0,0 1-251,0-1 0,0 1 0,0-1 1,0 0-469,0 1 1,2-1 0,3-1-445,7-4 1,4 1 0,1-7-463,1-2 0,-1-10 0,-1-6 0,-3-5-111,-1-6 1,-6 1 0,3-7-1,-1-2 585,-4-2 1,-2 0 0,-2 4 0,0 6 468,0 3 0,0 3 0,0-1 699,0 1 1,0 9-256,0 8 0,0 10 0,0 11 0,0 3-586,0-3 0,0 6 0,0 0 0,0 0-666,0-3 0,6 1 0,1-2-696,3-1 1,2-5-1,5-5 1247,1-7 0,-1-3 0,1-2 0</inkml:trace>
  <inkml:trace contextRef="#ctx0" brushRef="#br0" timeOffset="952">1642 141 9328,'-17'17'1462,"5"1"0,3-1-1432,1 0 0,2 7 0,6 1 0,0 4 489,0 8 1,8 6-1,3 13 1,5 6-30,1 8 0,-5 17 0,0 2 0,-1 7-385,-6-46 1,0 0-1,3 47 1,-8 0 0,0-3-95,0-9 1,0-15 0,0-18 0,0-11-671,0-10 0,0-15 1,0-18-754,0-14 0,6-17 0,1-15 1412,3-9 0,2-13 0,5-9 0</inkml:trace>
  <inkml:trace contextRef="#ctx0" brushRef="#br0" timeOffset="1187">1625 263 7906,'0'-18'1248,"0"1"0,-6-1 0,2 1-720,6 0 1,8 7-1,13 4 1,6 4-219,4 2 1,2 0 0,2 2 0,2 4-43,2 5 0,5 5 0,-5 1 0,-2 1 60,-2-1 1,-4 7-1,-4 1 1,-8 2-136,-7 4 1,-7 0 0,-7 0 0,0-2-133,0 2 0,-13 0 0,-7 0 1,-5-3-535,-6-3 1,-2-4 0,-2-7 0,0-5-217,0-1 1,8-4-1,4-10 1,5-5-962,7-5 1650,3-9 0,8-10 0,0-10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3:45.03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49 173 7802,'-18'-8'483,"7"4"1,1-7 0,2-3 0,6 1 699,6 1 1,2 4-1,10 8 1,5 0-892,4 0 1,-2-2 0,6-2 0,1-2-153,-3 3 1,6-1 0,-4 0-1,2-2-399,-2 2 1,2 2-1,-6 0 1,1-2-827,-1-1 0,-2-1 0,-6 6-673,1 0 0,-6 0 1361,-1 0 1,-9 0 0,0 2 0,-8 2 396,-3 1 0,-3 1 0,-6-4 0,1 2-173,0 2 1,1 2 0,2-5 0,3 3 93,-3-2 0,5-2 0,-1 0 0,0 2 1189,0 2 0,7 2 0,-5-5 0,2 5-565,0 2 1,0-4 0,6 5 0,0 3-433,0 1 1,0-1-1,0 2 1,0 3-284,0 0 1,0 1 0,0-3 0,0 3-461,0 3 0,0-4 0,0 7 0,0-3-121,0 0 1,0 0-1,0-5 1,0-1 750,0 1 0,-7-7 0,-5-1 0,-4-2 0,1 0 0,1-4 0,3 1 0,-1 1 763,-5-6 0,5 0 971,0 0 1,8-2-1100,-1-4 0,10 4 1,7-3-395,4 3 0,1-4 1,0-2-379,1-2 0,5 7 0,0-5 0,-1 2-779,-3 0 0,-1 0 0,-1 4 0,1-1-514,-1-3 0,1 0 1430,-1 6 0,8 0 0,2 0 0</inkml:trace>
  <inkml:trace contextRef="#ctx0" brushRef="#br0" timeOffset="1049">678 435 7802,'-16'-2'0,"2"-2"504,3-2 0,1-1 0,-4 3 653,3-2 0,5-2 0,-4 2-302,3-5 1,-5 1 0,6-2-805,2-1 0,0 5 0,0 0 459,-1 0-728,-1 6 1,6-3 0,0 10 32,0 7 1,0 6 0,0 3 0,0 2 161,0-1 0,0 3 1,0-2-1,0 0 98,0 3 1,0-7-1,0 4 140,0-3 1,2-5 0,4-3-186,5-6 1,-1-4 0,2-4 0,-1-4-222,-1-6 0,5-11 1,-3-6-1,4-4 33,1-2 1,-5-2 0,-1-2 0,1-3-359,-2-3 0,3 6 1,-7-2-1,-2 4 81,-2 3 0,-2 1 0,0 1 1318,0 3 1,-2 8 322,-4-2 0,2 11-657,-7 6 0,5 12 1,-4 6-1,2 3-320,4 3 0,3 5 0,1 2 0,0 2-157,0 4 0,0 1 0,0-1 0,0-2-103,0 2 1,0 0 0,0 0 0,0-2-426,0 2 0,0-6 0,1-2 0,3-3-616,2-3 1,8 1-1,-3-3 427,5-3 0,1-4 0,1-8 553,-1 0 1,1-2-1,-1-2-51,1-2 0,-1-6 1,1 5-1,-3-3 340,-3-4 1,3 5 0,-3-3-1,2-2 519,-3-1 1,5-3 0,-7 1-589,1 0 0,4-1 0,-8 1 0,-3-1-158,-1 1 1,-2 5 0,0 0 294,0-1 1,-7-1 0,-5 3-31,-4 5 0,5 4 0,-1 2 0,0 2-28,3 4 0,-5-3 1,6 11-1,1 4-315,-1 3 0,2 2 0,6-3 1,0 1-347,0 2 1,0 0-1,0-5 1,0-1-137,0 1 0,8-1 1,4-1-1,3-4-16,2-7 0,3-3 0,1-2 0,3 0 125,-3 0 1,4-7 0,-2-5 0,-1-6 453,-3-5 1,-3 4-1,-3-5 1,-3 5-180,-2 2 1,3-1-1,-5 1 1850,-2-1 1,-2 1 0,-4 1-855,-4 5 1,2 3-1,-5 6 1,-1-2-179,0-2 1,4 0-1,-5 8-328,-3 4 1,6-2 0,1 8-213,-1 1 1,6 3-1,-4 1-96,4 1 1,2-1 0,0 1 0,0-1-37,0 0 0,2-5 0,2 0 0,4-1-270,1-1 1,-3-2-1,6-8 1,2 0-174,1 0 0,-3 0 1,-1-2-1,1-4 160,-2-6 0,5 3 1,-5-3-1,2-1 463,-1-3 1,-7 4 0,4 1 1349,0-3 939,-6 6-2067,13 1 1,-7 9-1,5 3-1157,-1 7 0,-8-2 1,4-1-1,-1-1-841,5-4 0,-2 4 0,0 0 1656,-3 1 0,15-5 0,-3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20.0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270 73 8106,'-8'-18'217,"-1"1"-60,-9-1 417,8 1 0,1 15 1,5 8-1,-2 9-229,2 8 0,2 7 0,0 12 0,-2 9-97,-1 5 1,-7 12-1,4 0 1,-4 7-76,-7 5 1,2 9 0,-7 8 0,5 0-635,1-4 1,1-13-1,1-10 1,3-10-599,1-6 1,10-21 249,2-15 1,2-26-1,10-27 809,1-9 0,3-22 0,1-6 0</inkml:trace>
  <inkml:trace contextRef="#ctx0" brushRef="#br0" timeOffset="349">183 142 8106,'7'-17'196,"-5"0"0,6-1 172,0 1 0,-2 7 0,9 6 0,5 8-121,-1 8 1,6 13-1,1 10 1,-1 9-33,0 7 1,0 9 0,-3 4 0,1 4-28,-2 2 0,-7 7 1,-5 3-1,1-1-141,0-3 0,-6-6 1,2-6-1,-3-6-222,3-3 1,-4-17-1,4-5-180,-4-5 0,-2-11 1,-2-9 139,-4-6 1,2-2-1,-7-16 1,-3-5 130,-1-4 1,-3 1 0,-1-5 0,-5-2 68,-5-2 0,-4-2 0,-2 0 1,0 0 266,1 1 0,1 1 0,2 1 0,3 3 219,3-2 1,4 6-408,9 2 0,6 11 0,12 6 0,8 6-37,7 6 0,0-2 0,9 8 0,2-1-452,7-1 1,-2-2-1,4-8 1,-4 0-619,-2 0 0,2 0 1043,3 0 0,-3 0 0,6 0 0</inkml:trace>
  <inkml:trace contextRef="#ctx0" brushRef="#br0" timeOffset="1216">969 649 8106,'-8'-10'482,"0"1"1,-6 5 0,3-4-203,-3-2 0,6 4 0,1-5 0,-1-1 363,-4 2 1,3-5 0,-3 3-39,-2-3 0,-1 3 0,-3 2-390,1 3 0,-1 3 0,1 10 0,1 5-221,5 5 0,-3 9 0,6 6 0,1 6-109,-1 4 0,2 7 0,6-3 1,0-1-89,0-3 0,0-4 0,0-2 0,2-2 76,4-4 1,4-6 0,7-11-1,1-6-5,-1-4 0,2-4 0,3-4 0,1-10-48,-2-11 0,5-4 1,-3-17-1,-2-7-64,-1-7 1,-3 0 0,-1-2 0,-3-2 123,-1-2 1,-8-2-1,2 2 1,-4 4 220,-2 6 0,-8 12 0,-4 5 0,-3 6 678,-3 6 0,6 6-417,1 11 1,5 8-1,-4 14 1,3 11-344,3 10 1,2 2 0,4 14-1,2 3-80,1 6 1,3-1-1,-4 5 1,4-2-353,1 0 0,-3 2 1,6-3-1,2 1-274,1-2 0,3-3 1,-1-7-1,2-5 45,5-4 0,3-12 0,8-7 0,0-11 362,0-5 1,0-10 0,-1-3-1,-1-7 257,-3-5 1,1-4-1,-8-8 1,-4 0 180,-5 0 1,-1 6 0,-7 2-1,0 2 440,2 3 0,-6-3 1,4 2-1,-4 1 303,-2 3 1,-8 2 0,-2-1 0,-2 1-121,1-1 0,-1 1 0,-5 1-474,-1 5 1,1 3 0,-1 8 0,1 0-132,-1 0 1,1 8-1,-1 5 1,1 8-179,0 9 1,-1 4-1,3 5 1,1 4-214,2 2 1,8-5 0,-1 7 0,3 0 43,2-3 0,0-1 0,2-8 0,3 0 107,7 0 0,6-8 0,3-6 0,2-7-22,-1-8 1,3-6 0,0-6-1,0-8-173,0-7 0,5-14 0,-7-14 0,-2-7-33,-1-8 1,-3-4 0,-1-2 0,-5 0 145,-5 1 0,-4-1 0,-2 2 1,0 4 350,0 6 0,-8 5 1,-3 7-1,-5 5 182,-1 4 1,5 12-1,0 7 76,-1 10 0,5 8 0,2 6 0,4 8-261,2 7 0,0 6 0,0 8 1,2 2-201,4 4 0,-2-2 0,7 5 0,1 1-216,-2 0 0,3 1 0,-5 5 1,0-3-223,0-1 0,3-1 0,-3 7 0,2-1-207,3 1 0,-3-3 0,2-3 0,-1-9-117,-1-7 1,6-5-1,-5-11 1,5-5-261,1-10 0,1-10 1020,-1-13 0,1-12 0,-1-10 0</inkml:trace>
  <inkml:trace contextRef="#ctx0" brushRef="#br0" timeOffset="1499">1737 789 8099,'6'-28'-362,"0"5"0,-2 4 144,-3 1 1,-1 1 3291,0-1-1852,0 1 1,0 9-816,0 8 1,0 8-1,0 9 1,0 1-301,0-1 0,0 7 0,0 1 1,0 0-309,0 0 1,0 6-1,0-3 1,0-1-649,0-4 0,0-4 0,0-1-69,0-1 1,2-7 0,2-8 0,2-12 526,-2-13 0,-2-16 1,-2-7-1,0-7 382,0-5 1,0 4-1,-2-5 1,-2 5 112,-2 2 1,-5 1 0,5 7 0,0 9 712,-2 9 0,6 11-356,-4 9 0,6 10 0,4 17 1,4 5-632,2 1 0,0 2 1,3 4-1,-1-2 170,1-2 0,3 0 0,1 6 0</inkml:trace>
  <inkml:trace contextRef="#ctx0" brushRef="#br0" timeOffset="1749">1947 666 6296,'0'-11'2232,"-2"1"-1209,-4 2 1,4 1-321,-4 1 0,6 4-542,6-4 0,4-2 1,7 2-1,1 2-234,-1 3 0,2 1 1,3-2-1,3-2 3,2-2 1,0-6-1,2 6 1,-3 3-181,-1 1 1,-6-4-1,5 0 1,-5 2-682,-2 2 1,-5 2 930,0 0 0,-1-8 0,7-1 0</inkml:trace>
  <inkml:trace contextRef="#ctx0" brushRef="#br0" timeOffset="1982">2121 370 8071,'0'-18'0,"0"1"203,0-1 0,-6 1 0,-1 1 1203,-3 4-841,6 5 0,-4 9 1,8 3-260,0 7 1,0 6-1,0 3 1,0 6-132,0 6 1,6 0-1,0 14 1,-2 1-218,-2 3 1,-2 1 0,0 0-1,0 1-210,0-1 0,0 6 0,0-1 0,0-7-370,0-7 0,2-16 1,4-8-1,5-7-141,5-4 0,1-20 0,1-17 0,-1-14 763,1-7 0,7-18 0,2-4 0</inkml:trace>
  <inkml:trace contextRef="#ctx0" brushRef="#br0" timeOffset="2116">2296 579 7694,'6'-17'0,"1"-1"-122,3 1 0,-6 5 474,2 0 1,-2 10-1,0 2 1,1 10 185,-1 6 0,-2 1 0,-2 3 1,0 1-299,0 2 1,0 8-1,0-4 1,0 3-357,0-1 1,0-2 0,0 4 0,0-4-87,0-2 1,0-1 0,0-7-1677,0 0 1878,0-7 0,8-10 0,2-10 0</inkml:trace>
  <inkml:trace contextRef="#ctx0" brushRef="#br0" timeOffset="2248">2278 230 8034,'16'8'158,"-2"1"1,-5 3-83,-1 0 0,0-3 1,-4 5-1,3-3-396,3 3 0,0-4 0,3 1 0,-1 3 320,2 2 0,1 1 0,3 0 0</inkml:trace>
  <inkml:trace contextRef="#ctx0" brushRef="#br0" timeOffset="2516">2575 579 8018,'12'12'313,"-2"-1"85,-3 3 0,1-6 0,-2-2-32,6-5 1,-3-2 0,3-5-178,2-6 1,-5 2 0,3-1-1,1-1-140,3 2 0,1 3 0,1 7 0,1 0 21,5 0 0,-5 0 0,4 0 0,-3 2-56,-3 3 0,1 7 1,-1 9-1,-1 5 125,-5 1 1,-3-4-1,-8 6 1,0 0-12,0-2 1,-2 6 0,-4-5 0,-5-1-81,-5-4 1,-1-4-1,-3-3 1,-1-4-50,-2-7 1,-1-3 0,7-2 0,-1 0-150,1 0 0,-1-2 0,1-3 1,-2-9-367,-5-7 0,11-6 1,-5-8-1,5 0-727,3 0 0,2 2 1243,8 4 0,8-12 0,2 4 0</inkml:trace>
  <inkml:trace contextRef="#ctx0" brushRef="#br0" timeOffset="2866">2994 527 8949,'2'9'2762,"2"-1"-1935,2 0 1,0-4-1,-6 7-331,0 3 1,2 2-1,2 1 1,2 2-234,-3 5 1,-1-3-1,-2 8 1,2 0-258,4-2 1,-4 4 0,4-5 0,-2-1-7,2 0 0,-4-2 0,5-7-729,1-4 0,-4-5 147,8-7 0,-1-9 0,7-7 0,-1-7-20,1-4 1,-7-2 0,1-6 0,1 2 348,3 4 0,1-2 0,3 5 0,1 1 279,3 0 0,-1 2 0,-4 5 0,3 3 185,1 3 0,0 4 1,-5 8-1,-1 0 544,1 0 0,-3 8 1,-1 4-1,-5 5-186,-1 6 0,-2-1 0,-6 5 1,0 0-701,0 0 0,0-6 0,0 5 1,0-3-1622,0 0 1,0-5 1751,0-7 0,0 1 0,0 6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27.2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51 7890,'-5'-17'1270,"-1"-1"-633,0 8 1,6 5-645,0 10 1,8 5 0,3 8-239,5-1 0,-5-5 0,-1-1 0,0 1-601,0-2 0,-7 5 1,5-5 845,0 0 0,-6 13 0,6-4 0</inkml:trace>
  <inkml:trace contextRef="#ctx0" brushRef="#br0" timeOffset="167">87 226 7890,'-17'0'-322,"-1"0"928,1 0 1,5 0 119,1 0 1,7 2-313,-2 3 1,4-1 0,4 6-308,4-2 1,-2-2-1,7-4-236,3 3 1,1-3 0,1 6-1,-2-2-900,-3 0 1,1 0-972,5-6 2000,1 0 0,-9 7 0,-1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30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140 419 8016,'-11'0'1483,"-1"0"-777,-2 0 0,-1 0 833,-2 0-372,7 0-1088,2 8 0,16-6 0,5 4 0,7-4-68,3-2 1,8 0 0,-4 0 0,2 0-434,1 0 0,-1-6 0,4-2 0,-2 1-371,-2-1 1,-2 0-1,4 4 1,-4-2-475,-2 2 0,1-3 1267,-3 1 0,-4-8 0,7 5 0</inkml:trace>
  <inkml:trace contextRef="#ctx0" brushRef="#br0" timeOffset="183">367 210 8016,'-23'-6'36,"0"0"1,1 2 409,3 2 1,2-3 1414,-1-1-1546,1 0 1,7 14-1,4 3 1,4 5-110,2 1 0,6 7 1,2 1-1,0 2-293,-1 4 1,5 2 0,-4 2-1,-1 2-514,1 4 0,4-3 0,-6 7 0,0 0-643,1-1 0,-5-5 1244,4 2 0,4-4 0,-1-2 0</inkml:trace>
  <inkml:trace contextRef="#ctx0" brushRef="#br0" timeOffset="533">140 507 8016,'-25'-27'119,"6"-4"1,-5 5 0,5 1 226,2 0 0,1 0 0,4 3 0,7-1 91,3 2 1,2-5-1,2 1 1,3 0-112,7 0 0,9 0 0,5 3 0,1-1 45,4 2 0,8 1 0,1 3 0,1-1-288,2 1 0,-4 7 0,5 4 0,-1 4-219,-4 2 1,-2 16 0,-4 7 0,-2 10-91,-2 8 0,-10-2 1,1 9-1,-9 5-25,-3 3 1,-2 10-1,-8-4 1,-4 0 222,-6-4 1,-5 2 0,-6-1-1,-6-3 302,-4-2 0,3-11 1,1-8-1,-2-10 130,-2-6 1,-2-9 0,0-6 0,2-8-222,4-7 0,-2-15 0,6-9 0,-2-9-252,-4-7 0,6-1 0,-1-1 0,3 1-318,0 0 1,0-1 0,7 3 0,4 5-287,7 10 0,3 8 0,4 12 0,3 1-372,7 2 1,9 10 0,5 2 1044,1 10 0,10 6 0,7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0:31.3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354 379 7938,'-9'0'2008,"0"0"0,5 2-1452,0 3 1,4 2-1,3 8-417,2-1 0,6 1 0,-4 3 0,3 4-310,-1 4 1,-4 1 0,3 12 0,0 4-523,0 2 0,-5 14 0,3-4 1,-1 0-457,-1-2 1,3-12 0,-4 0 1148,2-5 0,6-9 0,-4-7 0</inkml:trace>
  <inkml:trace contextRef="#ctx0" brushRef="#br0" timeOffset="717">72 224 7891,'0'-8'1464,"0"2"-273,0-1-428,0 6 0,-2-6-533,-3 7 0,-1 2 1,-3 3-1,2 4-82,1 4 1,0 7-1,-4 4 1,4 4-56,0 5 1,4-2 0,-3 7 0,4 1-144,1 2 0,1 0 0,4-2 0,5-4-194,2-5 0,4 0 1,1-11-1,4-2-702,1-1 0,1-7 0,5-1 946,1-2 0,-1-1 0,0-5 0</inkml:trace>
  <inkml:trace contextRef="#ctx0" brushRef="#br0" timeOffset="1184">383 337 7962,'-13'-2'-72,"4"-2"1,-4 2 1147,4-3 0,4 4-711,5 1 1,6 0 0,10 0 0,1 0-203,2 0 0,5 0 1,-5 0-1,-1 1-82,3 4 1,-5-3 0,2 4 0,-2-1-73,-2-1 1,0 3-1,1-3-32,-1 6 0,-6-2 0,-4 1 0,-2 2-158,-2 2 1,-6 1-1,-4 0 1,-2 0-121,-3 0 1,-3 5 0,-1-2 0,1-3-433,3-3 0,1-3 1,-1 3-1109,1-1 1841,0-7 0,6-3 0,2-8 0</inkml:trace>
  <inkml:trace contextRef="#ctx0" brushRef="#br0" timeOffset="1617">637 365 10587,'0'14'654,"0"-4"0,2-1 0,1 2-439,2 2 1,-1 1 0,-4 0-329,0 0 0,0 0 0,0 0-102,0 1 0,0-6-922,0 0 896,0-5 0,0-9 0,0-9 242,0-2 0,2 0 0,1 2 1,3 0-2,2 0 0,0 0 0,3 0 0,-1-1-84,1 1 0,1 5 0,1-1 0,-2 1-211,-2 1 1,1 0 0,4 5 277,0-2 1,0 1 296,0 4 1,-1 6 0,-2 2 269,-2 0 1,-6 4 0,2-2-75,-3 2 0,2 2 0,1 1-277,-2-1 1,-1 1-1,-2 3 1,0 1-286,0-2 0,-5 3 1,0-1-1,2-2-661,2-1 1,-4-2 56,0 0 0,0-7 0,5-9-22,0-10 1,0-10 0,0-11 711,0-5 0,-6-9 0,-2-4 0</inkml:trace>
  <inkml:trace contextRef="#ctx0" brushRef="#br0" timeOffset="1730">807 40 8099,'0'14'603,"0"0"0,2 0-924,2 0 1,3 5 0,4 0 0,-2 0 320,2 1 0,2-4 0,1 5 0</inkml:trace>
  <inkml:trace contextRef="#ctx0" brushRef="#br0" timeOffset="2415">977 309 9451,'0'7'1408,"1"6"0,2-4-1226,2 4 0,6-4 0,-3 1 0,1 1-170,1 1 1,-2-2 0,3-1 0,-3 2-52,-2 2 0,3-4 1,-2 1-86,0 1 1,1-3 0,3-1-130,-1 0 0,-1-3 1,5-4-1,0 0 4,1 0 0,-1-6 1,0-3-1,0-2-165,0 1 0,0-7 0,0 3 0,1-2 119,-1 0 0,-2 2 0,-1 0 0,-1 0 532,1 0 0,-5-5 0,-1 0 265,-4 2 1,4 1 0,0 2 106,-2 0 0,-3 6 0,-5 3 85,-4 4 1,-4 1 0,-1 1-461,0 4 0,4 3 0,1 8 0,0 1-135,1 2 1,-3 1-1,4-3 1,1 4-121,0 1 0,1-3 0,5 3 0,0 0-2,0 0 0,0-5 0,0 2 0,0-3-248,0-2 1,2-2 0,2-2-29,6-6 1,2-2 0,3-4 0,-1-4 63,0-8 0,0 0 0,-1-7 0,-2 3-45,-2-1 1,-4-5 0,3 5-1,-2 2 239,-3 1 0,3 7 640,-1-1-353,0 7 0,-5 3 0,0 10 0,0 2-347,0 2 0,0 1 0,0-1 1,0 0-470,0 0 0,0-5 0,0 1-1376,0 1 1416,6-5 0,0-1 0,5-8 639,-1-2 1,-6-6 0,4 2 0,-1-4 374,-4-1 1,0 4 0,0 1 0,3 0 145,2 1 1,-5-5 0,4 5 0,-3-1-359,1-1 0,4 6 0,-2-4 0,1 0-697,3 0 1,1 0 0,2-3 0,0 3-387,1 2 0,-3 0 0,-1 3 0,-1-2 811,1 2 0,1-5 0,2 0 0</inkml:trace>
  <inkml:trace contextRef="#ctx0" brushRef="#br0" timeOffset="2800">1585 82 7915,'-6'-14'244,"-2"0"1,-2 0 1672,1 0-1414,6 0 1,-5 6-1,5 5 1,-2 6-217,2 6 0,1 8 1,2 4-1,0 1-182,0 3 1,-4 3 0,-1 4 0,2 2-25,1 2 1,2-3 0,0 4 0,0-3-61,0-2 0,0-3 0,2 0 0,1-3-166,2-2 1,10-4 0,-1-7 0,4-2 106,2-2 0,-3-5 1,7-1-1,0-6-21,-2-7 0,3-2 1,-6-4-1,-1-3-162,3-5 1,-7-1 0,2 0 0,-5 2 107,0-3 1,-3 4 0,-1 0-1,0 2 336,-4 3 0,-2 1-34,-1 2 0,-6 1 0,-3 5 99,-4 8 0,-1 7 1,-2 7-1,-1 0 135,-2 0 0,2 7 0,6 1 0,1 1-120,-1 1 1,4-2-1,-1 3 1,1-3-354,4-2 0,2 5 1,2-3-1,4 0-312,4-3 0,6-3 0,3-2 0,6 0-810,3 0 0,1-1 1172,0-4 0,1-2 0,-1-7 0</inkml:trace>
  <inkml:trace contextRef="#ctx0" brushRef="#br0" timeOffset="3414">1953 111 11031,'15'-8'1185,"3"5"1,2 6-749,2 6 1,-3 4 0,4 2 0,1 4 58,-2 5 1,2 4 0,-9 5 0,-4 3-277,-3 0 1,-3 7 0,-7-2 0,-4 4-244,-8 1 1,-7-2 0,-7-2 0,0-1-579,0-3 0,-1-5 0,3-10 1,2-5 600,5-7 0,3-5 0,2-6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29.6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140 333 8157,'0'-10'3390,"0"4"-2985,0 12 1,0-2-1,0 7 1,0 3-69,0 1 0,6 11 0,0 1 0,-2 2-281,-2 0 0,-2 6 0,0 8 0,0 1-459,0 5 1,0 9 0,0 6 0,0 4 40,0 2 1,-6-2-1,0-4 1,0-6-608,-2-4 1,7-11 0,-5-8 425,4-10 1,2-21 0,0-14 0,0-15 542,0-16 0,0-9 0,0-6 0,0-3 0,-8-14 0,-2 1 0</inkml:trace>
  <inkml:trace contextRef="#ctx0" brushRef="#br0" timeOffset="266">53 367 8055,'-16'-34'0,"3"1"249,1 3 1,8-3 0,-2 6-1,5-2 329,1 0 1,1 6 0,5-4 0,6 1-196,3 5 1,3 2 0,1 3-1,5 5-242,5 5 1,-2 4 0,2 4 0,2 4 3,2 5 0,2 12 0,0 7 0,0 4-102,0 7 1,-2 2 0,-4 5 0,-6-1-39,-3 2 1,-5 7 0,-3 2 0,-6-2 74,-5-1 0,-1-9 1,-3-1-1,-7-1-109,-8 1 1,-3-14-1,2-2 1,-3-7-289,-1-5 0,-6-5 0,6-3 0,1-1-586,3-4 1,1-2 0,1-2-172,0 0 1,1-8-1,4-3 1074,7-5 0,3-1 0,2-1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53.1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96 629 7985,'-18'2'560,"1"2"0,-1 1 672,1-1 1,5-2-812,0-2 0,11 0 0,1 0 0,9 0-84,7 0 1,3 0-1,4-2 1,5-2-417,-1-1 1,6-1-1,-4 6 1,4 0-413,2 0 0,0 0 0,0 0 0,0 0-830,-1 0 1,1 0 1320,0 0 0,0 8 0,0 1 0</inkml:trace>
  <inkml:trace contextRef="#ctx0" brushRef="#br0" timeOffset="648">742 332 9054,'9'-18'2840,"-1"1"-2349,-8 7 1,6 4 0,0 12 0,-2 8-186,-2 7 1,4 1 0,1 9-1,1 4-481,0 3 0,-2 11 0,-4-3 0,1 5-1,3 1 0,0 3 0,-6 3 0,0 4-390,0 0 0,0 10 0,0-8 0,0-4-297,0-4 1,0-13 0,0-8 354,0-10 0,0-23 1,0-14-1,0-15 285,0-12 0,0-13 1,0-12-1,0-4 223,0-2 0,-2-5 0,-2-3 0,-2 0 63,3 1 0,-5 1 0,2 6 0,2 2 465,2 4 1,2 4 0,0 10 0,0 3 451,0 6 1,2 12-1,2 6 1,4 4-394,1 1 1,5 8 0,7 3 0,3 1-292,-3 0 0,4 0 0,-1 6 1,-3 0-175,-2 0 1,-1 8-1,-1 5 1,1 9-214,-1 7 1,-1 0 0,-5 4 0,-3 4-119,0 0 0,-6 7 0,4 3 0,-4 1-57,-2-1 1,-8 2 0,-2-7 0,-2-1 154,1-4 0,-1 2 1,-7-12-1,-3 0 60,-1-4 0,0-5 0,3-7 1,-1-5 285,-2-4 1,-1-2-1,7 0 277,0 0 0,5-2-168,0-4 1,8 2 0,1-5-4,6 1 0,3 2 0,10 6 0,3 2-83,1 4 1,7 2 0,2 5 0,4-1-173,2 2 0,2 3 1,1 4-1,5 5-197,2 1 1,-5 4-1,5 8 1,-2 1-333,-4-1 1,-8-4 0,-4-4-1,-2-4-1122,-4-1 0,-1-3 1,-5-6 1564,-3 1 0,4-1 0,-7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4:52.1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158 714 7944,'-24'-17'0,"1"-1"68,2 1 1,1-2 0,3-3 0,1-3 199,5-2 1,-3 3 0,8-5-1,2-2 240,2-2 1,2-4 0,2-1-1,2-3-204,2 2 1,10-6-1,-1 1 1,8-1-175,5 4 0,1 10 0,6 4 0,0 2-62,-1 4 1,3 9-1,2 6 1,2 6-138,-2 6 0,0 12 0,-3 11 0,1 6-15,-4 5 1,-4-1-1,0 8 1,-5 1 32,-5 3 1,-3 1 0,-5-2 0,-3-1 13,0-2 0,-6-1 0,4 7 0,-6-3 46,-6-3 0,0 1 0,-10-7 1,-3 0 32,0 1 1,-7-7-1,1 2 1,-2-8 17,-4-4 1,4-1 0,0-9 0,-1-3-15,1-6 1,0-4 0,-4-4 0,4-6-63,2-10 1,-6-9 0,3-12-1,-1-3-58,0-3 1,8-1 0,-2-7 0,5 3 84,7 3 0,-3 4 0,8 9 0,2 1 148,2 3 1,4 7 0,4 12-1,8 5 101,7 4 0,0 10 0,8 5 0,2 6 85,2 5 0,-3 7 0,-1-2 0,0 4-113,-2 2 1,4-6 0,-6-2 0,0 0-112,1 0 0,3-3 0,-4 5 1,0 0-340,0-2 1,1-2 0,-5-7 0,2 1-743,-1 5 1,3-11 0,-2 3 0,-1-7 959,-3-5 0,6 6 0,2 0 0</inkml:trace>
  <inkml:trace contextRef="#ctx0" brushRef="#br0" timeOffset="316">1363 487 7918,'-29'0'1050,"1"-2"315,3-3 1,10 1-1016,9-8 1,12 8-1,5-4 1,5 3-37,1-1 1,7 0 0,1 6 0,0 0-575,0 0 1,6 6-1,-2 1 1,4 1-1311,2 0 1,-2 6 1569,-4-3 0,4 5 0,-5 1 0</inkml:trace>
  <inkml:trace contextRef="#ctx0" brushRef="#br0" timeOffset="500">1485 819 7877,'-25'0'155,"5"0"0,-3 0 0,4 0 2726,1 0-1450,8 0 1,5 0-1137,10 0 1,5-2 0,10-2-1,3-2-554,6 3 0,-2 1 0,2 0 0,0-2-1177,-2-2 1,8 0 1435,0 6 0,0 0 0,8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05.6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80 350 8013,'-18'0'127,"1"0"471,-1 0 0,3 2-415,3 4 0,12-4 1,12 4-1,5-4 86,7-2 0,-1 0 1,10-2-1,4-4 96,0-6 0,0-3 0,-2-1 1,1 3-23,5 1 0,-4 2 0,6-3 0,-3 3-135,1 2 1,2-4-1,-2 7 1,3 1-95,1 2 0,5 2 0,-3 0 0,5 0-16,7 0 0,-5 0 1,6 2-1,-2 2-113,0 1 0,3 7 0,-5-4 1,2 0-65,-2-1 0,-1 5 1,-3-6-1,0 0 20,1 1 1,-1-3 0,1 6-1,-1-2 127,0-4 1,3-2 0,1-2-1,2 0 125,-1 0 0,-1 0 0,0-2 0,4-4-32,2-6 1,-3 4 0,5 1 0,2 1-11,1 0 0,3-6 0,0 7 1,0 1-123,0 2 0,0-4 0,-2 0 0,0 2-25,1 2 0,-5 2 0,8 0 0,-6 0 38,0 0 1,2 0 0,2 0 0,-2 0 50,-4 0 1,-4 0-1,-7 0 1,1 0-37,4 0 0,-4 0 1,5 0-1,-5 2-10,-2 4 0,3-4 0,-1 6 0,-2-2 18,-7-1 0,0 3 1,-5-4-1,1 2 6,2-2 1,-6 4 0,5-3 0,-1-1 45,0-2 1,2-2 0,-3 0 0,7 0-22,3 0 0,-3 0 0,-1-2 0,3-2-42,1-1 1,-3-3 0,-2 4 0,-1-2-16,1 2 0,-4-4 0,5 3 1,1-1-41,-3-2 1,1 6 0,-6-6 0,4 2 61,1 1 0,1-1 1,3 4-1,-1-2 37,1-2 0,3 0 1,1 4-1,1-1-49,-1-3 0,0-2 0,1 4 0,1-2-31,4 2 1,-3-3 0,5-1 0,0-2 23,4-3 0,12 3 1,3 0-1,1 0-23,-4 1 0,-5 3 1,1-4-1,4 2-78,5 5 1,-3 1 0,0 2 0,-3 0-53,1 0 0,0 0 0,-8 0 0,-4 0-7,-6 0 0,-4 0 1,-2 0-1,3 0 69,3 0 0,-9 0 0,3 0 0,-4 0 27,-3 0 1,4 0 0,-9 0-1,-1 0 40,-2 0 1,-8-2 0,-2-2 0,0-2 1,1 2 0,-7-4 0,2 3-79,-3 1 1,-3-4 0,1 2-532,-1 2 0,-1 0-914,-5-1 285,-3 3 1,-10-6 0,-4 10 1218,-5 4 0,-5 3 0,-1 9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14.9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43 7984,'0'-12'1225,"-2"3"-258,-3 1-593,3-6 1,-12 14-1,8 0-133,2 10 0,2 7 1,2 5-1,0 5-26,0 6 1,0-2 0,0 12 0,0-1-38,0 5 1,0 5-1,0 6 1,0 8-85,0 8 1,0 8 0,0 9-1,0 6-93,0-46 1,0 1-1,0-2 1,0 1-1,0 5 1,0 0-1,0 0 1,0-1-86,0 0 1,0 0 0,0 4 0,0 1 0,0-3 0,0 0-1,1 1 1,0-1-35,2-2 1,0 0-1,-1-2 1,0-1 0,8 47-1,-2-4 85,-5 0 1,1-13-1,0-1 1,4-7 19,2-4 1,-5 0 0,7-2-1,0-4-47,-3-6 1,5 4 0,-6 2 0,0 4 22,-1 2 1,5 0 0,-4-2 0,-1-2 1,1-2 1,4 0 0,-4 4-1,-1-4 12,1-6 1,0 2-1,-4 0 1,2 2 50,-2 4 1,-3-6-1,1-1 1,2-3 50,2 2 0,0-2 0,-6 6 0,0-1-74,0-5 0,0-2 0,0 0 0,2 3-2,4 1 1,-4 0 0,3-5 0,-3-1 13,-2 0 0,0 1 1,0-1-1,0 1 3,0-1 0,0-5 0,0-1 1,0 3-3,0 1 1,0 1-1,0-3 1,0-3 12,0-3 1,0 7-1,0-5 1,0 1 40,0-4 1,0-4 0,0-2-1,-2 0 7,-3 0 0,3-1 0,-4 1 0,4 0 13,2 0 1,0 0 0,0 0 0,0 0-42,0 0 0,0 0 1,-2 0-1,-2 0-4,-2 0 1,0 0 0,6 0 0,0-1-37,0 1 0,0 0 0,0 0 0,0 0 22,0 0 0,0-6 1,0 0-1,0 2 35,0 2 0,0 2 0,-1 0 0,-3-2-8,-2-4 0,0 4 0,6-4 0,0 2-12,0-1 0,0 3 0,0-6 0,0 2-42,0 0 1,0-2 0,0 2 0,0-4 2,0 1 0,0-5 0,0 6 1,0 0 50,0 0 1,0-5 0,0 3 0,0-2 16,0 1 0,0 5 0,0-6 0,0 0-44,0 3 1,0-5-1,0 6 1,0-2-6,0-3 1,0 3-1,0 0 1,0 2-32,0 4 1,0-5 0,0-1 0,0-2-17,0 0 0,0 6 1,2-3-1,2-1-18,2 0 0,-1 0 0,-5-3 0,2 3-14,4 2 1,-4-6 0,4 3 0,-4-5-34,-2-1 1,0-1 0,0 0 0,0 1-89,0-1 0,0 1 1,0-1-1291,0 1-1954,0-1 3416,0-7 0,-8-26 0,-2-13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22.2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6096 86 8019,'0'-17'116,"0"-1"1,0 7 0,0-1 790,0-1-482,0 5 1,0 2-267,0 12 1,-6 3-1,0 9 1,2-1-66,2 1 0,2-1 1,0 3-1,0 1-45,0 2 1,-5 3 0,-1-5-1,2 2-6,2-1 1,0 3 0,-2-2 0,-2 0 1,3 3 0,-5-5 1,2 8-1,0 0-27,-2-2 0,4 6 0,-5-6 0,-1 3-15,0-1 0,5-6 0,-5 4 0,0 0 6,0 0 1,5-3 0,-5 3 0,0-2-5,0-4 1,5 1 0,-7-1 15,-2 2 1,5 1 0,-1-7-1,0 1 1,1-1 0,-1 1 0,-4-1 0,5 1-14,1-1 1,-6 0 0,3 1 0,-3-1-10,2 1 1,-3-1 0,3-1-1,-3-3-8,-3-1 0,7 0 0,-1 5 0,-2-1 8,-1-5 1,3 5-1,1-4 1,-3 1-17,-2-1 1,-1 3 0,0-5-26,-1 0 1,1 5 0,-1-5-18,1 0 1,-1 3-1,1-5 35,-1 2 0,1-1 0,-1 5 1,1-4 15,-1-3 0,1 5 0,0-4 0,-1 0 40,1-1 0,-1 5 0,1-4 0,-1-1 1,1 1 0,-1 4 0,1-4 0,-1 1-20,1 5 1,-1-4 0,1-1-1,-1 1-14,1 0 1,0-4 0,-3 3 0,1 1-1,1 0 0,-9-5 0,10 5 0,-3 0-6,1 0 1,1-5-1,1 5 1,-2 0 4,-5 0 0,5-5 0,-4 5 0,3-2 2,3-4 0,-1 3 0,1 1 0,-3 0 7,-3 0 0,8 3 0,-7-3 0,1 0 11,1 0 0,1 3 1,2-3-1,-1 0-7,1 0 0,-1 3 1,1-3-1,-1 0 18,1 0 1,-1-1 0,1-3 0,-1 2-16,1-2 1,-2 4 0,-3-1 0,-1 1-28,2 0 1,1 4 0,3-5-1,-1 1 6,1 0 0,-1 3 1,1-3-1,-1 0 22,1 0 0,-1 5 0,1-3 1,-1 2 28,1-1 1,-6-5 0,-1 4 0,3 0 4,2-1 1,1-3 0,1 4 0,-1-2-10,1-5 0,-3 7 0,-1 0 1,-2 0-18,1-5 0,3 3 1,2 0-1,-1 0-19,1-1 0,-1 5 1,-1-4-1,-3 0 60,-1-1 1,0 7-1,5-4 1,1 1-16,-1 1 1,-5-6 0,0 5 0,2 1-10,1-2 0,-3 3 1,0-5-1,-1 0-21,-1 0 1,4 5 0,-6-3 0,-1 2-18,1-1 0,6-5 0,-4 6 1,-1-1-18,-3-1 0,4 6 0,0-7 0,2 3-3,-1-1 1,-7-1-1,4 4 1,-2-3 26,0 3 1,6-4-1,-5 1 1,1 1 31,0-2 1,0 5 0,-4-5 0,4 0-7,2-5 0,-7 3 1,5 0-1,0 0 6,4-1 0,-4-1 0,0-6 1,-3 2-21,1 4 1,8-4 0,-4 4 0,1-4-22,1-2 0,-2 0 0,4-2 0,-3-2-2,3-2 1,2-2-1,1 4 1,-1-3-3,-5-3 0,9 6 0,-5-4 1,1 1-30,0-5 1,3 2 0,-7-1 0,3-1-24,3 2 1,0-5 0,-1 5 0,1-2-22,-1 1 0,1-1 0,-1-5 0,-1 1-4,-5 5 0,5-5 0,-4 4 1,1-3 32,-1-3 1,4 3 0,-5 1-1,3 3 24,-2-3 1,3 4-1,-5-1 1,2-1 12,0 2 0,-1-5 1,7 3-1,-1-3 2,1-3 0,0 7 0,-1-1 0,1-2 13,-1-1 0,1 3 1,-1 0-1,1 1 10,-1 1 1,1-5 0,-1 5 0,1-2 15,-1 1 1,1 1-1,-1-4 1,1 5-15,0 1 1,-7-4 0,1 4-1,2 1-46,1-1 1,1-4-1,-3 5 1,-3-3 5,-2-4 1,6 5-1,-3-1 1,3 0 2,-2 0 0,3-1 0,-3-5 1,4 3-17,1 1 0,-5 6 0,0-5 1,1-1 10,3 2 0,1 1 1,1 5-1,0-2 3,-1 2 1,1-4-1,-1 2 1,1 3-21,-1 1 1,1 2 0,-1 0 0,1 0 9,-1 0 0,1 2 0,-1 1 1,-1 3-3,-4-2 1,9 4-1,-3 0 1,1-1 35,1 1 1,-3 4 0,1-4 0,-1 1 1,1 5 1,5 1 0,1 3 0,-3-1-9,-2 1 0,-1-1 0,1 1 1,3 1-12,1 4 0,1-1 0,-5 5 0,2 0 9,3 0 1,1 0 0,-3 4 0,1-1 27,-2 1 0,5 2 0,-1 1 0,0 1 36,0 0 0,5 6 1,-5 0-1,0-2 46,1-2 0,3 3 0,-4 1 1,0 0 4,1 1 1,5-3 0,-4 6 0,2 0 2,0-1 0,-5-3 0,3 4 1,0-1-61,0 1 1,-5-4-1,3 5 1,-2 3 11,1 1 1,5-3 0,-4-3-1,1 1-27,-1 0 1,4-5-1,-4 7 1,3-1-3,3-1 0,-4 4 1,2-7-1,0 3 15,-1 3 0,5-5 1,-4 0-1,4-2 15,2-1 1,-6 7 0,0-4-1,2-1-17,2 1 0,2 4 0,-2-5 1,-1 3-10,-3 3 0,0-3 0,6 0 0,0-3-22,0-3 1,0 6 0,0-1-1,0 1 2,0-4 1,0-4-1,0-2 1,2 1 15,4 5 1,-4-10-1,5 4 1,-1-2 18,0 0 1,6 2-1,-5 0 1,1 0 9,0 0 0,6-6 1,-5-2-1,3 0-8,0 0 1,-3-3-1,5 3 1,-3-2 5,3-4 1,-4-1 0,1-3 0,3 1-3,2-1 1,1-5 0,-2 0 0,1-1-13,1-1 0,-9 3 1,10-7-1,-3 0-33,1 2 0,3-6 0,3 6 0,1-3-8,-2 1 1,-1 0-1,-3-6 1,2 0 25,5 0 0,-5 0 0,6 0 1,1 0 24,3 0 1,-2-2 0,2-4 0,2-3-29,2-1 1,2-4 0,-2 7 0,0-3-40,2-4 0,-10 5 0,10-3 0,-2 0-34,0 3 0,-4-5 0,0 6 0,2 0 28,2 1 1,-4-1 0,-2 4 0,1-2 3,-1 2 1,2-3 0,4 1 0,-2 2 12,-2 2 0,-8-4 1,5 0-1,-1 0 5,4-1 1,-2 5 0,0-6 0,0 2-5,1 0 0,-5-5 0,4 3 0,0 0-35,0 0 0,-3-3 0,5 3 0,0 0-12,-2 1 0,4-5 1,-6 6-1,1 0 31,-1-2 0,6 7 1,-4-5-1,0 4 51,-4 2 0,3 0 0,-1 0 0,2-2 42,4-4 1,-4 4 0,0-4 0,1 4 14,-1 2 0,0 0 0,4 0 0,-4 2 26,-2 4 0,5-4 0,-5 4 0,2-2 16,4 2 0,-4-3 0,0 7 0,0-2 5,1-4 1,1 4-1,6-3 1,0 1-17,0 2 0,-1-6 0,3 6 1,2-3-60,2 1 1,0 2-1,-6-4 1,1 4-23,5 1 1,-2-5 0,6 4-1,-3-2-56,-3 0 0,-2 1 0,0-3 0,2 4 49,1 2 0,3-4 1,-4 3-1,2 1-3,-3 0 0,5-4 1,0 5-1,0 1 12,-1-2 0,-1 5 0,-4-3 1,2 3-5,1 3 1,1-1 0,-4 1 0,2-1-59,2 1 0,1-1 0,-3 0 0,2 1-81,-2-1 1,-3-3 0,-1 1-1,0 3 22,0-4 1,-2 3 0,-2-5 0,-2 3 38,2 3 0,1-3 0,-1-1 0,-4-3 25,-2 3 0,4-4 1,-4-1-1,1 1 12,-1 0 1,0-1 0,-4 5-1,3-4-6,-3-2 0,6 5 1,0-1-1,2 1-62,0-1 0,-1 3 0,5-3 1,-2 4 17,0 1 1,6 1 0,-8-1 0,4-1 34,2-5 1,0 5-1,-1-5 1,-1 3 149,-3-2 1,1 1 0,-6-5 0,2 2-40,4 3 1,-4 1 0,0-1 0,1-1-52,-1 2 1,-4-1 0,4 1 0,0-3-51,1 3 0,-5 2 0,6-1 0,0-1 65,-2-3 1,0 1-1,-5 3 1,3-1 56,2-2 0,-6-3 1,5 5-1,-3-2-2,0 1 1,2 1 0,-3-1-1,1-1-45,-2 2 1,-1 1 0,-3 3-1,3-1-84,3 1 0,-4-1 0,5 0 0,-5 1-8,-1-1 1,-1 1 0,0-1-1,1 1-35,-1-1 1,-5 1-1,0-1 1,1 1-107,3-1 0,-5 1 0,-1-1 0,0 0-35,0 1 1,-5 1-1,7 3 1,0 1 108,-3-2 1,5-1-1,-8-3 0,0 3-18,1 3 0,1-2 0,6 6 0,-5-1-74,-1-5 1,0 0 0,-4 1 0,2 1-50,-2-2 0,-1-1 0,1-3 0,2 1-283,-2-1 1,-2 1-68,-2-1 0,6 0-25,0 1 0,-1-6-1127,-5-1-383,0-7 302,0 4 1812,0-8 0,0 8 0,0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29.6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226 2913 8216,'-33'16'-15,"4"-4"1,1 1-1,7-5 1,-2 2 95,1 3 1,3-3 0,2 1 143,-1 3 0,8 2-37,5 1 1,12-7 0,9-4 0,7-4 98,4-2 1,4-8 0,10-4 0,8-3 72,7-3 0,2-7 0,10-4 0,6-4-115,3-2 0,5-2 0,7-4 0,-42 18 0,1 0-162,4-3 1,1 1-1,-1 2 1,1 0 0,3 0-1,0 1 1,0 0-1,-1-1-83,0 1 0,1 0 0,0 2 0,0 1 0,-1-1 0,-1 1 0,0 2 0,0 1 10,-2 1 1,-1 1-1,46-9 1,-7-4-1,1-1-77,2 1 0,0 6 1,-6-4-1,-1 1 85,-5 1 1,5-6 0,-7 4-1,1 0 77,-5-1 0,3 1 1,0 4-1,1-4-7,5-3 1,-5 5 0,3-4 0,1 0-58,3 0 1,3 3-1,2-5 1,-44 14-1,1-1-13,1 0 0,-1-1 0,45-18 0,-43 18 0,-1-1 0,2 0 1,-1-1 3,1-1 1,1 0 0,0 1-1,1-1 1,-2-2 0,1-1 0,-2 1-1,1 0-77,-2-1 0,0 1 1,1-1-1,-1-1 0,4-1 1,-1 0-1,0 1 0,-1-1 21,-1 2 0,-1 0 0,2 3 0,-1 1 0,-2-1 0,-1-1 1,1 3-1,-1-1 24,1 2 1,-1 0-1,46-16 1,-5 1-1,1 5 31,4 2 0,-2-6 1,-42 17-1,-1 1 1,47-14 59,-3 3 0,-9-1 0,-1 2 0,1 2 28,2 1 1,1 3 0,-5-1-1,-5 1 42,-4-1 0,-2 7 1,-1-1-1,-1 0-67,-4 3 0,4-5 1,-6 6-1,4-1-47,4-5 1,-10-1 0,8-3 0,-4 1 44,-2-1 1,-3 1 0,3-1-1,-2 1-77,-4-1 0,-2-5 0,-3-2 0,-1 0 42,3-1 0,-7 3 1,9 4-1,-9-3-1,-3-1 0,5-2 0,-3 3 0,0-1 7,-5 2 0,-3 1 0,-2 3 0,2-2-83,4-5 0,-10 5 1,4-3-1,-4 7-167,-4 3 1,6 1 0,-6-5 0,0 3-311,-3 1 0,-5 8 0,-1-4-106,-1 1 1,-5 5-1,-3-2-411,-1 8 1,-16 11 0,-9 10 1023,-2 2 0,-16 3 0,-2 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35.5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96 7962,'0'-18'309,"0"1"1,0-1 119,0 1 1,0 5 84,0 0 1,0 10-264,0 2 1,-2 8 0,-2 10-255,-2-1 0,0 1 0,6-1 1,0 1-391,0-1 0,0 6 0,0 1 0,0-1-265,0 2 1,0-6 0,-2 7 657,-3-1 0,3 2 0,-6 8 0</inkml:trace>
  <inkml:trace contextRef="#ctx0" brushRef="#br0" timeOffset="182">35 742 7962,'-9'17'97,"-1"6"0,6 1 0,-2-3 176,3-2 1,1-1-1,2-1-130,0 1 0,0-6 1,0-1-1,0 3-45,0 1 0,0 3 1,0-1-1,0 1-372,0-1 1,0 1 0,0 1 0,0 2 14,0 3 1,0 1 0,0-4 0,2 2-255,3-1 1,-3-1-1,4 1 513,-4 1 0,6 8 0,1-4 0</inkml:trace>
  <inkml:trace contextRef="#ctx0" brushRef="#br0" timeOffset="332">53 1405 7962,'0'18'-338,"0"-1"0,0 1 103,0-1 0,0 6 0,0 1 0,0-3 494,0-1 0,0-3 0,0 2 0,-2 3-275,-4 1 1,4 0-1,-4-5 1,4 1 77,2 4 0,0-9 0,0 4 0,0-3-257,0 1 1,0 1-1,0 0-489,0 1 684,0-1 0,8 9 0,2 1 0</inkml:trace>
  <inkml:trace contextRef="#ctx0" brushRef="#br0" timeOffset="498">88 2156 7610,'0'29'0,"0"-1"-68,0-3 1,-6 0-1,0-4 1,2 3 280,2-3 0,2 0 0,0 1 0,0 1-274,0-2 1,0 1 0,0-1 0,0 2-75,0-1 0,0-1 0,0 0 1,0 3-64,0-3 1,0-2 0,0-1 0,0 1-122,0 5 1,6-11 318,0 5 0,8-5 0,-5 5 0</inkml:trace>
  <inkml:trace contextRef="#ctx0" brushRef="#br0" timeOffset="664">123 2907 7962,'0'27'46,"0"-1"1,0-9 0,-2 3 52,-4 3 1,4-10-1,-4 5 1,2-3-46,-1 1 0,3 1 0,-4 1 0,2 1-150,-2 5 1,4-5 0,-4 4 0,4-3-216,2-3 0,0 1 1,0-1-1,0 2 311,0 5 0,-7-5 0,-3 6 0</inkml:trace>
  <inkml:trace contextRef="#ctx0" brushRef="#br0" timeOffset="832">88 3763 7951,'-12'19'0,"3"3"0,-1 1-183,0-2 0,6-1 0,-2-1 290,4 4 0,-3-9 0,-1 4 0,2-3-123,2 1 0,2-5 0,0 1 0,0 1-984,0 3 1000,0 1 0,0 1 0,0-1 0</inkml:trace>
  <inkml:trace contextRef="#ctx0" brushRef="#br0" timeOffset="1031">70 4392 7926,'-5'23'0,"-3"0"246,-2-1 0,6-3 0,-2-1 103,4-1 1,2 0-469,0 1 1,0-1-1,0 1-293,0-1 1,0 1-1,0-1 5,0 1 0,0-1 1,2 1 406,4-1 0,-4 1 0,6-1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53.02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360 293 7954,'-6'-17'647,"-2"-1"-233,-2 1 1,7 0 0,-3-1 52,4 1 1,4 1 0,4 3 0,5 1-191,5-2 0,3-1 0,2-1 0,5 3-192,1 1 0,2 8 1,4-2-1,-2 4-148,-2 2 0,-8 2 1,3 2-1,-5 4 13,-1 2 0,-3 3 0,-3 9 0,-6 1 2,-4-2 1,-10 4 0,-4-1 0,-3-3 30,-3-2 0,-5-1 0,-2-3 0,-1-1 25,1-2 0,-4-6 0,4 3 0,0-1 30,-1-4 0,1-2 1,6-4-1,-1-4-29,5-6 0,3-3 0,1-3 0,5 1-41,4-1 0,4-5 1,4 0-1,5 2 26,5 1 1,3-1-1,2 1 1,5 5-11,1-1 0,-6 9 0,4 1 1,-1 4 37,-1 2 0,0 0 0,-7 2 0,-3 4 37,-1 5 0,-8 7 0,2 3 0,-6 2-7,-6-1 0,-4-1 0,-7 0 0,-1 3 16,1-3 0,-6-2 0,-3-1 1,1-3 100,0-3 0,0 2 0,3-9 58,-1-1 0,0-2-311,5-2 1,9-2-1,3-3 1,6-7-49,6-4 0,3-3 0,9-2 0,-1-3 65,1 3 0,-1 3 1,1 5-1,-1 1 48,0-1 0,1 5 0,-1 2 0,-1 2 179,-4-2 0,1 6 48,-7 0 0,0 2 0,-6 10 0,-2 2-56,-4 1 1,-4 3 0,-7-1 0,-1 0-54,1 1 1,1-1 0,3 1 0,1-3-120,-1-3 0,3 4-399,-2-5 0,8-5 145,-1-6 1,10-8 0,7-11 0,4-2 138,1-3 1,6-5-1,1 6 1,-3 1 68,-2 3 0,5 7 1,-1 1 303,-2-3 0,-1 6 53,-3 3 0,-7 5 0,-4 5-18,-4 7 1,-10 2-1,-4-1 1,-3-1-138,-3 1 0,1-3 1,-3 0-1,-1-2-66,-2-4 1,-1 3-1,7-1-196,-1-2 0,7-2-74,-1-2 1,8-2 0,-1-4 0,5-4 21,5 1 0,7-7 0,9 5 0,3-5 89,-3-1 1,4-1 0,-2 3 0,-1 1 62,-3 2 1,-1 7 0,-1-5 582,1 2-266,-1 2 1,-17 6 0,-10 2 0,-11 4-129,-6 6 1,-2 3 0,-6 3-1,2-3-103,4-3 0,-2 3 1,7-3-1,3 2-15,2-3 1,1 3-1,1-8-437,-1-2 0,10-3-15,8-1 1,8-9 0,12-7-1,1-7 69,2-4 0,8 0 0,-4-4 0,3 3 138,-1 3 0,-6 2 0,4 7 0,-2 3 79,-3 1 1,-9 8 0,-3 0 0,-2 8 76,-4 8 0,-2 3 1,-2 5-1,-2 3-104,-4 6 1,-10 2 0,-7 0 0,2-3-285,1-3 0,3 4 0,1-6 1,3-2-1289,1-1 1720,0-3 0,-5 1 0,-1-1 0</inkml:trace>
  <inkml:trace contextRef="#ctx0" brushRef="#br0" timeOffset="268">150 1062 8185,'-23'0'0,"-2"0"334,-3 0 1,7 0 0,-2 0 1471,3 0-1303,11 0 0,9-2 0,11-4 0,7-6-553,5-3 1,4-3 0,8 1 0,2 1-608,4 5 0,-4-5 0,3 7 0,-3-1-719,-2 4 1376,0-4 0,0 1 0,0-9 0</inkml:trace>
  <inkml:trace contextRef="#ctx0" brushRef="#br0" timeOffset="783">569 782 7965,'-11'0'847,"-1"-2"1552,-2-3-1773,-1 3 1,5-4-1,4 12 1,4 5-336,2 5 0,0 1 1,0 1-1,2 1-420,4 4 1,-4-1 0,6 7 0,-2 2-64,0 2 1,-1 2-1,-5 0 1,0 0-777,0 0 0,0-8 0,0-4 175,0-3 1,0-13 0,0-9 0,0-13 550,0-12 0,0-14 0,0-8 1,0-5 251,0-4 1,0 0-1,0 5 1,-2 1 220,-3-1 0,3 9 0,-4 5 1,4 8 1439,2 8 1,0 3 0,2 5-1045,4 3 0,5 4 0,11 8 0,3 0-480,2 0 1,-4 8 0,4 4-1,1 3-176,-1 3 1,-6 1 0,2 4 0,-5 5-92,-6-1 0,-5 6 1,-7-6-1,0 2-209,0 0 0,-2-6 1,-3 5-1,-9-3 241,-7-4 0,-1-1 0,-7-3 0,-2 1 283,-2-1 1,4-1-1,2-3 1,2-3 449,3-2 0,3-3-310,1-5 0,11 0 0,9 0-237,13 0 1,10 0-1,10 0 1,0 0-312,0 0 1,6 0 0,2 2 0,-1 4-342,1 6 1,4 3-1,-7 3 1,-3-1-314,-6 1 0,0 5 0,-7 2 0,-3 0-1016,-2 1 1883,-9-3 0,6-6 0,-7 1 0</inkml:trace>
  <inkml:trace contextRef="#ctx0" brushRef="#br0" timeOffset="1284">534 1009 7986,'-7'-9'-8,"5"-1"0,-6 6 711,0-2-82,6 1 0,-6 6-293,8 5 0,0 4 0,0 7-108,0 1 0,0-1 0,0 1 0,0-1-60,0 1 0,0-1 1,0 3-1,0 1-143,0 2 0,0 1 1,0-7-1,0 0-222,0 1 0,0 5 1,0 1-649,0-3 1,0-2-1341,0-1 2193,0-9 0,8-1 0,2-8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51.08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208 420 8102,'-18'-18'125,"1"1"0,-1-1 1,1 3 212,-1 3 1,7-3 0,1 3 0,2-4 67,4-1 1,-3 0 0,1-1 0,2 1 21,2-1 0,2 1 1,2 1-320,4 5 0,-2 1 1,7 6-1,3-2-96,1 2 1,3 4-1,-1 6 1,1 6-42,-1 3 1,1 3-1,-3-1 1,-1 3-138,-3 3 1,-5-4 0,4 5 0,-2-3 140,-4 2 1,3-3 0,-1 3 208,-2-4 0,-4-1 0,-6-3-54,-5-3 1,1-4-1,-2-8 1,-1-2-107,-3-4 0,-3-6 0,-3-9 0,-1-4-42,2-2 1,1-5 0,3-6 0,-1-3-22,1 2 0,5 2 1,3 2-1,-1 0 80,0 0 0,6 8 0,1 6-17,6 7 1,1 7 0,8 9 0,2 5 47,1 11 1,2 1-1,1 10 1,-1 2 38,1 2 1,-3 0-1,-1-2 1,-2-3 27,1-3 1,-3 6 0,0-4 0,-3 0 41,-3-4 0,-2-3 1,-2-3 139,0 1 1,-2-3-1,-4-3-178,-5-6 1,-5-6 0,1-6 0,1-6-132,3-3 0,-1-5 1,-6-1-1,1-4-150,-1-2 0,1-3 0,2-4 0,1-1-104,2 0 0,8 6 0,-3 1 0,1 3-122,0 4 1,2 3 304,10 7 1,-2 7-1,7 14 1,3 9 118,2 6 1,1 4 0,0 6 0,-1-2 31,-4-4 0,3 4 0,-5-6 0,2 1-100,-1-5 1,-1 2 0,3-2-219,-1-1 0,-2-3 151,1-1 0,-5-11 67,-12-7 0,-1-7 0,-9-11 0,3 1-2,-1-1 0,-11-7 1,7-2-1,-1-2 35,-1 0 0,9 5 0,-1-3 1,1 2-11,1 4 1,2 1 0,8 3-26,0-1 1,2 9 0,4 3 0,6 6 14,3 6 1,4 9 0,3 10-1,1 1 60,-2-1 0,5 6 0,-3-4 0,-2 2 53,-1 0 1,-3-7 0,-1 3 0,-3-4 45,-1-3 1,-8 3 0,2-9-26,-4 3 1,-4-5 0,-4-4-63,-6-4 1,-5-4 0,-5-4-1,-1-6-125,2-3 1,-5-5-1,3-3 1,0-6-36,-2-4 0,5 4 1,-1 0-1,5 0-33,5 1 0,5-3 0,-4 8 0,2 2 28,5 1 0,3 11 0,5 3 1,7 4 18,4 2 1,7 8 0,2 3-1,2 7-46,4 5 1,-4-2-1,1 7 1,-3-1-41,-4 0 1,-1-4-1,-3 4 1,1 0-246,-1 1 0,-5-7 1,-3 2-1,-1-3-1048,-4-3 0,-2 1 1447,-2-1 0,-8 1 0,-2-1 0</inkml:trace>
  <inkml:trace contextRef="#ctx0" brushRef="#br0" timeOffset="533">767 472 10613,'-10'0'1301,"2"8"0,10 4 1,2 5-1006,2 6 1,2-1 0,-5 9 0,3 4-334,-2 3 1,4 11 0,-2-2 0,-2 5-242,-2 6 1,-2-4-1,0 5 1,-2-5-685,-4-2 0,4-13 0,-6-8 146,0-9 0,6-11 1,-3-19-1,3-11 446,2-14 0,0-12 0,-2-13 0,-2-8 253,-2-7 1,-2-7 0,4-5 0,-2 1 295,3 3 1,-5 7-1,2 0 1,2 10 668,2 12 0,2 9 0,2 14 0,4 8-67,6 7 1,3 6 0,3 8 0,1 2-362,4 4 1,4 4 0,8 7 0,0 1-238,0-1 0,-2 3 0,-2 1 0,-2 4-201,2 2 0,-11-3 1,-3 3-1,-3 0-115,-4 0 1,-3-4 0,-9 6-1,-3 2 28,-7 2 0,-11-3 1,-6-3-1,-6 0 106,-6 0 0,4-8 1,-4 1-1,4-8 54,2-5 1,2 5 0,4-6 0,6-2 852,4-2-815,1-2 0,10 0 0,10 0 0,14 0-195,11 0 0,14 2 0,5 3 0,5 7-347,1 3 1,8 3 0,4 1 0,4 3 448,2 1 0,0 16 0,0-2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0:56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326 69 7824,'0'-13'776,"0"-1"1,0 8 337,0-7 0,0 11-623,0 2 1,0 8 0,0 12 0,0 2-23,0 4 1,-7 4 0,-1 12 0,-3 4-298,-4 6 1,-3 11 0,-2 7 0,-1 4-379,-6 7 1,3 11-1,-6-3 1,-1 3-467,1-1 1,6-16 0,0-6-1,6-14-265,5-16 1,11-19-1,0-22 417,6-16 1,12-15-1,-6-17 1,4-11-950,-1-6 1469,0-14 0,15-9 0,-13 41 0,1 0 0</inkml:trace>
  <inkml:trace contextRef="#ctx0" brushRef="#br0" timeOffset="335">267 167 7826,'7'-20'6,"-1"0"0,1 3 982,1 4 0,3 13 0,7 13 0,-3 4-457,-2 3 1,0 8 0,7 5-1,-1 4-282,1 3 0,0 5 0,-1 3 0,1 3-205,0 3 0,-7 9 1,-2 5-1,-3 2-15,-3 4 1,3 0-1,-1 0 1,-3-2-214,-1 2 0,-3-12 0,0-8 0,-3-10-160,-3-14 1,1-8 203,-8-9 1,0-13 0,-6-15 0,-1-9-6,0-9 1,1 3 0,-3-5 0,-2-5-16,-2-3 1,-9-5-1,4 4 1,1-2 101,4 3 1,4 1 0,2 5 0,3 2 1275,4 3-913,-5 8 0,25 4 0,-1 13 1,10 7-264,3 7 0,1 2 0,2 6 1,2-4-292,2-2 1,2-3 0,-4-6 0,4 2-853,3 5 1,-5-5 0,5 5 1100,-3-5 0,7-2 0,-4 0 0</inkml:trace>
  <inkml:trace contextRef="#ctx0" brushRef="#br0" timeOffset="801">1072 402 7896,'-7'-26'-378,"1"0"0,-3-2 1,5 4-1,-3-5 541,3-1 0,-5 6 0,0-5 0,-1 3 467,-6 0 0,-1 0 0,-1 6 0,3 1 36,2-1 0,0 3 1,-7 1-187,1 3 0,-1 11 0,3 2-103,4 11 1,-3 9 0,10 6-1,1 6-307,3 5 1,-4 7 0,-1 4-1,3 9-217,2 4 1,2-2-1,0 11 1,0-1-122,0 1 1,0 0-1,0 4 1,0-2-81,0 2 1,0 1-1,0-3 1,0-7-350,0-4 1,2-13-1,2-9 1,5-10 11,2-8 0,-5-12 1,5-9-1,-2-11 685,-5-6 0,-2-14 0,-2-6 0,0-6 0,0-1 0,-17-6 0,-5 0 0</inkml:trace>
  <inkml:trace contextRef="#ctx0" brushRef="#br0" timeOffset="932">620 756 7421,'-13'-29'0,"2"8"0,1 7 0,1 4 0,0-1 560,5-5 1,10 8-1,7 1 1,5 7-477,1 7 0,3-3 0,2 7 1,5-2-620,1-5 0,1 0 1,4 1-1,-3 1-67,3-1 0,-4-3 0,2-2 602,1 0 0,3 9 0,3 1 0</inkml:trace>
  <inkml:trace contextRef="#ctx0" brushRef="#br0" timeOffset="1100">1033 677 7128,'2'11'720,"4"-4"0,5-5 1,9-4-1,2-3-911,4-1 1,-2-3 0,7 5 0,-1-5-361,1-2 1,1 0 0,5-4 0,-2 2-14,-2-2 1,-9-3 563,2-2 0,5 1 0,-1-1 0</inkml:trace>
  <inkml:trace contextRef="#ctx0" brushRef="#br0" timeOffset="1750">1425 363 7896,'-2'-11'-766,"-2"2"0,-5 3 899,-2-1 0,5 1 825,-7 6 0,0 2 0,-5 5-424,5 6 0,-2 4 0,8 5 0,1 4-368,-3 7 1,5 4 0,-7 2 0,2 3 1,5 3 0,1-1 1,3 6-1,0-2-105,0-4 0,7-3 0,2-4 0,2-4-440,4-7 1,9 0 0,2-6 0,0-9-63,3-7 0,-5-4 1,6-2-1,1-7-7,-1-10 1,-6-7 0,2-9 0,-4 2 244,-2-2 1,-3-2 0,-4-2 0,-6 2 436,-5 4 0,-2 5 0,0 6 430,0-4 1,-9 6 0,-4 0 256,-4 12 1,-3 5 0,0 6-449,1 3 1,1 12-1,5 8 1,7 0-381,4 2 0,2-4 1,0 7-1,0-1-440,0 1 0,0-5 0,2 5 0,4-3-436,7-4 0,5-9 0,1-2 0,3 0-243,4-2 1,-4-2 0,7-9-1,-3-2 1024,0-5 0,0-6 0,-4-11 0,0-2 0,-3 2 0,5-6 0,-13-1 0,0 0 0,-4 5 0,-5-2 0,-2 2-53,0 2 1,0 2-1,-2 5 819,-5 3 1,3 6 70,-9 8 1,8 2 0,-1 4-1,4 8-398,2 3 0,0 3 0,2-1 1,4 3-317,8 4 1,-4-4-1,4 6 1,-1-1-152,-2-1 1,4 2 0,-6-4-1,-1 2-258,1-2 0,4 5 0,-6-3-179,-3-2 0,-2-2 345,-2-3 0,-2-10 1,-2-9 347,-3-11 0,1-6 0,6-3 0,0 0 181,0 1 1,0-3 0,0-2 0,0-2-221,0 2 1,2 2 0,2 2 0,5 1-698,2-1 0,2 3 0,6 1 1,1 5-221,0 3 1,1-5-1,3 6 1,3 3-1920,-3 1 2647,6 3 0,-8 0 0,6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48.50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839 278 8084,'-17'-17'-201,"-1"-1"0,1 1 0,-1-1-192,1 1 1,5-1-1,2 1 748,3-1 1,1 1-695,6-1 339,0 9 0,0 1 0,0 8 0</inkml:trace>
  <inkml:trace contextRef="#ctx0" brushRef="#br0" timeOffset="833">333 261 8123,'9'-18'108,"-3"1"1,-4-1-98,-2 1 0,0-1 1,-2 1-1,-2-1 658,-2 1 0,1-1 0,5 1 171,0-1 1,2 1-703,3-1 1,5 11 0,6 7-109,-5 9 1,3 9 0,-6 3-1,-1 4-69,1 3 1,-2-1 0,-6 4 0,0-2 83,0 2 0,0-6 0,0-1 0,0-5 112,0-2 1,-6 1 0,-2-1 43,-1 1 1,-3-9 0,-5-3-177,-1-4 1,6-10 0,3-5 0,-1-8-54,0-9 0,4-1 0,-3 0 0,1 2 81,4-2 1,2 4 0,2 0 0,0 2 50,0 3 0,0 3 0,2 3 0,4 5 0,4 3 0,7 8 1,1 0 1,-3 8 0,-1 5-1,-3 7 7,3 3 0,-6 2 0,-3-3 0,-1 1-20,2-2 1,-4 4 0,4-1-1,-4-3 23,-2-2 0,-2-1 0,-4-1-10,-6 1 0,3-8 1,-3-5-109,-1-3 1,-3-2-1,1-2 1,1-3-136,2-7 1,3-6 0,-5-5 0,4-6-44,3-4 1,1-2-1,6 0 1,0 2 169,0 4 1,0-2 0,0 8 60,0 1 0,7 5 0,5 5 62,4 7 0,1 12 0,-1 9 0,-3 7 50,-1 4 0,-2-3 0,1 5 0,-3 2 8,0 2 1,-6-4-1,3 0 1,-3 0-48,-2-2 0,0-2 0,-2-7 0,-1-1 141,-3 1 1,-8-3 0,3-3-140,-5-6 1,-1-4 0,1-4 0,2-4-300,3-6 1,1-5-1,-2-5 1,5-3-481,-1-2 0,6 4 0,-4-4 1,4 1-693,2 5 1,2 7 0,4 5 619,6 1 1,3 4-1,3 12 1,-1 9-1223,1 11 1948,7 5 0,-6 9 0,6 3 0</inkml:trace>
  <inkml:trace contextRef="#ctx0" brushRef="#br0" timeOffset="1233">280 1099 8117,'-19'6'314,"-5"-1"1,-3 1 0,-6-8-1,4-3 175,6-7 1,4-4 0,1-3 0,3-6 27,3-10 1,4-2 0,8-8 0,2 3-184,4 3 0,4-2 0,7 6 0,1 8-128,-1 6 1,2 5-1,3 4 1,1 7-151,-2 3 0,1 4 0,-1 3 1,2 7-143,-1 4 1,-3 3 0,-1 4 0,-1 6-2,1 4 0,-1 2 1,-2 0-1,-1 0 41,-2 0 0,-8 0 0,1 0 1,-3 0 35,-2 0 1,0 6 0,-2-3 0,-3-3 230,-7-4 1,-9-9-1,-5 1 1,1-6 51,0-5 1,-4-4 0,4-8-1,-3-2-169,-3-4 1,4-6-1,0-9 1,0-4-65,0-2 0,5-2 1,-1-4-1,6 2 16,5 1 1,-2 9 0,9-2 0,1 3-90,2 3 0,10 7 0,3 4 0,7 4 57,5 2 0,6 0 1,12 2-1,5 4-248,5 6 1,1 3 0,1 5 0,1 1-561,4 2 1,4 1 783,8-7 0,8 1 0,1-1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47.52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664 1643 7978,'-18'-18'42,"7"1"1,1-1 0,0 1 248,0-1 0,7 1 1,-3-1 159,4 1 0,10 7-130,3 4 0,5 4-256,1 2 0,1 0 0,-3 2 1,-1 2-93,-3 2 1,-5 6 0,4-5 46,-2 3 1,-2-4 0,-5 4 206,5-3-138,-4 7 1,-2-14-1,-11 2 51,-5-6 0,4-10 1,1 5-1,-1-3 126,2 0 1,-5 1-1,5-7 15,0 1 0,-3-1-103,7 1 1,0 5-112,6 1 1,2 7 0,4-2 54,6 4 1,-3 10 0,3 3-31,2 5 1,-7 1 0,1 1 0,-2-1-72,0 1 1,0-7-1,-6 1-5,0 2 0,0 1-13,0 3 1,-2-9 0,-4-3-43,-6-4 0,2-8 0,1-3 1,-1-5-15,0-5 1,5-3 0,-5 5 0,2-1 36,4 1 1,2-1 14,2 1 1,2 7 0,4 4 2,6 5 1,1 2 0,1 5-1,-3 8 24,3 7 0,2-1 0,1 3 0,1-2 16,-1 3 1,-5-5 0,-1 6 0,1-2 6,-2 1 0,-3-1 0,-5-6 0,2 1 177,2-1 0,-2-1-136,-10-4 1,-4-5 0,-7-7 0,-1-4-67,1-7 1,1-3 0,3-13 0,1 0-38,-1 0 1,3-2-1,0-6 1,1 0-50,-1 0 1,6 8 0,-2 3-1,4 5 28,2 2 0,2 1 28,4 4 1,4 12 0,7 14 0,1 7 34,-1 8 0,1-1 0,-1-1 0,0 0 66,1 0 0,-3-4 0,-1 5 0,-4-3 12,-3-4 0,1-2 1,-4-1-1,2-1 14,-2 1 0,-2-6 1,-4-3-1,-4-1-8,-6-4 1,3-4 0,-3-6 0,-2-6-114,-1-3 0,-3-5 0,1-3 0,0-6-195,-1-4 1,1-2-1,1 2 1,2 2 95,3 2 1,1 2 0,-2-2-1,5 7-32,-1 9 84,6-3 0,0 16 1,10 0-1,2 12 25,3 9 0,-3-1 1,1 3-1,3-4-26,2-1 1,-5 1-1,-1 3 1,0 1 12,-1-2 1,-5-7-1,4-3 1,-2 3 39,0 2 14,-1 1 0,-12-7-81,-5-4 1,-3-12 0,-3-8-1,1-5-57,-1-5 1,1-7-1,1 2 1,3-4 35,1-2 1,0-1 0,-3-1-1,3 0 144,6 4 0,-1 9 0,1 1 33,2 4 0,4 9 0,6 6-5,5 8 1,5 6-1,1 9 1,1 3-4,-1 1 0,1 8 0,1-4 1,2 2-25,3 0 1,-1-5-1,-6 3 1,-1-2-18,-4-4 1,3 5-1,-5-3 1,0-2 60,-5-1 1,-3-3 5,-2 0 1,-2-7 0,-3-4 0,-7-6-98,-4-6 0,-7-4 0,0-9 0,0-4-7,-3-6 1,5 2 0,-6-3 0,0-1-47,-1-2 1,7-2 0,-2 1 0,3 1 12,3 3 0,7-1 1,2 8-2,1 2 1,7 9 0,0 6-1,9 6 29,7 6 1,7 6-1,1 9 1,-1 4 52,2 2 0,-6 1 1,7 3-1,-3-2 57,0 2 0,1-4 0,-9 0 0,-1-2-57,-3-3 1,-1 3 0,2-2 0,-7-1 3,-3-3 0,-2-2-98,0 1 1,-7-8-1,-5-5-376,-4-3 1,5-4 0,-1-3 0,1-7-683,1-4 1,-4 5 0,6-1-1,-1-1-1731,-5-3 2827,6-1 0,-7-9 0,5-1 0</inkml:trace>
  <inkml:trace contextRef="#ctx0" brushRef="#br0" timeOffset="316">122 368 8281,'-17'-41'195,"-1"0"0,3 4 98,3 6 1,4 0-1,8 8 513,0 2 0,2 11 0,2 10-146,2 10 0,8 13 0,-3 8 0,5 6-566,1 4 0,-1 13 1,-3 0-1,-3 6-261,-2 6 0,3-2 0,-5 4 1,-2 4-146,-2 0 1,-2 5-1,0-1 1,0-4-569,0-6 0,0-10 1,0-13-1,2-12 207,4-10 0,-4-17 0,4-23 0,-4-16 673,-2-16 0,0-9 0,0-10 0</inkml:trace>
  <inkml:trace contextRef="#ctx0" brushRef="#br0" timeOffset="550">87 333 8258,'-7'-45'74,"-3"-9"0,-6 7 1,5 5 400,5 3 0,4 10 1,4 3-1,4 5 38,5 6 1,5 9-1,1 0 1,1 4-90,-1 2 0,8 2 0,3 2 0,1 4-121,0 1 1,-2-3 0,4 6 0,-2-1-86,2-1 1,-6 6 0,-1-5 0,-5 5-55,-1 1 1,-3 3 0,-3 1 0,-6 2-50,-4-1 1,-4 3 0,-4 0 0,-6 0-168,-3 0 1,-11 7-1,-3-5 1,-4 0-139,-2-4 1,-5 2-1,-1-1 1,2-3-403,2-2 1,2-3 0,0-3 0,2-3-2941,4-2 3532,12-2 0,9-6 0,8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6:55.68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53 245 6387,'-2'-15'0,"-2"1"368,-2 3 0,-2 5 0,5-6-341,-3-2 0,-2 7 1,4-1 687,-2 0 59,0 6-108,6-6-125,0 8-524,0 0 0,2 6 1,2 2 10,2 2 1,0 1 0,-6 7 28,0-1 1,0 1 0,2 1 0,2 3-18,2 1 1,-1 6 0,-5-4 0,0 2 32,0 4 1,0 2 0,0 0 0,0-2 12,0-1 1,0-1 0,0 4 0,0-2 1,0-2 1,0-6 0,0 4-1,-2-2-6,-3-3 1,3-3 29,-4-1-158,4-1 0,2-9-18,0-8 0,0-8 0,0-9 11,0-1 1,0 1 0,0-1 0,0-1 6,0-4 0,0-3 0,0-5 0,0 2-2,0-2 1,0-2 0,0-2-1,2 0 25,4 0 0,-4 0 0,3 2 0,-1 0 22,2-1 0,-4 8 1,6-7-1,-2 4 15,-1 2 1,1 4 0,-6-4-1,0 1 11,0 5 1,6 2 0,0 1 223,-2 1-54,-2-1-134,-2 9-65,0 1 1,0 10-16,0 4 1,0-3 60,0 9 44,0-8-79,0 4 1,-2-8-138,-4 0 88,4 0 1,-6 2 155,8 3-32,0-3 0,0 8-44,0-4 1,0-2-82,0 7 0,0-5 1,0 6-60,0 1 0,0 3 0,-2 3 1,-2 5-141,-1 5 1,-1 0 0,6 4 0,0 6-138,0 3 1,0-1-1,0 4 1,0-3-440,0-3 818,0-2 0,0-2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7:37.0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2480 7840,'0'-10'-922,"0"-5"1,0 5 921,0-7 0,0-1 93,0 1 0,0-1-35,0 1 1,0-1-9,0 1 1,0-1-108,0 1 0,0 5-219,0 1 48,0-1 228,0-6 0,0 1 0,0 0 0</inkml:trace>
  <inkml:trace contextRef="#ctx0" brushRef="#br0" timeOffset="166">35 2008 7840,'0'-17'-217,"0"5"0,-2 3 1,-2-1-241,-2 0 0,1-1 0,5-7 385,0 1 72,0-1 0,0-7 0,0-2 0</inkml:trace>
  <inkml:trace contextRef="#ctx0" brushRef="#br0" timeOffset="516">35 1467 7840,'0'-17'0,"0"-1"0,-2 1-90,-4-1 1,4 1-1,-3-1 98,3 1 0,2-1 0,-2 3 0,-2 1 88,-2 3 1,0-1 0,6-6-78,0 1 0,0 0-197,0-1 1,0 1 0,0-1-111,0 1 0,0 5 0,0 0-39,0-1 0,0-3 327,0-1 0,0-1 0,0 1 0,0-1 0,0 1 7,0-1 0,0 7 0,0-1 25,0-1 0,0-3 0,0-1 9,0-1 1,0 1 0,0-1-4,0 1 1,0-1-1,0 1-28,0-1 0,0 7 1,0-1-1,0-1-26,0-3 0,0 4 0,0 1 0,0-3-36,0-1 0,0 3 0,0 0-252,0-1 304,0-3 0,0-1 0,0-1 0</inkml:trace>
  <inkml:trace contextRef="#ctx0" brushRef="#br0" timeOffset="700">35 367 6972,'0'-18'-384,"0"1"1,0-1 0,0 1 361,0-1 0,2 1 0,2-2 19,2-5 1,-1 5 0,-5-4 31,0 3 0,2 3 0,2-1 1,2 1-55,-2-1 0,-2 7 1,-2-1 7,0-2 0,0 5 17,0-3 0,8 0 0,1-5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7:40.6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51 368 7881,'-10'2'-163,"4"3"-256,4-3 416,2 6 1,2-8 7,4 0 1,-4 2-1,6 2-4,0 2 0,-6 2 68,3-3 27,-3-3 1,-4 6 45,-3-8 1,1 0 384,-8 0-345,0 0 0,1 0 30,-1 0-211,8 0 1,-2 0-42,12 0 0,-2 6 0,8 0-4,1-2 1,-3 3 75,2-1 0,-8 2 114,1-2-123,-3-4-407,-2 5-116,0-7 0,-2 0-127,-3 0 627,3-7 0,-14-3 0,6-7 0</inkml:trace>
  <inkml:trace contextRef="#ctx0" brushRef="#br0" timeOffset="383">295 193 8148,'10'-17'195,"-2"5"1,-8 0-1,0-1-145,0-3 0,6-1 1,1-1-1,3 3 133,4 3 0,-5-3 0,3 5 0,2 0-36,1 4 0,8-1 1,3 1-1,-1 2-206,0 2 1,4 8-1,-5 2 1,-1 1-173,2 5 0,-6 1 0,3 3 0,-7-1 172,-3 1 1,-8-1 0,2 3-1,-4 1 21,-2 2 0,0 2 0,-2-3 0,-4 1 71,-6-2 0,-5 5 1,-5-3-1,-1-2 78,2-1 1,-6-3-1,-1-1 1,-1-5 9,0-5 0,2-4 0,-4-2 0,4-2-55,2-4 1,-5-3 0,5-11-1,0-1-38,0-2 1,7-8 0,9 3-1,1-1-266,4 0 1,-4 2 0,4-2-414,6 6 0,0 5 1,10 7 650,1 5 0,11 4 0,3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7:45.5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141 979 8068,'-24'-8'0,"-1"-4"0,0-3 239,0-3 1,7 7 0,9-3-1,1-3 352,4-5 1,2-7 0,4 4-1,4 0-208,5-1 0,7-5 0,5 4 0,6 0-327,4 4 0,4 9 0,4 4 0,3 1-135,1-1 0,4 6 1,-9 0-1,1 8-16,2 8 1,-6 5 0,1 7-1,-6 7 1,-9 7 1,-4 1 0,-3 10-1,-5 3 55,-5 4 0,-4 5 0,-2-5 0,-4 2 91,-7-2 0,-3 4 0,-15-3 0,-2-7 112,-2-7 1,-8-8-1,-2-6 1,-1-8-78,-5-7 1,5-6 0,-1-12 0,2-6-195,5-7 1,3-14 0,6-2 0,5-6-62,5 0 0,9-4 0,4 1 0,4-1-378,2 0 1,2 2-1,4 6 1,8 2 545,7 4 0,6 4 0,8 8 0</inkml:trace>
  <inkml:trace contextRef="#ctx0" brushRef="#br0" timeOffset="181">874 961 9449,'-17'0'977,"-1"0"0,9 8-1273,3 4 0,4-3 0,4 1 1,4-2 440,5-4 1,5 3 0,1 1-1,1 0-1429,-1 0 1,6 5 1283,1-1 0,-1 3 0,-6 3 0</inkml:trace>
  <inkml:trace contextRef="#ctx0" brushRef="#br0" timeOffset="330">979 1328 8886,'-17'6'0,"-1"0"1156,1-3 1,-1 5-496,1-2 0,5 0 15,0-6 1,8-2-850,-1-4 1,10-2 0,7-5-1,4 3 173,1 2 0,1-5 0,-1 3 0</inkml:trace>
  <inkml:trace contextRef="#ctx0" brushRef="#br0" timeOffset="731">1800 856 7951,'-18'-7'1667,"1"-5"1,5 4-707,1 2 0,7 8-531,-2 10 1,10 0-1,4 13 1,-1-2-250,1 0 1,6 10 0,-5 0 0,3 8-345,0 4 1,-7 1-1,5 9 1,-2 1-418,-4 2 1,-2 12 0,-2-4 0,0-2-57,0-2 0,2 0 1,2-9-1,1-11-1651,-1-9 2287,-2-15 0,6-26 0,2-11 0</inkml:trace>
  <inkml:trace contextRef="#ctx0" brushRef="#br0" timeOffset="1147">1800 926 7959,'-10'-44'0,"-3"-5"0,7 10 0,2 4 477,2 4 0,4 4 0,4-4 0,7 4 40,9 2 1,-1 7 0,6 9 0,0 1-337,0 4 1,1 2-1,3 4 1,-4 6-179,-2 9 0,-2 1 1,-5 7-1,-3 0 32,-3 4 1,-4-2 0,-8 2 0,-2 2-101,-4 2 1,-4 8-1,-9 0 1,-3-2-11,-1-2 0,-8-1 1,4 3-1,-2 0-227,0-6 0,5 0 0,-3-12 0,2-3-674,4-5 1,3-11 0,7-4 511,5-13 0,4-12 0,6-12 0,5-4 407,9-1 0,5 5 1,0-2-1,5 4 222,-1 2 1,6 2 0,-4 4 0,4 6 473,2 4 0,0 7 0,2 2 0,1 2-15,3 5 0,-6 1 1,-6 4-1,0 1-309,-2 3 1,5 8 0,-9-4 0,-2 1-9,-1 1 0,-9-1-124,1 7 0,-8-1 0,0-1 0,-6-3-104,-4-1 0,-8-2 0,3 3 0,-7-1-273,-5 2 0,3-5 1,-5 3-1,2 0-211,0-3 1,-1 1 0,7-6-1,-1 2-1111,1-2 0,0-2 1516,-1-2 0,1-16 0,-1-3 0</inkml:trace>
  <inkml:trace contextRef="#ctx0" brushRef="#br0" timeOffset="1330">2481 699 7959,'8'18'469,"1"-1"-183,1 1 1,4-1-1,-7 1 1,1-1 261,0 0 1,4 1 0,-7-1-1,-1 1-270,-2-1 0,-2 1 0,0-1 0,0 1-352,0-1 0,0 1 1,-2-3-839,-4-3 0,-3 1 912,-9-7 0,1 0 0,-1-6 0</inkml:trace>
  <inkml:trace contextRef="#ctx0" brushRef="#br0" timeOffset="1864">2446 542 7959,'0'-17'646,"0"5"1,0 0-464,0-1 1,0 3 0,2 0-321,4 3 1,1 3 0,7 8-1,-2 5-127,1 7 0,3-3 1,1 11-1,1-3 206,-1 2 1,-5-3 0,0 3 0,1-2 153,3 3 0,-1-5 0,-1 4 0,-5-3 641,-1-3 1,4 1-1,-6 1 1,-2 2-75,-3 3 0,-1-1 1,0-6-1,0 1-476,0-1 0,0 1 0,0-1-76,0 1-333,0-9 1,8-1-1,2-10-141,0-4 0,3-5 1,-5-11-1,2-3 106,3-2 0,-3 4 0,2-4 0,1-1 202,3 1 0,-5 12 0,-1-3 0,0 3 140,-1-1 0,-3 6 177,6 5 0,-2 5 0,1 5 0,-5 7-70,-4 4 1,-2 7 0,0 2-1,0 2-301,0 4 1,0-3 0,0 1 0,0 0-626,0-2 1,0-2 0,0-7-551,0-1 1,2-7 796,4-4 0,-2-12 1,5-6-1,-1-5 576,-4-7 0,-2 5 1,-2-4-1,2 3 303,4 3 1,-4-1 0,3 1-1,-3-1 419,-2 1 1,0 5 0,2 1-324,4-3 1,4 1 0,5-1 0,-1 2-247,-2-1 1,-1 5 0,9 0-1,1 2-1078,2 1 1,1-3-1,-7 4 1,1-2-650,-1 2 0,0-4 1485,1 3 0,-1-9 0,1 4 0</inkml:trace>
  <inkml:trace contextRef="#ctx0" brushRef="#br0" timeOffset="2364">3162 472 7959,'-17'-19'142,"1"-3"0,2-1 552,3 2 1,1 1 1599,-2 3-1747,5 7 0,7 10 0,0 14 0,0 9-339,0 12 1,0 2-1,-2 9 1,-2 3-237,-2 1 1,0 3-1,6-1 1,0 1-202,0-1 1,2-5-1,2-3 1,4-1-438,2-4 1,-5-4-1,7-6 1,2-8-136,1-7 1,4-7 0,3-7 0,1 0 375,-2 0 1,-1-13 0,-3-7 0,3-5 424,3-6 0,-9-2 0,3-2 0,-1 0-19,-1 0 1,-3 0 0,-3 2-1,1 2 582,0 2 1,-6 8 0,4-2 2715,-1 3-1985,-5 3 1,4 7-577,-12 4 0,-3 12-423,-9 6 1,1 3 0,-1 3-235,1-1 0,5 1-328,0-1 1,8 1-205,-1-1 1,5 1 188,5-1 0,5-2 0,10-1 0,1-4 136,2-2 1,1-1-1,-5-3 1,2 4 253,3 2 0,-1-6 0,-6 3 405,1 1 0,-3 2 0,-3 7-108,-6 1 0,-4-7 0,-4 1-240,-4 2 0,-6-5 0,-9 1 0,-2-2-467,1-4 0,1-2 0,0-2 0,-3 0-1503,3 0 1,2 0 1804,1 0 0,1-8 0,-1-2 0</inkml:trace>
  <inkml:trace contextRef="#ctx0" brushRef="#br0" timeOffset="2881">4524 1066 7871,'0'-27'194,"-6"2"0,-1 7 0,-1-1 1,0-3-1,4-1 0,4 2 1,6 1 0,4 5 1,7 3-1,1 6-87,-1 4 1,6 2 0,1 0 0,-1 2-140,2 4 1,-5 4-1,3 7 1,-4 1-31,-1-1 1,-1 1 0,-1-1 0,-5 1 66,-5-1 1,-4 1 0,-4-1-18,-4 0 1,-3-5 0,-11-2 0,-1 0-47,-2-1 0,-3-5 0,5 2 0,-2-4-314,1-2 1,3 0-1,2 0-259,-1 0 1,3-8 629,3-4 0,4-11 0,8-4 0</inkml:trace>
  <inkml:trace contextRef="#ctx0" brushRef="#br0" timeOffset="3180">5048 437 8097,'16'-33'357,"-5"4"0,3-2 0,-8 8 1,0 0 135,1-3 0,-5 7 1,4-4-1,-6 3-15,-6 3 1,-3-1-1,-11 1 1,-1-1-39,-3 1 0,-1-1 1,4 1-1,-2-1-259,1 1 1,-3 5-1,2 3 1,1 1-59,3 4 0,2-4 1,-1 2-1,1 3-122,-1 1 0,7 11 0,1 7 0,2 7-81,4 4 0,2 2 0,2 8 1,0 4-107,0 6 1,2 3-1,2 2 1,4 3-28,2 3 0,1-2 0,7 8 1,-1 4-47,1 6 0,-1-2 0,0 3 0,1-3-151,-1-2 0,1-2 0,-1-4 0,-1-8-2394,-4-7 2804,3-14 0,-13-26 0,6-10 0</inkml:trace>
  <inkml:trace contextRef="#ctx0" brushRef="#br0" timeOffset="3331">4577 821 7883,'-18'-27'77,"1"4"0,-1-2 0,3 1 0,3 3 579,6 2 0,6 1 0,6 1 0,8 1-226,7 5 1,6-3 0,8 8 0,2 2-403,4 2 1,3 0 0,9-1-1,1-3-597,4 2 0,-1 2 0,5 2 0,0 0 569,0 0 0,2 8 0,6 1 0</inkml:trace>
  <inkml:trace contextRef="#ctx0" brushRef="#br0" timeOffset="3764">5974 717 7984,'-18'0'2364,"1"0"-1758,-1 0 1,9 2-1,3 3-471,4 7 1,8 4 0,1 3 0,1 2-237,0 3 0,6 5 0,-5-4 0,3 0-220,0 0 0,-3 5 0,5-7 0,-4-2-942,-3-1 1263,7-3 0,-12 0 0,6 1 0</inkml:trace>
  <inkml:trace contextRef="#ctx0" brushRef="#br0" timeOffset="4180">5886 525 7984,'10'-18'21,"-4"1"200,-4-1 0,0 8 0,2 3 163,2-1 0,1 6 0,-3-2 0,4 8-431,2 8 1,-5-1 0,7 5 0,2 3-150,1 1 0,3 1 1,-1 0-1,1 3 57,-1-3 1,-5 4 0,-1-2 0,3-1 83,1-3 1,-3-1 0,-2-1 0,0 1 347,-1-1 0,-5 1 0,4-1 0,-2 0 449,-1 1 0,1-6 0,-6-1 131,0 3 0,0 1-686,0 3-326,0-9 0,2-1 0,2-10 0,2-4-109,-2-5 0,4-5 1,-1-1-1,1-1 151,0 1 0,4-1 0,-5 1 1,1 0 130,0-1 1,3 6 0,-3 1 176,2-3 0,-4 6 1,3 1 54,-1-1 0,4 8 1,-6 0-155,-2 10 0,-3 7 0,1 4 0,2 3-247,2-3 1,0 4-1,-6-1 1,0-1-465,0 2 1,0-6 0,0 5 0,0-3-916,0 2 1514,8-11 0,1 11 0,9-13 0</inkml:trace>
  <inkml:trace contextRef="#ctx0" brushRef="#br0" timeOffset="4614">6690 577 7940,'6'-18'0,"-1"1"-391,-1 0 0,-2-1 0,-2-1 0,0-3 626,0-1 0,0 0 0,0 5 1,0-1 292,0-4 1,-6 9 0,-1-3-1,-1 1-112,0 1 1,-5 3-1,1 0 154,-4-1 0,5 5-276,-1 2 0,2 6 1,-1 6-1,5 7-140,4 9 0,-4-1 1,0 8-1,2 2-157,3 2 1,1 8-1,0 0 1,1 0-423,5 1 0,-4 1 1,4 7-1,-2 1-121,2 3 0,-4 2 0,4-3 0,-3 1-32,3 4 1,-4-3 0,4 3-1,-4-6 161,-2-5 1,2-6 0,2-12 416,2-6 0,-1-19 0,-5-12 0,0-11 0,-7-16 0,-3-10 0</inkml:trace>
  <inkml:trace contextRef="#ctx0" brushRef="#br0" timeOffset="4746">6550 979 7940,'-10'-45'-345,"-5"4"1,-7 4 33,1 2 1,2 8 0,1 4 0,1 4 889,-1 1-147,9 1 0,3 7 1,14 4-1,7 4-400,6 2 1,5 0 0,-5 2 0,4 2-463,2 2 0,3 2 1,3-5-1,-2 3 430,-2-2 0,0-2 0,6-2 0</inkml:trace>
  <inkml:trace contextRef="#ctx0" brushRef="#br0" timeOffset="4897">6829 752 7774,'8'9'909,"-6"1"186,4-4 0,-4-2-555,-2 7 0,0 1 1,0 5-474,0 1 0,0-6 0,0-1 1,0 3-1072,0 1 1,0 3-2723,0-1 3726,0 1 0,-8-9 0,-2-1 0</inkml:trace>
  <inkml:trace contextRef="#ctx0" brushRef="#br0" timeOffset="5013">6829 542 7940,'10'-8'-859,"-4"-3"1,-2-3 884,2 2 1,-2 5-1,7 9-131,3 3 0,-4-1 0,1 8 105,3 1 0,1 3 0,3 1 0</inkml:trace>
  <inkml:trace contextRef="#ctx0" brushRef="#br0" timeOffset="5463">7039 664 7940,'0'18'-262,"0"-1"424,0 1 1,0-7 0,0 1 546,0 2 1,0 1 0,0 3-137,0-1 1,0 0 0,0 1-340,0-1 1,0 1-1,0-1-618,0 1 0,2-9 1,2-1-200,2 0 1,7-8-1,-3 0 138,0-10 1,3-5 0,-5-3 0,0 1 76,0-1 1,3-5-1,-3 0 1,0 1 421,-1 3 1,5 2 0,-4 1 0,0 2 226,-1 3 1,1 7-1,-4-4 1,4 2 151,2 1 0,-5-1 1,5 8-185,-2 3 0,0-1 0,-5 8 0,3 2-308,-2 1 1,4 3 0,-2-1 0,-2 1-1362,-2-1 1,0-5 857,3-1 1,5-7 561,7 2 0,-5-4 0,-2-4 0,0-2 0,-1-2 0,-5-7 0,4 3 0,-2-2 74,0 1 0,7 5 607,-1-6 0,-3 8 459,3-1 0,-6 3-653,6 2 1,-9 7-559,3 5 0,-4 4 0,-2 1-1217,0 0 1,0-5 1287,0 0 0,-8-8 0,-1 3 0</inkml:trace>
  <inkml:trace contextRef="#ctx0" brushRef="#br0" timeOffset="5577">7353 420 7913,'16'-2'-476,"-2"-2"186,-3-2 0,-5 2 0,4 10 262,-3 6 0,5 3 0,-4 3-66,2-1 1,-7 1 0,5 1 93,0 4 0,-6-3 0,6 5 0</inkml:trace>
  <inkml:trace contextRef="#ctx0" brushRef="#br0" timeOffset="5711">7476 664 7913,'17'18'-1606,"1"-1"2320,-9-7 1,1-2-1,-6-10-471,2-4 0,7 4 1,-3-6-1,2 2-376,-1 1 0,1-7 0,5 4 0,1 0-526,-1 1 1,1-5-1,-1 4 659,1-1 0,7-3 0,2-6 0</inkml:trace>
  <inkml:trace contextRef="#ctx0" brushRef="#br0" timeOffset="6394">7685 332 7875,'-17'0'286,"5"0"1,2 2 295,3 4 1,1 6-1,6 9-334,0 2 0,0 9 1,0-3-1,0 6-129,0 5 1,6-1 0,-1 6 0,1-3-108,2-3 0,-6 4 1,6-2-1,-2-4-172,-1-6 0,7-6 1,-4-8-1,2-1-292,3-5 1,-3-3 0,1-10-1,3-4 129,2-5 1,-1-12 0,-1-5 0,-3-1 256,3 0 0,-4 2 0,-1-2 0,-1 6 338,-4 3 1,4 3 241,-2-1 0,1 3-152,-1 3 0,-2 6 0,6 12-103,-3 6 0,1 3 1,-4 3-1,2-1 122,-2 1 1,4-7-1,-3 1 1,1 2-62,2 1 1,-6-3 0,6-3 0,-3 1-273,1 0 1,6-4 0,-4 3-363,1-1 0,-5-4 0,4-10 0,-2-6-49,0-3 1,5-8-1,-5-3 1,0 1 55,2 0 1,-6-4 0,4 6-1,-5 1 615,-1 3 1,6 1 411,0 1 0,2 9 0,-4 8-199,2 10 1,-1 5-1,-5 5 1,2 3-127,4 6 0,-4 4 0,6 2 1,-2 2-197,-1 4 1,1 3-1,-4 9 1,2 1-308,2 4 0,6 6 1,-5 10-1,1 2-180,0-3 1,4-1 0,-7-2-1,1-2 236,2-4 1,-6-12-1,4-13 1,-6-10 67,-6-11 1,-4-8 0,-7-12 0,-1-6 33,1-10 1,-3-7 0,-1-12-1,-4-3-330,-2-7 1,-2-9 0,-4-2 0,3 1-61,7 3 1,4 3-1,3 5 1,5 7-81,5 8 1,6 6 0,8 9 130,9 5 0,8 3 1,10 8-1,2 2-273,4 4 1,-4-4 0,5 3-1,-1-3-678,0-2 0,0-5 1240,-7-1 0,9-8 0,2 4 0</inkml:trace>
  <inkml:trace contextRef="#ctx0" brushRef="#br0" timeOffset="6511">8628 1118 7835,'18'0'409,"-1"0"0,1 0 375,-1 0 0,-5 0 0,-2 2-453,-3 4 0,5-2-3137,-6 8 2806,0-9 0,-6 13 0,0-6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8:27.3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88 148 8047,'-18'-27'195,"1"0"0,-1 6 0,3-3 846,3 3 0,5 7-609,7 3 0,0 9 0,0 2 0,0 11-39,0 11 0,5 5 1,3 10-1,2 3-157,3 7 1,-3 5 0,0 5 0,-1 1-85,1-2 1,0 4-1,3-1 1,-1-1-104,2 2 0,-5-6 0,1 6 0,0-3-249,0-5 0,-5-5 1,7-18-1,2-8-174,1-7 1,-3-7-1,-1-10 1,3-11-70,1-15 1,3-14-1,-1-15 1,-1-6-26,-4-4 0,3 0 1,-5 2-1,1 4 268,1 2 1,-2 4 0,1 11 0,-3 10 942,0 10-425,-6 5 1,8 20 0,-7 12 0,3 13 115,-2 8 0,-2 10 1,-2 4-1,2 1-87,4-1 0,-4 3 0,6-3 0,-3 1-162,1-1 0,6 1 0,-4-7 0,-1-2-24,1-2 0,6 1 0,-3-3 1,3-7-54,-2-7 0,3-11 0,-3-5 0,3-3-198,3-2 1,-1-17 0,1-12 0,-1-14-15,1-7 1,-1-16-1,1-4 1,-3-2-394,-3 0 0,3 2 0,-5-1 0,2-1-298,-1 2 0,-7 6 0,2 17 1,-4 9-1499,-2 6 2293,8-1 0,-6 14 0,5-6 0</inkml:trace>
  <inkml:trace contextRef="#ctx0" brushRef="#br0" timeOffset="883">839 113 8047,'-18'0'804,"1"0"-711,-1 0 0,7 0 1305,-1 0 0,8 2-772,-2 4 0,6-2 0,4 9 1,4 5-329,2 3 0,1 12 0,7 0 0,-3 8-227,-3 4 1,4 1 0,-7 7-1,3 1-34,0 4 0,-9-4 0,5 5 0,-2-5-146,0-2 1,0-7-1,-6-4 1,2-6-761,3-6 0,-1-6 372,8-11 0,-8-14 0,4-16 0,-3-9 77,1-6 0,2-4 0,-4-3 0,4-5 202,1 0 0,-3 3 0,4 7 1,-2 0 222,-5 0 0,5 6 1,0 2 557,2 1 0,-4 11-247,5 9 0,-7 18 0,2 7 1,-4 8-142,-2 10 0,0-2 1,0 8-1,0-3-164,0 1 1,0 6 0,0-6 0,0-5-359,0-5 1,0 1 0,2-9-476,4-2 1,3-9-1,9-10 225,-1-12 1,-5-7 0,0-16 0,1 0 596,3-4 0,-5-4 0,-1 4 0,0 0-124,-1 4 0,-5 4 1,2 0-1,-4 6 506,-2 3 0,6 9 479,0-1 1,-1 10 0,-5 2 0,0 10-198,0 5 1,0 5 0,0 1 0,0 2-279,0-1 1,0 3-1,0-2 1,2-1-146,4-3 0,-2-2 1,8 1-1,-1-1-97,-1 1 1,6-7 0,-5-1-1,3 0-314,-3 0 1,5-7 0,-4 3-1,3-6-180,3-6 0,-3-3 0,-1-11 0,-5-3 47,-1-6 1,-2-4 0,-6 0 0,0 2 208,0 2 0,0 6 0,0-5 0,0 3 265,0 4 0,-6 7 0,-2 5 526,-1 1 1,3 2-329,-6 6 1,8 8 0,-1 5-1,3 7-80,2 3 1,7 8-1,3 0 1,2 6-223,-1 4 1,1 11-1,6-1 1,-3 1 27,-3 4 1,3 6 0,-5 0-1,0 2 78,-5 2 1,3 6-1,-2-10 1,-2 0 97,-2-3 0,-2 1 0,-2-4 1,-4-7-2,-6-13 1,3-5-1,-3-11 1,-2-7-37,-1-3 1,-4-6 0,-3-12 0,-3-9-207,-2-10 0,-2-16 1,-4-8-1,4-7-227,5-4 0,5 4 0,3-4 0,5 2-73,5 3 1,4 13-1,2 7 1,2 8-80,4 4 1,5 1 0,13 9 0,5 3-365,4 6 0,4 4 1,1 2-1,5 0-490,2 0 0,-6 0 1205,1 0 0,5 8 0,0 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8:29.02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18 786 8079,'-9'-11'837,"3"-1"-476,4-2 0,2 5-66,0-3 1,8 8 0,3-2 0,5 4-353,1 2 1,1 0-1,1 0 1,3 0-318,1 0 1,6 0-1,-4 0 1,0 0 373,1 0 0,5 0 0,-4 0 0</inkml:trace>
  <inkml:trace contextRef="#ctx0" brushRef="#br0" timeOffset="236">490 210 8079,'0'-25'41,"-8"5"1,-2-3-1,1 4 1799,3 1-987,4 1 1,2 15 0,0 8 0,2 7-479,4 5 1,-2 1 0,7 4 0,1 6-207,-2 4 1,3 10 0,-7 4 0,-2 3-119,-2 2 1,-2 9 0,2 1 0,2 2-585,1 0 0,1-2 0,-6 2 1,0-6-634,0-4 0,2-11 0,2-8 140,2-10 0,6-21 0,-5-14 1026,3-15 0,-6-19 0,4-18 0</inkml:trace>
  <inkml:trace contextRef="#ctx0" brushRef="#br0" timeOffset="568">560 280 8079,'-6'-29'206,"0"0"0,-6 5 0,7-3 1,1 2 593,2 4 0,4-3 1,4 5-1,5 3-234,5 1 1,7 1 0,2 1-1,2 3-332,4 2 1,-3 2-1,1 6 1,2 2-160,2 4 1,0-2 0,-2 8-1,-4 1-240,-2 3 1,-1 9 0,-9 4 0,-3 4-218,-7 2 1,-5 0 0,-5 0 0,-9 2 147,-7 3 0,-4-3 1,-7 4-1,1-4 175,-5-2 1,1-6 0,-6-2 0,4-2 233,2-3 0,0-9 1,2-3-1,2-2 291,2-4 1,13-2-1,1-4-145,5-4 1,6 4-1,10-6 1,6 2-196,3 0 1,11 1 0,3 5 0,6 2-47,5 3 0,-3 5 0,4 10 1,-2 1-293,2 2 1,-3 8-1,7-4 1,0 2-681,-1 1 0,-5-1 1,2 4-1,-2-2 892,1-2 0,-3-8 0,6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8:31.47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51 192 7990,'-17'-15'1318,"1"1"1,4 0-1652,7-5 0,5 2 0,7-7 0,9 7 886,5 5 0,8-3 0,-4 5 0,1 0 186,-1 4 0,6-1 1,-2 1-1,2 2-445,-2 2 1,2 10-1,-7 3 1,-3 5-114,-2 1 0,-1 9 0,-3 3 0,-3 4-226,-6 2 0,-4 0 0,-2 0 0,0 1-513,0 5 1,0-2-1,-2 6 1,-2-3-267,-2-3 0,-6 4 1,5-2-1,-1-3-1654,0-1 2478,-5-2 0,3 0 0,-8 0 0</inkml:trace>
  <inkml:trace contextRef="#ctx0" brushRef="#br0" timeOffset="183">313 926 7990,'0'11'581,"-2"1"0,-2 1 41,-2 3 1,0-4 0,5-3-1,-3 1 320,-2 0 0,0-4 2477,6 5-3023,0 1-869,0 5-2778,8-7 3251,-6-2 0,13 0 0,-5 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8:38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203 51 8135,'0'-18'1896,"0"1"0,-2 7-1487,-4 4 0,4 6 1,-4 6-1,4 8-205,2 7 1,0 6-1,0 10 1,0 4-220,0 5 1,0 7 0,0 3 0,-2 6-201,-4 6 1,2 4 0,-7 11 0,-1-3-611,3-3 0,-5-9 0,6-11 0,0-11-1504,1-11 2329,1-16 0,-2-26 0,-2-13 0</inkml:trace>
  <inkml:trace contextRef="#ctx0" brushRef="#br0" timeOffset="350">133 51 8135,'2'-10'1072,"4"6"1,5 10-441,5 11 0,1 14 0,1 12 0,-1 2-289,1 3 0,7 5 1,2 5-1,2 6-247,0 4 1,-2 2 0,4-1 0,-3 1-206,-3 0 0,4-2 1,-6-4-1,-3-8-261,-7-7 0,3-14 1,-7-12-1,1-3-212,-4-3 0,-4-9 0,-4-8 284,-4-10 0,-9-5 0,-11-5 0,-1-3 216,-4-6 1,-2-10-1,-4-2 1,-2 0 276,-1-1 0,-7 5 1,4-6-1,1 2 228,-1 1 1,-4-1-1,9 8 1,5 4 1823,7 6-1940,15 3 0,19 12 0,15 8 0,10 10-395,8 6 0,-3 1 1,7 1-1,0-3-524,-1-3 1,-3 1 0,4-5-1,-1 0-785,1 0 0,-6-3 1,3-5 1396,1 0 0,-6 0 0,6 0 0</inkml:trace>
  <inkml:trace contextRef="#ctx0" brushRef="#br0" timeOffset="733">936 505 8135,'0'-18'204,"0"1"1,0-1 482,0 1 0,-8 7 0,-3 4 184,-5 4 0,-1-3 1,-3-1-1,-1 2-533,-2 2 1,-1 8 0,7 1-1,-2 1-287,-5 0 1,11 6-1,-5-3 1,3 5 50,-1 1 0,4 3 1,3 1-1,1 2-254,4-1 0,2-3 1,2-2-1,2-1-43,4-4 0,4 1 0,7-5 0,3 0-137,3 0 0,-2-3 0,6-5 1,1 0 202,-1 0 0,-6 2 1,2 2-1,-3 2 165,-3-2 1,-5 4-1,-2-1 1,-3 3 70,-3 4 1,-2 1 0,-2 3 0,-2-1-41,-4 1 1,-3 5 0,-11 0-1,-1-2-307,-2-1 1,-1-3 0,7-1 0,-1-3-1000,1-1 1,1-10 419,5-2 1,3-10 0,10-13 0,4-6 818,5-4 0,5-2 0,1 0 0</inkml:trace>
  <inkml:trace contextRef="#ctx0" brushRef="#br0" timeOffset="1283">901 627 7411,'27'-18'0,"-3"1"-173,-5 0 0,-2-1 0,-1 1 1629,-4-1 0,1 7 979,-7-1-1364,0 8 0,-8-2-657,-4 12 0,-4 4 0,-7 7-243,-1 1 0,7-1 0,-1-1 1,1-3-135,1-1 0,0-2 1,6 3-252,-2-1 1,1-1-1,5 7-85,0-1 1,0-5 0,2-2 37,3-3 1,5 1 0,10-4-1,1 2 127,2-2 1,2 4-1,-3-3 1,3 1 204,2 2 1,-6-4 0,3 6 43,-5-3 0,-9 7 0,-4-2-21,-4 3 1,-4 3-1,-2-1-373,-2 0 1,-8-1 0,3-2 0,-5-5-520,-1-1 0,-1 4 0,1-7-119,-1-1 0,7-4 0,1-5 546,2-7 1,2-9 0,8-5 0,2 1 302,2 0 0,6-6 1,-5 4-1,3-2 268,4-1 0,-5 9 1,3-2-1,2 3 507,1 3 1,3-1 0,-1 1-1,3 1 43,3 5 0,-4 1 0,5 6 0,-3-2-468,2 3 1,-3 1 0,5 2-1,-2 0-121,0 0 0,1 0 1,-7 0-1,1 2-144,-1 3 0,0 3 0,-1 6 0,-4-3-82,-7 3 1,-3 3-1,-2 5 1,-2 3 0,-3 2 0,-1-6 0,-10 5 0,-3-3 58,0 0 1,-7 1 0,1-7 0,0-1-93,0-5 0,-5 3 1,5-8-1,0-3-487,0-1 0,2-4 1,5-3-1,3-7-193,3-3 0,4-9 0,8-1 0,0 0-1184,0 0 1962,8-7 0,9 13 0,11-6 0</inkml:trace>
  <inkml:trace contextRef="#ctx0" brushRef="#br0" timeOffset="1716">1827 662 7992,'-2'-18'1293,"-2"1"-777,-2-1 1,-7 7 0,3-1 0,-2-1 9,1-3 1,-1 4-1,-6 3 1,1 1-96,0 4 1,-1 2-1,1 2 1,-1 0-258,1 0 0,-1 8 1,1 5-1,1 7-66,5 3 1,-3 8 0,6-2 0,0 4-231,1 2 0,1 0 0,6-2 0,0-2-367,0-2 1,8-7 0,5 1-1,7-6-365,3-5 1,8-4 0,-2-8 0,6-2-8,6-4 0,-4-9 0,3-11 0,-3-1 861,-2-4 0,0-2 0,-2 0 0,-4 4 0,-6 6 0,-5-2 0,-4 1 147,-3 3 1,-7 7 2137,2 3 0,-12 7-1107,-6-2 1,3 12 0,-1 5-847,2 5 0,2 1 0,6 1 1,0-1-460,0 1 1,0-1 0,0 3 0,0 1-691,0 2 1,0 1-1,0-7-1774,0 1 1,0-11 2590,0-7 0,-7-15 0,-3-12 0</inkml:trace>
  <inkml:trace contextRef="#ctx0" brushRef="#br0" timeOffset="2265">1897 365 7992,'11'-8'25,"1"-3"1,-6 3 0,5 2-170,3 4 1,1 4 0,5 4 386,3 5 1,-3 5 0,3 3 0,-2 3-171,3 1 1,1 6 0,6-6 0,-2-1-46,2-3 1,-4-1 0,2-3 0,2-1 103,2-3 0,-6-7 1,-3 2-1,-5-4 157,-1-2 0,-7 0 0,-1-2 97,-2-4 1,-3 2 0,-6-7-148,-5-3 1,-4 1 0,-7 1 0,-1 4 106,1 0 0,-1 6 1,1-3-1,-1 5-93,1 5 0,-1 5 0,1 8 0,1-1-107,5 1 1,-3-1 0,8 2-1,0 3-127,-1 1 0,5 2 0,-4-3 0,4 1-106,2-2 0,6-1 0,2-5 0,1-1-297,5-3 1,1-7 0,3 2-1,1-8-150,5-9 0,-5-1 0,4-13 1,-3 1 262,-3 1 1,-1 0-1,-3 5 1,-1 1 484,1-1 1,-5 7 0,0 1 4,0 2 1,-4 4 0,5 10-29,-1 6 0,-2 3 0,-6 3 0,0-1 2,0 1 1,0 5-1,0 0 1,2-1-618,4-3 1,-4-1 0,3-1-2612,-3 1 2395,-2-9 0,0-9 1,0-11-1,0-5 547,0-1 0,2-7 0,2 1 0,2 2 563,-2 1 0,-2 9 0,0-1 1,2-2 239,1-1 1,7 3 0,-4 1 0,2-3-392,3-2 0,3 5 0,1-1 0,1-1-499,-1-3 1,6-1 0,1-1 0,-3 1-225,-2-1 0,1 1 0,-1-1 1,1 3-860,-5 3 0,-3-3 1263,-1 3 0,5-4 0,-6-1 0</inkml:trace>
  <inkml:trace contextRef="#ctx0" brushRef="#br0" timeOffset="2467">2700 278 7980,'-17'-18'523,"1"1"1,2 1 624,3 5 1,7 1-384,-2 4 0,4 6 1,2 0-413,0 10 0,6 11 0,2 4 1,-1 2-249,1 5 0,4 2 0,-6 7 1,-2 6-65,-2 3 1,3 5-1,1 1 1,-2 4-383,-2 2 0,0-4 0,2 2 0,4-3-584,1-7 0,-3-11 0,6-4 1,1-12-89,3-9 0,-3-10 0,1-16 1013,0-11 0,13-16 0,-8-6 0</inkml:trace>
  <inkml:trace contextRef="#ctx0" brushRef="#br0" timeOffset="2599">2910 609 7976,'0'-17'2701,"0"0"-1936,0-1 0,0 10 0,0 8-561,0 10 0,0 6 0,0 1 0,0 0-365,0 1 0,0-1 0,0 1 0,0-1-1376,0 1 0,2-9 1537,3-3 0,-3-4 0,6-2 0</inkml:trace>
  <inkml:trace contextRef="#ctx0" brushRef="#br0" timeOffset="3082">3084 505 7941,'-11'-6'0,"1"-2"-295,2-2 1,-4 5-1,5-7 394,-3-2 0,6-1 1,-4-1-1,3 3 256,-1 1-1236,0 0 627,6 3 1,6 3 2,0 12 0,5-2 251,-5 7 0,2-1 0,-2 2 0,-3-3 273,9-3 219,-8-4 0,6 6 408,-4-8-123,-5 0 67,7 0-420,-8 0-4412,0 0 3988,0-8 0,-8 6 0,-1-6 0</inkml:trace>
  <inkml:trace contextRef="#ctx0" brushRef="#br0" timeOffset="3316">2979 243 7678,'-15'-12'0,"1"0"-264,3-1 0,-1-3 0,-5 1 0,1 1 994,4 3 1,-3-1-100,3-6 1,3 7 1619,-3-1-398,8 8-757,-4-3-311,8 7-729,8 0 0,0 1 0,5 3-466,-1 2 1,-6 8-675,5-3 0,-5 5 0,4 1-1616,-2 1 2700,5-8 0,-3 13 0,7-4 0</inkml:trace>
  <inkml:trace contextRef="#ctx0" brushRef="#br0" timeOffset="3817">3049 540 7853,'-15'-18'359,"1"3"0,4 1 696,3 2 0,-5 7-127,6-7 1,0 6-53,6-6 0,2 9-643,4-3 1,4 10 0,5 3-1,-1 3-155,-2 4 1,-1 1 0,7 5 0,-3 1-67,-3 2 1,3 6-1,-3-3 1,2-1-122,-3 0 1,5 4 0,-6-6-1,1 1-1,1 1 1,-6-6 0,3 5 0,-1-5-586,-4-1 1,6-9 69,1-3 0,-1-12 1,0-7-1,-1-9-195,1-7 1,0-4 0,3-2 0,-3 2 455,-2 4 0,4-2 0,-5 8 0,1 1 318,0 3 1,3 2-1,-5-1 1,0 3 775,2 3 163,-6-4 1,8 15 0,-7-3-69,3 8 1,0-1 0,-4 9 0,2 2-327,2 1 1,-1 3 0,-5-1-1,0 2-301,0 5 1,2-5 0,2 4-1,2-1-271,-2 1 1,-2-4 0,-2 7-1,0-3-1319,0 0 0,0 1 203,0-7 1,0-9-1,-2-8 1189,-4-10 0,-4-21 0,-7-6 0</inkml:trace>
  <inkml:trace contextRef="#ctx0" brushRef="#br0" timeOffset="4099">3294 190 8143,'17'8'377,"1"4"0,-7 1 1,1 1-1,0-2-504,-3 1 0,7 5 0,-4 3 0,3 2-478,2-1 1,1 3 0,-1-2 0,-1-2 470,-4-1 0,3-3 1,-3 1-1,1-1 466,-1 1 1,2-7-1,-7 1 850,3 2 0,-4-7-315,5-1 0,1-6-787,6-6 0,-1-3 0,1-9 1,-1 1-390,0-1 1,1 3 0,-1 1-1,1 2-373,-1-1 1,-5-1-1,0 1 74,1 1 1,1 0 0,-1-3 607,-1 3 0,-8-11 0,4 4 0</inkml:trace>
  <inkml:trace contextRef="#ctx0" brushRef="#br0" timeOffset="4680">3748 190 7853,'-8'-15'668,"-4"3"1,3-1 17,-3 7 0,8 2 0,-2 10-311,4 5 1,2 7 0,0 5 0,0 6-162,0 4 0,0 2 0,0 0 1,0 0-105,0 0 1,2 6 0,2 1 0,4 1-1,2 0 0,-4-3 0,3-5 0,1-2-307,0-4 0,-5-3 0,7-11 0,2-3-94,1-6 1,3-4 0,-1-4-1,1-6-90,-1-10 1,-5-7-1,-1-10 1,1 2 147,-2 4 0,3-4 0,-7 6 0,-2 0 503,-2 4 1,-2 3-1,0 3 1588,0-1-1421,0 9 1,0 11-1,0 13 1,0 6-69,0 1 0,0 5 1,2 0-1,2 2-374,2 0 0,7-7 1,-1 1-1,1-4-289,-1-1 1,4-7-1,-5-1 1,5-2-12,1-4 0,-7-4 0,-2-6 0,-3-6 72,1-3 0,0-8 1,-6-1 633,0 3 1,0 1 765,0 3 0,0 9-529,0 8 0,0 10 1,0 13-1,0 6-369,0 4 1,0 2-1,0 2 1,0 4-151,0 5 0,0-1 1,0 2-1,0 1-131,0 3 1,0-7 0,-2-3 0,-2-6-134,-2-6 1,-7 2 0,1-10 0,-3-5-3,-3-8 1,7-6 0,-1-2-1,-2 0 105,-1 0 1,-3-2 0,3-4-1,1-6 23,3-3 0,1-9 1,-2 1-1,5 0-184,-1-2 1,6 5-1,-4-3 1,4 4-191,2 1 1,6-5 0,2 0-1,1 1-272,5 3 1,1 1 0,5 3 0,1 1-239,3 3 0,5-1 0,-4-6 0,2 1 903,4 0 0,2-1 0,2 1 0</inkml:trace>
  <inkml:trace contextRef="#ctx0" brushRef="#br0" timeOffset="4900">4377 138 7853,'0'-19'1386,"0"-5"1,0 11-787,0-5 1,0 20 0,2 4 0,1 9-452,3 9 0,2 3 0,-4 8 0,4 0-648,1 0 1,-5 5 0,4 1 0,0-2-2122,3-2 2620,-3-2 0,8 8 0,-7 1 0</inkml:trace>
  <inkml:trace contextRef="#ctx0" brushRef="#br0" timeOffset="5066">4551 959 9362,'0'17'8725,"0"1"-10637,0-9-1452,0-1 3364,0-8 0,8 0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0:59.5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177 118 7833,'-10'-9'131,"1"-2"466,9-8 1,-2-1 982,-5 0 0,5 7-915,-5 0 0,5 11 1,0 2-1,-2 11-301,-3 6 1,1 14-1,3 6 1,-1 9-381,-2 4 0,-3 5 1,4 10-1,-3 5-322,-3 0 0,0 12 0,-4-3 0,4 2-583,2-1 0,-4-3 1,6-3-1,3-6-1,2-7 0,6-16 1,7-21-1,9-8 372,2-10 0,8-12 1,3-12 549,4-12 0,2-12 0,0-17 0</inkml:trace>
  <inkml:trace contextRef="#ctx0" brushRef="#br0" timeOffset="416">629 196 7833,'7'-37'0,"-1"5"0,-1 3 288,-3 1 0,-4 8 1,-5-2 522,-6 7 1,-5 11 0,-3-3 0,-3 5-207,-3 2 0,1 0 1,7 0-1,-1 2-283,0 5 0,1 4 1,-1 8-1,0 1-149,1 0 1,8 6 0,2 2 0,3 3-84,-1 4 0,1-5 0,6 3 0,0 2-146,0 2 0,0-4 0,0-3 0,0-1-196,0-5 0,10-3 1,8-3-143,6-5 1,4-7 0,-4-12 0,5-7 125,1-5 0,-4-10 1,5-5-1,-3-2 184,-4 3 0,-2-3 0,-4 9 0,-3 2 870,-2 2-336,-9 2 0,5 11 0,-11 9 0,-5 11-53,-6 7 1,2 4 0,-2 4 0,0 6-70,2 6 0,-4-6 1,8 1-1,1 2-189,-3 2 0,7-2 1,-5 2-1,5 4-320,2 1 1,0-1 0,0 1 0,0 1-708,0 3 0,0 0 1,0-9-1,2-4-251,5-7 0,-3-13 1,9-6-1,3-7-35,1-7 0,3-8 1174,-1-18 0,1-8 0,0-18 0</inkml:trace>
  <inkml:trace contextRef="#ctx0" brushRef="#br0" timeOffset="1315">2239 138 8789,'0'-20'2966,"0"7"-116,0 0-2604,0 8 1,-2-3 0,-3 10 0,-3 4-495,-3 7 0,-2 5 0,-7 4 0,0 2-708,1 2 1,6 9-1,0-2 1,-3 1 955,-1-1 0,-3 4 0,1-6 0</inkml:trace>
  <inkml:trace contextRef="#ctx0" brushRef="#br0" timeOffset="1649">2455 452 8521,'11'0'3175,"-5"0"0,-12 0-2420,-7 0 1,-5 0 0,-1 2 0,-1 2-399,0 3 1,1 8-1,-1-2 1,1 5-310,-1 1 1,7 3-1,2 2 1,2 2-104,5-2 0,2-2 0,2-2 1,0 1-176,0 6 1,8-12-1,5 5 1,5-3 52,2 0 1,6-3 0,0-4 0,-2 1 420,-2 0 1,-3-4 0,1 6 210,0 2 1,-10-4-1,-3 2 1,-7 0-31,-7-2 1,-3 7 0,-10-5 0,-2 2-626,-4-2 1,2 2 0,-7-6 0,1 0-726,-1 0 1,7-3-1,-2-6 1,4 0-1345,3 0 1,-1 0 2268,0 0 0,1-9 0,-1-2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19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4462 7982,'8'9'1299,"-4"5"-971,7-8 1,-5 1 0,6-3-25,1 2 0,3 0 0,3-6 0,3 0 30,1 0 0,2 0 1,-2 0-1,6 0-71,4 0 0,2 2 0,0 2 1,0 2-32,0-3 0,6-1 0,2-2 0,1 0-39,5 0 1,-5 0 0,3 0-1,1 0-54,3 0 0,3 0 1,3 0-1,1 0-37,-2 0 0,0 0 0,2 0 0,5-2 7,-1-3 0,4 1 1,-8-6-1,0 2-75,2 4 0,0-3 1,4 1-1,-5 0-83,-5-2 0,-2 6 1,3-4-1,1 5 11,2 1 0,0 0 0,-5 0 0,-1 0 113,1 0 0,-1 0 0,0 0 0,-1 1-18,-5 5 1,5-4 0,-5 6 0,5-2 0,1 0 0,1-1 0,-1-5 0,2 0 22,5 0 1,1 0-1,6 0 1,-4 0 3,-2 0 0,6 0 0,-4 2 1,2 2 7,0 2 0,-8 0 1,5-6-1,-3 2-56,0 4 0,12-4 0,-6 5 0,-4-1-18,-4 0 1,-3 0-1,1-6 1,0 0 77,-1 0 1,3 0 0,-9 0 0,3 0 121,2 0 0,14 0 1,4-2-1,2-4-49,0-6 1,5-3 0,7-3 0,5 1-179,4 0 1,2-1-1,0 1 1,-43 7 0,1 0 10,4-2 0,1 1 0,1 1 0,0 1 0,0-3 0,-1 0 1,-3 2-1,0 1-85,-1 0 1,-1 0 0,2 0 0,0 1 0,2 0 0,-1 0 0,0 1 0,1 1 10,-1-1 0,0 2 1,-3 3-1,-1 0 0,45-4 1,0 4 146,0 2 0,-45-2 1,1-1-1,1 0 0,0 0 1,-1 1-1,-1 0 21,-1 1 0,-1 0 0,49 1 0,-46 0 0,1 0 0,0-1 1,0 0 5,2-2 0,-1 0 0,1 2 0,1 0 0,-3-2 0,0-1 0,2 1 0,1 0-122,0 0 1,0 0 0,0-3-1,1 0 1,1 2 0,0 1-1,-1-1 1,1 0-77,0 0 1,0 0 0,-3-2 0,1 0-1,0 2 1,0 1 0,-1-2 0,1 0-9,-2-2 0,0 0 1,4 3-1,-1 1 1,-7-1-1,0 0 1,4 1-1,-1 0 38,1 0 1,-1 0 0,-2 0 0,1 0 0,46 1 0,-6-2 61,-4-1 1,-2-1 0,3 6 0,-1 0 68,-2 0 0,-3-6 1,-15 0-1,1 2 11,0 2 0,-2 2 0,-2 0 0,-4 0-188,-2 0 0,-2 0 1,-3 2-1,-1 2-50,-1 2 1,-5 6 0,-13-5-1,0 1-2,0 0 0,-2 4 1,-4-5-1,-6 3-194,-3 4 0,-3 1 0,1 3-545,-1-1 1,-7-5-647,-4-1 0,-6-1-158,-6 2 1707,-4-5 0,-23-7 0,-4 0 0</inkml:trace>
  <inkml:trace contextRef="#ctx0" brushRef="#br0" timeOffset="1801">4507 130 7894,'0'-17'877,"-6"-1"1,-2 1-576,-2 0 0,5 1 0,-5 2 670,2 3 1,2 5 99,6-6 1,-5 10-743,-1 2 0,0 8 1,6 10-1,0 1-124,0 4 0,-2 4 0,-2 10 0,-2 4-12,2 6 0,2 11 0,2 6 0,-2 6-59,-3 5 1,3 7-1,-6 13 1,5-43 0,0 1-126,0 4 0,0 0 1,-1 3-1,1 1 0,0 0 1,2 0-1,-2 0 0,0 0-64,1 0 0,0 0 0,-2-1 0,0-1 0,1-3 0,0-2 0,-1 45-52,3-8 1,1-1-1,0 3 1,-2 4 68,-4 0 0,5-47 0,0 1 0,-5 44 1,4 2 14,2-47 1,0 1-1,0 2 1,0 1 0,0-1-1,0 0 1,0-2 0,0-1-39,0 47 0,0-2 1,0-2-1,0 4 3,0 1 1,0-9 0,0-8 0,0 3 93,0 1 1,0 0 0,0-3-1,2-8 36,4-8 0,-4 7 1,4-3-1,-3 2 48,3 0 1,-4-2 0,6 0 0,-2-1 9,0 1 0,1 4 0,-3-2 1,2-4-45,-2 0 0,-2-2 0,0 2 0,2-2-24,2 0 1,-1 3 0,-5-8 0,0-1 23,0 0 0,0 4 1,0-4-1,0 0-39,0 0 1,0 4 0,0-3 0,0-1-39,0 0 1,0 4 0,0-6 0,0-2 37,0-1 0,0-3 0,0-1 0,0-3-9,0-1 0,0-3 1,0 7-1,0-1-27,0 5 0,6-5 1,0-5-1,-2-1-26,-2 1 0,-2-1 1,0 5-1,0-4-7,0-3 1,6 1-1,0-4 1,-3 2 34,-1-3 1,-2 5 0,0 0 0,0-1 0,0 1 1,0 4-1,0-7 1,0 1 41,0 2 1,0-6 0,0 5-1,2-1 7,4 0 1,-4 0-1,4-6 1,-2 0-70,2-1 1,-5 7 0,5 0-1,-2-2-94,2-2 0,-4-2 1,6 1-1,-2 3-80,-1 2 0,3 0 0,-4-4 0,2 1 144,-2 3 1,-2 0 0,-2-6 0,2 0-31,3 0 0,-3-2 0,4-2 1,-4-2-2,-2 2 1,0-4 0,2 0 0,2 0-181,2 1 0,0-5 0,-6 4 0,0-2-77,0-3 0,-2-3 0,-2-2 0,-2 1-1111,2-1 563,-6-7 1,6-2 57,-7-8 1,1-2-1,-2-4 813,7-6 0,-5-3 0,0-3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26.4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7964 69 7576,'-10'-18'-796,"-3"7"2780,7-1-854,0 0-773,6 3 0,0 3-192,0 12 1,0 3-1,0 9 1,0-1-71,0 1 1,0 5 0,0 2 0,-2 0-14,-4 1 1,4 5 0,-5-2-1,1 4 19,0 2 1,-6 0 0,5 0 0,-3 0 8,-4-1 1,-1 7 0,-3 0 0,1 0-34,-1 1 1,1-5 0,-1 4 0,-1-4 16,-4-2 1,3-2-1,-3-2 1,4-2-32,1 2 1,1-6 0,-1-1-1,1-5-40,-1-2 0,7 1 0,-1-1 1,-1 1-14,-3-1 1,-1 1 0,-1-1-1,1-1-8,-1-5 1,-5 5 0,0-4-1,1 1-29,3-1 0,1 3 0,-1-5 1,-2 2-15,-3-1 0,1-5 1,6 6-1,-1-1 18,1-1 0,-1 4 1,1-7-1,-1 3-4,1 4 1,-1-5 0,-1 3 0,-2 0-9,-3-3 0,1 5 0,4-6 1,-3-1-16,-1 1 0,-6 4 1,6-4-1,-1-1-6,-1 1 1,4 0-1,-8-4 1,-1 2 42,3-2 1,0 3 0,6 1 0,-4 0 19,-3 0 1,1-1-1,-4-3 1,2 4 12,-2 2 1,4-6 0,-2 3 0,-2-1-24,-2 0 0,4 6 1,0-5-1,-1 1 0,3 0 0,-6 4 1,4-5-1,-4 1-2,-2 0 1,6 3-1,0-3 1,-2 0 21,-2 0 0,0 5 0,2-3 1,2 2 9,-2-1 0,-2-1 0,-2 4 0,2-3 1,4 3 1,-4-6 0,4-1 0,-2-1-19,2 0 1,-3 6 0,9-7 0,0-1-16,-2-2 0,3-2 1,-5 0-1,0 2-1,0 4 0,4-4 0,-5 4 0,1-2 1,0 2 0,4-5 0,-6 7 0,0-2 6,1 0 0,-8 2 0,4-5 0,1 3 27,-2-2 0,0 0 0,-1 0 0,-1 4-7,0 1 1,0-3 0,0 4-1,0 0-19,0-1 0,2 1 1,2 4-1,2-5-11,-2-1 1,4 4 0,-3-4 0,-1-1 0,-2 1 0,-1 0 1,-1-4-1,0 1-2,0-1 0,0 4 1,0-2-1,0 0 4,0 2 1,0-7 0,-2 5 0,-2-4 1,-1-2 1,-1 0-1,4 0 1,-2 2-14,-1 4 1,-7-4 0,6 4 0,0-4 9,-1-2 0,3 6 1,-8-1-1,1-1-6,1-2 0,-5 4 0,5 2 0,-1 0-1,-1-1 0,0 5 1,-3-6-1,3 0 12,7 1 0,1-5 0,0 4 0,-2-2 12,2 2 0,3-4 0,-1 4 0,-2-5 9,-2-1 0,0-1 0,6-3 1,-1-2-3,-5 2 1,4-4-1,-6 2 1,3 1-18,-1-3 1,-2 4 0,4-6 0,-1 2-2,1 5 1,0-5 0,0 2-1,-2 2-3,3 2 1,1-4 0,2-1 0,-2-1 1,-4 0 0,10 0 0,-4 4 1,2-3 1,0-3 1,-2 0 0,0-3 0,2 1 0,4-2 1,-4 5 0,6-1 0,-2 0 5,0 1 1,7-1 0,-3-2 0,2 5 6,0-1 1,-6 6-1,3-6 1,1 2-8,0 0 1,-4-1-1,6 3 1,-1-2-9,-1 2 0,6-4 0,-7 1 1,3-1 1,0 0 1,-6-6 0,5 5-1,3-3-35,2 0 1,-5 9 0,-1-5 0,0 2-15,0 0 1,-4-5-1,5 5 1,1 0-2,-2-2 1,0 6 0,-5-4 0,7 4 6,4 2 1,-5-5 0,1-1 0,2 2 15,1 2 1,1 2 0,-2 0 0,-3 0 13,3 0 1,-4 6 0,2 0 0,1-1 15,3 3 0,-4-4 1,-1 6-1,3-1-3,1 1 1,1-4-1,-2 6 1,-3-1 4,3-1 1,2 6-1,1-5 1,1 3 0,-1-3 0,1 5 0,1-4 0,3 3 9,1 3 0,0-1 0,-3 0 0,1 1 28,3-1 1,1 1 0,-4-1-1,5 3 6,1 3 1,-4-4-1,5 7 1,-3-1-28,-4 4 1,5-2 0,-1 2 0,0 2-9,0 2 0,1 8 0,-5 0 1,3 0-9,-3 1 0,0-3 0,1 8 1,1-1 26,-1-1 0,-3 3 0,0-5 0,3 2 29,1 3 1,1 1 0,-5-3-1,3-5 39,1-4 1,6 4 0,-4 1 0,1 1-29,-1 0 1,6-3-1,-4-3 1,2 2 1,1 2 1,-1 7-1,4-3 1,-2 2-20,-2-1 1,0-5-1,6 4 1,0-1-7,0 1 1,0-6 0,0 1-1,0-3-12,0-2 0,0 6 0,0 0 0,2-3-8,4-1 1,-4 4 0,6 2-1,-2-1-15,-1 1 0,3 0 1,-4-4-1,4 1 1,2-1 0,-7 6 0,3-1 0,-2 3-9,2 0 0,-4-7 0,4 7 0,-4-1 10,-2-1 1,0 6 0,2-5 0,2 5 12,1 1 0,1 0 0,-6 1 0,0-3 2,0-3 0,0 3 1,0-3-1,2 1 2,4-1 1,-4-4 0,6-8-1,-3-2 16,1-4 1,8 7 0,-3-4 0,3-1-28,-2 2 0,3 0 0,-3 1 1,1 1 7,-1 0 0,4-2 0,-5-2 0,5-2 6,1 3 0,-5-1 0,0 0 0,1-4-16,3-2 0,-5 4 0,1-4 0,2 1 21,1-1 1,3 4 0,-1-6 0,0-1-5,1-3 1,-1 4 0,1-1-1,1-5 11,5-3 1,-3-5 0,8 5-1,0-2 20,-2 1 1,0-3 0,-5 0 0,3-3 26,2-3 0,-4 4 0,5 0 0,-3-1-30,-4 1 0,4 4 1,1-6-1,-1-2-42,0-2 0,6-2 0,-4 0 1,2 0 29,1 0 1,4 0 0,7-2 0,0-2 138,2-2 0,-5-8 0,9 5 0,2-3-64,1 0 1,-3 6-1,-3-3 1,1 1-15,-1 4 1,1-4-1,2 1 1,-5-3-91,1-4 1,-4 5-1,5-3 1,1-2-47,0-1 1,-6 3 0,1 1 0,-3-3-78,-2-2 1,4 5 0,-2-1-1,-4-1-25,0-3 0,0-1 0,2 1 1,0 3 49,0 1 0,-1 0 1,1-3-1,2 1 53,4 2 0,-2 3 0,5-5 1,1 5 73,0 1 1,-5 0 0,7 4-1,2-2 8,1 2 0,0-3 0,-1 1 1,-4 0 165,-3-2 1,7 6-1,-5-4 1,3 5-142,0 1 0,-7-6 0,7 0 0,1 2 16,3 2 1,-5 2 0,1 0 0,1 0 4,3 0 1,1 2-1,1 2 1,-1 2 7,1-2 1,-7 5 0,1 1 0,1 2-13,3-1 0,-7-5 0,-1 4 1,-2 0 19,-1-1 0,7-5 0,-4 2 1,-1-4-80,1-2 0,4 0 0,-5 0 0,3 0 35,3 0 0,-5 0 0,0 0 0,-2 0 41,-1 0 0,7 0 0,-4 0 0,-1 0-56,1 0 1,0 6-1,-5 1 1,5 1-119,2 0 0,-6 0 0,1-4 0,-1 1 33,2-1 1,-4 4 0,4-2 0,-5 0-48,-1 1 1,0-3 0,2 8 0,2 0 81,2-3 1,-1 7 0,-7-4 0,-2 3-27,-1 2 0,1 1 0,7-1 0,3 1-10,-2-1 1,-8-5 0,-2 0 0,4 1-54,6 3 0,-4-5 1,2 1-1,-6 2 4,0 1 0,-4 1 0,2-3 0,0-1-31,-2 1 0,4 3 0,-5 0 1,1-3-9,4-1 0,-4-1 0,0 7 0,0-3 16,1-3 1,1 4 0,4-5 0,-2 5-17,-2 1 1,0 1 0,4-1 0,0 3-2,2 3 0,-6-4 0,8 4 0,-6-1 64,0 1 0,4-3 1,2 3-1,0-4 56,-4-1 0,-2-1 1,2 1-1,-2-1-28,-2 1 1,-2-1-1,4 0 1,-4 1-3,-2-1 1,6-3 0,-1 0-1,1 1 23,-2-1 0,2-1 0,-6 5 0,2-1-19,4 1 0,-4-1 0,0 1 0,-1-1 4,-5 0 0,4-5 1,-1 0-1,-3 1 28,-2 3 0,-1-4 0,-1-1 0,1 3 2,-1 1 1,1 3-1,-1-1 1,1 3-28,-1 3 0,0-4 1,1 5-1,-1-5-25,1-2 0,-3 3 0,-1 1 1,-2 2-16,1-1 0,3-3 0,-1-1 0,-1 1-28,-3 4 1,1-3-1,4 3 1,-3-4-135,-1-1 0,-2 5 0,3 1 0,-1-3 44,1-2 1,3-1-1,-1-1-220,-3 1 1,-2-7-298,-4 1 1,-3-8-415,9 2 212,-8-4 0,2-8 0,-12-2-341,-6-2 1,3 4 1225,-3-5 0,0-1 0,-5-5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30.9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2463 8052,'-15'-2'0,"3"-4"7,6-5 0,6 1 0,6-2-14,6-1 1,5 3-1,6-2 1,7 1 162,3 1 0,2-5 0,-1 5 0,3-2 7,4 1 1,-2 1-1,7-4 1,1 3-25,-2-3 1,5 4 0,-3-1 0,3-1-18,3 2 1,-1-5 0,0 3-1,1-3-98,-1-3 0,0 1 0,1-1 0,-1 3-8,1 3 1,-3-3 0,-1 3 0,-5-4 34,-1-1 0,4 5 0,-5 1 0,1-1-2,0 2 1,-1-5 0,-1 5 0,4-2-51,-1 1 1,1 1-1,-6-4 1,3 3-2,3-3 1,0-1-1,1-3 1,-5 1 0,-4-1 1,-2 3-1,0-1 1,0 3-2,0-1 1,0-5 0,-1 9-1,1-2 28,0 1 1,0 1 0,0-2 0,0 5 48,0-1 0,0 4 1,0-6-1,0 3 1,0 3 1,0-4 0,0 2 0,-2 2-43,-4 2 0,8-4 0,-6-1 1,0-1-37,2 0 1,0 0 0,2 5-1,-2-5-3,-4-2 1,4 4-1,-4-5 1,4-1 35,2 2 0,0-3 0,1 5 0,3-2 17,2-3 0,2 3 0,-3-2 1,5-1-38,0-3 1,3 1 0,-5 1-1,2 2-21,3-1 0,1-3 1,-1 1-1,-3 1-4,-3 3 0,5 1 0,-4-4 1,1 3-19,5-3 1,-5 0 0,1 1 0,0 1 21,-1-1 1,1 3-1,3-2 1,-3 1 13,-2 1 1,5-6 0,-3 7 0,2-3 12,-1 0 1,-7 1 0,4-5 0,-3 3 0,1 1 1,8 2 0,-5-3-1,3 1-1,-1-1 0,-5-1 1,6 0-1,1 3-13,3-3 0,-5 1 1,-1-1-1,-1 2-20,1-1 0,-4 3 0,3 0 0,-1 1 7,-4-1 1,4 4-1,-1-4 1,1 1 3,0-1 0,3 4 0,-5-4 0,0 1 33,2-1 0,-1 4 0,5-3 0,-6 1 28,-5 4 0,-1-4 0,0 2 0,0 2-26,0 3 1,0-1 0,0-2 0,0-2-51,0 2 0,0 2 0,0 2 1,0 0-2,0 0 0,-1-6 1,1 0-1,0 3-3,0 1 0,0 0 0,0-2 0,0-2 62,0 2 1,0 0-1,-2 0 1,-2-2 22,-2 3 1,0-1-1,6 0 1,0-2-15,0 2 0,0-4 0,0 1 0,0-1-17,0 0 1,0-4-1,-1 5 1,3-1 39,4 0 0,-4-3 0,4 3 0,-4 0 22,-2 0 0,-1-3 0,1 5 1,0 0-34,0-2 1,4 6 0,-2-6 0,-4 3-17,0-1 0,0-2 0,2 4 0,0-2 2,0 2 0,0-3 0,0 1 0,-1 2 46,1 2 0,6-4 1,0-2-1,-2 1 28,-2-1 0,3 0 0,3 4 0,0-3-59,-1-3 0,1 6 1,-4-4-1,2 2-42,-3 1 1,-1-7 0,-2 6 0,0 2 4,0 2 0,0-4 0,2-1 1,2-1-1,1 0 1,1 2-1,-6 4 1,0-1 47,0-3 0,6-6 0,-1 4 0,-1 1-8,-2-1 0,-2-4 0,0 4 0,0 1-12,0-1 1,0-4-1,0 6 1,-2 1 10,-4-3 0,4 4 0,-4-6 0,4 2-3,2 5 1,0-5 0,0 0 0,0 0-6,0 1 1,-1-5 0,1 4 0,0 0-2,0 1 0,0-5 0,0 4 1,-2 0-74,-4 1 0,4-5 0,-6 4 1,2 1-36,1-1 0,-7-4 1,4 4-1,-2 1-31,-3-1 0,3 0 0,-2 4 0,-2-2-88,-1 2 1,-3-3 0,1 1-1,-1 2-169,1 2 0,-1 2 0,1-2-255,-1-4 1,1 4-1,-1-3-434,1 3 0,-9 4 1032,-3 3 0,-4-3 0,-2 6 0</inkml:trace>
  <inkml:trace contextRef="#ctx0" brushRef="#br0" timeOffset="2067">9115 594 7831,'0'-11'1426,"0"-1"-1200,0 0 1,0 5-320,0 7 1,0 7-1,0 13-112,0 3 1,0-3 0,0 5 0,0-2-546,0 0 1,0 6 749,0-5 0,0 15 0,0-3 0</inkml:trace>
  <inkml:trace contextRef="#ctx0" brushRef="#br0" timeOffset="2283">9237 1188 7800,'-18'18'-105,"9"-1"0,1 1 39,0-1 1,6 1-1,-4 1 1,5 2 85,1 3 0,0-1 0,0-6 1,0 1-40,0-1 0,0 1 1,0-1-1,1 1-52,5-1 1,-4 1 0,4-1-1,-4 2-39,-2 5 1,0-5-1,0 4 2,0-3 0,2-3 0,2 1 0,2-1-81,-2 1 0,-3-1 189,-1 1 0,8-1 0,2 0 0</inkml:trace>
  <inkml:trace contextRef="#ctx0" brushRef="#br0" timeOffset="2398">9237 1904 7831,'0'18'-213,"0"5"1,0 0-1,0 1 15,0 1 0,-6-4 0,0 6 0,2 0 434,2 1 1,2-5 0,-1 6-1,-3 2-307,-2 2 0,0-4 1,6 0-1,0 2-210,0 2 1,0 0 0,0-2 280,0-2 0,0 8 0,0 8 0</inkml:trace>
  <inkml:trace contextRef="#ctx0" brushRef="#br0" timeOffset="2576">9219 2935 7831,'-15'19'-32,"3"2"1,5 3 33,-1-3 0,6 4 0,-6 0 0,2 1-134,0-1 1,1 6 0,5-4 0,-2 2-104,-4 0 0,4 0 0,-4 6 0,4 0 29,2 0 0,0 2 206,0 4 0,-8-4 0,-1 5 0</inkml:trace>
  <inkml:trace contextRef="#ctx0" brushRef="#br0" timeOffset="2766">9097 4175 6734,'-2'34'0,"-2"-1"-243,-1-3 1,-1 3 0,4-4 0,-2 4 523,-2 2 0,0-2 0,6-2 0,0-2-194,0 2 1,0 4 0,0 2 0,0-1-35,0-3 1,0-3 0,0 1 0,0-2-235,0 2 1,0 2-1,0 0 1,0-2-225,0-2 405,0 0 0,0 6 0,0 0 0</inkml:trace>
  <inkml:trace contextRef="#ctx0" brushRef="#br0" timeOffset="2984">9045 5624 7819,'0'25'2,"-6"-3"1,0 5-1,2 0 45,2 0 1,-3 2 0,-1 4 0,2-2-67,2-2 1,2 1 0,0 3 0,0-2 66,0-2 1,0 0 0,0 4 0,0-2-148,0-2 0,0 0 0,0 4 0,-2-2-172,-4-2 1,4-6 0,-4 5 0,2-3-350,-1-4 620,3-1 0,-14 5 0,6 2 0</inkml:trace>
  <inkml:trace contextRef="#ctx0" brushRef="#br0" timeOffset="3149">8905 6829 7814,'0'29'-50,"0"0"1,0 0 31,0-1 0,0 3 1,0-6-1,0 0 32,0 0 0,0 4 1,0-5-1,0-3 1,0-2 1,0-1-1,0 1 1,0 3-124,0 1 0,0 0 0,0-5-384,0-1 0,0 1 492,0-1 0,8 1 0,2-1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36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295 183 8413,'0'-18'0,"0"1"198,0-1 1,0 1 0,0 0 0,0-1 964,0 1 1,0-1 50,0 1 1,2 5-507,4 0 1,-4 10-468,4 2 0,-4 2 0,-2 12 0,0 3-86,0 5 0,-6 9 0,-2-2 0,0 4-141,0 2 0,-3 6 0,3 1 0,-2 3-183,-3 3 1,-1 1-1,1-1 1,1-1-122,-2 2 1,-3-5 0,-4 3 0,-3-1-68,3-1 0,2-2 0,1-8 0,3-2-91,3-4 0,-2-4 0,7-10-3205,-3-3 2430,6-4 0,-2-10 1223,12-4 0,-4-4 0,6-7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40.09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211 280 8176,'0'-12'829,"0"1"358,0-3 0,0 4-652,0-1 0,1 7-143,5-2 0,-2 4 0,8 2-198,1 0 1,3 6 0,1 0 0,-1 0-49,-4 1 1,1-3-215,-7 8 0,6-6-21,-7 5 0,-1-7 0,-10 2-74,-5-4 0,-5-2 1,-1-2-1,-1-2 54,1-2 0,-1-7 1,1 1-1,0-3 147,-1-3 0,1 1 1,-1-1-1,1 1 384,-1-1 0,7 1 0,-1-1 796,-2 1-751,7-1 1,-1 11-411,8 7 0,8 7 0,3 11 0,3-1-142,-3 1 0,5-1 1,-6 3-1,1 1-99,1 2 1,0 1-1,3-7-68,-3 0 1,1 1-28,-7-1 0,0-5 186,-6 0 0,-8-8 1,-3-1-1,-5-6 45,-1-9 1,-3-4 0,-1-1 0,-2-3 57,1-3 0,3 4 0,3-6 0,3 1 111,1 1 1,6-2-1,-3 3 1,1-1 121,4 2 1,2 7-1,2 3 1,2-1 29,4 2 1,3 2 0,9 8 0,-1 0-197,1 0 0,-1 8 1,3 4-1,1 3-50,2 3 1,1 5 0,-9 0 0,-1 1 23,-3 1 0,-1-4 0,4 6 1,-5-1 6,-1-5 1,-2 4 0,-6-1-3,0-3 0,0-2 1,-2-3-1,-4-5-85,-5-5 1,-5-4 0,-1-2-1,-1-2-108,1-4 0,-3-3 1,-1-9-1,-2 1 85,1-1 0,9 1 0,3-1 0,0 1 37,1 0 1,5-1-1,-2 1 116,4-1-89,2 1 1,8 7 0,3 4 0,5 4 14,1 2 1,1 2 0,1 4 0,2 6 36,3 3 0,-1 3 0,-5-1 0,-1 1 78,0-1 0,-5-5 0,0-1 127,1 3 1,-5 1-189,-2 3 1,-6-8-1,-6-5 1,-6-3-137,-3-2 1,-4 0-1,-3 0 1,-1-2-37,2-3 1,1-5-1,5-8 1,1 1-56,2-1 0,7 7 0,-5-1 0,2-1 35,4-3 0,2-1 0,2-1 100,0 1 1,8 7 0,4 4 0,3 4 105,3 2 1,-1 2 0,3 4 0,1 6 51,2 3 1,0 5 0,-5 1 0,-1 4 14,1 2 0,-1-3 0,-1 3 0,-3-2 30,-1-4 1,-8-1-1,2-3 1,-4 1-19,-2-1 0,-2-7 0,-4-4 1,-6-4-165,-3-2 1,-3 0 0,-1-2 0,-2-4-96,-3-6 0,-1-5 0,4-5 0,-3-3-31,3-2 1,2 4 0,1-5 0,3 3-32,3 4 0,-2-4 0,9 1-6,1 3 1,4 4 79,6 5 1,3 6 0,9 12 0,1 6-4,4 3 0,-3 8 0,3 1 0,-2-3 31,3-2 1,-5-1 0,4-1 0,-3-1-79,-3-4 1,-5 3 87,0-3 0,-10 1 5,-2-1 1,-8-6-1,-12-10 1,-1-4-49,-2-2 0,-2-1 1,3-7-1,-1-1-2,2-4 0,1 3 0,3-3 1,-1 4-86,1 1 1,1 1 0,3-1 0,3 1-883,2-1 1,2 1 221,6-1 1,2 3-1,4 3 1,6 6-283,3 4 1,9 4 0,1 4 1106,2 6 0,2 11 0,6 4 0</inkml:trace>
  <inkml:trace contextRef="#ctx0" brushRef="#br0" timeOffset="849">752 437 8176,'0'-17'1304,"0"-1"1,0 7 1391,0-1-2017,0 8 0,0 4 0,0 12 0,0 5-412,0 6 1,0-1 0,0 7 0,0 4-355,0 6 1,0-1-1,0 7 1,-2 0-119,-4-1 0,-2 9 0,-5 5 0,1 0-630,-1 2 0,-1-7 0,0 1 0,5-7-2519,1-5 2700,2-9 0,12-31 1,2-21-1,1-16 654,5-12 0,2-3 0,1-4 0,-1-5 0,-5-5 0,3 4 0,-8 2 0,-3 2-87,-1-3 0,4 5 1,0-2-1,-2 7 426,-2 9 1,-2 5 0,0 6 1179,0 5 0,2 7 0,4 7-790,5 10 1,-1 2 0,2 10 0,1-1-283,3-1 1,1 4 0,3-7-1,1 1-142,2 0 1,0 4-1,-5-5 1,-1 1-233,1 0 0,-1 3 1,1-3-1,-3 2-149,-3 3 0,-4-3 1,-8 2-1,0 1-160,0 3 1,-2 1-1,-6 1 1,-7-1 58,-7 1 0,-7-1 1,4 1-1,-2-1 114,-4 1 0,3-7 0,-1 1 0,0 0 364,2-3 0,2-1 1,7-8 827,1 0-789,-1 0 1,11 0 0,7 2 0,11 2-72,11 2 1,-1 5 0,8-3 0,2 2-271,2 3 0,0 5 0,-2 3 0,-4 2-260,-1-1 1,3 3 0,-4 0-1,-2 0-966,-3 1 1,1-1 0,-11-4-983,-1 3 0,-1-1 236,-8-6 1973,0-7 0,-8-2 0,-1-8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45.4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612 1415 8176,'0'-18'458,"0"1"-73,0-1 0,0 7 1,0-1-1,0-2 153,0-1 0,2-3 0,2 1-171,2 0 0,-1-1 1,-3 3-1,2 1-88,2 2 1,2 8 0,-2-1-166,5 3 1,-1 2 0,2 2-180,1 3 0,-5-1 1,0 8-1,-2 2-151,-1 1 0,1 3 0,-6-1 47,0 0 0,-2 1 0,-2-1 65,-1 1 0,-9-3 1,2-1 18,-3-2 1,-3-8 85,1 1 0,1-5 0,3-4 1,3-3 134,2-3 1,-3 4 0,5-5 13,2-3 1,2-2-115,2-1 1,0 5-1,2 3-10,4 1 1,-2 2 29,7 6 0,1 2-19,5 4 1,-1-2 0,-4 7-25,-7 3 0,3-4 0,-2 1-1,-2 3 0,-2 1 0,-2 3 54,0-1 0,-6-5 1,-2 0 200,-1 1 0,3-5-179,-6-2-145,0-4 1,3-10 0,3-4 0,4-3 4,2-3 1,0 1-1,0-1 11,0 1 1,6-1 0,2 3 63,1 3 0,-3 4 0,6 8 62,1 0 1,-3 0-1,0 2 1,-1 4 42,1 6 1,-6 3 0,2 3-10,-4-1 0,-2 1 1,0-1-48,0 1 0,0-1 0,-2-1-58,-4-5 1,2 3 0,-8-8-16,-1-2 1,-1-4 0,1-6-79,1-6 1,6-3 0,-3-3 0,1 1-2,4-1 1,2-5-1,2-2 1,0 0 22,0-1 0,0 3 0,0 6 0,0-1 9,0 1 0,0-1 0,2 3 106,4 3 0,-2 4 1,5 10 51,-1 4 1,-2 4 0,-6 9-1,0 2-54,0 3 0,6 1 1,0-4-1,-3 3 29,-1-3 1,-2-2 0,0-1 0,0-1-19,0 1 0,0-7 0,0 1 30,0 2 1,-2-5-91,-3 3 0,-3-10 0,-4-2-76,6-10 1,-1-5-1,1-5 1,2-1-63,2-2 1,2-8-1,0 3 1,0 1 45,0 4 1,2 4 0,2 1 0,4 1 84,1-1 0,-3 8 44,6 5 1,-3 5-1,3 5 31,-6 7 0,2 9 0,-3 5 0,-1-1 8,-2 0 0,-2 0 1,0-3-1,0 1-27,0-2 0,0-1 1,0-3-1,-2-1-17,-4-5 0,3 3 1,-7-6-1,0-1-17,1 1 1,3-2 0,-4-8-59,2-4 0,0-3 0,5-9 1,-3 1-28,2-1 0,2-5 1,2-2-1,0-1-64,0 1 0,0 2 0,2 6 30,4-1 0,-2 3 54,7 3 0,-5 4 0,4 10-65,-2 4 1,-1-2 0,-3 7 0,2 3-178,-2 1 1,-2 3 0,-2-1-482,0 1 0,0-1 0,0 1-2699,0-1 1423,0-7 2042,-8-2 0,-2-8 0,-7 0 0</inkml:trace>
  <inkml:trace contextRef="#ctx0" brushRef="#br0" timeOffset="665">36 297 8176,'0'-17'55,"-6"-1"0,0 1 0,2-1 314,2 1 0,-4 5 0,1 0 153,1-1 1,2 3 0,4 0-71,3 3 0,-3 9 1,6 9-1,-2 7-172,0 5 0,2 4 1,-5 8-1,5 0-244,2 0 0,-6 2 1,4 2-1,-3 3-184,1 3 1,0 0 0,-6 3-1,0-1-90,0 1 0,-2 3 0,-2 1 1,-2-2-566,2-3 1,-3-12 0,1-12 117,2-3 0,2-13 0,2-8 0,0-17 360,0-15 0,0-4 0,0-11 0,0-7 325,0-7 0,0 0 0,0-2 0,0 0-19,0 2 1,-6-6 0,0 6-1,1 0 365,-3 4 0,6 11 1,-4 4-1,4 5 918,2 3 1,2 6 0,4 17-639,6 6 1,5 4-1,4 2 1,3 0-282,-3 0 0,6 8 0,2 4 0,4 3-140,2 3 0,-6-1 1,0 0-1,1 3-84,-3 3 0,4-3 0,-8 5 0,-2-2-70,-1 0 1,-9 6 0,-1-3 0,-2 1-180,-4 4 0,-10-4 0,-8 0 0,-7 0-86,-8 1 0,-4-7 0,-4 2 0,-2-3-161,-2-3 0,1-7 0,5-4 0,0-4-482,0-2 0,8 0 1,3-2-1,5-2-162,2-2 0,7-8 0,4 3 1019,4-5 0,2-1 0,0-1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0:59:58.42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140 364 7837,'0'-18'31,"0"6"0,0 1 44,0-3 1,0-1 0,2-1 0,2 3 221,2 1 1,0 6 283,-6-6 1,0 7 88,0-7-445,0 8 0,0 4 1,0 12-158,0 3 0,0 3 0,0-1 0,0 1-44,0-1 0,0 1 0,0-1 0,0 1-141,0-1 1,0 6 0,0 1 0,0-1-160,0 2 0,0-6 0,0 7 1,-2-3-84,-4 0 1,4 1 0,-4-7 0,4 0-697,2 1 1,0-1 1054,0 1 0,0-8 0,0-3 0</inkml:trace>
  <inkml:trace contextRef="#ctx0" brushRef="#br0" timeOffset="599">35 486 7797,'-7'9'84,"-5"-3"0,4-2 548,2 2-128,4-4 1,4 0 0,4-8-329,6 2 0,3 0 0,3 0 1,-1-1-263,1 1 0,-1 0 0,1 0 1,-1-2-172,1 2 1,-1 2-1,1 2-629,-1 0 1,0-2 885,1-3 0,7 3 0,2-6 0</inkml:trace>
  <inkml:trace contextRef="#ctx0" brushRef="#br0" timeOffset="1182">175 643 7779,'-2'15'0,"-4"-1"245,-5-2 1,1-6 441,-2 5 1,8-5-297,-1 6 0,5-9-406,5 3 0,5-10 0,6-3 1,-1-1-350,3 0 1,-5-5 0,11 1 0,-5-4-151,-2-1 0,7 5 0,-1 1 1,-2-3 513,-1-1 0,-3-3 0,1 1 0,-1-1 0,1 1 0,-1 5 0,1 0 0,-1 1-145,0 1 0,-1-5 0,-2 5 0,-5-2 397,-1 1 0,4 5 0,-5-4 743,3 2 0,-6-5-289,2 1 0,-6 2-403,-6-1 0,2 7 1,-8-2-33,-1 4 0,3 2 0,-1 2-212,-3 4 1,0 4-1,1 7-81,1 0 0,2 1 1,-1-1-1,3 1 44,0-1 1,6 1 0,-3-1-5,3 1 0,2-1 1,0 1-164,0-1 0,2-5 0,3-3-157,7-1 0,4-2 0,1-6 1,0 0 88,1 0 1,-6-6 0,-1-2 0,3-1 109,1-5 0,-3 4 153,0-1 0,-3-1 24,3-5 0,-2 7 150,-5 4-559,-3 4-462,6 2 1,-8 2-27,0 4 0,0-2 823,0 8 0,0-9 0,0 5 0</inkml:trace>
  <inkml:trace contextRef="#ctx0" brushRef="#br0" timeOffset="2334">664 468 8364,'10'0'2226,"-2"0"-2347,-8 0 1,0 2 0,1 2-308,5 2 0,-4 2-761,4-2 888,4-5 1,-1 7 5,9-8 0,-6 0 127,-1 0 1,-5 0-1,6 0 90,1 0 1,-3 0 0,2 0 94,1 0 1,1-2-1,-1-2 1,-1-1 71,2 1 1,-5-4 0,3 2 0,2 0 226,1-1 1,-3 3 0,-1-6-1,3 0 94,1 1 1,-3 3-1,0-6-83,1-2 0,-5 5 1,0-1 36,0 2 0,-6 1-164,3 1 0,-10 4 0,-5-2 2,0 8 0,-3 0 0,5 7-169,-2 3 1,0 1 0,-3 3 0,3-1-33,2 1 0,3-1 0,5 1 12,0-1 1,0 1-1,0-1-167,0 1 0,5-7 0,3-1-49,2-2 1,1 3 0,7-5 168,-1-2 0,-5-2 236,0-2 0,-3 2 103,3 4 1,2 3-216,-9 9 0,-1-1 0,-8 1 0,-3-1-130,-3 1 1,0-1 0,-3 1-1,1-1-54,-2 1 1,1 1-1,-1 2 1,3 3 24,-3-3 1,4-2 0,-1-1 42,-3-1 0,4-1-9,-1-4 0,9-7-6,2-10 1,8-11 0,9-7 0,1-1 5,-1-1 1,0 4 0,3-6-1,1 1 31,2 5 1,1-4 0,-5 2 0,3 1 24,1 3 1,0-4 0,-5-1 0,1 3 24,4 2 0,-3 1 0,3 1 0,-4-1 55,-1 1 1,-7-7-1,-1 1 1,-2 2-10,-4 1 0,4 3 0,-3-1 0,-1 1 34,-2 0 1,-4 5 0,-2 0 0,-3 1 53,-3 1 1,4 2 0,-6 8 0,-1 0 19,-3 0 1,1 2-1,1 4 1,5 6-146,1 3 0,-4 3 0,4-1 0,1 0-199,-1 1 0,2-1 1,6 1-1,0-1-371,0 1 1,0 5 0,0 0-448,0-1 1,2-5-1,4-3 377,5-3 1,5-7-1,1 2 1,3-4 233,3-2 0,-3-2 1,3-4-1,-6-7 351,-5-9 0,3 3 0,-3-4 0,2 3 159,-3 3 0,-1-1 0,-6 1 1355,2-1 1,0 1 1006,-6-1-2037,0 9 0,0 3 0,0 12 0,0 5-334,0 5 1,0-3 0,0 3 0,0 3-264,0 1 0,0-1 0,0-1-144,0-1 1,1-1 0,3-3-452,2-1 0,2-8 29,-2 2 0,3-4 0,7-4 296,-4-4 0,-3-4 0,-3-7 459,6-1 0,-3 1 938,3-1-103,-8 9-661,4 1 1,-2 16 0,-1 3-662,-1 5 0,-2-5 1,-2 1-787,0 2 0,2-7-656,4-1 1853,-4-4 0,13-2 0,-5 0 0</inkml:trace>
  <inkml:trace contextRef="#ctx0" brushRef="#br0" timeOffset="2482">1660 433 7779,'0'-11'0,"1"-1"350,5-2 0,-4 5 0,4-3 250,-4-1 1,4 3 0,2 0-347,1 2 1,-3 1 0,6 3 0,1-2-166,3 2 1,-4-4 0,-1 1 0,3-1-613,1 0 0,3 0 1,-1 4-1,1-3-365,-1-3 1,1 6-1,-3-4 888,-3 0 0,3-1 0,-5-9 0</inkml:trace>
  <inkml:trace contextRef="#ctx0" brushRef="#br0" timeOffset="2650">1834 49 7779,'0'-17'2071,"0"-1"-1578,-8 9 0,1 5 0,-5 13 0,4 11-62,0 5 0,7 4 0,-5 8 0,4 2-96,2 2 1,0 7 0,0-1-1,0 1-299,0-1 1,2-7 0,4-9-1,7-3-535,8-3 0,-1-4 0,3-7 0,-1-5-2063,1-1 2562,-4-2 0,6-14 0,-7-1 0</inkml:trace>
  <inkml:trace contextRef="#ctx0" brushRef="#br0" timeOffset="3299">1031 364 7779,'11'0'417,"1"0"0,-6 0 596,6 0-497,-9 0 0,5 1-345,-8 5 0,0-2 0,2 8 0,2 1-98,2 3 0,0 1 1,-6 3-1,0 3-37,0 6 0,2-2 0,2 2 1,1 2-49,-1 2 1,-2 2-1,-2 0 1,-2 0-5,-4 0 1,3 0 0,-9 0 0,0-2 23,3-4 0,-7 2 1,6-8-1,-1-1-46,-1-3 1,0-1-1,-5-3 1,1-1-19,5-3 0,-5-7 1,5 2 112,-5-4 1,-1-10-15,-1-3 1,3-5 0,3-1-37,6-1 1,2 3 0,0 1-19,-1 2 0,-1 1-75,6-7 1,0 7-115,0-1 1,0 6 0,2-3-28,3 1 0,-1 0 0,8 4-217,2-2 0,-5-5 0,3 3-1240,2-2 1684,1 6 0,3-11 0,-1 5 0</inkml:trace>
  <inkml:trace contextRef="#ctx0" brushRef="#br0" timeOffset="4184">682 416 7669,'-10'-8'-229,"0"6"832,4-4 570,4-3-158,-5 7-921,7-6 1,0 10 0,0 4 0,2 3-9,3 1 1,-3 6-1,4-5 1,-4 5-102,-2 1 1,0 1 0,0-1-1,0 1-87,0-1 1,0 1 0,0-1-104,0 1 0,0-7 101,0 1 0,2-2 77,4 1 1,-4-5 0,4-12 26,-4-5 0,3-5 0,3-1 1,0-1 42,0 1 1,3-1 0,-3 3 0,0 1 137,0 2 1,5 1 126,-1-7 1,3 9-115,3 3 0,-1 4 1,-1 4-56,-5 4 0,3 3 0,-6 9 1,0-1-224,-1 1 0,-1-1 0,-4 1 0,2-1-413,2 1 0,0-1 0,-6 0-967,0 1 1,0-6 1463,0-1 0,0-7 0,0 4 0</inkml:trace>
  <inkml:trace contextRef="#ctx0" brushRef="#br0" timeOffset="4501">594 364 9071,'-9'7'371,"1"-3"0,8 8-230,0 1 0,0-3 0,0 2-237,0 1 0,0 3 0,0 1 1,0 1-425,0-1 1,0 1 0,0-1 519,0 1 0,0-1 0,0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05.2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245 295 7952,'-17'-23'0,"-1"0"38,1 1 0,1 3 0,3 2 1,1-1 230,-2 1 1,7-1-1,-1 3 589,0 3 1,4-2-458,-7 9 0,7 1 0,-4 10-234,0 5 1,4 5 0,-5 1-1,1 3-199,4 3 1,-4 4 0,0 10 0,1 2-274,-1 1 0,0 3 1,4-4-1,-2 4-22,3 1 0,1-11 0,2 2 1,0-2-230,0 0 1,2-6 0,3-3-1,9-7 556,7-5 0,7-4 0,6-8 0</inkml:trace>
  <inkml:trace contextRef="#ctx0" brushRef="#br0" timeOffset="565">2376 86 7917,'-8'-18'923,"-2"1"386,1-1 1,-5 7-477,8-1 0,2 8-313,10-2 1,-2 6 0,8 4-169,1 2 0,-3 10 0,0-1 1,-1 7-110,1-1 1,-4 6 0,4 2 0,-3 4-147,-3 2 1,-2 2-1,-2 2 1,0 1-311,0-1 0,-2 4 0,-4 0 0,-5-1-217,-5 1 0,-3-2 0,-2-6 0,-3-2-1323,3-4 0,1-6 1753,3-11 0,0-12 0,-1-10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18.68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35 210 8674,'0'-18'286,"0"6"1,0 1 154,0-3 0,0 5 1,2-3-154,4-2 1,-2 1 0,8-1-197,1 3 1,3 1 0,1-4 0,1 5-66,-1 1 1,1 2 0,-1 4-229,0-4 0,1 6 122,-1 0 0,-7 2 0,-4 10 0,-6 1 8,-6 3 0,-4 1 0,-5 3 0,-1 1 24,-1 2 1,3 1 0,-9-5 0,4 2 122,1 3 1,1-7 0,1-5 0,3-1 89,1-1 0,0-2-147,-5-8 1,7-2 0,4-4 0,4-5-1,2-5 0,2-3 0,2-3 0,4-1-46,2 2 1,1 1 0,7 3-1,-3-1 21,-3 1 1,3 1 0,-3 3 0,4 3 51,1 2 1,-5-3 0,-1 5 21,3 2 0,1 2 0,1 4 37,-4 4 1,-5 3 0,-7 9-12,0-1 0,0 1 0,-2-1 0,-3 1-82,-7-1 1,2-1-1,-1-3-46,-3-1 1,-1-2 0,-3 1 0,1-5 0,-1-4 26,1-2 0,7-2 1,4-4 6,4-5 1,2 1 0,0-2 0,0-1 11,0-3 1,8 1 0,2 1 0,1 2 27,1-1 1,0 3 0,5 0 2,1 3 1,-7 1 0,1 6 232,1 0-188,-5 0 1,0 8-1,-8 3-52,0 5 0,-8 1 0,-3-1-28,-5-5 1,-1 5-1,-1-6-34,1-1 0,5-1 2,0-8 0,3-2-6,-3-4 1,4 2 0,8-7-5,0-3 0,0-1 0,2-1 0,2 3 18,2 1 1,7 6-1,-1-4 51,4 3 0,-5-5 0,1 6 17,2 2 269,1 2 0,-5 4-194,-4 4 1,-5 4 0,-2 7-60,-5 1 1,-4-1 0,-5 1-1,1-3 78,2-3 0,1 3-116,-7-3 1,1-4-86,-1-2 1,9-6-1,3-6 1,4-6-84,2-3 1,2 1 0,2-1 0,3-5 17,3 1 1,2-1-1,5 3 156,1-1 0,-1 3 0,1 1 9,-1 3 1,-5 7 0,-1-2 59,3 4 1,-6 10 0,-3 3-32,-3 5 0,-2 1 1,0 1-1,0-1-42,0 1 0,-7-1 0,-3 1 1,-2-1 5,1 1 1,-1-7 0,-5 1-1,-1 0 42,1-3 1,5 1-1,0-6-65,-1 2 1,-1-2 0,3-10-99,5-6 1,4-3-1,2-3 1,0 1-30,0-1 0,2 1 0,4-1 0,3 1 29,1-1 0,5 7 1,-3-1 41,4-2 0,1 7 0,1 1 173,-1 4 1,-1 4-1,-3 4 8,-1 5 1,-8-1 0,1 2 0,-3 1-5,-2 3 0,0 1 1,0 1-1,0-1-98,0 1 0,-7-3 0,-3-1 1,-2-5-9,1-1 0,-1 6 0,-5-4-45,-1-1 1,6-1 0,1-8-52,-3 0 0,5-6 0,-1-2 0,2-1-134,4-5 0,2-3 1,2-7 112,0-5 1,6 10-1,2 1 1,2 3 10,3-1 1,-3 5-1,1 1 1,3 2 37,2 4 1,-5 2-1,1 2 209,1 0 0,1 2 0,0 4-11,-3 6 1,-7 3-1,2 3-100,-4-1 0,-4 1 0,-4-1 0,-4 1-30,1-1 1,-7 1 0,5-3 0,-3-1-45,2-3 0,-3-5 0,3 4-21,-3-2 1,-3-3-46,1-5 0,7-1 1,4-5-1,4-6 19,2-3 0,0 3 1,2 0-1,2-1 17,2-3 0,6 4 0,-5 3 0,3-1 29,4 0 1,-1 5 0,1-5 0,-3 2 23,3 4 0,-4 2 0,1 2 46,3 0 1,-6 2 0,-3 4 38,-3 6 0,-2-3 0,0 3 0,-2 2-44,-3 1 0,1-3 1,-8-1-1,-1 3-3,-3 2 0,4-5 1,1-1-1,-3 0-25,-1-1 0,-3-5-120,1 2 0,1-6 0,5-6-44,5-5 1,4-7 0,2-3 0,0-3-7,0 3 0,8 2 0,1 1 0,3 1 110,0-1 0,-1 7 0,7 1 0,-1 2 143,1 4 1,-7 2 0,1 2 0,-1 2 35,-1 4 1,-2 6 0,-8 9 0,0 2 45,0-1 1,0 3 0,-2-2 0,-2 1-77,-2 1 0,-7-6 0,1 4 1,-3-3-34,-3-3 0,1-1 0,-1-3 0,1-3-43,-1-2 1,1-2 0,-1-6-160,1 0 0,7-8 0,4-4 0,4-5-288,2-6 1,0 1-1,0-5 1,2 0 1,4 0 0,4 5 1,7-1-1,-1 4-73,-5 1 0,5 8 0,-4 3 0,3 1 483,3 0 0,7 0 0,2 6 0</inkml:trace>
  <inkml:trace contextRef="#ctx0" brushRef="#br0" timeOffset="1200">88 245 10663,'6'-12'34,"1"2"-112,3 2 0,-4 3-90,5 5 0,-7 7 136,2 5 0,-4 4 0,-4-1 36,-4-3 0,2 1 0,-5-5-16,1 2 0,0-6 44,2 1 1,-3-3 220,-9-2 47,9 0-157,1-7 1,10-1 0,4-6 4,5 3 0,-1 7 38,2-2-39,-1 4-168,-1 2 0,-2 2 0,-8 4 33,0 5 1,-8 5 0,-4 1 49,-3 1 1,3-3 0,0-1-77,-1-2 1,-3-9-75,-1 3 79,7-4 0,2-10 1,10-3-13,4-5 0,-2-1 0,8 1 0,-1 3 28,-1 1 1,4 6 0,-7-3 83,3 1 1,2 2 3,5 6 0,-7 2-10,-4 4 1,-4-2 0,-2 7-64,0 3 0,-2-1 1,-2 1-1,-4-4 6,-2-3 1,5 5 0,-7-4-43,-2 2 1,5-7-94,-3 3 0,6-4-225,-6-2 1,9-2-590,-3-4 1,4-3 200,2-9 0,0 1 0,2 1-780,4 5 1500,-4 3 0,13 0 0,-5-2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22.50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10 280 8054,'6'-17'503,"0"-1"0,0 1 886,-6-1-598,0 1 1,8 1-457,3 5 0,5 3 1,1 10-209,1 4 0,-3-3 0,-1 9 0,-3 0-102,3-3 0,-4 7 0,-1-2 0,1 5-180,0 4 0,-6 1 0,2-7 0,-5 2-33,-1 5 1,0-5 0,0 4-1,-1-1 105,-5 1 0,2-4 0,-8 5 0,-1-5 88,-3-1 1,-1-1 0,-1 1 0,1-3 129,-1-3 0,1 1 0,-1-7 698,1-2-428,-1 6-407,9-8 0,9 0 0,11-8 0,5 0-128,1-2 1,7 6 0,-1-6-1,-2 3-194,-1-1 1,3 0 0,0 6 0,-1 0-262,-3 0 0,-2 0 0,1 0 0,-1 0-255,1 0 0,-7 0 0,1 0 840,2 0 0,1 8 0,3 1 0</inkml:trace>
  <inkml:trace contextRef="#ctx0" brushRef="#br0" timeOffset="349">569 158 8054,'0'-18'370,"0"1"0,0 5 609,0 1 1,0 9 0,0 2-465,0 9 1,0 15 0,0 5 0,-2 4-269,-4 2 0,3 7 0,-7 3 0,2 4-177,4 3 0,-5-4 1,-3 13-1,-4-1-173,-1 4 0,-1 4 0,1 2 0,1-3-425,5-2 0,-9-7 0,7-12 0,1-7-895,2-8 0,5-15 741,5-16 1,0-10 0,2-15 0,1-10 681,3-10 0,8-11 0,-4-4 0,1-2 0,1-4 0,-1-10 0,7-4 0</inkml:trace>
  <inkml:trace contextRef="#ctx0" brushRef="#br0" timeOffset="582">499 228 8054,'0'-35'0,"0"2"466,0 4 1,2 2-1,2 5 1,4-1 205,2 2 1,1 7 0,7 4 0,-1 2-131,1 5 1,-1 1 0,1 2 0,1 2-157,4 3 0,-3 5 1,5 10-1,-2 1-183,0 2 1,1 8 0,-7-4 0,1 2-95,-1 1 1,-1-1 0,-5 6 0,-5 0-162,-4-1 1,-2-4-1,0-1 1,-2 0-8,-4-2 0,-3-2 0,-9-7 0,1-3-201,-1-3 1,-5 1 0,0-7-1,-1-2-463,-1-2 0,6-4 1,-5-2-1,5-4-628,2-1 0,1-3 1,4-5 1350,7-1 0,-5 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11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5910 9282,'-20'0'667,"7"0"-73,0 0 0,8-8-315,-1-5 0,4-5 1,2-4-1,0-2-28,0-2 0,0-11 0,0 0 0,0-9-33,0-4 0,0-11 0,0-11 0,0-7-142,0-6 0,0-6 1,0 40-1,0-1 1,0-1-1,0-1-45,0 0 1,0-1 0,0-1 0,0-1 0,0-4 0,2 0 0,0-2 0,0-1-47,1-1 1,1 1 0,-1 4 0,0 0 0,-2 0-1,-2 0 1,1 4 0,0 1-34,0 2 1,0-1-1,0-2 1,0-1-1,0 3 1,0 1 0,0 0-1,0 1-116,0-46 1,0 11-1,0-3 1,0 3 123,0 4 1,0 2-1,0 5 1,0 2 109,0 2 1,0 4 0,0-6 0,0-2-26,0 2 0,7-1 1,-1-3-1,-1-1-47,-3 1 1,-2 2 0,2 1 0,2 6-108,3 1 1,2 0-1,-5 7 1,3 0 57,-3 4 1,0 12 0,1-3 0,1 2 128,-1 0 0,-3 0 1,-2 7-1,0 0-86,0-1 0,-2-1 0,-3-3 0,-1-1 37,1 1 1,3 2 0,2 1 0,0-3 14,0-1 1,0-1 0,0 6 0,0 1 6,0 0 1,0 6 0,0 0 0,0 1 3,0 1 0,0 3 0,0 8 0,0 1 51,0-1 0,0 7 1,-2 2 24,-5 2 0,5 1-177,-4 1 58,4 5-90,2-7 13,0 9 196,0 0 330,8 0-175,-6 0 0,7 2 233,-9 5-48,0-5-278,9 7 0,2-9-67,8 0 1,-5 0-1,-1 0-5,2 0 1,2 0-1,3 0 10,0 0 0,-1 0 0,1 0 0,2-2-13,4-5 0,4 3 0,8-7 0,-1 2-12,2 5 1,-4-5 0,13 0 0,-2 0-40,-1 1 0,3-1 0,-4 5 1,4-3-17,2 3 1,3-1 0,3 1 0,-1-3-24,-3 3 0,-6 2 0,6 2 0,1-2-2,-3-5 1,7 5 0,-7-7 0,2 3-51,0-1 0,1-6 0,4 4 0,-3 1 32,-2-1 1,1-4-1,3 4 1,-1 0 69,-3 1 1,-6-5-1,4 6 1,1 3-49,-1 1 1,-7 1 0,3-2 0,-4-3-27,-3 3 1,2 0 0,3-1 0,0-1-28,-7 1 1,2-3 0,-6 1-1,4 1 19,2-3 0,-8 7 1,-3-7-1,-2 2 3,0 1 1,0-3-1,-6 5 1,0-3-124,-1 3 1,-6-1-1,0 1-183,3-2 1,-5-1-984,2 7-141,-9 0 0,3 2 458,-14 5 0,-4 1 1,-6 8-1,1-5-595,3-3 1,0 1 1567,-6-2 0,-1-5 0,0 7 0</inkml:trace>
  <inkml:trace contextRef="#ctx0" brushRef="#br0" timeOffset="265">2435 1 7984,'-17'2'1160,"4"5"0,6-3 0,14 9-436,6 2 0,6-4 1,8 2-1,5 3-82,5 1 1,3 3-1,-1-1 1,0 1-162,0 0 0,1-1 0,-1 1 0,0-1 2,0 1 1,-8 0 0,-5-1-328,-4 1 0,-11 0 0,-5-1 0,-8-1 28,-11-5 0,-2 4 0,-20-4 1,-6 7-968,-10 6 0,-5-2 1,-3 7-1,0-1-703,0 1 1,-6 1-1,-1 8 1,3-3 1485,2-4 0,2-5 0,0-8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26.63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16 333 8191,'-8'-10'824,"6"0"-729,-4 4 0,12 4 1,6-5-1,3 1 294,3 0 1,5-2-1,2 4 1,1-1-347,-1 1 1,6 2-1,-4 2 1,2-2-540,0-4 1,-2 4 0,2-4 0,-3 4-21,-1 2 1,-6 0 0,5 2 0,-5 2 515,-2 2 0,1 8 0,-1-5 0</inkml:trace>
  <inkml:trace contextRef="#ctx0" brushRef="#br0" timeOffset="581">610 158 8054,'-18'0'0,"1"0"627,-1 0 0,7-2 1669,-1-4-1921,0 4 1,3-4 0,3 12 0,6 6-238,6 3 1,-4 5 0,3 3 0,-1 6-91,2 4 1,-4 2 0,4 2 0,-4 2-299,-2 2 0,0 7 1,0-1-1,0 1-318,0-1 0,0-5 0,0-7 0,0-2-636,0-3 1,0-5 676,0-8 0,6-9 0,-1-8 0,-1-12 527,-2-9 0,4-8 0,0-12 0,0-5 0,1-5 0,-5-1 0,4-1 0,-2 1 0,2 0 0,-4 5 0,4 0 0,-4 1 269,-2 1 0,0 2 1,0 9-1,0 1 1271,0 3 1,2-1-615,3 8 1,5 8-1,8 9-593,-1 4 0,0 8 0,1 1 0,-1 3-175,1 4 1,5 1 0,-1 3 0,-5-1-86,-3 1 1,-5 5-1,5 0 1,-4-1-213,-3-3 0,-1 4 0,-6 1 0,0-1-182,0 2 0,-2-6 0,-2 5 0,-3-5 52,-3-1 1,-2-1 0,-5 1 0,-3-3 243,-3-3 1,4 1-1,-5-7 1,7 0 278,5 2 0,-3-6 0,3 5 90,-3 1 1,3-4 0,2 8-79,2 1 1,5 3-1,8 1-396,7 1 1,9 3 0,3-2 0,-3-3-373,-2-1 0,5 1 1,1 1-1,0 1-257,0-1 0,4-1 0,-5-2 0,-1-3-1301,2 3 2060,-5-6 0,5-1 0,-8-7 0</inkml:trace>
  <inkml:trace contextRef="#ctx0" brushRef="#br0" timeOffset="1133">1134 403 8054,'-8'-12'0,"-4"2"-8,-3 2 1,5-5 161,4 1 1,4 2 0,4 1 0,4-1-2,6 0 0,5 5 0,4-5 0,3 2-294,-3 4 1,4-5 0,-1-1 0,-3-2-445,-2 1 1,5 5-1,-1-4 1,-2 0 584,-1 1 0,-3 3 0,1-6 0,-9 8 0,-1-2 0,-10 10 0,-2 4 0,-2 2 0,-7 1 0,3 7 0,-2 1 0,1 5 0,-1-5 0,-3 4 0,1-3 0,2-3 0,1 1 0,-5 1 0,3 2-80,1 3 0,0-1 1,-5-6 572,-1 1 1,3-1 0,1-1 628,3-5 1,9-3-896,2-8 0,2-2 1,9-2-1,5-3-152,5-3 0,-1-8 0,5-3 0,-2 2-382,0-1 0,3 13 1,-5-11-1,2 3-680,-1-1 1,-3 1-1,-2 1 987,1 2 0,-1 3 0,1-3 0,-1-4 0,1 7 0</inkml:trace>
  <inkml:trace contextRef="#ctx0" brushRef="#br0" timeOffset="2067">1378 245 8054,'-12'0'236,"1"0"1,5 0 0,-4-2 202,2-3 1,3 1-142,5-8 0,0 6-157,0-5 0,2 7 1,3-4-81,7 0 1,-2 6 72,1-4 0,1 3-55,6-3 1,-1 4-52,0-4 1,-5 4 0,-2 0-1,0-2-314,-1-2 1,-3 1 0,4 3-395,-3-4 0,1 4-1100,-2-4 493,-4 4 1287,6 2 0,0-8 0,1-1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37.3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193 123 8043,'0'17'-252,"0"0"263,0 1 0,0-6 0,0-1-102,0 3 1,7 1 0,5 3 0,4-1 80,1 1 0,1-3 1,-1-1-1,0-3 3,1 3 0,-1 0 0,1-1 0,1-3-156,5-2 0,-5-1 0,4-3 163,-3 2 0,5 0 0,2-6 0</inkml:trace>
  <inkml:trace contextRef="#ctx0" brushRef="#br0" timeOffset="132">821 472 8043,'8'17'-537,"-6"1"1,6-1-1</inkml:trace>
  <inkml:trace contextRef="#ctx0" brushRef="#br0" timeOffset="2600">1 18 7218,'0'-10'-366,"7"2"1,-3 8 345,8 0 1,-6 6-1,3 2-29,-1 2 0,0-5 0,-2 7 5,5 2 1,-1-5-1,2 3-17,1 2 1,-3-5-1,2 1 1,-1 0 34,-1-1 0,6 1 0,-7 4 0,3-5 42,0-1 1,-1 6 0,7-5 19,-1 1 0,-5 4 0,-1-9 0,1 1 71,-2 2 1,5-6-1,-3 4-5,3-4 0,-3 4 0,0-1 71,1-1 0,3 0-95,1 2 1,1-2 0,-1 6-81,1-3 1,-1 7 0,1-4 28,-1-1 1,-5 1-1,-1-6 1,1 4 31,-2 1 0,5 3 0,-3 4 19,3-5 1,-3 3 0,0-6-31,1 1 1,3 1-1,1 4-36,1-3 0,-1-1 0,1 3 0,-1-3-9,1-2 0,-1 4 0,0-5 0,-1 3 1,-4 4 1,3-5-1,-3 3 1,3 2 10,3 1 0,-1-3 0,-1-1 1,-3 3 25,-1 1 1,0 1-1,5-2 1,-1-3 1,-5 3 0,5 1 0,-5 1 0,5-3-23,1-1 0,1 0 1,-1 3-1,-1-1-4,-4-3 0,3-1 1,-3 4-1,3-3 9,3 3 1,-1-4 0,1 1 0,-1 1 7,1-2 1,-1 5 0,0-5 0,-1 2-6,-4-1 0,3-5 1,-3 6-1,3-1-19,3-1 0,-1 4 1,-1-7-1,-3 1 2,-1 0 1,0 5 0,5-3 0,1 2-3,-1-1 0,1-1 0,-1 4 1,0-3-9,1 3 0,-1-4 0,1 1 0,-1 1 26,1-2 0,-1 5 0,1-3 0,-1 1 1,1-1 0,-1 4 0,1-5 0,-1 5-16,0 1 1,1 1-1,-1-1 1,1 1 1,-1-1 0,1 0 0,-1 1 1,1-1 11,-1 1 1,1-1 0,-1 1 0,1 1 17,-1 5 0,1-5 0,1 4 0,2-3-19,3-3 1,-1 1 0,-6-1 0,1 2-29,-1 5 1,3-5 0,1 4 0,2-3-5,-1-3 1,3 1 0,-2 1-1,-2 1 5,-1-3 1,-1 8 0,3-11 0,1-1 2,-2 3 0,-1-1 1,-3 3-1,1-3-1,-1-3 0,6 4 0,1-5 0,-3 5 9,-2 1 1,1 1-1,1-1 1,2 1 13,-1-1 1,-3 1 0,1-1 0,1 0 7,2 1 0,2-1 1,-3 1-1,1-1-8,-2 1 0,5 1 0,-3 3 0,0 1-13,2-2 1,-5-1 0,3-3-1,-2 2 2,3 5 1,-5-5-1,4 4 1,-3-3-23,-3-3 1,3 3-1,1 1 1,2 2 5,-1-1 0,3-1 0,-2 2 1,0 4 0,3 1 1,1 5 0,6-6 0,-2 2 9,-2 0 0,-6-6 0,6 4 1,1-1 6,-3-5 1,0-2-1,-6-1 1,4-1-4,3 1 1,-5 1 0,4 3 0,0 1 0,0-2 0,-3-1 0,3-3 1,-2 1-11,-4-1 0,5 0 0,-3 1 1,0-1 5,2 1 1,-5-1 0,5 1-1,-2-1 6,1 1 1,-1-1 0,-4 1-1,3-1-11,1 1 1,0-1 0,-5-1 0,1-3-9,4-1 0,-3-1 0,3 7 0,-2-1-4,3 1 0,-3 1 0,6 3 0,0 1-3,1-2 1,-7 1-1,4-1 1,-2 2 19,1-1 1,1 3-1,-4-2 1,3-2 21,-3-1 0,-2-1 1,-1 3-1,-1 1-4,1-2 0,-1-1 0,3-3 0,1 0-15,2 1 1,-1-1 0,-9 1 0,-1-1-13,1 1 1,5-1 0,1 1 0,1-1 15,-5 1 0,-1-7 0,3 1 1,1 2-2,-1 1 1,1 3 0,-1-1 0,0 0-6,1 1 0,-1-1 0,1-1 0,-1-3-9,1-1 0,-7 0 0,1 5 1,2 1 11,1-1 0,3 1 1,-1-1-1,-1 1 29,-5-1 0,5 0 0,-5 1 1,5-3 18,1-3 0,-5 4 0,0-5 1,1 5-22,3 1 1,-5 1 0,1-1-14,2 1 1,1-1 0,3 1 0,-3-1-14,-3 1 1,3-3 0,-5-1 0,2-3 4,-1 3 0,1-1 0,4 1 0,-3-2-18,-1 1 0,-1-3 0,5 2 0,-2-1-2,-3-1 0,1 5 0,5-3 21,1 4 1,-7-5 0,1-1 0,0 0-17,-3-1 1,7-3 0,-4 6 0,1 1-2,-1 3 1,3-4 0,-3-1 0,3 1-9,3-2 0,-3 5 1,-1-5-1,-2 1-2,1 1 1,3 0 0,1 3 0,1-1 1,-1-3 0,1 1 1,-1 4-1,1-3-11,-1-1 0,0-2 0,3 3 0,1-1 4,3 1 1,-1 1 0,-6 0 0,1-3 2,-1 3 1,1-5 0,-1 3 0,1 0 9,-1-3 0,1 7 1,-1-6-1,0 1 3,1 1 1,-1-2-1,1 3-2,-1-1 1,1-6 0,-1 3-1,1-1-30,-1-4 1,-5 4 0,-1-2-1,3-1 0,2 3 0,1-6 0,0 6 0,1-2 5,-1 0 0,1 5 1,-1-5-1,1 0 30,-1 2 1,1-4 0,-1 7-3,1 3 1,-1-5-1,1 1 1,-3 0 0,-3 0 0,3-5 1,-3 5-1,2 0 2,-3-1 0,5-5 0,-7 4 0,3-2 2,0 0 0,-7 2 0,7-5-23,2 3 0,-5 2 0,3-4-48,2 2 0,-5 5 0,1-3-28,-2 2 1,3-4 0,-3 3-314,2-1 1,-4 4-1602,5-6 320,-7 7 1684,4-11 0,-16 6 0,-1-8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42.1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51 7903,'0'-17'370,"0"-1"0,2 9-179,4 3 0,4 6 1,7 4-106,1 2 1,-1 7 0,1-3 0,1 2-1,4-1 0,-3 3 1,5 7-1,-2 2-53,0-1 0,7 3 0,-5 0 0,0 2-67,0 4 0,6-3 0,-4-1 0,1 0-138,-5 0 0,2-4 1,-2 5-1,-1-3-297,-3-4 0,-3-1 0,-5-3-976,-5 0 1445,-4-7 0,-10-10 0,-1-10 0</inkml:trace>
  <inkml:trace contextRef="#ctx0" brushRef="#br0" timeOffset="384">262 174 7552,'-17'-12'-117,"-1"0"1,1 3 0,1-5 742,5 2-63,-5 9 0,14-3-367,-4 12 1,12-3-1,6 9 1,5 4-185,7 5 0,-3-2 1,8 7-1,0-3-144,-2 0 1,4 6 0,-5-5-1,-1-3-44,0-2 0,4 1 0,-6-1 0,-1 1-246,-3-5 1,-1-1 0,-1 3-712,1 1 1133,-9-1 0,-9-9 0,-11-8 0,-5-10 0,-1-5 0,-7-3 0,-1-1 0,-2-3 0,-4-1 0,-2-6 0,0 4 0,2 0-26,2-1 1,7-1 0,-1 8 0,4 3 1397,1 1-988,9 7 1,14 8-1,15 13 1,5 7-162,6 3 0,8 8 0,4-2 0,-1 4-149,1 2 1,4 0 0,-5 0 0,1 0-306,0 0 0,3 0 0,-5 0 0,-2 0-829,-2 0 1060,-2 0 0,-1 0 0,1-1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45.73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70 288 7882,'0'-17'146,"0"-1"0,2 3 0,2 1-19,2 2 0,2 1-23,-2-7 0,-3 3 0,7 1 1,0 4-117,0 3 1,-5 1-34,7 6 0,-2 2 30,1 4 0,-3-3 0,-8 9 12,0 2 1,0 1 0,-2 3 21,-4-1 0,-1-5 1,-7-3-1,2 1 61,-1 0 0,3-6 0,-2 2 105,-1-4 0,3-2-156,-2 0 0,3-2 0,-3-4-5,6-6 1,4 2 0,2-1 0,0-3-5,0-1 1,6 3 0,2 0-1,2 1-1,3 1 0,-3-4 1,2 9 85,1 1 1,3 2-27,1 2 1,-7 2-1,-2 2 1,-3 3-12,1 3 0,0 2 0,-6 5 0,0 1-25,0-1 1,-8 1 0,-1-1 0,-3-1-6,0-5 1,7 5 0,-7-7-66,-2 1 1,-1 4-15,-3-8 1,7-3 0,1-8 0,2-7 29,4-4 1,2-1 0,2 0 0,0-1-31,0 1 1,0-1-1,2 1 23,4-1 0,2 1 0,5 1 1,-3 3 9,-2 1 1,6 8 0,-3-2 88,5 4 1,-5 2 0,-1 2 12,-2 4 0,-2-2 1,-6 8-1,0 1 26,0 3 0,0 1 0,0 1 0,0-1-69,0 1 0,-8-1 1,-2 1-1,-1-1-49,-1 0 0,0-1 1,-3-2-1,1-3-12,2 3 0,1-6-76,-7-3 1,7-3 0,1-4-106,2-3 0,2-1 0,8-12 103,4-7 1,-2 2 0,8-1-1,-1 5 70,-1 2 0,6 5 0,-7 0 0,3 1 78,0 1 1,-7-4 0,7 9 199,2 1 1,-5 2-110,3 2 1,-8 2 0,2 4 0,-4 5-59,-2 5 0,0 1 0,0 1 0,-2-1-68,-4 1 0,2-7 0,-8 1 0,1 1-74,1 3 1,-4-4-1,7-3-41,-3-1 1,4-2-46,-6-6 1,9-8 0,-3-4 0,4-5-100,2-6 1,0 1 0,0-7-1,0 0 144,0 2 0,6 2 1,1 7-1,1 1 213,0-1 1,6 3 0,-3 1 32,5 3 0,-5 9-3,1 2 1,-6 7 0,4 11-1,-3 1 41,-3 5 1,-2-3-156,-2 8 0,-6-8 1,-1 3-1,-1-5-35,0-1 1,-6-1-35,3 0 1,-5-7-118,-1-4 0,5-6 1,2-6-17,3-5 0,1-11 0,6-3 0,0 0-22,0-1 0,0-3 0,2 4 0,2 0 138,1 0 1,7 1 0,-4 7-1,0-1 23,-1 1 0,7 7 0,-4 3 109,-1-1 0,5 8 1,-8 0-1,0 10 68,1 5 1,-5 2-1,4 1 1,-4 1-92,-2 5 0,-6-5 0,-1 4 0,-1-1-47,0 1 0,-6-4 1,5 5-1,-3-5-80,0-1 1,3-7-1,-5 1 1,2-1-225,-1-1 0,3-2-371,-1-8 0,7-2 129,-2-4 1,6-4-1,4-7 531,2 0 0,7-1 0,-3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59.5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 7908,'0'17'-69,"0"-5"0,0 0 0,0 1 10,0 3 1,-2-5 0,-2 1-1,-2 2 40,3 1 1,1 2 0,2 1 0,0-1-113,0 1 0,-6-1 0,0 1 0,2 1 37,2 5 1,2-5-1,0 4 1,0-3-64,0-3 1,0 1-1,0-1 107,0 0 0,0 1 1,0-1-1,0 1 50,0-1 0,0-5 0,0 0 0,0 1 0,0-3 0,0 2 0,0 1 0,2-3 0,2 1 51,2 3 0,0-4 1,-6 1 175,0 3 0,0 1-43,0 3 1,0-1 0,0 1-88,0-1 0,0-5 1,0 0-186,0 1 0,0-3 88,0 2 0,0-1 0,0 7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0:58.5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8086,'18'0'-120,"-7"0"0,-1 2 148,-2 4 0,-2 4-142,-6 7 0,0 1-361,0-1 475,0 1 0,0-1 0,0 0 0</inkml:trace>
  <inkml:trace contextRef="#ctx0" brushRef="#br0" timeOffset="200">53 489 7473,'0'18'-603,"0"-1"0,0 1 941,0-1 0,0 1 0,0-1 0,0 0-522,0 1 1,0-1-1,0 1 1,0-1 112,0 1 0,-6-1 1,0 1-1,2-1-2,2 1 1,2-1 0,0 1 0,0-1 72,0 0 0,0 9 0,0 1 0</inkml:trace>
  <inkml:trace contextRef="#ctx0" brushRef="#br0" timeOffset="349">88 1275 8025,'0'20'0,"0"1"-5,0 2 0,0 2 0,0-3 1,0 3 15,0 2 1,0 0-1,0 4 1,0-2-177,0 2 1,0 1 0,0 1-1,0-2-20,0 0 1,0 5 0,0-8 184,0-1 0,0 14 0,0-5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02.73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540 315 7779,'-7'-12'0,"-5"2"175,-4 3 0,5-5 0,1 4 0,0 1 353,1-1 1,3-4 0,-4 4 289,2-1 0,3-3-654,5-5 1,7 1 0,3 2 0,2 5-83,-1 1 1,1 2 0,5 6 0,1 0-120,-1 0 1,1 0-1,-1 0 1,1 0-350,-1 0 1,1 8 167,-1 4 1,-1 3-1,-5 3 131,-5-1 0,-4 0 0,-4 1 88,-4-1 1,-1 1-1,-7-3 1,2-1 41,-1-2 0,-3-7 0,-1 5 141,-1-2 1,1-4-85,-1-10 1,3-4 0,3-7 0,6-3-59,4-3 0,2 4 1,0-5-1,2 5-3,4 2 1,2-1 0,5 3-1,-1 1-22,2 2 0,-5 8 1,3-1-1,2 3-16,1 2 1,-3 0 0,-2 2 0,-1 3 20,1 7 0,-6-2 1,2 1-1,-4 3 18,-2 2 0,0 1 1,0 0-1,0 3 25,0 3 0,-6-9 0,-2 3 65,-2-1 0,-1-3 0,-7-1-96,1-6 1,5-4-1,2-4-43,3-4 0,-5-4 0,6-9 0,2-2 14,2-3 1,2-5 0,0 4 0,0 0-64,0-1 0,6 3 0,2 6 0,0-1 56,-1 1 0,1 1 1,-4 3-1,4 3 53,2 2 1,-5 2 0,5 8 69,-2 4 0,-2 6 0,-6 9-43,0 2 0,0 1 0,0-7 1,0 1-32,0-1 1,-2-5 0,-2-1 0,-4 3-3,-2 1 0,5-3 1,-5 0-43,2 1 1,-6-5-36,3-2 0,1-6 0,0-6 0,3-6-52,3-3 1,2-4-1,2-3 1,2-3-42,4-2 1,-3 4 0,9-5 0,0 3 48,-3 4 1,7 7-1,-6 3 1,1-1 133,1 2 0,0 2 7,5 8 1,-7 8 0,-4 4 0,-4 3 26,-2 3 1,0-1-1,0 3 1,0 1-35,0 2 0,-6 1 0,-2-7 1,-2 1 2,-3-1 0,3-1 0,0-3 0,1-1-3,-1 1 1,4-3-1,-6 0-106,-1-2 0,3-3 16,-2-5 0,9-7 0,-3-5 0,4-4-52,2-1 0,0-1 0,0 1 0,0 0 4,0-1 1,8 1 0,1-1 46,1 1 1,6 7-1,-7 2 104,1 0 0,5 7-4,-3-5 0,-2 10 1,0 3-1,-3 3 69,-3 4 0,-2-5 0,-2 3 0,0 2 5,0 1 1,-8 3 0,-1-1-87,-1 0 1,-6-5-1,5-2-41,-5-2 0,5-3-75,-1-5 1,2-7 0,-1-7-88,5-7 1,4 1 0,2-3-37,0 4 1,2 1 0,2 1-1,3 1-232,3 5 0,-4-3 220,6 8 0,-7 0 0,5 8 1,-2 4-29,-4 6 1,-2-3 0,-2 3 0,0 2-194,0 1 0,0 3 1,0-1-1,0 1 417,0-1 0,0 8 0,0 2 0</inkml:trace>
  <inkml:trace contextRef="#ctx0" brushRef="#br0" timeOffset="665">51 542 7802,'-17'0'953,"-1"0"0,9-2-156,3-4 0,6 4-578,6-4 1,3 4 0,9 2-248,-1 0 1,1 0 0,-1 0-203,1 0 0,-7 0 0,-1 2-163,-2 4 1,-2 4 277,-6 7 1,-2-1 0,-4-3 111,-6-1 0,-3-2 0,-1 3 71,5-1 1,-3-6 0,6 4 295,-2-3 1,7 7-126,-3-2 0,4-3-189,2 3 1,2-6-1,4 3 1,5 1-30,5 0 1,-5-6-1,1 3 14,2 1 0,-1 2 0,-1 7-16,-6 1 0,-4-7 0,-2 1-65,0 2 0,-2-1 0,-4 1 0,-4-3-208,0 3 0,-5-4 0,3-1-566,-3-1 0,3-2 244,0-6 0,9-2 0,-1-4 0,6-7 576,3-9 0,9 3 0,4-22 0,9 4 0</inkml:trace>
  <inkml:trace contextRef="#ctx0" brushRef="#br0" timeOffset="1067">191 682 7802,'8'-12'-489,"3"0"1,-1 8 0,0-3 1196,-2-1 1,5 6 159,-1-4 1,-2 6-421,1 6 0,-7 4 1,2 7-1,-4 1-104,-2-1 1,2 6 0,2 1 0,1-1-204,-1 2 1,-2 0 0,-2 6-1,0-2-179,0 3 0,0 6 1,0 3-1,-2-2-132,-3-2 1,1 2 0,-6-3-1,0-4-813,1-5 1,3-6 398,-6-9 0,8-12 0,-2-14 0,4-9 149,2-12 0,0-8 0,2-7 0,2-1 297,2-1 1,0 9-1,-6-9 1,0 1 181,0 1 1,2 5 0,2 6 0,2 6 159,-3 4 1,1 8 0,0-2 0,4 5 383,2 7 1,-5 3 0,7 8 0,2 0 37,1 0 1,-3 0-1,-1 2 1,3 2-300,2 1 0,1 9 1,1-4-1,-3 1-133,-3 1 0,1-6 0,-7 6 0,0-1-28,2-1 0,-6 5 1,3-3-1,-5 2-153,-5-3 0,-5 5 0,-8-5 0,1 5-312,0 1 1,-1-1-1,-1-2 1,-3-3-399,-1 3 0,0-6 0,5-3 0,1-3-858,-1-2 1555,1 0 0,-1 0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11.4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175 280 7870,'-9'-12'185,"1"2"0,2 1 1516,0-1-738,1 6 0,5-2 0,0 12-483,0 6 0,0 5 1,0 6-1,0 6-349,0 4 0,0 10 1,0 4-1,0 3-264,0 3 1,0 1 0,0 4 0,0 6-328,0 4 1,0 2 0,-2 0-1,-2-2-350,-2-4 0,0-6 0,6-13 137,0-11 0,-2-18 1,-2-22 102,-2-15 0,1-18 0,3-10 570,-4-7 0,4-6 0,-6-8 0</inkml:trace>
  <inkml:trace contextRef="#ctx0" brushRef="#br0" timeOffset="233">53 192 7870,'2'-35'0,"2"0"0,4 2 483,2 4 0,3 6 0,8 9 0,5 5 169,1 1 1,-6 2 0,4 8 0,1 4-293,3 6 0,-2 3 1,2 4-1,0 3-173,-2 1 1,-1 8-1,-9-4 1,0 2-16,1 1 1,-3-1 0,-3 4 0,-6-2-132,-4-2 0,-4-6 0,-4 6 0,-6 2-155,-3 2 0,-10-6 0,-4-1 0,-4-3-308,-2 0 1,-6 0 0,0-7 0,2-4-200,2-7 0,3-3 0,1-2 0,3 0-426,7 0 0,6-2 1047,5-3 0,-3-13 0,5-9 0</inkml:trace>
  <inkml:trace contextRef="#ctx0" brushRef="#br0" timeOffset="750">769 629 7811,'-9'0'1582,"1"0"1,10 0 0,4 0 0,7 0-1379,8 0 1,1 0-1,7 0 1,0 0-226,-2 0 1,6 0-1,-4 0 1,4-2-260,2-4 0,-6 4 0,-2-4 0,-1 4-1851,-5 2 1,-2 0 2130,-1 0 0,-1-7 0,1-3 0</inkml:trace>
  <inkml:trace contextRef="#ctx0" brushRef="#br0" timeOffset="933">1014 384 8081,'-8'-9'1102,"6"1"1,-6 16 0,8 3 0,0 5-745,0 1 0,0 8 1,0 3-1,0 3-343,0 4 0,0-4 1,0 9-1,0-3-533,0-2 1,-2 0 0,-2-2 0,-1-4-458,1-5 0,-4-5 1,2-2 974,2 1 0,-5-8 0,-1-3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14.5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158 466 7888,'-16'-18'38,"3"1"0,3 0 23,2-1 1,-4 1-1,7-1 1,1-1 206,2-5 1,2 3 0,2-8 0,2-2 248,1-2 0,7 4 1,-4 0-1,2 0-318,3 1 1,3 3 0,1 8 0,1 1-39,-1 5 0,6-3 0,3 8 0,1 6-111,4 10 0,2 3 1,2 19-1,-2 4-96,-4 9 0,2 5 0,-8 5 0,-2 1-37,-1 2 0,-10 6 0,-3-5 0,-1-3 80,0-2 0,-2-1 0,-10-3 1,-6-3 40,-3-7 1,-10-3 0,-4-4 0,-4-6 29,-2-9 1,-6-8 0,-2-10 0,0 0-31,1 0 0,1-10 0,6-8 1,0-9-180,0-6 0,2-9 0,6-3 0,8-2-147,5 1 0,10 5 0,-2-4 0,4 3-43,2 3 0,10 2 1,6 4-1,7 4-207,4 6 1,10 3 0,8 5-1,1 3-38,1 6 1,-1 4 0,7 2 575,-1 0 0,1 16 0,-1 3 0</inkml:trace>
  <inkml:trace contextRef="#ctx0" brushRef="#br0" timeOffset="548">1118 221 8543,'-8'-17'2101,"-3"-1"-1219,3 9 0,0 5-458,8 16 0,0-1 0,0 14 0,0 3-250,0 7 0,0-1 1,0 9-1,0 0-185,0 3 1,2 11 0,2 3 0,2 2-376,-2 4 0,-2 2 0,-2 4 0,0-1-247,0-1 0,-6-4 0,0-17 0,2-9-185,2-10 0,2-19 1,-2-15 475,-4-17 0,3-10 0,-7-19 0,0-7 168,1-3 1,-3-4 0,-6-6-1,1 0 196,-1 0 0,3 1 0,1 1 1,5 4 285,1 5 0,-4 7 1,6 4-1,3 5 345,1 6 0,9 6 0,7 13 0,7 3-103,8 3 0,4 3 0,2 5 0,2-2-300,4 2 1,-4 8 0,6 4-1,-3 1-157,1 5 1,-6 1-1,-8 3 1,-2-1-20,-3 1 1,-5-1 0,-5 3-1,-6 1-78,-4 2 0,-4 1 1,-4-7-1,-6 1-16,-3-1 1,-5 6 0,-3 1 0,-6-3-80,-4-2 0,-4-1 0,-2-1 1,-2 1-202,3-1 1,1-5 0,2-2-1,0-3-1030,0-3 1,8-2 615,3-2 0,13-2 0,9-4 0,10-3 714,9-1 0,20-13 0,0 3 0</inkml:trace>
  <inkml:trace contextRef="#ctx0" brushRef="#br0" timeOffset="882">1695 536 7849,'0'-18'1586,"0"1"1,5 5 0,3 2-1227,2 3 1,1-5 0,7 6 0,-1 2-243,1 2 0,1 2 1,3-1-1,1-3-561,-2-2 0,4 0 1,1 6-1,-1 0-174,0 0 1,-4 2-1,-7 2 1,-4 4-217,-2 1 1,-3 5 0,-5 7 0,-2 2 580,-3-1 1,-7 3-1,-9 0 1,-5 2 397,-1 4 0,0-5 0,-4-3 0,2-4 366,-2-1 0,6-1 0,-1 1 0,3-3 1108,0-3 0,5-2-792,7-5 1,9-5-1,2 0-552,9-9 1,15-1-1,5-2 1,4 1-638,2 1 1,-6-5-1,0 5 1,2-2-625,2 1 1,0 5 0,-2-4-1,-4 0 985,-2 1 0,-1 5 0,-7-4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16.9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78 314 8181,'0'-17'329,"0"0"0,0 5 213,0 0 0,2 3-110,4-3 0,3 4 0,9 8 1,-1 0-259,1 0 0,-1 2 1,1 4-1,-1 4-121,1-1 0,-3 7 1,-1-5-1,-5 7-108,-1 5 1,-2-3 0,-6 3 0,0-2 0,0 3 0,-2-5 0,-4 6 0,-5-2 47,-5 1 0,-7-1 1,-2-6-1,-1 1 129,1-1 0,0-1 0,4-2 1,-3-5 221,3-1 1,2 4-320,1-7 0,10 1-240,8-6 0,8 0 0,12 0 0,3 0-153,6 0 1,4 0-1,2 0 1,0 0-179,0 0 1,2-2 0,1-2-1,3-1-49,-2 1 0,-4 2 0,-4 2 0,-2-2 595,2-4 0,-6-4 0,0-7 0</inkml:trace>
  <inkml:trace contextRef="#ctx0" brushRef="#br0" timeOffset="250">567 384 7873,'-10'-27'123,"4"4"1,-1 3 0,1 3 805,2 0 0,2 5 1069,2 0-1506,0 8 0,0 4 1,2 12-1,2 5-242,2 7 1,5-3 0,-5 8-1,-2 2-218,-2 2 0,-2 2 1,2 2-1,2 4-287,2 5 1,-1 5 0,-5 1-1,-2 3-179,-3 3 0,3-2 1,-6 6-1,2-4-523,0-7 1,0-7 0,6-11 303,0-3 0,0-15 1,0-17-1,0-15 653,0-16 0,0-10 0,0-9 0</inkml:trace>
  <inkml:trace contextRef="#ctx0" brushRef="#br0" timeOffset="468">515 384 7873,'0'-58'0,"0"0"198,0 2 1,0 9 0,2 8-1,3 8 279,7 8 1,5 3 0,5 5 0,3 1 60,2 3 1,-4 7-1,7-2 1,1 4-165,2 2 0,-4 2 1,-2 4-1,0 4-177,0-1 1,-5 7 0,1-5 0,-6 7-36,-5 5 0,-4-3 0,-8 5 1,-2 0-72,-4 4 0,-4 4 0,-7 2 0,-3 0-187,-3 0 0,-4 2 0,-8 2 1,0 1-310,0-1 0,0-8 0,0-4 0,0 1-8,0-1 1,8-8-1,4-1 1,4-11-943,1-5 1,6-2 1354,1 0 0,22-15 0,1-5 0</inkml:trace>
  <inkml:trace contextRef="#ctx0" brushRef="#br0" timeOffset="834">1213 507 8169,'-17'0'1916,"5"0"391,0 0-1761,9 0 0,-3 0 0,12 0-255,5 0 1,5 0 0,1-2 0,1-2-151,-1-2 1,1 0 0,-1 6 0,2 0-192,5 0 0,-7-2 0,3-2 0,-7-2-494,1 3 0,1 1 0,3 2-1230,-1 0 0,1 0-778,-1 0 2552,-7 0 0,-2 7 0,-8 3 0</inkml:trace>
  <inkml:trace contextRef="#ctx0" brushRef="#br0" timeOffset="1000">1283 664 7779,'-17'9'804,"1"1"0,2-6 1380,3 2-1319,7 0 0,-2-6 0,12 0-513,6 0 1,-3 0-1,3 0 0,1-2-225,3-4 1,3 4 0,3-6-401,1 0 1,0 6 0,-5-3-1,-1 3-1205,1 2 0,-1 0 1478,1 0 0,-1-8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37.12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158 982 8453,'-9'-22'333,"-4"-4"1,-5 4 0,-1-4 0,-1 2-150,1-2 0,5-5 0,4-8 0,-1 2 308,0 4 1,6-4 0,-1 4 0,4-4-92,2-2 0,0 2 0,0 2 0,2 0-132,4-6 1,12 1-1,10-8 1,5 3-93,8-1 0,1 0 0,10 7 1,3 2-55,1 4 0,5 0 0,3 14 1,3 8-8,3 6 1,2 10 0,5 8 0,-3 15-31,-2 14 0,-9 10 0,0 13 0,-6 7 38,-5 5 0,-10-5 0,-3 0 0,-11 0-92,-6-2 0,-9 4 1,-2-9-1,-4-2 78,-9-2 0,-7-2 0,-13-2 0,-4-5 33,-7-6 1,-4-4 0,-4-5 0,-5-4-186,-7-7 1,-3-11 0,-3-2-1,0 0-184,0-2 1,0-2 0,-2-11 0,-4-5-265,-7-6 0,-5-7 0,1-6 0,2-7 118,2-4 1,11-2 0,2 2 0,13 2 81,11 2 0,15 9 0,14-2 1,4 2-369,2-2 0,2 11 0,4-5 1,10 5-1691,8 4 2348,6 2 0,9 0 0,1-1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18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51 402 7799,'-12'0'1359,"1"0"1043,-1 0-1921,2 0 0,4 0 1,12 0-1,6 0-282,3 0 1,9 0 0,1 0 0,0 0-276,0 0 0,4 0 1,-3 0-1,-1 0-425,0 0 0,4 0 0,-6-2 1,-1-1-1058,-3-3 1,-1 0 1557,-1 6 0,1-8 0,-1-2 0</inkml:trace>
  <inkml:trace contextRef="#ctx0" brushRef="#br0" timeOffset="253">522 106 7799,'0'-18'175,"2"8"1,2 3 1177,2-1 0,0 8-672,-6 0 0,0 8 0,2 9 0,2 1-327,1-1 0,1 8 0,-6 4 0,0 4-391,0 2 0,0 6 0,0 2 1,0 1-240,0 5 1,-2 7 0,-2 4 0,-1 0-339,1 1 0,-4-3 0,2-8 0,2-3-478,2-6 1,2-18 0,0-10 169,0-9 1,-5-10 921,-1-17 0,-8-20 0,4-11 0</inkml:trace>
  <inkml:trace contextRef="#ctx0" brushRef="#br0" timeOffset="603">452 333 7799,'2'-61'116,"4"9"1,-4 2 0,6 11 0,-2 6 374,0 8 0,7 5 1,-1 5-1,3 1 71,3 2 0,-1 8 0,3-1 0,1 3-67,2 2 0,6 0 0,-5 0 0,-1 0-170,2 0 0,-5 0 1,3 2-277,-4 3 1,-3 5 0,-5 8 0,-5-1-45,-4 1 1,-2 5 0,-2 2 0,-4 0-271,-5 1 0,-7 5 0,-3-2 1,-4 2-3,-2-2 1,5 4-1,-3-6 1,2 0 127,-1-4 1,1 3 0,6-3 0,-1-2 126,1-1 1,5-5-1,2-1 1,1-4 474,-1-3 1,8-1-94,2-6 1,10 6-1,11 0 1,4-2-165,3-2 0,-5 3 1,6 3-1,0 2-108,-2 3 0,6 3 0,-6 1 0,2 1-148,1-1 0,-3 7 1,2 1-1,-6 2-391,-3 4 1,-3-4 0,0 0 0,-1-1-567,-4-5 0,-3-4 0,-5-3-1591,2-2 2598,0-8 0,-14 3 0,-2-7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23.1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53 7811,'-12'-2'0,"0"-4"1210,-1-5 0,5 1-469,2-2 0,6 8 0,6-1-396,6 3 0,3 2 1,3 0-1,1 0-203,4 0 0,-1 0 0,5 0 0,-2 0-123,-4 0 1,-1 5 0,-3 3 0,-1 2-122,-5 3 1,3 3 0,-8 1 0,-2 1-55,-2-1 0,-4 3 0,-4 1 0,-6 4 84,-3 3 0,-3-7 0,-1 2 0,-2-3 105,-3-3 1,1 0 0,5 1 0,1-3 168,0-3 1,-1 2 0,3-7-26,3 3 0,6-6 0,12 2-95,6-4 0,5 4 1,4-1-1,5-1-14,1-2 1,2 0-1,4 2 1,-2 4-14,-2 2 1,-2-5-1,2 7 1,-7 2-36,-9 1 0,1-1 0,-8 3-53,-3 8 1,-1-1-1,-4-1 1,-5-2-122,-11 3 1,1-5 0,-8 4 0,1-3-238,1-3 0,-6 1 0,6-1 0,1-1-334,3-5 1,1-3 0,1-8-557,-1 0 0,9-10 1281,3-7 0,12-8 0,3-10 0</inkml:trace>
  <inkml:trace contextRef="#ctx0" brushRef="#br0" timeOffset="253">557 263 7811,'12'-16'0,"-1"4"500,3 7 1,-4-3 0,1 2 391,3 2 0,1 4 0,1 6-298,-4 6 0,1 5 0,-7 6 1,-2 6-216,-2 4 0,0 8 0,2 2 0,1 1-174,-1 5 0,-2 9 0,-2 6 1,-2 4-253,-4 2 1,5 0 0,-7-2-1,2-2-313,0-2 1,0-16 0,6-3 0,0-12-744,0-10 0,0-15 305,0-14 1,0-19 0,0-24-1,0-7-729,0-8 1,-5-6 1526,-1-5 0,-8-5 0,4-7 0</inkml:trace>
  <inkml:trace contextRef="#ctx0" brushRef="#br0" timeOffset="470">592 193 8042,'12'-45'402,"-1"4"1,-5 6-1,4 6 1,0 8 37,-1 7 0,3 7 0,5 7 0,1 0 152,-1 0 0,7 0 0,-1 2 0,0 1-218,2 3 1,-3 8 0,5-3 0,-2 5-216,-4 1 0,-1 1 1,-3-1-1,1 1-33,-1-1 0,-7 1 1,-4-1-1,-4 1-58,-2-1 0,-2 6 0,-4 3 0,-6 1-218,-3 4 1,-5-4 0,-3 2-1,-4 0-365,0-2 1,-4 4 0,7-7 0,3-3-640,2-1 1,-3-9-1,3-1-1346,3-2 2500,11-3 0,-3-12 0,8-3 0</inkml:trace>
  <inkml:trace contextRef="#ctx0" brushRef="#br0" timeOffset="786">1221 385 7811,'17'0'0,"-1"2"1025,-5 4 1,5-4 0,-4 3-363,3-3 0,3-2 1,-1 0-1,0 2-620,1 4 1,-1-4-1,3 4-570,3-4 1,-4 4 0,3 1 0,-9 3-484,-7 4 0,2 1 1,-4 3 512,-6-1 1,-2 1-1,-11-1 1,-5 0 386,1 1 0,-1-3 0,1-1 0,-2-2 524,-3 1 1,1-3-1,6 0 1,-1-3 876,1-3 1,7 0 0,2 0 18,0 2 0,8 0-1005,0-6 0,10-6 1,11-2-1,5 0-747,1 1 0,-4-1 0,6 4 0,2-4-1484,2-2 1926,2 7 0,0-13 0,0 6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41.8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1 210 8100,'0'-23'0,"0"-1"505,0 3 0,0 2-42,0 1 1,2 9 0,3 3 0,5 6-79,0 6 1,11 5-1,-3 12 1,1 7-222,0 3 0,-1 9 0,-1 5 1,-1 5-102,-4 6 0,1-1 1,-5 7-1,0 2-299,-1 2 0,-1 7 0,-6 3 0,0-2-389,0-5 0,0-5 0,-2-15 0,-2-7-1954,-1-9 2579,-1-15 0,6-20 0,0-10 0</inkml:trace>
  <inkml:trace contextRef="#ctx0" brushRef="#br0" timeOffset="250">123 105 8100,'2'-17'289,"2"-1"-110,2 1 1,1 5 0,-1 2-1,4 1 63,0-1 0,11 6 1,-2-2-1,5 4 275,1 2 0,6 6 0,-4 2 1,2 2-334,0 3 1,-5 1 0,3-1 0,-4-1-178,-7 2 0,-1 1 0,-9 3 0,-2 1 19,-2 4 0,-2-3 0,-2 5 1,-6-2-369,-9 1 0,-3 1 0,-7-4 0,0 2-206,0-1 1,3-5 0,-3-3-1,0-4-599,0-3 0,5 5 1147,-1-6 0,4 0 0,1-6 0</inkml:trace>
  <inkml:trace contextRef="#ctx0" brushRef="#br0" timeOffset="483">874 420 8289,'17'-8'1637,"-5"6"-1064,0-4 1,-1-2-266,7 2 1,-1-5-1,1 5 1,-1 2-284,1 2 0,-1-4 1,2 1-1,3 1-272,1 2 1,6 2 0,-5 0 0,-3 0-525,-2 0 0,1 2 0,1 2-1953,2 1 2724,1 1 0,-7-6 0,0 0 0</inkml:trace>
  <inkml:trace contextRef="#ctx0" brushRef="#br0" timeOffset="949">1118 140 8060,'-9'-8'326,"-7"6"44,5-3 1,3 5 0,2 5-189,4 7 0,2 4 1,0 3-1,0 4-176,0 6 0,0-1 0,0 1 0,0 2-57,0 2 0,0 2 0,0 0 0,0 0-112,0-1 0,0-4 1,-2-5-1,-2-4-308,-2-5 0,-7-11 262,1 1 1,-3-13 0,-3-11 0,1-7 185,-1-2 0,1-6 0,-1 4 0,1-4 186,-1-2 1,7 0 0,1 2 0,2 2 74,4 2 0,2 7 0,2-1 0,0 4 132,0 1 0,8 6 0,4 3 0,5 1-63,7 4 0,3 2 0,8 2 0,0 0-143,0 0 1,1 6-1,3 2 1,2 1-146,-2 5 0,-2 7 0,-4 5 1,-2 1 23,-2 4 0,-8 2 0,0 4 0,-7 1-72,-8 3 1,-4 6 0,-6-5 0,-6 1 61,-7 0 1,-12-2 0,0-6 0,-6-2 57,-6-4 1,2-4 0,-6-10 0,3-3-71,3-6 1,2-6 0,2-6 0,2-8-125,4-7 0,-2-8 1,8-10-1,1-5-324,3-7 1,3 5 0,5-9 0,5 9-76,4 3 1,4-4 0,6 9 0,7 3 14,7 4 0,11 15 0,0 1 0,7 5 487,5 6 0,2 10 0,5 3 0</inkml:trace>
  <inkml:trace contextRef="#ctx0" brushRef="#br0" timeOffset="1216">1782 280 9220,'-10'-8'2894,"5"8"-2361,3 10 0,2 7 1,0 7-1,0 5-378,0 4 1,2 4 0,1 3 0,3 9-87,-2 7 1,-2 6-1,-2 8 1,0 2-384,0 3 0,0 3 1,0 4-1,0-9-307,0-7 1,0-6-1,0-11 1,0-8-271,0-12 0,0-19 0,2-18 321,4-19 0,-4-14 0,4-13 1,-5-5 569,-1-5 0,0-4 0,0-1 0</inkml:trace>
  <inkml:trace contextRef="#ctx0" brushRef="#br0" timeOffset="1398">1695 227 8268,'11'-34'0,"1"1"443,2 3 1,1 7 0,5 12 0,1 3-238,2 0 1,6 6-1,-4-2 1,1 8 135,-1 8 0,4 5 0,-6 6 0,-3 5-278,-7-1 1,1 6-1,-8-4 1,-2 4-207,-2 2 1,-4 0 0,-2 0-1,-4 0-111,-2 0 0,-7-2 0,-7-2 0,3-4-186,2-2 0,-5-2 0,1-7 0,2-3-1428,1-1 1867,3-8 0,-1 4 0,1-8 0</inkml:trace>
  <inkml:trace contextRef="#ctx0" brushRef="#br0" timeOffset="1581">2271 489 8002,'35'0'364,"-8"0"1,-4-1 0,-1-3-4,1-2 0,-2-2 1,7 4-1,-1-4-191,0-1 1,-4 3 0,4-6 0,1-1-35,-1-3 0,0 4 0,4 1 0,-4-1-421,-2 2 1,-1-3 0,-7 7-1,0 0-2036,1-1 2321,-8 5 0,-3-6 0,-7 8 0</inkml:trace>
  <inkml:trace contextRef="#ctx0" brushRef="#br0" timeOffset="2066">2638 175 6801,'-16'2'-257,"5"4"1,-3-2-1,8 7 1,2 3 1241,2 1 0,2 5 0,0 1 1,0 4-583,0 3 1,2 3-1,2 7 1,2 3-453,-2-2 1,-2 0 0,-2 0 0,0 1-358,0-1 1,-6-4-1,0-6 1,0-7-312,-1-9 1,3-5-1,-8-8 373,-1 0 1,3-10 0,-2-7-1,-1-10 344,-3-6 0,-1-2 0,-1-2 0,1-2 0,-1-2 0,-5-7 0,0 3 0,3-1 5,7-1 1,-1 8 0,8-2 0,2 5 462,2 1 1,2 7-1,4 5 1,6 6 240,7 5 1,13 4 0,-1 8 0,4 0-286,2 0 0,5 0 0,1 0 1,0 2-218,2 4 1,-7 4-1,5 7 1,-4 1-165,-2-1 0,-6 8 0,-4 4 1,-3 4-80,-7 2 0,-9 0 0,0 0 0,-6 2-105,-6 4 0,-4-4 1,-9 4-1,-4-5 86,-7-1 1,-8-2 0,-5-2 0,0-3 72,1-3 0,-5-8 1,4-7-1,1-2-16,-1-4 1,2-10 0,6-8 0,2-7-19,4-8 0,-2-10 0,8-4 0,3 0-305,7 1 1,5 1 0,10 6 0,4 0-321,6 0 0,5 8 0,6 4 0,8 5-45,8 7 0,0 3 686,7 8 0,1 0 0,5 0 0</inkml:trace>
  <inkml:trace contextRef="#ctx0" brushRef="#br0" timeOffset="2585">3249 350 7965,'0'-18'80,"0"7"1,0-1 811,0-2 0,0 5 205,0-3 0,2 8-507,4-2 1,-4 14 0,4 8 0,-3 7-255,3 4 0,-4 4 0,4 8 0,-2 4-230,2 1 0,-4 9 0,3 7 0,-3 4-22,-2 8 1,-2 5 0,-1 11 0,-5 1-578,-2 4 1,4-4 0,-3 2-1,1-9-518,4-12 0,0-18 1,0-17 359,-2-10 1,1-25 0,5-17 0,0-20 159,0-11 0,0-15 0,0-6 0,0-9 246,0-2 0,0-5 0,0 4 0,0-5 245,0-1 0,0-4 0,0 1 0,0 7 78,0 3 1,0 7-1,2 9 1,3 7 772,7 9 1,11 13 0,4 14 0,3 7-69,-1 8 1,0 4 0,6 2-1,0 2-354,0 4 1,-1 9 0,-1 11 0,-2-1-150,-1 0 0,-9 4 0,2-4 1,-5 1 83,-7-1 1,-3 10 0,-8-4 0,0 0-9,0 2 0,-10 0 1,-7 4-1,-8 2-197,-2 1 1,-12 1 0,4-8-1,-4-4-303,-4-6 0,6 1 0,-3-7 1,3-7-551,2-6 0,2-4 0,4-4 0,6-6-1034,3-7 0,5-12 1728,3 0 0,-4-4 0,7-2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1:46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18 8847,'-18'0'0,"1"0"1275,-1 0-1465,9 0 0,11 8 0,13 1 1,6 3 490,1 0 0,5-8 0,2 1 0,4-3-649,2-2 1,2 0 0,2 0-1,1-2 348,-1-3 0,6-5 0,0-8 0</inkml:trace>
  <inkml:trace contextRef="#ctx0" brushRef="#br0" timeOffset="166">831 18 11979,'12'12'808,"-1"-3"-1004,3-1 1,2 4-1,1-6 1,1-3-775,-1-1 1,6-2-1,2-2 1,3-1-762,3-3 1731,2-8 0,2 4 0,0-7 0</inkml:trace>
  <inkml:trace contextRef="#ctx0" brushRef="#br0" timeOffset="298">1303 1 7584,'17'0'-586,"-5"1"1775,-1 5 0,1 4-586,6 7 0,-7-5-551,1 0 1,0-8-1,5 1-539,0-3 1,1-2 0,-1 0-1663,1 0 2149,7 0 0,-6 0 0,7 0 0</inkml:trace>
  <inkml:trace contextRef="#ctx0" brushRef="#br0" timeOffset="465">1897 70 7935,'17'6'1521,"0"0"1,1 0-1342,-1-6 1,1 0-1,-1 0-211,1 0 0,-1 0 0,1 0-632,-1 0 0,1 0 0,-1 0-434,1 0 0,-1 0 1097,0 0 0,1 0 0,-1 0 0</inkml:trace>
  <inkml:trace contextRef="#ctx0" brushRef="#br0" timeOffset="582">2351 35 7923,'17'0'52,"0"0"0,1 0 1,-1 0-1,1 2 367,-1 4 1,1-4-1,-1 6 216,1 0 1,-7-4-1,1 5-387,2-1 0,-5 0 1,3-4-797,2 2 1,1-1 547,3-5 0,-1 0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23.89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105 0 7974,'-18'0'2295,"1"0"-1921,-1 0 0,9 8 0,3 6 0,6 9-28,6 12 0,-4 4 1,5 13-1,-1 8-90,0 6 1,0 12-1,-6 3 1,0 5-229,0 1 0,-2 2 0,-2 0 1,-4-1-187,-1-9 0,-1 1 1,-4-4-1,5-3-775,1-1 1,2-12-1,6-7-16,0-11 0,0-22 0,2-18 949,4-22 0,4-22 0,7-20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24.14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1 105 7974,'0'-23'159,"2"-1"1,4 5 7,5 5 0,7 1 0,3 7 0,4 2 39,3 2 0,3 10 1,5 5-1,3 9 384,0 7 0,-12 2 0,6 0 1,-4-2-189,-1 2 1,-7 2 0,2 2 0,-5 0-133,-7 0 0,-3 0 1,-10 0-1,-4 2-42,-5 3 1,-13 3-1,-5 6 1,-4-5-216,-2-1 0,0 3 1,0-5-1,1-4-454,-1-6 0,7-6 1,5-9-1,4-4-778,1-7 1,9-7-1,3-7 1219,4-9 0,17-19 0,5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30.10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0 490 7810,'10'-10'1498,"0"2"1,-7 10-930,3 4 1,0-2 0,-6 9-1,0 5-255,0 3 0,0 10 0,0-2 0,0 4-231,0 2 0,0 2 0,0 2 1,0 2-80,0-3 1,0-3 0,0-5-1,0-7-1203,0-4 834,0-1 1,0-16-1,2-10 1,2-12 131,2-9 0,5-9 0,-3-3 0,2 0 215,3-2 1,1 8 0,0-1-1,-3 6 287,3 5 1,-5 0 0,3 6-1,2-1 74,1 5 0,3 7 0,-1-2 1,1 2-88,-1 5 1,1 1 0,-1 2-1,0 2-71,1 3 1,-6 5 0,-1 6 0,3-3-33,1-1 0,-5 1 1,-4 9-1,-4 1 29,-2-2 1,0-1 0,0-3 0,0 1-13,0-1 0,-8 3 0,-6 1-205,-7 2 0,2-1 1,-5-11-1,5-5-141,2-4 1,-7-2 0,1 0-1,4-4-625,5-8 0,-2 1 1,7-14-1,-1 1-160,4 1 0,4-2 0,4 3 0,4-3-1188,6-2 2149,3 6 0,10-12 0,3 6 0</inkml:trace>
  <inkml:trace contextRef="#ctx0" brushRef="#br0" timeOffset="219">524 559 7810,'2'18'1137,"4"-1"0,-4-5 0,6-2 0,-3-1-197,1 1 0,2 0 0,-4 3 0,2-1-339,-3 2 0,5 1 0,0 5 1,0 1-186,0 2 0,3 10 1,-5 2-1,0 10-568,2 5 1,-6 5 0,3 3 0,-3 6-384,-2 4 0,0-2 1,0 0-1,0 0-453,0-6 1,0-6 0,0-7 0,0-8 198,0-8 1,0-16 0,0-17 0,-2-15-628,-3-16 1416,3-18 0,-14-26 0,6-13 0</inkml:trace>
  <inkml:trace contextRef="#ctx0" brushRef="#br0" timeOffset="667">559 664 7810,'0'-62'0,"-2"6"569,-4 7 0,4 9 0,-2 11 0,8 5 48,8 5 0,3 7 1,3 2-1,-1 3-29,1 3 0,5 2 0,0 4 1,1 6-297,1 9 1,-6 1 0,5 7-1,-5-2-245,-2 0 1,1 8-1,-3-3 1,-3 3-181,-6 4 1,-4-10 0,-2 10 0,0-2-96,0 0 0,-8 2 1,-4 0-1,-3-3-185,-3-2 0,-5-5 1,0-8-1,2-1-116,1-5 0,1-3 1,-3-8 424,-1 0 1,6-6 0,7-1 0,2-5 304,4-7 0,4 1 1,6-5-1,6 1 53,3-1 1,9 4 0,1-4 0,2 3 148,4 3 0,2 5 1,2 0-1,0-1-14,0-3 1,0 5 0,0 1 0,0 2-82,0 4 1,-8-3-1,-4 1 1,-4 0-49,-1-2 1,-3 4 0,-3-7-119,-6-3 0,-4-2 0,-2-1 0,-2 0-140,-4-1 1,-4 1 0,-5-1 0,1 1-117,3-1 0,-3 7 1,-7 1 103,-3 2 0,1 2 0,6 8 1,-1 4 43,1 6 0,7 5 1,2 5-1,2 3-140,1 2 0,-1 2 0,6 4 1,0-4-450,0-6 0,2 3 0,2-3 0,3-2-682,3-1 0,4-11 1,7-3-1,2-4 1237,-1-2 0,5-8 0,0-1 0</inkml:trace>
  <inkml:trace contextRef="#ctx0" brushRef="#br0" timeOffset="1083">1240 472 7784,'10'-17'437,"-1"7"761,-3 4 0,-4 8 0,4 8-7,-4 7 0,-2 7 0,0-3 0,0 4-870,0 2 1,0-3 0,0 3 0,0-2-319,0-4 0,0 5 0,0-3 0,0-2 2,0-1 0,-2-3 1,-2 1-218,-2-1 0,-1-7-8,1-5 1,4-5-1,-4-5 1,4-9 170,2-7 1,0-1 0,2-5 0,4 0-529,5 0 1,5 4-1,1-5 1,3 3-129,3 4 0,-3 1 1,3 3-1,-2 1 154,2 5 0,-3 3 1,3 8-1,-3 0 218,-3 0 0,-5 0 0,-1 0 0,1 2 239,-2 4 1,-3-2 748,-7 7 0,0-5 2380,0 6-1400,0-8 0,2 3-1337,4-7 1,4 0 0,7 0-607,1 0 0,-1-5 1,1-3-1,-1 0-383,1 0 1,1-3 0,2 5 0,3 0-313,-3-2 0,-2 4 1,-1-5 226,-1 1 1,-7 0-1,-4 2 776,-4-5 0,-2-5 0,0-1 0</inkml:trace>
  <inkml:trace contextRef="#ctx0" brushRef="#br0" timeOffset="1418">1747 350 7773,'-8'-23'-520,"-4"-1"0,-1 3 675,1 2 1,-4 1-1,7 1 1,-3 1 1503,0 4 1,7-1 1289,-7 7-2341,8 0 0,-4 14 0,8 4 0,0 3-128,0 3 1,0 7-1,0 4 1,0 6-296,0 6 0,6 3 0,0 7 0,-2-3-241,-2-1 1,-2-1 0,0 9 0,0-1-509,0-2 1,6 3 0,1-16 0,3-6-796,4-8 0,-5-8 1,3-5-1,3-10 381,7-12 0,-3-11 1,5-20-1,-5-6 978,-2-3 0,1 0 0,-1 1 0,-1 6-333,-5 7 1,3-1 0,-6 11 3640,2-1-1486,-7 6 0,3 5 0,-10 16-1315,-1 10 1,-1 6 0,6 1 0,0 1-572,0-1 0,0 2 1,0 3-436,0 1 0,0 0 1,0-5-4189,0-1 3597,0-7 0,0-12 1,0-15 1089,0-11 0,0-12 0,0-5 0</inkml:trace>
  <inkml:trace contextRef="#ctx0" brushRef="#br0" timeOffset="1750">1904 298 7767,'0'-18'-1528,"2"1"2019,3-1 0,-1 8 1,6 7-239,-2 6 0,-2 9 0,-4 9 0,1 5-151,3 1 0,6-4 0,-4 4 0,-1-2 112,1-3 0,6 3 0,-4-2 0,1-1 6,1-3 0,-1-1 1,5-1-1,-2-1-73,-3-5 0,1 5 0,5-7 0,1 3-168,-1 0 0,7-6 1,-1 3-1,-2 1 14,-1 0 1,-1-7 0,2 3 0,3-4 61,-3-2 1,-2-2-1,-3-4-83,-5-5 0,3-5 1,-8-3-1,-2-2 39,-2-3 0,-2-1 0,0 4 0,0-3 128,0 3 1,-2-4 0,-2 2 0,-4 3 404,-2 7 0,-1-1 0,-7 8 13,1 2 1,-1 4-1,1 8 1,-1 8-114,1 5 1,7 10 0,3-4-1,1 2-361,0 0 0,0-1 0,6 3 0,2-2-665,4 2 1,-2-6 0,7-2 0,5-1-1465,5 1 1,1-10 2045,7 5 0,0-12 0,6 2 0</inkml:trace>
  <inkml:trace contextRef="#ctx0" brushRef="#br0" timeOffset="2020">2690 455 7746,'0'-12'721,"-2"2"170,-4 3 1,2 1-1,-8 6 488,-1 0 0,3 0 0,-2 2-640,-1 4 0,-1 3 0,1 9 0,3-1-382,2 1 1,-3-1-1,5 1 1,2-1-318,2 0 1,2 1 0,2-1-302,4 1 1,3-6-1,9-3 1,-1 1-122,1 0 1,1-5 0,3 5 0,1 0 222,-2 0 1,-1-1 0,-5 5 0,-1-4 209,-3-3 0,-5 7 1,4-2 255,-2 3 0,-3 3-1251,-5-1 0,-7-7-564,-5-5 0,-4-3 1508,-1-2 0,0-7 0,-1-3 0</inkml:trace>
  <inkml:trace contextRef="#ctx0" brushRef="#br0" timeOffset="2300">2934 88 9712,'0'-18'1277,"2"9"0,4 1 0,6 2-333,3 0 0,10-5 0,4 5 1,4 0-691,2-2 1,0 6 0,0-3-1,0 3-16,0 2 0,-6 0 0,-2 0 0,-2 2 101,-3 3 0,-11 5 1,-5 8-1,-4 1-34,-2 4 1,-2 2-1,-4 7 1,-5-3-579,-5 2 1,-1 2 0,-1 2-1,1 0-515,-1-1 1,7-1 0,1-2 0,0-3-1276,1-3 1,5-2 2062,-2-5 0,4-1 0,2 1 0</inkml:trace>
  <inkml:trace contextRef="#ctx0" brushRef="#br0" timeOffset="2700">3441 909 7697,'-18'0'6322,"1"0"-4670,-1 0-1063,8-8 1,5 0 94,10-3 695,-3 3-1089,6 8 1,-8 2-273,0 4 1,0-3 0,2 7-116,4-2 1,-4 6 125,4-3 1,-4 5 0,-2 1 81,0 1 0,0-7-37,0 1-874,0 0-938,0-3 814,0-1 0,0-10 0,0-4-561,0-5 1,-2 3 1484,-4 2 0,4-11 0,-6-3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44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243 817 8040,'0'-17'395,"0"5"1,0 0 0,0-1-136,0-3 1,0-1-1,0-1 179,0 1 0,0-1 0,0 1 1,0-1-100,0 1 1,-8 0-1,-3-1-158,-5 1 0,-1 7 1,-1 4-117,1 4 0,-3 4 1,1 6-1,-1 9-215,5 10 0,1 6 0,-3 4 0,1 2-43,5 2 0,1 2 0,6-5 0,-2 3 66,2-2 1,4-4 0,4-6-1,4-6 101,2-3 1,1-9-1,7-1 1,1-2 8,5-4 0,-5-10 0,6-6 0,-2-5 31,1-7 0,5-3 0,-6-8 0,-2 0 4,-1 1 0,-3 1 1,1 3-1,-3 5 171,-3 0 1,-4 11 195,-8-3 0,0 13-269,0 4 0,0 8 1,0 9-1,0 1-99,0-1 1,0 1-1,0-1-253,0 1 0,0-1 1,0 1-1,0-1-563,0 0 1,2 1 0,3-1-478,7 1 0,-2-3 1275,1-3 0,1-4 0,6-8 0</inkml:trace>
  <inkml:trace contextRef="#ctx0" brushRef="#br0" timeOffset="716">522 31 8251,'2'-8'1172,"2"8"-245,2 10 0,8 13 1,-5 7-1,3 4-417,0 7 0,-3-2 1,5 8-1,-4 1-374,-3 3 0,-1 3 0,-6 2 0,0 4-102,0 2 1,0-5 0,0-1 0,0-9-488,0-13 0,0-1 98,0-9 1,0-16 0,0-16 0,0-12-1,0-9 1,2-4 0,4-4 0,4-3 113,-1-7 0,5 4 0,-6 3 0,1 3 88,5 2 1,0 2-1,1 4 1,1 5 218,3 5 0,2 9 0,-1 5 0,1 5 113,2 5 0,8 11 0,-3 9 0,-1 0 84,-4 1 0,-4 5 0,-3-4 0,-2 2 19,-3 0 0,-7-2 0,2 4 0,-4-4-68,-2-1 1,-10 5 0,-5-4 0,-9 0-184,-3-4 0,-2 2 0,-6-1 1,0-3-237,0-1 1,2-5 0,2-1 0,4-5-364,2-1 1,2-2 0,5-8 0,3-4-88,3-6 1,4-3 0,10-2 0,4-3 101,6-3 1,9 3 0,4-3 0,0 4 488,1 1 0,5 7 1,-2 1-1,4 2 286,2 4 0,0 2 1,-1 2-1,1 0 378,0 0 0,0 2 0,0 2 0,-2 2 130,-4-2 1,4-2-1,-4-2 1,2 0-416,-1 0 1,1-2-1,-8-4 1,-2-6-240,-1-3 0,-3-10 1,-1-3-1,-5-1-131,-5 0 1,-4 0-1,-2-4 1,0 2-96,0 2 0,-8 8 0,-5-3 0,-7 5 125,-3 2 0,-2 7 1,3 4-1,-1 4 137,2 2 0,-1 8 1,1 5-1,-2 9 112,1 7 1,5 4 0,3 2-1,3 0-132,-3 0 1,6 1 0,3 3 0,3 2-318,2-2 0,0-2 1,0-2-1,2 0-145,3 0 0,7-8 1,9-4-1,5-4-391,1-1 1,0-3 0,4-3-1,-2-8 761,2-8 0,10-13 0,4-11 0</inkml:trace>
  <inkml:trace contextRef="#ctx0" brushRef="#br0" timeOffset="933">1518 171 8155,'-8'-25'582,"6"5"0,-6-3 1,3 2 310,-1-3 1,0 11-1,6-5-130,0 3 1,2 7-1,2 4-405,2 8 0,5 6 0,-3 9 1,0 6-237,-1 10 0,-1 2 0,-4 12 0,2 3-314,2 4 1,0 8 0,-6-3 0,0 1-616,0 4 0,0 0 0,0-2 0,0-6-184,0-4 0,2-9 1,2-6-1,3-8-1214,3-8 2205,2-11 0,13-12 0,2-10 0</inkml:trace>
  <inkml:trace contextRef="#ctx0" brushRef="#br0" timeOffset="1550">1797 573 8084,'8'-10'1865,"-6"0"-906,4 4 0,-2 6-226,1 0 0,-3 10 1,4 11-511,-4 3 1,-2 1 0,0-4 0,-2 5-444,-4 1 0,4-4 0,-3 4 0,1-2-1027,-2-3 1,4-3 128,-4-1 1,4-11 0,2-9 670,0-13 1,0-6 0,0-14 0,0-8 446,0-6 0,-6-3 0,-1 0 0,-1-1-165,0 1 0,2 7 0,6 6 0,0 8 357,0 8 0,0 4 1,2 3-1,4 4 42,6 7 1,3 10 0,3 9-1,1 5-136,4 5 1,-1 5 0,7-6 0,0-2-152,-2-1 1,6 1 0,-6-1 0,2-7 101,0-3 0,-7-4 1,3-6-1,-2 0 322,1 0 1,-3-2 0,-7-2 0,-5-4 183,-1-2 1,-2-1-1,-6-7 1,0 1-131,0-1 0,-2 3 0,-2 1 0,-4 5-242,-1 1 0,-3 2 0,-6 6 0,1 0 1,0 0 0,-3 2 1,-1 6-1,-1 7 89,7 7 1,-3 9 0,7-2-1,-5 4-263,-1 2 0,5 0 0,2 0 0,1-1 51,-1 1 0,6 0 0,-2-2 0,4-4-167,2-5 1,8-5-1,4-3 1,3-5-215,3-5 1,5-6-1,2-6 1,1-5-77,-1-5 1,0-9 0,-4-4 0,3-4 159,-3-2 0,-2 6 1,-3 2-1,-3 1 220,-1 5 1,-8 2 1207,2 1-762,-4 8 1,-4 10 0,-2 12 0,-2 4-226,2 1 1,-4 1 0,3-1 0,1 0-363,2 1 1,2-1-1,0 1 1,0-1-452,0 1 0,0-1 0,2 1-1117,4-1 1,3-1 1724,9-5 0,-1-3 0,1-8 0</inkml:trace>
  <inkml:trace contextRef="#ctx0" brushRef="#br0" timeOffset="1883">2461 555 8024,'0'-11'3256,"0"-1"-2012,0 8 0,0-2-885,0 12 0,0-2 0,0 8 0,2 3-168,4 6 1,-4-1 0,3 3 0,-3-2-111,-2 3 0,0-5 0,0 4 1,0-3-380,0-3 1,0 1-15,0-1 0,8-7 0,2-6 0,1-10-60,1-12 0,2-1 0,7-8 0,2 0 128,-1 0 1,-3-3 0,-1-3 0,-1 4 373,0 6 1,-5 6 0,0 3 301,1 2 1,3 10 0,-1 2-137,-3 10 0,-4 8 0,-8 3 1,0 4-229,0 2 0,0 1 1,2 1-1,2-6-1036,1-4 1,1-1 0,-4-1-3231,4 1 4198,-4-9 0,6-1 0,-8-8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42.9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350 243 7888,'-12'-12'538,"2"-2"0,1-1 152,-1-1 1,6-5 0,-4 9-1,2-3-313,1-3 1,-1 1 0,4-1 0,-2 1 93,-2 0 0,-8 1 0,3 2-205,-5 3 1,-1 7 0,-1-2 0,1 6-145,-1 6 1,1 4-1,0 9 1,-1 4-50,1 6 0,5 4 0,0 2 0,-1 0-104,-3 0 0,5 0 0,1 0 0,2-2-52,4-4 0,2 4 1,2-6-1,2 0 66,4-3 0,2-5 0,7-1 0,1-3-169,3-3 0,5-4 0,-3-8 1,4-4-219,2-8 1,-5-2 0,3-15 0,-2-2 28,0-2 0,1-2 0,-7-2 0,-1-1 127,-5-3 0,3 0 0,-8 6 1,-2 2 276,-2 4 0,-2 4 0,0 7 373,0 1 0,0 9 1,0 8-129,0 10 0,-2 13 1,-2 6-1,-2 4-189,2 2 1,2 0-1,2 0 1,0 0-256,0 0 0,0 0 0,0 0 0,0-2-565,0-4 1,0-4 0,0-7-240,0-1 0,8-7 0,4-4 974,3-4 0,3-18 0,-1-3 0</inkml:trace>
  <inkml:trace contextRef="#ctx0" brushRef="#br0" timeOffset="299">524 190 7888,'18'-6'362,"-1"1"1,1-7 961,-1 6 0,-5 0-626,-1 6 1,-7 2 0,2 4 0,-4 6-163,-2 3 1,0 3 0,0 1-1,0 2-170,0 3 0,0-1 0,0-5 1,0-1-176,0 0 1,0 1 0,0-1-627,0 1 1,2-8 10,4-5 0,-2-3 0,7-6 0,3-5-116,1-9 1,3-5 0,-1 0 0,1-4 247,-1-1 0,1-3 0,-1 6 1,1 0 169,-1 0 1,1 1 0,-1 9 193,1 3 0,-1 4 0,0 10-7,1 4 0,-6 4 1,-3 9-1,1 3-337,0 1 0,-6 6 1,3-4-1,1 0 272,4 1 0,3 5 0,3-4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40.9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62 105 8140,'-7'-11'904,"-5"-1"1,-4 6 66,-1-5-564,7 7 1,10-4 0,14 8 0,7 0-180,8 0 0,4 0 1,2 0-1,0 0-208,0 0 1,2 0 0,2-2 0,3-2-200,3-2 1,-6-5 0,4 3-1,-3 0-1509,1 0 0,0 3 1688,-6 5 0,0 7 0,0 3 0</inkml:trace>
  <inkml:trace contextRef="#ctx0" brushRef="#br0" timeOffset="182">272 542 8289,'-27'12'727,"3"-1"-110,13-7 0,11 4 1,11-8-1,7-2-226,5-4 0,-1 2 0,5-7 0,0-3-542,0-1 0,2 3 1,6 0-1,-2 1-666,-4 1 1,2 0 0,-6 6 816,3-2 0,1 1 0,6 5 0</inkml:trace>
  <inkml:trace contextRef="#ctx0" brushRef="#br0" timeOffset="399">202 210 8244,'-33'-15'0,"2"1"487,2 2 1,8 7-1,-3-5 202,5 2 0,9 4 0,6 12 1,8 9-266,8 11 0,-1 5 0,5 3 0,3 5-272,1 6 1,-1 5 0,-1 6-1,-1 6-391,1 4 1,-1 4-1,-1 2 1,-3 2-432,-1-3 1,-6-1-1,3-2 1,1-2-341,0-4 1,1-14-1,5-15 1010,-4-9 0,3-15 0,-5-3 0</inkml:trace>
  <inkml:trace contextRef="#ctx0" brushRef="#br0" timeOffset="649">464 891 8244,'2'-33'0,"2"4"367,2 6 0,5 3 0,-3 3 0,4 0 61,7-1 1,1-3 0,9 1-1,2 5-192,2-1 0,7 3 0,1-1 0,-2 4-145,-2 3 0,-2 1 1,-2 8-1,-2 4-54,-2 5 1,-10 11-1,1 3 1,-9 2-114,-3 4 0,-2-4 0,-8 2 0,-4 2 97,-5 2 0,-7 0 1,-3-4-1,-4-5 26,-3-5 1,1 2 0,-4-1-1,4-7-186,2-3 1,-6-4 0,4-8-1,-1-4-376,5-5 1,4-7 0,3-5 0,3-6-790,1-4 1,8-2 1303,-2 0 0,12 0 0,4 0 0</inkml:trace>
  <inkml:trace contextRef="#ctx0" brushRef="#br0" timeOffset="1415">936 629 8180,'33'0'133,"-4"0"1,2 6 0,-8 0-1,-4 0 536,-5 2 0,0-5 0,-7 7 0,3 0-77,4 0 1,-5 1 0,1 7-1,0-1-269,-1 1 1,-5 7-1,4 4 1,-2 2-277,0-2 0,0 4 0,-6-4 1,0 4-113,0 2 0,0-6 0,0-2-176,0-1 0,-8-5-136,-4-9 0,-1-12 0,-1-14 1,4-5 97,3-5 0,1-13 1,6 2-1,0-1 47,0-1 1,2 2-1,3-2 1,7 0-129,4 2 0,1-2 1,1 12-1,1 0-237,4 0 1,4 7 0,8 8 0,0 3 288,0 3 1,0 4 0,0 4 0,-2 3 307,-4 3 0,-4 2 0,-7 5 0,-1 1-7,1-1 0,-3-5 1,-1-1 602,-2 3 43,-9-6 1,-1-2-1,-9-10 118,-3-2 0,6-2 1,-4 4 360,0-2 0,7-1-625,-5 1 1,4 6-379,2 0 0,2 2 0,2 9 1,1 3-95,-1 2 0,0 3 0,0 2 0,2 3-29,-2-3 0,-2 4 1,-2 0-1,0 1-159,0-1 0,0-2 0,0-5 0,2-3-332,3-3 0,-1-4 1,8-8 165,2 0 1,-5-10 0,3-8-1,0-9 143,-3-6 1,7-2-1,-5-2 1,5-1 63,1-3 1,-5 6 0,0 6 0,-1 0 335,-1 2 0,6 1 336,-5 9 1,5 7 0,-1 6-130,-3 8 1,-4 8 0,-6 9 0,1 2-89,3-1 1,0 3 0,-6-2 0,0 1-132,0 1 0,0-6 1,2 4-1,2-3-313,2-3 0,0 1 0,-4-3-121,3-3 1,-1-4 0,8-8 0,0-2-84,-3-4 1,7-12-1,-5-11 1,5-4 65,1-2 1,1 1-1,-1-1 1,1 2 158,-1 4 0,-5-1 0,-2 11 0,-1 5 189,1 5 1,-4-3 0,3 8 0,-1 6 15,-4 8 1,-2 7 0,0 7 0,2 5-174,2 4 0,0 2 0,-5 0 0,3-1-574,2 1 0,8 0 0,-3-2 0,5-2 636,1-2 0,9-7 0,1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37.7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37 7339,'11'-8'435,"-2"3"1848,-9-8-1591,0 9 0,0-3 0,0 14-184,0 6 0,0 4 0,0 3 1,0 2-131,0 4 1,0-2-1,0 11 1,0 4-93,0 5 0,0 8 0,0-4 0,0 5-31,0 8 0,0-2 0,-2 8 0,-3-1-65,-1-1 1,-1 0-1,7-6 1,0 0-103,0 0 0,0-9 0,0-4 0,0-4-248,0-3 1,0-9-1,0-3 1,0-6-374,0-1 1,0 0-677,0-1-580,0-8 208,0-2 917,0-9 1,0-2-199,0-5 0,0 3 297,0-9 1,2 2 0,3-4 564,1 1 0,1 1 0,-7-6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48.6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350 367 7977,'8'-29'0,"3"2"361,5 2 1,-5-5 0,1 7 0,0 0 49,-3-2 0,5-1 0,-8-3 1,-2 6 27,-2 4 0,-2 1 1,0 1-1,-2-1-109,-4 1 0,-10 7 0,-7 4 0,0 4-93,-2 2 1,-1 2-1,-5 4 1,2 8-119,-2 7 1,4 2-1,-2 10 1,0 6-168,2 4 1,-4 3 0,7 7 0,3-1 89,2 0 1,3-7 0,4-6 0,7-8-31,3-8 1,9-5 0,5-7 0,5-5-60,7-4 0,3-4 1,8-6-1,0-9-23,0-10 0,5 0 1,1-2-1,-2-3-53,-2-1 1,-4 0 0,-2 2-1,-4 4 14,-2 2 0,-3 8 0,-9 7 132,-1 2 1,-8 4-1,2 12 1,-4 9 186,-2 11 1,-6 5 0,0 2-1,0 1 133,-2 5 1,6 4-1,-3 7 1,3 1-199,2-1 0,0 8 0,0 2 0,-2 2-77,-4 0 0,4-2 0,-4 6 0,2-2 40,-2 0 1,2 0 0,-5-11-1,-1-1 111,0-4 0,1-11 0,-5-4 0,2-12-118,-1-9 1,3-6 0,-1-10 0,-3-4-74,-2-6 0,-7-11 0,0-8 0,1-8-116,3-7 0,-4-5 0,0-3 1,-1-2-107,-1-3 0,6-5-1,-5 6 1,5 2-1,1 1 1,9 9 0,3 3 0,4 4 2,2 6 0,8 12 1,5 2-1,9 7-221,7 4 1,6 2-1,4 6 1,1-2-340,-1-3 1,4 1 0,-1-8 0,1-1-51,0-3 0,3-1 0,-5-1 1,-4-1 287,-6-5 1,0 3 0,-6-8 0,-1 0 406,-5 2 0,0 1 1,-11 7-1,0-2 183,0-3 1,-2 1-1,-6 6 1,0-1 1266,0 1 0,0 5 2360,0 0-3100,0 9 1,0 3 0,1 11 0,3 5-239,2 1 0,0 7 0,-6-1 0,0-2-221,0-1 1,0-1 0,0 2-282,0 3 1,-6-1 0,0-6-93,2 1 0,1-3 0,-1-1-275,-2-2 0,0-11 53,6-1 0,6-7 1,2-13-1,1-3 21,5-6 1,3-4 0,5-2 0,1 0 212,-2 0 0,5 6 0,-3 2 0,0 2 91,2 3 0,-3 3 0,5 3 0,0 5 157,0 5 1,-5 4-1,3 2 1,-2 2 179,0 4 0,1 3 0,-7 11 1,-1 1 135,-5 2 0,5 1 0,-6-5 1,-1 3-58,-3 1 0,-4 0 0,-2-5 1,0-1-145,0 0 1,-8-1 0,-3-2-1,-5-3-29,-1 3 0,-1-6 1,-1-3-1,-3-3-143,-1-2 1,-6 0-1,6 0 1,-1 0-65,-1 0 1,6-2-1,-4-3 1,5-7-438,6-4 1,-1-1 0,7-1-319,2 1 1,2 0 0,4-1 0,4 1 200,6-1 1,11 7 0,4 1-1,2 2 644,0 4 0,0 2 0,6 2 0,-2 0 0,-4 0 0,4 0 0,-5 0 0,1 0 104,0 0 1,-8 0 0,2 0 900,-3 0 1,-3 0 230,1 0 0,-9 8 1,-3 4-462,-4 3 0,-2 3 1,0-1-1,0 2-376,0 5 0,0-5 1,0 4-399,0-3 1,2-3-405,4 1 1,4-9-1,7-5 1,1-8-172,-1-7 0,1-5 0,-1-1 0,-1-3 153,-5-3 0,5 4 1,-5-6-1,3 1 369,-2 1 0,-3 6 0,-5 5 677,2-2 0,0 5-91,-6-3 0,0 10 0,0 2 1,0 10-219,0 5 0,0 9 1,0-1-1,0 0-353,0 2 0,0-5 0,0 3 0,0-4-727,0-1 1,6-1 0,1-1-423,3-5 0,-4-3 0,6-8 0,1-2 464,3-4 1,-5-9-1,1-10 1,1-2 721,3-4 0,-4-1 0,-1 3 0,1 6 72,-2 4 1,3 1-1,-7 1 1,0 1 1516,2 5-358,-6 3 0,11 10 0,-7 4 0,0 5-398,2 5 1,-5 7-1,7 2 1,0 2-262,0 4 1,1 10-1,7 6 1,-1 3-32,1 3 1,-1 7-1,1 6 1,-1 8-581,0 7 0,-7 4 0,-4 5 0,-4 3-315,-2 6 0,-3-49 0,-2 1 0,-6 46 0,-3-12-920,2-13 1,-1-31 377,7-30 0,0-22 0,4-36 1,-2-11 22,-2-8 0,-1-12 1,3-5-1,-4-8 359,-2-8 0,1 2 1,-5 0-1,4 2 598,3 3 1,-5 11 0,6 5 0,2 6 386,2 6 1,2 12 0,2 13 0,4 10 113,6 11 0,9 9 1,4 9-1,2 0 37,4 0 0,2 8 0,0 3 0,-2 7-347,-1 5 1,-1-4-1,6 7 1,-2-3-28,-4 0 0,-4 0 0,-8-5 0,-1-1 45,-4 1 1,-5-1-1,-7 1-126,0-1 1,-7 1 0,-5 1 0,-6 2-368,-5 3 1,-4-1 0,-8-6 0,0 3-700,0 3 1,2-3-1,2 3 1,4-4-1226,2-1 0,-4-3-156,5-3 2280,9-4 0,7-8 0,8 0 0</inkml:trace>
  <inkml:trace contextRef="#ctx0" brushRef="#br0" timeOffset="167">2515 559 7889,'2'10'1884,"4"-2"-616,6-1 1,-2-5 0,1 4-753,3-4 1,-5-2-1,3 0-1260,2 0 1,-7 2 0,1 2-1850,0 2 0,-6 7 2593,4-1 0,-4 3 0,-2 3 0</inkml:trace>
  <inkml:trace contextRef="#ctx0" brushRef="#br0" timeOffset="317">2550 891 9126,'-9'17'3501,"1"-5"-2818,8 0 0,0-6 0,2 3-383,4-1 1,-2-2 0,7-6-1146,3 0 0,-5 0-1214,3 0 1,0 0 2058,5 0 0,-7-8 0,-2-2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2:56.5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560 594 7800,'-12'-17'732,"0"-1"1,7 9 405,-7 3 1,8 6-729,-2 6 0,6 3 1,4 9-1,2 1-226,-2 4 1,4-1 0,-3 7 0,1 2-204,2 2 0,-6 2 1,4-2-1,-2-2-708,1-2 1,-3 0 0,4 6 0,-4 0 726,-2 0 0,8 0 0,2 0 0</inkml:trace>
  <inkml:trace contextRef="#ctx0" brushRef="#br0" timeOffset="417">315 734 7807,'-25'-27'108,"4"0"1,-7 3-1,3-5-77,4-4 1,1-2-1,5 0 1,3-2 442,6-3 0,4 3 0,2-6 0,0 2 50,0 1 0,8-7 1,6 6-1,7 2-159,8 3 0,4 7 0,2 1 0,0 3-180,0 4 0,6 9 0,0 6 0,-1 4-248,3 2 1,-6 10 0,4 8-1,-3 9 25,3 6 1,-4 4-1,4 3 1,-4 9-87,-2 7 1,-2 0 0,-4 8-1,-4 2-54,0 2 1,-7 4-1,1 4 1,-7 5 100,-5 5 1,-1 1 0,-8 0-1,-4-1 165,-5-5 0,-7 1 0,-3-11 1,-4-5 86,-2-3 1,-2-7 0,-6-12 0,0-9 11,0-9 0,-2-15 1,-2-5-1,-4-6 80,-1-6 0,3-11 0,-6-14 0,-1-10-157,-3-11 0,5-9 1,-1-10-1,-1-5-343,-3-6 1,5-5 0,3-2-1,4 0 83,6 3 1,12 12 0,3 5-1,11 8-312,5 7 1,2 17 0,2 8-1,4 10-966,5 7 1,5 4 1427,1 8 0,8 8 0,3 2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07.0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193 769 7828,'-24'-16'71,"5"3"0,2-1 253,3-5 0,2 1 0,-1-5 579,1 3 1,8 3-1,-2 0-77,5-1 0,2 8 1,3 7-541,2 6 0,6 9 1,-4 11-1,-1 8-408,1 8 1,4 8 0,-6 9 0,-3 4 17,-1 2 0,4 2 0,0 8 0,-2 4-636,-2 5 1,-2-3 0,0-4 0,0-8-821,0-8 0,0-6-221,0-5 1781,0-28 0,0-21 0,0-25 0</inkml:trace>
  <inkml:trace contextRef="#ctx0" brushRef="#br0" timeOffset="217">53 874 7828,'-12'-45'0,"1"4"221,-3 4 0,6 2 0,3 2 0,3 2 390,2 2 1,7 8 0,5-2 0,6 3-166,5 3 1,2 5-1,6 2 1,0 1-236,6-1 0,-8 6 1,6-2-1,-2 4-76,0 2 1,0 8-1,-4 4 1,-6 3-201,-3 3 1,-5 7 0,-3 4-1,-6 6-146,-4 6 1,-4-4 0,-4 5 0,-8 1-141,-7 4 1,0-3-1,-6 1 1,-1-3-68,1-3 0,6-10 0,-4-5 0,1-5-602,1-1 0,0-9 1020,5-3 0,9-19 0,1-7 0</inkml:trace>
  <inkml:trace contextRef="#ctx0" brushRef="#br0" timeOffset="467">926 908 7889,'-11'-1'3572,"-1"-5"-2835,8 4 1,-4-8 0,10 6-539,4-2 0,-2-5 1,8 5-1,1 0-454,3-2 1,7 6-1,0-5 1,-1 1-538,-3 0 1,4 0-1,1 6 1,-3 0-986,-2 0 1777,-1 0 0,-1-8 0,1-1 0</inkml:trace>
  <inkml:trace contextRef="#ctx0" brushRef="#br0" timeOffset="634">1049 594 7887,'-10'-8'350,"0"6"0,4-3 342,-5 3 0,3 4 0,2 3-277,4 7 1,2 4 0,0 3 0,0 4-460,0 6 0,0 4 0,0 2 0,2 2-263,4 4 0,-2 2 0,5 3 0,-1-5-113,-4-4 1,0-2 419,2 0 0,-4 0 0,6-1 0</inkml:trace>
  <inkml:trace contextRef="#ctx0" brushRef="#br0" timeOffset="950">787 839 7887,'-26'-28'0,"7"-5"0,-2 6 0,5-2 398,4 0 0,9 8 0,-3-3 0,6 5 115,6 2 0,5 1 0,11 2 1,3 5-211,2 1 0,2-4 0,8 5 0,2-1-51,1 0 0,1 2 1,-4 8-1,2 6-176,2 9 0,-1 9 0,-7 9 0,-4 1-236,-5 5 1,-5 4 0,-3 7 0,-5 1-121,-5-1 1,-4 0-1,-2 1 1,-2-1 255,-4 1 1,-5-9 0,-11-3 0,-3-6 105,-2-6 0,-2 0 0,-6-10 1,0-5 21,0-4 0,0-4 1,0-8-1,0-6-66,0-10 0,2-7 0,2-10 0,4-2-266,2-3 1,2 1-1,5-6 1,3 3-257,3 3 0,4 2 0,8 2 0,2 0-306,4 0 0,10 8 1,11 4 789,6 3 0,-2 11 0,11 1 0</inkml:trace>
  <inkml:trace contextRef="#ctx0" brushRef="#br0" timeOffset="1467">1904 943 7774,'-11'-17'837,"-1"-1"1,0 1-278,3 0 0,-1-7 1,6-1-1,-2-2-129,2-4 0,2-8 0,4-4 0,4 1-137,6-1 0,5 2 0,5 4 1,3 0-121,2 3 0,0 4 0,4 19 0,-2 5-221,2 4 1,-3 2 0,-1 4 0,-2 8-83,-4 11 1,5 8 0,-3 6 0,-2 3 12,-1 7 0,-3 3 0,-1 3 0,-3-1-96,-1 1 1,-6-1 0,3 0 0,-1 1 40,-4-1 1,-2-1 0,-2-1 0,-2-1 323,-4-1 1,-4-1-1,-7-12 1,-2 0 62,-5 0 1,-3-8-1,-8-4 1,0-6 134,0-5 0,0-4 1,-2-8-1,-1-2 35,-3-4 1,2-9 0,8-13 0,2-3-495,-2-6 0,-2-9 0,0-1 0,4-1-521,6 1 0,11-3 0,6 3 0,4-1-291,2 1 1,0 4 0,2 10 0,4 2 919,6 2 0,11 8 0,4-4 0</inkml:trace>
  <inkml:trace contextRef="#ctx0" brushRef="#br0" timeOffset="2250">2882 751 8936,'-17'-9'1369,"-1"3"0,7 4-662,-1 2 0,8-2 0,0-2-465,8-2 1,8 0 0,9 6 0,4 0-145,3 0 0,1-5 1,6-1-1,-1 2-484,1 2 1,-2 0 0,-2-2-1,-3-2-634,-3 2 0,0 2 0,-4 2 0,1 2 252,-7 4 0,1 4 1,-10 7-1,-4 3 768,-6 3 0,-6-4 0,-9 5 0,-3-5 0,-1-1 0,-8-1 0,2 1 0,-4-1 107,-2 0 1,2-5 0,2-2 0,4-2 951,1-5 0,3-1 0,6-2-69,-1 0 0,9-2 0,5-1-848,8-3 0,5-8 0,11 4 0,1-1-336,2-1 1,8 6 0,-4-3 0,3-1-236,-1 0 0,0 6 1,6-1-1,-2 3-1233,-4 2 0,4 0 1662,-4 0 0,4 0 0,2 0 0</inkml:trace>
  <inkml:trace contextRef="#ctx0" brushRef="#br0" timeOffset="2967">3965 297 7848,'-17'-17'281,"-1"-1"1,3 1 509,3-1 1,-2 7 0,9-1 1024,1-2 0,2 5-1013,2-3 1,7 10-1,5 2-513,4 10 0,1 7 0,-1 7 1,-3 5-216,-1 4 0,-2 9 1,3 7-1,-3 7-387,-2 8 0,3 12 0,-5 5 1,-2 7-498,-2 5 0,-2 2 1,0-45-1,0 1 0,0 44-375,0-6 0,-6-15 0,0-24 653,2-13 0,2-21 0,2-24 0,0-19 290,0-16 1,0-15-1,0-8 1,-2-6 240,-3-3 0,1-7 0,-8 4 0,-1 1-73,-3-1 0,-3-3 0,-3 5 0,-1 2 306,2 2 0,1 10 0,5 4 0,3 6 493,6 5 1,4 6 0,6 10 0,6 4-135,7 2 0,18 2 1,0 7-1,2 3-84,0 1 1,4 8 0,1-2-1,1 4-162,0 2 0,-2 8 1,-7 4-1,-1 5-149,-3 6 0,-1 5 0,-10 7 1,-5-1-70,-5 1 0,-3 2 0,-6 4 1,-2 4-59,-4-1 0,-5 5 1,-11-8-1,-3-1-245,-2 3 1,-8 0-1,-6 1 1,3-7-432,1-6 1,2-9 0,0-1 0,0-7-275,0-9 1,6-3-1,2-2 1,3-2-1779,9-3 2658,-3-13 0,16-1 0,-5-7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06.0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348 681 9477,'-18'-7'2340,"1"-1"-1238,-1-4 1,11-3-682,7 3 1,7 2 0,11 1 0,1 1-322,5 4 0,3 2 0,6 2 0,-2 0-334,-2 0 0,-6 0 1,4 2-1,-1 4-179,-5 5 0,-2 5 0,-3 3 0,-5 3-109,-5 1 0,-4 8 0,-2-2 0,-2 2 332,-4-2 0,-5 4 0,-11-6 1,-3 3 339,-2-1 1,0-6 0,-4 4 0,4-2 501,1-3 1,3-3 0,6-3-196,-1-5 0,10-3 0,8-8-373,10 0 1,8-8 0,5-3 0,6-5-363,4-1 0,2-7 0,0 1 0,0 2-269,0 1 0,0 3 1,0-1-1,-2 3-518,-4 3 0,2-1 0,-8 7 1065,-2 2 0,-1 2 0,-3 2 0</inkml:trace>
  <inkml:trace contextRef="#ctx0" brushRef="#br0" timeOffset="351">313 559 7912,'-43'-43'278,"8"7"0,0-3 1,10 6 52,6 4 1,3-1-1,4-4 1,7 1 242,3 3 0,9-3 0,5 6 0,6-2-186,5 0 1,10 8 0,10-4 0,1 1-188,5 1 0,9 2 0,6 9 1,2 6-77,-2 4 0,-4 12 0,-7 9 0,-1 14-169,0 12 1,-3 7 0,-7 7 0,-9 5-173,-5 3 1,-11 5-1,-7 2 1,-2 2 42,-5-3 0,-3-1 1,-5-2-1,-9 0 93,-7 0 1,-1-8 0,-9-6 0,-4-7 321,-3-9 0,-11-5 1,2-6-1,-1-7 192,1-9 0,-3-7 0,3-12 1,-5-7-103,-6-9 0,9-12 0,-3-13 0,1-5-268,1-7 1,0 1 0,3-8-1,6-2-435,4 2 1,10 10-1,6 2 1,7 7-485,8 4 1,8 5-1,8 10 1,9 11-1202,7 9 0,3 6 2056,6 2 0,7 8 0,3 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00.1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560 680 7925,'-8'-37'264,"-4"-4"1,3 4-1,-1-2 1,2 6 102,4 4 0,2 6 1,2-4 867,0 2 1,2 11-829,4 14 0,-4 8 0,6 11 0,-2 6-234,-1 10 0,7 4 0,-6 12 0,0 5-224,1 4 0,-5 4 1,4 6-1,-4 0-304,-2 0 1,0-3 0,0-1 0,0-3-344,0-3 0,0-2 0,0-8 0,0-5-2121,0-10 2424,0-8 1,0-35-1,2-15 1,2-20 394,2-13 0,0-12 0,-6-8 0,0 1-12,0-3 0,-6 8 1,-2-1-1,-2 5 161,-3 0 1,-3 7 0,-1 5-1,1 7 513,5 5 1,1 1 0,6 6-1,-2 2 42,2 4 1,10 6-1,6 9 1,5 4-307,7 3 1,1 1 0,8 6 0,0 2-256,4 4 0,1-2 0,-3 7 1,0 3-84,0 1 1,-2 3-1,-4-3 1,-5 1-44,-5 1 0,-4-3 0,-3 9 1,-6-3-84,-4-3 0,-4 8 0,-4 2 0,-6 2-167,-3 1 0,-4-3 1,-3 2-1,-3-4-165,-2 0 0,-2-5 0,-4 1 0,2-5-443,2-5 0,7-7 0,-1 2 243,4-4 1,9-4 0,4-4 0,6-4 597,6 1 0,5-7 0,13 5 0,3-5 0,8-1 0</inkml:trace>
  <inkml:trace contextRef="#ctx0" brushRef="#br0" timeOffset="852">1328 854 7856,'-17'0'-23,"-1"0"1,1 0 357,-1 0 1,7 0 1770,-1 0-1796,8 0 1,-2 0 0,12 0-191,6 0 0,3 0 0,3 0 0,-1 0-116,1 0 0,-1 0 0,1 0 1,1 0-289,4 0 1,-3 0-1,3 0 1,-4 0-443,-1 0 1,-1 0 0,1 0 0,-1 0 725,1 0 0,-1 0 0,1 0 0</inkml:trace>
  <inkml:trace contextRef="#ctx0" brushRef="#br0" timeOffset="1052">1398 697 7856,'-17'-12'685,"-1"3"1,1-1-500,-1 0 0,1 6 592,-1-1 1,8 5-511,5 5 0,3 5 0,2 8 0,0 1-318,0 4 1,6 4 0,1 8 0,1 0-433,0 0 0,3 0 1,-5 2-1,0 2-136,2 2 1,-6-1 0,6-5 0,-3 0 617,1 0 0,8 0 0,-4 0 0</inkml:trace>
  <inkml:trace contextRef="#ctx0" brushRef="#br0" timeOffset="1385">1206 1046 7856,'-25'-23'0,"-3"-2"326,1-2 1,0-2-1,8-4 1,-1 2-81,5 1 0,9 7 0,0-4 1,4 0 216,2 0 1,4 5 0,6-1 0,7 4-199,3 1 1,7 1-1,2-1 1,4 3-224,2 3 1,0 4-1,2 8 1,1 0-71,3 0 1,0 0-1,-6 2 1,-2 6-137,-4 9 0,4 3 0,-8 9 0,-2 4-141,-5 6 0,-10 3 0,1 7 0,-1-2 201,-4 1 1,-4 1-1,-6-1 1,-5-3 255,-5-3 1,-3-7-1,-3-8 1,-3-1 19,-2-5 1,-2-3 0,-6-7 0,0-5 116,0-4 0,6-4 0,0-6 0,-2-7-194,-2-7 0,4-9 1,2 2-1,1-4-302,5-2 1,2 0 0,3 0 0,4 0-298,7 1 0,5 1 0,5 3 0,9 7-281,7 4 1,12 3 0,10 3 0,2 3 784,3 2 0,10 2 0,4 6 0</inkml:trace>
  <inkml:trace contextRef="#ctx0" brushRef="#br0" timeOffset="1853">2097 715 7830,'-26'-8'294,"-3"-4"1,-4 2-1,0 1 1,4-1 633,6 0 0,3-1 1,3-7-1,1 1-271,5-1 1,5 1 0,12-1-532,5 1 1,7 1 0,5 3 0,6 3-177,4 2 0,4 3 0,2 5 1,2 0-192,-2 0 1,-3 5 0,-1 5-1,2 4-92,4 5 1,-10 4 0,2 1 0,-6 7 92,-6 7 0,-3 1 0,-4 8 1,-5-1 118,-1-1 1,-6 5-1,-12-3 1,-9 3 141,-6 3 0,-4-7 0,-6-3 1,0-4 222,0-6 0,-6-4 0,0 0 0,2-7-11,3-9 0,3-7 1,2-12-1,1-7-230,-1-9 0,6-11 0,4-10 1,5-1-156,5-5 0,7-7 0,-2 0 0,4 5 22,2 9 1,0 5 0,2 4-1,4 4 236,5 5 1,5 13 0,1 5 0,3 6 133,3 6 1,-2 3 0,7 9 0,-1 1 0,0 5 0,0 1 0,4 6 0,-2-4-108,2-2 0,2 4 1,2-3-1,0 1-234,0 4 0,0-4 0,-2 0 0,-4-2-623,-6-3 1,3-3-1,-5-1 1,-4-1-2603,-3 1 3326,-2-9 0,-3 7 0,-1-7 0</inkml:trace>
  <inkml:trace contextRef="#ctx0" brushRef="#br0" timeOffset="2352">368 295 7968,'-8'-17'105,"-8"-1"0,-9 1 0,0 0 315,0-1 0,-1 8 0,5 5 0,-2 3 454,1 2 0,1 7 0,0 7 0,-3 7-339,3 8 0,2 12 1,1 8-1,3 7-349,3 8 1,-2 4-1,9 4 1,1 3-202,2 7 0,10 1 1,5 1-1,9-5-459,7-1 0,4-10 0,3-8 0,5-4-492,6-3 0,5-5 1,6-15-1,6-4-687,4-5 0,10-7 1653,3-5 0,13 3 0,3-5 0</inkml:trace>
  <inkml:trace contextRef="#ctx0" brushRef="#br0" timeOffset="2769">2952 208 7792,'-9'-8'4039,"-5"-1"-3639,8-9 0,4 10-146,14 8 1,0 8 0,13 10 0,-2 1 108,0 4 0,8 3 1,-2 5-1,3-2-146,-3 2 0,-4 8 1,-8 3-1,-1 3-76,-5 3 1,-3 9-1,-8 3 1,-4 2-59,-7 4 1,-3 2 0,-15 0-1,-2-4-539,-2-6 0,4-8 0,2-7 0,1-10-1657,5-6 0,2-11 639,1-10 1,9-12 1473,3-6 0,4-11 0,2-4 0</inkml:trace>
  <inkml:trace contextRef="#ctx0" brushRef="#br0" timeOffset="3135">3441 697 9176,'-17'0'1492,"7"0"1,4 0-1,12 0-1277,6 0 1,3 0-1,5 0 1,3-2-296,6-4 1,-2 4 0,2-5 0,2 1-469,2 0 1,-5-6-1,-3 6 1,-2 1-211,0-3 1,1 6 0,-9-6 757,-3 0 0,3 7 0,-5-7 0</inkml:trace>
  <inkml:trace contextRef="#ctx0" brushRef="#br0" timeOffset="3335">3581 313 7807,'-12'0'400,"1"0"597,-3 0 1,4 2 0,1 4-409,1 5 1,2 5-1,4 3 1,-2 3-353,-2 1 0,1 8 0,7-2 0,1 6-377,3 6 0,0-3 1,-4 7-1,2-2-483,2-4 1,0-3 0,-6-1 0,2 0-1842,3 0 2464,-3-8 0,6-1 0,-8-9 0</inkml:trace>
  <inkml:trace contextRef="#ctx0" brushRef="#br0" timeOffset="3652">3371 575 7807,'-17'-18'152,"-1"-1"1,3-2-1,3-5 305,7-1 1,3 6 0,2-4-1,0 1 29,0 1 1,7-6-1,7 6 1,7 1-196,8 3 0,4 3 0,2 3 1,2 3-258,4 2 0,-4 3 1,4 6-1,-5 5-118,-1 6 1,-2 13-1,-2 8 1,-3 8-90,-3 4 1,-4 1 0,-7 7 0,-5-1 34,-1 0 0,-2-5 0,-8-1 0,-2 1 170,-2-2 1,-9 3 0,-1-7 0,-7-4 248,-4-6 1,-2 0 0,-6-8 0,0-2 37,0-1 1,6-10 0,0-5 0,-2-5-138,-2-5 0,4-11 1,1-11-1,1-4-409,0-6 1,12-8 0,-1 3 0,6-1-331,6 0 0,4 3 0,6 5 0,8 0-2107,7 0 2664,6 0 0,16 0 0,2 0 0</inkml:trace>
  <inkml:trace contextRef="#ctx0" brushRef="#br0" timeOffset="4201">4227 243 9192,'-17'0'1336,"-1"0"0,9 8 1,3 3-808,4 5 0,2 3 0,0 3 0,0 3-185,0 2 0,8 2 1,3 8-1,5 4-554,1 5 0,-1 5 1,-3 3-1,-3 4-425,-2 6 1,-2 2 0,-6-2-1,0-5-198,0-5 0,0-6 0,-2-5 0,-4-12 247,-6-9 1,2-11-1,1-19 1,-1-11 295,0-14 0,6-12 0,-3-13 0,1-6 163,0-4 1,-6-2-1,5-1 1,-1-3 334,0-2 0,2 2 0,4 8 0,-2 4 580,-1 2 0,1 2 0,10 8 0,5 5-130,5 10 1,3 2-1,4 10 1,5 1-89,-1 3 0,6 9 0,-6 4 1,2 6-371,0 6 0,-7 6 1,1 9-1,-4 4-199,-1 3 1,-9 1-1,-1 8 1,-2 1-27,0 3 0,-2 2 0,-10-4 0,-6 1-63,-3-1 0,-3 4 0,1-2 0,-3-3 66,-3-1 0,2-4 0,-8-2 0,-1-3-46,3-3 0,2-8 0,8-7 1,-1-2 22,1-4 0,5-2 148,0-2 0,16 0 0,2 0 0,8 0-27,3 0 1,8 0-1,3 0 1,1 0-161,0 0 1,6 7 0,5 5 0,-1 3-427,-2 3 1,-2-1 0,2 3-1,4 3-309,5 6 1,-3 4-1,-2 0 1,-4-4 818,-3-5 0,1 3 0,0 0 0</inkml:trace>
  <inkml:trace contextRef="#ctx0" brushRef="#br0" timeOffset="4385">4891 645 7805,'0'-18'1623,"-2"9"0,-2 1-620,-2 0 1,2 0-644,10-3 1,4 3 0,7 8 0,3 0-72,3 0 0,-2 0 0,8 0 0,1 0-1006,-3 0 1,4 0 0,-6 0 0,0 0-1153,0 0 0,-3 2 1869,-11 4 0,13 3 0,-5 9 0</inkml:trace>
  <inkml:trace contextRef="#ctx0" brushRef="#br0" timeOffset="4535">5065 802 7766,'-17'17'387,"0"1"1116,-1-1 0,8-5-927,5 0 1,5-9-1,5 3-517,7-4 0,9-8 0,5-1 0,-1-3-522,0-4 0,4 5 1,-4-3-1,3-2 463,3-1 0,2-3 0,1 1 0</inkml:trace>
  <inkml:trace contextRef="#ctx0" brushRef="#br0" timeOffset="4835">5572 645 7766,'0'-18'876,"2"7"-242,4-1 1,-4 0 0,3-5-1,-1 1-61,2 5 1,-2-5 0,6 4 0,-1-3-306,1-2 0,2 1 1,5 2-1,1 5-163,-1 1 1,1 0 0,1 4 0,2-2 6,3 3 1,5 3 0,-4 5 0,0 7-190,0 4 0,-1 3 0,-7 2 0,-1 5-100,-5 1 1,-3 2-1,-8 6 1,0 0 109,0 0 0,-10 0 1,-5-2-1,-8-2 154,-5-2 0,5-6 0,-6 4 0,0-2 406,2-3 0,-4-11 1,6-5-1,-1-4-35,1-2 1,2 0-1,5-4 1,1-7-388,-1-13 1,7-7-1,1-4 1,2 0-394,4 0 0,2 1 0,2-1 0,0 2-874,0 4 1,0 3 0,0 9 1195,0-1 0,0 1 0,0-1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17.7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612 453 8883,'0'-24'965,"0"1"1,-2 0-1115,-4-2 1,4 3 0,-5-5 0,1 0 735,0 0 0,-2-2 0,2-4 0,-3 2 84,-1 2 0,-4 5 0,7-3 1,-3 2-174,-4 4 0,5 7 0,-3 4-319,-1 2 0,-1 5 0,0 8 1,5 9-101,1 7 0,0 7 0,4 8 0,-2 5-41,3 6 1,1 9 0,0 4 0,-2 4-471,-2 8 1,0-2 0,6 6-1,0-5-361,0-1 1,0 8-1,0 3 1,2 3-15,4-3 0,-4-3 1,4-8-1,-2-2-358,1-4 1,-3-12 619,4-11 0,-4-24 545,-2-17 0,-8-23 0,-1-22 0</inkml:trace>
  <inkml:trace contextRef="#ctx0" brushRef="#br0" timeOffset="399">228 977 8020,'-43'-35'116,"6"-6"0,-3 0 0,5 4 240,6 6 1,5 6 0,13 8 0,5-1 526,4 1 1,4 7-421,4 4 0,9 4 0,10 2 0,3 2-575,3 4 0,2-2 0,2 6 0,-1-1-370,1 1 1,0-4-1,2 4 1,2-1-232,2 1 0,0-6 0,-7 2 0,1-4 226,0-2 0,-6 0 0,-1 0 0,-1 0 507,0 0 0,-6-6 1,1-2 1009,-9-2 0,1 4 2254,-8-5-2612,-1-1 1,-3 1 0,4 1 0,6 2-367,3 4 1,3 2 0,-1 2 0,3 0-317,3 0 0,-2 0 1,6 2-1,1 2-131,-1 2 1,-4 7 0,4-1-1,-2 4-125,-3 1 1,-9 1 0,-3 1 0,-2 2 28,-4 3 1,-2 5-1,-6-4 1,-6 2 175,-7 4 0,-11-6 0,3-1 0,-2-5 119,-4-1 1,-2-7-1,-2-1 1,2-2-368,4-4 0,2-4 0,7-6 0,1-6-390,4-3 0,3-11 1,0-3-1,8-4-464,8-2 1,8 0 1162,11 0 0,-3 0 0,5 1 0</inkml:trace>
  <inkml:trace contextRef="#ctx0" brushRef="#br0" timeOffset="633">1066 697 8020,'12'0'291,"0"0"1,1 0 237,3 0 0,1 6 0,1 2 0,-1 2-79,0 3 1,1 3 0,-3 1 0,-1 3-101,-2 3 0,-3 4 1,5 8-1,-4 0-212,-3 0 0,-1-2 0,-6-2 0,0-2-32,0 2 0,-7-6 0,-5-2 0,-4-5-47,-1-6 1,-1-5 0,1-7-105,-1 0 0,3-7 0,1-5 0,5-6-26,1-5 0,2-2 0,6-4 0,0 4-194,0-1 0,8 1 0,4-4 0,3 6-182,2 3 0,9 3 0,1-1 0,4 3-465,4 3 0,-4 4 0,12 8 912,-1 0 0,3 0 0,7 0 0</inkml:trace>
  <inkml:trace contextRef="#ctx0" brushRef="#br0" timeOffset="1049">2027 208 7922,'-18'-27'297,"3"4"0,3 3 3739,6 3-3079,-3-1 0,14 11 0,1 7 0,10 11-491,7 11 0,-4 7 0,7 10 1,-3 3-312,0 3 1,6 7 0,-5 8 0,-3 3-129,-2 3 1,-1 3 0,-3 5 0,-1 4-58,-2 1 0,-3-1 0,5 0 0,-4-9 190,-3-1 0,1-13 1,-4-5 60,2-5 1,2-20-1,-5-15 1,3-14-163,-2-14 1,4-7 0,-2-12 0,0-5-110,1-11 1,-3-1-1,6-10 1,0-2-715,-1-2 0,1 0 1,4 2-1,-3 4-453,3 2 0,-1-2 0,1 9 0,-4 9-278,-3 5 1,-1 12 1494,-6 3 0,0 5 0,0 1 0</inkml:trace>
  <inkml:trace contextRef="#ctx0" brushRef="#br0" timeOffset="1232">2254 662 7922,'-23'18'0,"-1"-1"0,3 1 1862,1-1 1,9-7-998,-1-4 1,10-4 0,2-2 0,12 0-437,9 0 1,1-6-1,7-2 1,2 0-526,2 1 1,2-5-1,2 4 1,-1 0-781,-1 1 0,4 1 0,-10 4 0,4-2 876,2-2 0,0 0 0,0 6 0</inkml:trace>
  <inkml:trace contextRef="#ctx0" brushRef="#br0" timeOffset="1732">3040 383 7967,'-8'-18'1743,"-2"3"0,-5 1 3880,3 3-5096,4 7 1,10 6 0,4 15-1,6 10-363,3 6 0,-3 4 1,0 4-1,-1 7-385,-1 9 0,0 1 0,-7 12 0,3 7-656,-2 7 1,-2 5 0,-2 2 0,0 2-389,0-1 0,0-9 0,0-15 545,0-21 1,0-34 0,0-28 0,0-22 191,0-19 0,-2-18 0,-2-8 0,-3-5 528,-3-6 0,4-2 0,-6-2 0,-1 7-200,-3 7 0,-1 3 0,1-3 0,5 5 717,5 7 1,4 12 0,2 21 0,0 7 205,0 7 0,10 7 1,5 5-1,8 6 182,5 4 0,1 2 1,6 2-1,-1 4-432,1 6 0,0 9 1,0 4-1,0 3-323,0 3 0,-6 0 0,-2 0 0,-3-2-150,-9 2 0,1 0 1,-10 0-1,-3-2-100,-1 2 0,-2 0 0,-2 0 0,-3-4-181,-7-1 1,-5 3-1,-7-6 1,-3-4-527,0-5 0,-6 0 0,4-7 1,-2 1-224,2 0 1,3-2-1,9-6 1030,-1 0 0,9-8 0,1-2 0</inkml:trace>
  <inkml:trace contextRef="#ctx0" brushRef="#br0" timeOffset="2049">4262 505 9829,'-11'-15'889,"1"1"0,0 4-270,0 3 1,-1-7 0,-7 4 0,1 1-262,-1 3 0,-5 4 1,-2 2-1,0 0-143,-1 0 1,-5 2-1,2 4 1,-2 7 9,2 9 1,-2-1 0,8 8 0,1 2-46,3 2 1,2 2 0,1 2 0,2 2-170,3 1 0,7 9 0,-2-5 1,6 3-94,6 0 0,4-9 1,9 3-1,4-4-491,6-2 0,4-10 1,2-5-1,0-9-410,0-3 0,0-2 0,0-8 0,-2-4 983,-4-6 0,4-11 0,-6-4 0</inkml:trace>
  <inkml:trace contextRef="#ctx0" brushRef="#br0" timeOffset="2216">3948 715 7878,'-10'-8'0,"-5"6"0,5-6 2449,0 0 1,4 7-1564,12-5 0,4 4 0,9 2 1,3 0-1083,1 0 1,8 0 0,-2 0 0,4 0-1049,2 0 1,6 6 1243,0-1 0,-1 9 0,-5-4 0</inkml:trace>
  <inkml:trace contextRef="#ctx0" brushRef="#br0" timeOffset="2449">4559 365 9873,'-17'-17'2373,"9"-1"1,10 1-1568,13 0 1,5 5-1,9 2 1,4 2-574,6 5 0,-2-5 1,3 2-1,-3 2-869,-2 2 0,0 8 0,0 2 0,-2 1-1218,-4 5 0,-4 2 0,-7 1 1854,-1 0 0,1 9 0,-1 1 0</inkml:trace>
  <inkml:trace contextRef="#ctx0" brushRef="#br0" timeOffset="2600">4681 645 7889,'-17'10'1597,"-1"3"586,1-7 0,11 6-1638,12-7 1,4 1-1,15-6 1,0 0-620,4 0 1,4 0-1,0 0 1,-2 0-1423,-2 0 0,0 0 1496,6 0 0,0 0 0,0 0 0</inkml:trace>
  <inkml:trace contextRef="#ctx0" brushRef="#br0" timeOffset="2883">4594 330 7875,'-17'0'435,"-1"0"0,1 0 0,-1 0 1069,1 0 0,5 0 0,2 2-722,3 4 1,1 4-1,6 7 1,0 3-521,0 3 1,2 6-1,2 10 1,1 4-28,-1 1 1,4 9 0,0 7 0,0 0-7,-1 0 0,5 6 1,-6-2-1,-2 4-345,-2 2 0,-2-8 0,2-6 0,1-7-156,3-8 1,6-5 0,-2-4 0,3-9-176,7-12 1,3-7 0,0-4-1,6 0-380,4 0 0,2-2 0,0-3 0,0-7-300,0-4 0,0 5 1,0-1 1126,0-1 0,0-3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22.4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348 122 7909,'-18'-7'1210,"9"3"-549,3-8 1,6 8 0,7-1-352,11 3 0,1 7 0,8 3 0,1 2 46,-1 3 0,-4 3 0,4 1 0,0 1-276,1-1 1,-7 7 0,0-1 0,-7 0-94,-8 2 0,-4-3 0,-2 5 1,0 0-111,0 0 0,-8-5 0,-4 1 0,-5-4 1,-7-1 0,5-3 1,-4-1-1,3-2 132,3 1 1,-1-5 0,3 0 329,3-1 1,5-3-109,7 8 0,1-8 0,5 2 0,8-4-88,7-2 0,-1 5 1,3 3-1,-4 0-175,-1 0 1,-1 3-1,1-3 1,-1 2-121,1 3 0,-9 3 0,-3 3 1,-4 3-161,-2 1 1,-2 6 0,-4-4-1,-5 0-143,-5 1 1,-3-1-1,-3-4 1,-3 3-251,-2-3 0,4-8 0,-4-3 0,-1-2-209,1-4 1,4-4 912,-6-6 0,0-11 0,-6-11 0</inkml:trace>
  <inkml:trace contextRef="#ctx0" brushRef="#br0" timeOffset="333">68 262 8124,'10'-19'0,"-4"-3"297,-4-1 1,0 0 0,2 3-1,5-1 162,7-2 1,1 0-1,16 5 1,4 1 142,0-1 0,8 3 1,3 3-1,8 6-367,8 4 0,-3 6 1,-3 8-1,-4 11-275,-1 8 1,-3 14-1,-3 5 1,-9 8 46,-7 4 1,-2 3-1,-9 4 1,-7 3-88,-3 4 0,-4 1 0,-10 5 0,-6-6 163,-7-5 0,-12-8 1,0-7-1,-4-8 255,-2-7 1,-2-14 0,-2-7 0,-4-9 81,-1-3 1,-3-4 0,-5-10 0,-1-7-113,1-9 1,6-7 0,1-12-1,0-5-198,1-5 1,5-9 0,-2-4 0,4-6-386,2-5 0,8 3 0,6-4 0,7 4-516,8 2 1,6 8 0,6 4 0,8 8-226,7 9 0,6 10 1,6 19-1,-2 6-1679,-2 4 2695,-7 10 0,11 10 0,-6 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31.2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35 8760,'-8'-10'2532,"-3"5"-1988,3-5 0,2 8 0,12-4 0,7 4-258,9 2 1,3 0 0,6 2 0,-2 2-196,2 2 1,2 2 0,2-5-1,0 5-161,0 2 1,0-4 0,-2 5 0,-2 1-35,-2-2 0,-8 5 0,3-3 1,-5 3 172,-1 3 1,-3-1-1,-3 1 1,-6 1 212,-5 5 1,-1-3 0,0 8-1,0 2 52,0 2 1,-5 2 0,-3 0-1,0 0-188,0 0 1,-3 5-1,3 1 1,0 0-208,0 2 1,3-5 0,5 7 0,0-2-454,0-4 0,0-3 1,0-3-1,0-2-1574,0-1 0,5-9-1680,1 2 3768,8-11 0,-12-12 0,6-10 0</inkml:trace>
  <inkml:trace contextRef="#ctx0" brushRef="#br0" timeOffset="199">80 542 7835,'-17'0'1241,"0"0"-218,-1 0 0,8 2 0,6 1-555,8 3 1,8 2 0,9-4 0,5 4-174,1 1 1,4-5 0,8 2 0,1-4-487,-1-2 0,-2 2 1,-2 2-1,0 2-772,0-3 1,-6-1-1,-2-2 54,-2 0 0,-3 2 0,-11 4 909,-5 6 0,-4 3 0,-2 3 0</inkml:trace>
  <inkml:trace contextRef="#ctx0" brushRef="#br0" timeOffset="366">98 926 7835,'-27'2'0,"3"2"585,5 1 0,7 1 3085,1-6-2969,7 0 1,4 0 0,13 0-1,9 0-501,7 0 1,4 0 0,2 0-1,0 0-518,0 0 1,0 0-1,0 0 1,-2 0-455,-4 0 1,4 0 0,-6 0 771,0 0 0,6 8 0,-6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28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8031,'0'-17'2759,"8"11"-2299,4 12 0,-3 11 0,3 20 0,1 6-3,3 9 1,1 9-1,3 10 1,1 3-247,3 2 1,5 11-1,-6-3 1,-2-3-271,-1-1 0,-3-5 1,1-5-1,-3-2-85,-3-4 1,1-12-1,-5-13 1,2-8-165,3-7 0,-3-7 1,2-7 120,1-10 1,-5-10-1,0-13 1,-2-6 165,-1-4 0,1-10 1,-6-4-1,2-5-10,4-6 0,-4-2 0,4-4 0,-4 5-136,-2 5 1,0 2 0,2-3 0,2-1-117,1-2 1,3 5 0,-4 9 0,2 1-211,-2 4 0,4 4 0,-1 6 0,1 6-490,0 4 0,5 9 983,-1 4 0,4 4 0,1 2 0</inkml:trace>
  <inkml:trace contextRef="#ctx0" brushRef="#br0" timeOffset="184">175 495 8031,'-20'16'0,"1"-3"252,2-1 1472,-5-8 0,22 3-1222,0-7 1,8 0-1,11 0 1,3-2-455,1-3 0,2 1 1,-2-6-1,5 0-456,-1 1 0,6 3 1,-4-4-1,4 0-595,2 1 1,-6 5 0,2-4 1002,6 0 0,-2-1 0,7-9 0</inkml:trace>
  <inkml:trace contextRef="#ctx0" brushRef="#br0" timeOffset="450">943 233 9129,'-17'0'1862,"-1"0"0,9 8 0,5 3-1321,8 5 1,3 7 0,7 2 0,-2 3-546,1 3 0,1 9 1,-1 7-1,-3 5-431,-2 7 0,3 3 0,-5 8 1,-2 1-70,-2 5 1,-2-6 0,0 0-1,-2-10-1344,-4-6 1,4-5 1171,-3-9 1,3-24-1,2-28 1,0-15 675,0-12 0,0-21 0,0-12 0</inkml:trace>
  <inkml:trace contextRef="#ctx0" brushRef="#br0" timeOffset="684">908 338 8088,'0'-35'0,"0"2"0,0 2 73,0 2 1,0 7-1,2-1 1,4 6 893,6 5 0,9 2 1,4 6-1,2-1-450,4 1 1,2 2 0,2 2-1,0 2-262,0 4 1,-2-3-1,-4 9 1,-5 2-188,-5 1 0,-3 5 1,-5 1-1,-5 4-88,-4 2 1,-2-3-1,-4 5 1,-6 0-167,-7-2 1,-6 10 0,-1-6 0,-5 0-193,-4 2 1,0-6 0,0 0 0,2-2-246,0-3 0,-4-3 0,12-1 1,2-3-2899,1-3 2223,11-4 1298,9-16 0,9-2 0,9-7 0</inkml:trace>
  <inkml:trace contextRef="#ctx0" brushRef="#br0" timeOffset="1134">1974 373 8675,'9'-8'2230,"-1"4"-1025,-8-8 0,0 1-648,0-7 1,-8 7-1,-3 1 1,-7 2-271,-5 4 1,2 4 0,-7 6 0,1 6-213,0 3 1,-2 5-1,-4 3 1,2 8-103,2 8 1,7 0 0,-1 5 0,4 1-25,1 0 1,9-5 0,3 5-1,4-2-163,2-5 0,2-1 1,4-4-1,5-2-136,5-2 0,7-7 1,2 1-1,2-5-392,5-7 1,-5-3 0,2-8 0,2-2-74,2-4 1,0-3 0,-4-11 0,-6-1 364,-3-3 1,-3-7 0,-1 2 0,-5-2 449,-5 2 0,-6 2 0,-6 6 0,-5-3-21,-5 3 1,-7 2 0,-2 1 0,-3 1 181,-3-1 0,4 3 0,-2 1 1,0 4 715,2 3 1,2-5-1,7 6 481,1 2 0,1 4-938,4 6 0,12-2 0,12 6 0,6-3-600,5-3 0,4 4 0,8-2 0,0-2-681,0-2 1,0-2-1,0 0 1,2 0-645,3 0 0,-3-6 1505,4 0 0,4-15 0,-1 1 0</inkml:trace>
  <inkml:trace contextRef="#ctx0" brushRef="#br0" timeOffset="1334">2305 181 13676,'20'0'0,"1"0"293,2 0 0,9 0 0,-1 0 1,7 0-254,9 0 0,3-6 1,5-2-1,1-2-436,2-3 0,0 3 0,-7 0 1,-5 3-1147,-5 3 0,-6 2 317,-6 2 1,-11 8 0,-14 3 1224,-8 5 0,-14 9 0,-9 2 0</inkml:trace>
  <inkml:trace contextRef="#ctx0" brushRef="#br0" timeOffset="1533">2463 373 7960,'-20'15'0,"-1"-1"0,-2-4 1495,1-3 0,11 1-736,5-2 1,12 2 0,5 3 0,7-3-394,5 0 1,4-6 0,8 4 0,0-4-569,0-2-1,6 0 1,-1 0 0,-1 0-453,-2 0 1,-2 0 0,0 0-1,-2 0-104,-4 0 0,-4 0 0,-7 0 0,-1 0-1929,1 0 2688,-9 0 0,-9 0 0,-9 0 0</inkml:trace>
  <inkml:trace contextRef="#ctx0" brushRef="#br0" timeOffset="1751">2585 320 7960,'-18'-17'267,"1"-1"1,-1 7 0,-1 1-1,-2 0 205,-3 1 0,7 5 0,5 0 180,-1 8 0,5 2 0,2 9 0,4 5-270,2-1 0,0 8 0,0 4 0,0 6-172,0 4 0,0 1 0,0-3 1,0 4 45,0 2 1,0 1 0,0 7-1,0-3-69,0-3 1,0 1 0,0-5-1,2-2-521,4-5 0,-2 1 0,8-15 0,3-7-699,6-7 0,5 0 1,7-4-1,0-6 263,3-8 0,5-8 1,0-3-1,6-4-1209,3-2 1979,2 5 0,1-11 0,-1 6 0</inkml:trace>
  <inkml:trace contextRef="#ctx0" brushRef="#br0" timeOffset="1951">3336 862 7960,'17'-2'1140,"1"-2"-83,-1-2 0,1 0 0,-1 6-230,1 0 1,-1 8-1,1 4-319,-1 3 0,-5 3 0,-1-1 0,1 1-316,-2-1 0,-3 6 0,-7 3 0,0-1-139,0 0 1,0 6-1,-3-2 1,-7 4-673,-8 2 1,-11 0 0,0 0 0,-4 0-962,-2 0 0,0-8 1580,0-4 0,0 4 0,0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36.0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262 505 7771,'0'-12'376,"-2"0"530,-4-1 1,2-1-1,-5 1 265,1 1 0,-6 2 0,3-1-634,-5 5 1,-1 4-1,-1 2 1,1 2-492,-1 4 0,1-3 1,1 9-1,3 2-238,1 1 1,2 3-1,-1-1-31,5 1 1,6-1 0,6 1-120,5-1 1,5-5-1,1-3 1,1 1 249,-1 0 1,-1-4 0,-3 5 0,-1 1 129,2-2 1,-7 5-1,-1-3 1,-4 3-50,-2 3 1,0 1 0,-2 2-1,-4 3-257,-5-3 0,-5 0 1,-1 1-1,-1 1-373,1-2 0,-1-7 0,1-4 1,-1-3 640,1-3 0,0 6 0,-1 0 0</inkml:trace>
  <inkml:trace contextRef="#ctx0" brushRef="#br0" timeOffset="167">384 714 8208,'18'6'1002,"-1"0"1,1 7 0,-1-3-664,1 0 0,-7 5 0,1-5 0,0 2-384,-3-1 1,5-5-1,-6 4 1,-1 0-1263,1-1 1,6-5 1306,-3 2 0,5-12 0,1-4 0</inkml:trace>
  <inkml:trace contextRef="#ctx0" brushRef="#br0" timeOffset="334">646 522 7771,'0'-12'1178,"0"1"1,2 1 0,4-3 0,6 1-894,3-2 1,5 1 0,3-1 0,8 2-215,8-1 1,0-8-1,7-5 1,3 1-314,1 0 0,-5 2 0,-6 7 0,-8 4-4315,-8 7 3817,-11 3 1,-18 2 0,-14 0 739,-5 0 0,-4-8 0,-6-2 0</inkml:trace>
  <inkml:trace contextRef="#ctx0" brushRef="#br0" timeOffset="550">891 51 8055,'-8'-18'2244,"-4"1"-1515,5 7 1,-1 4-1,8 14-358,0 9 0,0 3 1,0 9-1,0 4-74,0 6 1,6 5 0,-1 9-1,-1 1 49,-2 4 1,-2-2 0,0 9-1,-2 1-95,-3 1 1,3-4 0,-4-5 0,4-4-657,2-2 0,2-9 0,4-8 0,5-10-718,5-5 1,7-11 0,2-5-1,1-8 26,-1-7 1,0-11 0,-6-3 0,1-2 1096,-5-4 0,-1-2 0,3-2 0,1 0 0</inkml:trace>
  <inkml:trace contextRef="#ctx0" brushRef="#br0" timeOffset="667">1188 714 7771,'11'0'1024,"1"0"94,2 0 0,-1 2 1,1 2-54,-3 2 0,-5 5 0,6-5-419,1-2 0,-3 4-1752,2-2 1,-6 5-3372,5-5 4477,-7 0 0,12 2 0,-7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38.14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1316 607 8024,'10'10'1437,"-1"-1"1,-11-9-833,-5 0 0,-3 0 1,-10 0-227,0 0 0,1 0 0,-1-2 0,-2-2 62,-4-3 0,2-8 0,-7 2 0,1-5-108,-1-1 1,-8-3 0,-9-2 0,-2-4-184,-5-3 0,-8-2 1,-4-6-1,-3 0-133,-4-1 1,-3 8 0,-1-1 0,1 0-128,5 3 0,5-5 0,10 9 0,5 2-141,6 2 0,15 9 1,9 2-1,9 0-2284,5 0 1619,1 7 0,16-3 0,4 11 0,4 5-438,3 2 0,8 0 1354,5 2 0,13 13 0,4-4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33.9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51 542 7891,'-2'12'0,"-4"-2"0,-3-1 1652,-1 1 821,-6-6-1950,14 4 0,-3-8 0,10 0 0,9 0-343,7 0 0,1-6 0,5-2 0,0-2-277,0-3 1,2 3 0,4 0-1,-2 1-340,-2-1 0,6 0 0,6-3 1,-2 3-840,-2 2 0,-4-5 1,-2 3 1275,-2 0 0,-8-5 0,4 5 0</inkml:trace>
  <inkml:trace contextRef="#ctx0" brushRef="#br0" timeOffset="250">662 263 8328,'-17'10'3191,"7"5"-2449,4-3 1,4 3-1,4 3 1,2-1-244,2 1 1,8 7 0,-5 4 0,3 6-315,0 6 1,-7 3 0,5 11-1,-2 3-728,-4 6 1,-2 12 0,-2 3-1,0 1-485,0-5 1,0-9 0,-2-4 0,-2-3-79,-2-9 1,-2-15 0,4-21 716,-1-18 1,-1-16 0,4-20 0,-4-9 388,-6-7 0,-3-14 0,-3-10 0</inkml:trace>
  <inkml:trace contextRef="#ctx0" brushRef="#br0" timeOffset="450">610 176 7982,'2'-33'0,"2"2"267,2 1 1,7 9 0,1 0-1,5 5 548,4 5 1,8 7 0,-1-2-1,3 4-235,1 2 0,1 2 1,0 4-1,-2 5-309,-4 5 1,-3 7-1,-11 2 1,-1 3-195,-3 3 1,-7 2 0,2 1 0,-6 3-87,-6 4 1,-3-2-1,-11 7 1,-1 1-377,-2-2 0,-7-3 1,5-7-1,0-2-870,0-4 1,-4 1 0,5-13-386,3-7 0,9-8 1640,7-8 0,3-19 0,2-12 0</inkml:trace>
  <inkml:trace contextRef="#ctx0" brushRef="#br0" timeOffset="900">1483 298 7841,'18'-2'1683,"-1"-4"1,-1 2 1961,-5-7-3084,-3-1 1,-16 2-1,-5 4 1,-7 6-428,-3 6 0,-2 4 1,3 9-1,-3 5-298,-2 5 0,0 4 1,-4 4-1,4 1-100,1 3 0,3 8 1,6-5-1,-1 3-25,1-1 0,7-7 1,6 2-1,8-6 20,8-6 1,11 0 0,6-11 0,4-9-396,2-5 0,0-4 0,2-2 1,2-4 26,1-5 0,-5-5 0,-8-1 1,-1-1-9,-5 1 0,-4-1 0,-5 1 645,-6-1 0,-6 7 0,-8 1 0,-7 2 0,-7 4 0,-9 2 0,2 2 0,-2-1-59,2-5 0,-4 4 0,6-6 0,-2 2 358,0 0 1,5-5 0,-3 3 0,2-2 554,4-3 0,1 3 1,5-2 72,3-1 0,6-3 1,12 1-643,6 3 1,5 2 0,6 6 0,6-1-492,4 1 1,8 0-1,0 0 1,-2-2-386,-2 2 1,3 2-1,1 2 1,-2 0-206,-2 0 1,-2 0-1,0 0 796,0 0 0,0-7 0,-1-3 0</inkml:trace>
  <inkml:trace contextRef="#ctx0" brushRef="#br0" timeOffset="1284">1937 193 7841,'-8'-15'176,"-1"1"1,-1 2 1485,4-1 1,4 3-801,2-2 1,2 3-1,6-3 1,7 6-537,7 4 0,3 2 1,-4 0-1,5 0-335,1 0 0,0 0 0,4 0 0,-2 0-693,2 0 0,0 0 0,0 0 0,-2 0-405,2 0 0,-5 6 1,-3 2-1,-4 0 389,-1-1 0,-9 7 0,-3-2 0,-6 3 718,-6 3 0,-5 5 0,-12 0 0,-5-2 0,1-1 0,-6 3 0,6 2 0,-2 1 101,0-1 0,2-2 1,-2-5-1,3-1 1202,1 1 1,6-3 0,-3-1 101,9-3 1,7-7-1321,12 2 1,5-10 0,13-4 0,5 1-376,4-1 0,0-4 0,-2 6 0,-4 1-379,-2-3 0,4 6 0,-3-4 0,-1 4-2606,0 2 3275,-2 0 0,-5 0 0,-1 0 0</inkml:trace>
  <inkml:trace contextRef="#ctx0" brushRef="#br0" timeOffset="1503">2077 210 7841,'-12'-17'193,"1"0"1,-1-1-1,-4 1 985,5-1 0,1 10-446,4 8 1,4 10 0,-3 11-1,3 5-349,2 1 0,-2 2 1,-2 6-1,-2 0-190,2 0 0,-4 2 0,2 3 0,1 5-14,-3 0 1,4 11 0,-6-4 0,3 3-307,3-1 1,2-2-1,2 1 1,0-3-546,0-3 0,7-12 0,7-12 0,7-6-390,9-5 0,2-4 1,3-10-1,0-2 53,0-2 0,0-9 1009,0-3 0,0 1 0,0-8 0</inkml:trace>
  <inkml:trace contextRef="#ctx0" brushRef="#br0" timeOffset="1719">2636 892 10435,'17'0'1345,"-5"0"1,-1 2 0,3 1-758,2 3 1,1 2 0,2-2 0,3 5-296,1 5 0,-2 1 0,-7 1 0,-4 1-408,-3 5 0,-1-3 0,-6 8 0,-2 0-559,-3-2 1,-11 6 0,-9-6 0,0 3-515,-1-1 0,3-10 1,6 1-1,-1-9 1188,1-3 0,-1-2 0,1-6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37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280 262 8438,'-8'-15'0,"-3"1"759,-5 3 0,5 5-47,-1-6 0,2 6-92,-1-5 0,3 14 1,8 3-1,0 12-408,0 11 1,0 2 0,-2 17 0,-2 9-540,-2 11 1,-5 3-1,3 13 1,-2 5 19,-3 8 0,-3 0 0,0 0 1,5-6-362,5-11 1,4-12 0,2-24 0,0-9 32,0-9 0,8-17 0,3-11 0,3-15 635,-2-16 0,3-10 0,-13-17 0,6-2 0</inkml:trace>
  <inkml:trace contextRef="#ctx0" brushRef="#br0" timeOffset="217">53 350 7815,'-11'-45'266,"-1"4"0,2-1 0,-1 1 0,5 2 409,4 2 0,4 10 0,5 4 0,9 3-221,5 3 1,10 7 0,-2 4 0,4 4-214,2 2 1,0 10-1,0 6 1,2 7-212,4 4 1,-10 2 0,2 6 0,-8 2-34,-9 4 0,-1-3 0,-9 7 0,-2 0-97,-2-1 0,-12-3 1,-5 4-1,-9-1-152,-3 1 1,0-6-1,-4 0 1,2-8-281,-2-8 1,0-4-1,2-3 1,5-4-569,5-7 1100,1-3 0,1-2 0,0 0 0</inkml:trace>
  <inkml:trace contextRef="#ctx0" brushRef="#br0" timeOffset="417">769 612 7765,'10'7'447,"0"-5"1,-7 6 293,3 0 0,8-6 0,-2 4 0,3-5-305,3-1 0,5-1 0,2-3 1,2-4-437,4-2 0,2 4 1,2-3-1,0-1-501,0 0 1,0 4-1,-2-3 1,-2 1-972,-2 4 1,-8 0 1471,3-2 0,3 4 0,0-5 0</inkml:trace>
  <inkml:trace contextRef="#ctx0" brushRef="#br0" timeOffset="900">1049 315 9117,'-18'-10'1729,"1"4"-1422,-1 4 1,9 16 0,3 3 0,4 5-168,2 3 1,2 2 0,2 10 0,1 2-349,-1 1 1,0 9 0,0-2 0,2 5-300,-2 6 1,-2-11 0,-4-1 0,-2-7-47,-2-4 1,-6-8 0,5-6 0,-3-7 233,-4-8 1,1-18 0,-1-7-1,3-8 255,-3-10 0,-2 0 1,-1-10-1,0-1 203,-1-3 1,1-1 0,-1 0 0,3-1 356,3 1 1,-4 5 0,7 3-1,-1 1 257,4 4 1,4 10-1,4 6 1,4 3-301,6 3 1,11 7 0,6 4-1,4 4-319,2 2 1,6 2 0,1 4 0,3 6-126,4 3 1,-7 5 0,1 3 0,-4 6-64,-4 4 0,3 10 0,-10 1 0,-3 3-56,-8 0 0,-1-3 1,-10 5-1,-4-3 159,-6 3 1,-6-5 0,-9 1 0,-5 0 144,-5-1 0,-4-5 0,-2 2 0,-2-6-43,-3-6 1,3-6 0,-4-11 0,4-6 12,2-4 1,6-6 0,2-6 0,2-11-149,3-10 0,-3-2 0,2-14 1,2-1-210,1-3 1,3-3 0,1-2 0,5-3-497,5 3 1,4 8-1,4 3 1,6 2-672,9 4 1,8 10 1359,10 6 0,8 4 0,1 1 0</inkml:trace>
  <inkml:trace contextRef="#ctx0" brushRef="#br0" timeOffset="1350">2114 367 8016,'-12'-8'0,"1"-3"423,-3-5 0,4-1 0,-1-1 381,-3 1 0,-1 5 0,-3 2-152,1 3 0,-3 9 0,-1 9 0,-2 7-247,1 5 1,3 6-1,1 10 1,1 4-334,0 1 0,5 3 0,2 5 0,2 1-175,5-1 1,1 0 0,2 1 0,2-3-560,3-3 0,7-5 1,11-9-1,4-3-376,1-7 0,10-6 0,-3-5 0,0-8-124,-4-8 0,2-6 1162,-4-7 0,12-16 0,4-4 0</inkml:trace>
  <inkml:trace contextRef="#ctx0" brushRef="#br0" timeOffset="1517">2219 716 7738,'-16'-11'800,"5"-1"1,1 8 723,4-2 1,4 2-1283,-4-1 0,12 3 1,8-4-1,5 4-297,4 2 1,6 0-1,-3 0 1,1 0-458,4 0 1,0-6 0,0 0 0,-4 0-473,-2-1 1,5 5 0,-7-6-1,-2 2-313,-1 0 1297,-11-7 0,7 3 0,-7-7 0</inkml:trace>
  <inkml:trace contextRef="#ctx0" brushRef="#br0" timeOffset="1933">2603 524 13395,'10'8'1324,"-5"4"1,-3 5-1161,-2 6 0,2 5 1,2 8-1,2 7-459,-2 10 0,-2 9 1,-2 15-1,0 11-45,0 9 0,-1-46 1,0 0-1,-1 1 0,0-1 1,-6 48-1311,-1-6 0,3-15 1049,-6-14 1,10-39-1,0-38 1,8-28 249,4-19 1,-6-10 0,3-6 0,-1-3 350,0-1 0,0-11 0,-6 4 0,0-3 0,0 1 0,0 2 0,-2-1 0,-2 3 217,-2 4 1,0 18 0,6 17 0,0 9 1268,0 8 0,2 6 0,4 11-747,6 6 0,3 6 1,3 4-1,1 4-418,4 1 1,-1-3 0,5 6 0,0 2-203,0 1 1,0 3-1,3-1 1,-7 2-12,-4 5 1,-3-5 0,-3 6 0,-3-1-104,-2-1 1,-2 6 0,-6-4-1,-2 2-186,-4 4 0,-4 2 0,-7 2 0,-1 0-245,1 0 0,-8-6 0,-3 0 1,-1 2-548,0 2 0,8-5 1,-2-7-1,3-7 973,3-9 0,-9-3 0,-1-2 0</inkml:trace>
  <inkml:trace contextRef="#ctx0" brushRef="#br0" timeOffset="2217">3179 332 7714,'18'0'0,"-7"0"0,1 0 0,2-2 1214,1-4 0,3 2 0,-1-5 1,1-1-353,-1 0 1,0 7-1,1-3 1,1 4-301,5 2 1,-5 2 0,6 4 0,-1 5-351,-1 5 1,8 7-1,-4 2 1,2 0-100,0 1 0,-7 5 1,-1 0-1,-8 6-162,-7 3 0,-4 9 1,-4-3-1,-4 5-98,-5 1 1,-12 1-1,-7-3 1,-3-1-684,-1-3 1,-5-9 0,2-2 0,6-10-509,4-5 1,3-11 0,9-5-759,3-8 2096,4-5 0,8-17 0,0-1 0</inkml:trace>
  <inkml:trace contextRef="#ctx0" brushRef="#br0" timeOffset="2533">3878 594 7692,'-12'0'3314,"1"0"1,9 0-3073,2 0 1,7-6 0,13-1-1,3-1-185,6 0 1,-2-4-1,2 7 1,1 1-564,-3 2 1,4-4 0,-8 0 0,-2 2-880,-1 2 0,-9 2 1,-1 2 1384,-2 4 0,-2 11 0,-6 11 0</inkml:trace>
  <inkml:trace contextRef="#ctx0" brushRef="#br0" timeOffset="2685">4000 786 7692,'0'12'1316,"0"-1"0,0-5 1,2 4 98,4-2 1,-2-4-1123,7-10 1,1 4-1,5-6 1,1 0-623,-1-3 1,1 1 0,1-2 0,3 1-369,1 1 1,6 0 0,-4 6 0,0-1-576,1 1 1,5 0-1,-2 0 1272,4-2 0,2-7 0,0 3 0</inkml:trace>
  <inkml:trace contextRef="#ctx0" brushRef="#br0" timeOffset="3033">4681 612 9191,'10'-8'1106,"0"6"2229,-5-4-2159,-3-4 0,12 1 0,-6-7-1071,1 4 0,-3-3 1,6 3-208,1-3 0,3 3 0,1 2 0,1 1-9,-1-1 1,1 6-1,-1-2 1,1 4-273,-1 2 1,1 2 0,-1 6 0,-1 8 88,-5 5 1,3 12-1,-8 0 1,-2 8 148,-2 3 1,-4 9 0,-4 5-1,-6-2 193,-3-1 1,-5-5 0,-1-3-1,-4-7 84,-3-3 1,7-12-1,-2-7 1,3-10 327,3-6 0,0-4 0,-1-6 1,1-10-286,-1-9 1,3-8 0,1-5 0,2-7-964,-1-3 1,-1-1 0,3 3-1,5 3-2216,4 2 3004,2 2 0,0 14 0,0 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42.2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332 228 7898,'-18'-18'0,"1"1"476,-1 0 0,7 5 0,1 0 549,2-1 0,3 3-344,5-2 0,1 8 0,5 1-254,6 6 0,-2 7 0,-1 8-254,-1-1 1,4 2 0,-6 3 0,-3 3-207,-1 2 1,-2 2-1,0 6 1,0 0-239,0 0 1,-2 2-1,-1 2 1,-5 3 69,-2 3 1,4-8-1,-3 0 1,-1-6-46,0 0 0,6-12 249,-2-1 0,12-12 0,8-3 0,5-6 71,5-9 1,7-4-1,-2-3 1,4-2-268,2-3 0,0-1 0,-1 4 1,1-2-238,0 1 1,0-3-1,0 2 1,0 1-119,0 3 0,-8 7 0,-4 3 0,-3 1 548,-3 4 0,1-6 0,-1 1 0</inkml:trace>
  <inkml:trace contextRef="#ctx0" brushRef="#br0" timeOffset="201">664 193 8180,'-24'-16'524,"1"5"1,0-3 0,7 6 460,5-1 0,-3 7-420,8 2 1,0 8-1,6 11 1,0 6-345,0 10 1,6 2 0,0 10 0,-2 3-332,-2 6 0,4 1 0,0 7 0,-3 2-593,-1 2 0,-2 1 0,2-3 0,2-5-198,2-9 0,0-13 0,-6-4 0,0-10-837,0-6 1738,0-9 0,0-10 0,0-10 0</inkml:trace>
  <inkml:trace contextRef="#ctx0" brushRef="#br0" timeOffset="567">367 472 7898,'-35'-46'102,"0"-1"0,6 1 1,4-5-1,5 7 358,10 9 1,7 2 0,3 7 0,2 1 125,3 0 0,7 2 0,9 7 0,5 3-147,1 1 1,8 6 0,7-4 0,3 3-330,3 3 1,9 2 0,3 2 0,2 0-82,4 0 1,-6 13 0,-4 7 0,-7 5-98,-8 6 0,-4 10 0,-4 5 0,-4 5-102,-6 1 1,-11 8 0,-7 4 0,-3 6 100,-2 6 0,-7-4 0,-7 4 0,-7-5 117,-8-1 0,-6-6 1,-6-4-1,-6-5 157,-3-11 1,-3-7 0,1-8 0,-2-5 88,-5-5 1,11-11 0,-4-8 0,1-12 91,1-9 1,-3-8-1,3-10 1,3-4-180,7-1 1,-3-9 0,2-7-1,2-2-381,2-4 1,12-2 0,8-2 0,9 0-394,6 0 1,6 6-1,8 2 1,11 4-349,8 8 1,10 13-1,-1 13 1,-1 7 118,-2 5 1,-2 5 0,-2 9 0,-2 3-575,-2 7 1370,-8 11 0,12 4 0,-5 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45.4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385 330 8028,'-17'-11'151,"-1"-1"1,7 2 0,-1-1-1,0 3 649,3 0 1,-7 6 0,4-4-72,-3 4 1,-3 4-1,1 4 1,-1 8-286,1 7 1,0 6 0,-3 8 0,-1 4-265,-3 8 1,1-1-1,6 16 1,-1 0-116,1 2 1,7 8-1,2-8 1,3 2-217,-1-2 1,0 0 0,8-11 0,4-9-462,5-5 0,7-14 0,3-5 1,4-9-239,2-3 1,3-2 0,6-6 0,3-2 168,2-4 0,6-4 1,-5-7-1,1-1-991,0 1 1672,5 0 0,-11-9 0,6-1 0</inkml:trace>
  <inkml:trace contextRef="#ctx0" brushRef="#br0" timeOffset="1753">892 383 9311,'0'-18'0,"-2"1"218,-4-1 1,4 7 0,-6-1 1146,0-2-638,6 7 0,-3 1 0,8 14-321,3 9 0,8 4 1,-4 12-1,1 6-370,1 4 0,-2 5 0,3 11 1,-3 5-189,-2 3 1,-3 7-1,-5 4 1,0 5-381,0 1 0,0-9 0,0-1 1,-2-8-334,-3-8 0,3-19 0,-6-12 262,0-11 0,6-24 1,-6-17-1,3-12 251,-1-10 1,0-11 0,4-6 0,-2-6 351,-2-5 0,-1 3 0,3-4 0,-2 4 0,2 2 0,-4-1 0,0-1 0,1 2 98,-1 8 0,2 13 1,6 9-1,2 5 601,4 6 1,-2 3 0,7 11 0,3 3-70,2 6 0,7 4 0,2 4 0,2 4-298,4 6 0,-4-2 0,3 1 0,-1 3-128,-2 1 0,4 3 0,-8-1 1,-3 1-172,-7-1 1,1 1 0,-7 1 0,1 2-155,0 3 1,-4 1 0,-10-2 0,-8 4-120,-7 1 1,2 5-1,-6-6 1,1 2-88,1 0 0,-6-6 0,6 4 0,1-3-825,3-9 0,1 1 1152,1-10 0,-1 7 0,1-3 0</inkml:trace>
  <inkml:trace contextRef="#ctx0" brushRef="#br0" timeOffset="1936">1363 627 8047,'18'0'1034,"-7"0"0,1 0-343,1 0 0,3 0 0,1 0-378,1 0 0,1 0 0,3 0 0,1 0-245,-2 0 1,-1 0-1,-1-2 1,2-2-658,3-2 1,1-1-1,-4 3 1,3-2-1055,-3 2 0,-2 0 1643,-1-2 0,-1-3 0,1-9 0</inkml:trace>
  <inkml:trace contextRef="#ctx0" brushRef="#br0" timeOffset="2119">1625 418 8047,'-8'-10'1768,"-3"4"0,1 4-1581,-2 2 0,8 8 1,-1 5-1,3 7-343,2 3 0,0 10 1,0 0-1,0 8-156,0 3 0,2 3 0,1 3 0,3-3-303,-2-6 1,-2-4 0,-2-4 0,2-4-1243,4-6 1857,-4-11 0,-2-5 0,-10-7 0</inkml:trace>
  <inkml:trace contextRef="#ctx0" brushRef="#br0" timeOffset="2419">1485 697 8020,'-5'-35'-267,"-1"0"1,-8 0 0,1 0-1,-5 2 791,1 4 0,-5-2 0,13 6 159,-1-2 1,2 5 0,10-1-272,4 4 0,9 7 0,11 2 0,1 3-201,4 3 0,2 2 1,2 2-1,0 0-66,0 0 1,-6 7-1,0 5 1,2 6-141,2 5 1,-6-2 0,-4 8 0,-5 2-97,-7 2 1,-3 8 0,-8 0-1,0 0 166,0 1 0,-8-5 1,-3 4-1,-5-4 31,-1-2 1,-8-2 0,-5-2 0,-3-4 59,-1-2 1,-1-7 0,0-9 0,0-1-76,0-4 0,2-10 1,2-5-1,4-7-232,1-5 0,-1-4 0,8-8 1,3 0-212,1 0 1,7-2 0,2-2-1,4-2-174,2 3 0,8 7 0,6 3 0,7 1-1701,8 0 2227,4 13 0,2-17 0,0 12 0</inkml:trace>
  <inkml:trace contextRef="#ctx0" brushRef="#br0" timeOffset="3269">2289 592 7983,'0'-17'1026,"-2"-1"-633,-4 1 1,-4-1-1,-7 1 1,-1-3 210,1-3 1,-1 2 0,3-8 0,1-2 33,3-2 1,7-2 0,-2 2 0,4 2-333,2 2 0,2 5 0,4-3 0,7 2-398,9 4 1,5 3 0,8 5 0,0 3-47,0 2 1,0 2 0,1 10 0,3 8-48,2 11 0,-6 10 0,-6 8 0,0 5-107,-2 5 0,-2 9 0,-9 2 1,-4 2-49,-7 0 0,-3 2 0,-2 8 0,-2 0 403,-3-7 0,-11-4 1,-11-11-1,-4 0 149,-6 1 1,-2-9-1,2-5 1,-1-8 22,-3-7 1,0-7 0,6-5 0,0-7 185,0-3 0,6-11 1,2-9-1,2-11-337,3-10 0,3-5 0,2-9 0,1 1-366,4 0 0,-1-7 0,5 1 1,0 4 47,1 5 0,1 3 0,8 11 1,2 8 50,1 5 0,15 13 0,-3 3 0,3 8 383,-1 9 1,4 7 0,3 13 0,-1-2 32,0 2 1,4 2 0,-4 2 0,3 2-160,3 3 1,-4-5 0,0 2 0,0-6-343,0 0 0,-3-3 0,5-1 0,0-2-246,-2-4 1,0-7 0,-6-4-1,3-1-1145,-3 1 1,-2-6 1658,-1 2 0,7-20 0,2-5 0</inkml:trace>
  <inkml:trace contextRef="#ctx0" brushRef="#br0" timeOffset="3602">2760 121 7891,'-11'-8'330,"-1"-4"0,2-3 1,-1-3-1,5 1 510,4-1 0,10 7 0,3 1 0,7 2-368,5 4 1,-2 4 0,8 8 0,2 8 13,2 5 0,-1 10 0,-1-2 0,2 6-146,-2 6 0,0-2 0,4 9 0,-2 6-109,-4 9 1,-4-1 0,-8 4 0,-1 3-1,-4 5 0,-5 10 0,-7-5 0,-4 1-349,-7-5 1,-3-9-1,-15-3 1,-2-3-430,-2-4 1,-2-15-1,2-8 1,2-6-360,2-6 1,6-9 0,-4-6 0,1-4-2051,5-2 2956,9-8 0,-3-2 0,5-7 0</inkml:trace>
  <inkml:trace contextRef="#ctx0" brushRef="#br0" timeOffset="3919">3459 749 7820,'-18'0'1291,"9"-7"1,9 3 0,11-6 0,7 2-1270,5 4 1,4-3-1,10-1 1,2 0-437,2 0 1,5 1-1,-3 3 1,0-2-289,-1 2 1,-7-4 0,-8 2 0,-1 2 701,-5 3 0,-2 1 0,-1 0 0</inkml:trace>
  <inkml:trace contextRef="#ctx0" brushRef="#br0" timeOffset="4403">3791 487 7820,'-18'-11'480,"1"-1"1,-1 2-1,1-3 1341,-1 1-1307,9 8 1,1 4 0,8 14 0,0 5-458,0 5 1,2 7 0,2 0-1,1 6-418,-1 3 1,4 9-1,-2-5 1,-2 3-235,-2 0 0,-2 3 0,0 4 1,0-5-41,0-5 0,-2-5 0,-2-10 0,-4-5 385,-2-5 0,7-11 0,-5-8 1,0-12 204,-4-9 0,3-12 1,-3-10-1,0-1 83,3-5 0,-7-3 0,5-7 0,-3-3 261,2 0 0,-1 2 0,5 8 0,0-1 130,0 1 1,3 1 0,7 5 0,1 7 295,3 8 0,10 6 1,-1 7-1,9 3-263,3 3 1,2 4-1,6 8 1,0 0-344,0 0 1,0 8-1,0 6 1,-1 5-129,1 4 1,-2 10-1,-2 0 1,-3 8-40,-3 4 0,-4 3 0,-9 9 0,-4 3-204,-1 2 1,-5 0-1,2 2 1,-10-6 214,-11-3 0,-1-5 0,-7-2 1,0-5 221,-4-6 1,-4-6-1,0-15 1,2-5 130,2-5 1,0-6-1,-4-6 1,2-9-158,1-12 1,9-3 0,-4-12 0,2-1-152,-1-3 0,1-5 0,6 1 1,-1 1-436,1 3 0,1 1 0,4-2 0,7 7-469,3 3 0,9 4 0,5 4 0,6 7-885,5 9 1781,4 5 0,16 8 0,1 0 0</inkml:trace>
  <inkml:trace contextRef="#ctx0" brushRef="#br0" timeOffset="5002">4367 383 7811,'-8'-18'1032,"-2"1"1,-1-1-717,-1 1 1,8-1 2786,-2 1-2655,5 7 1,6 12 0,1 14 0,0 7-400,2 4 0,-6 8 0,4 8 0,-3-1-417,3 1 0,-4 11 0,4-1 0,-4 3-388,-2 4 1,0-4 0,0 8 0,0 1-261,0-3 0,-2 2 1,-2-14 648,-2-11 1,0-20 0,6-21 0,0-15 275,0-16 0,-5-18 0,-1-13 0,2-3 112,2-3 0,-4-6 1,0-2-1,2 1 230,3-1 0,-5 2 1,0 7-1,2 1 190,2 4 1,4 5 0,4 13 0,5 7 429,5 8 0,3 2 1,3 11-1,3 9-314,2 5 1,2 4-1,8 2 1,2 4-306,2 5 1,-1 5-1,-5 3 1,0 4-128,0 7 0,-2 3 0,-4 1 1,-7 3-187,-9 4 1,-5-2 0,-8 7 0,0 1-91,0-2 1,-14 3-1,-5-5 1,-6 0 49,-6-1 0,-2 5 1,-4-6-1,-2-3-66,-2-1 0,1-12 0,5-5 0,2-8 197,4-5 1,-3-3 0,11-10 0,6-5 98,7-5 0,0-1 0,2-1 0,4 3 124,6 3 1,6-1-1,9 7 1,5 2-114,5 2 1,4 2 0,2 2 0,2 4-212,3 5 1,-1 5 0,6 3 0,-3 4-654,-3 7 0,4 3 0,0 3 0,-1 5-426,1 6 1,-10-5 1149,-10-1 0,4-4 0,1-2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3:53.0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34 821 8993,'-16'-1'446,"5"-5"1,5 2-1,13-6-109,11 2 1,-1 3-1,9 3 1,-1-2-502,4-2 1,4-6 0,2 6 0,0 1-516,0-3 0,-6 6 1,0-4-1,0 4-303,-2 2 0,4 2 982,-7 4 0,-1 4 0,-6 7 0</inkml:trace>
  <inkml:trace contextRef="#ctx0" brushRef="#br0" timeOffset="166">156 996 8077,'-19'12'360,"-3"-3"0,-1 1 287,2 0 0,7-6 0,4 4-224,3-1 1,3-5-192,9 4 0,11-4 0,9-4 0,2-4-288,4-5 0,2 1 1,4-2-1,2 1-482,2 1 0,2-6 0,-3 5 0,5-5-965,0-1 1,3 1 1502,-7 5 0,7-13 0,-3 5 0</inkml:trace>
  <inkml:trace contextRef="#ctx0" brushRef="#br0" timeOffset="464">1012 455 7959,'-16'-18'0,"3"1"1685,1-1 1,8 1 1869,-2-1-2862,4 1 1,2 9 0,0 10-473,0 14 0,6 3 0,0 10 0,0 2-159,2 2 0,-7 10 1,5 3-1,-2 7-402,2 5 0,-4-2 0,4 10 0,-4 6-322,-2 8 0,0-3 1,0-1-1,0-4-90,0-2 1,0-6 0,0-4-1,0-8-65,0-13 0,0-20 1,0-21 168,0-13 0,0-14 0,0-16 648,0-7 0,0-20 0,0 0 0</inkml:trace>
  <inkml:trace contextRef="#ctx0" brushRef="#br0" timeOffset="715">907 542 7959,'0'-45'139,"0"5"0,0 3 0,0 4 0,0 2 277,0 2 0,10 13 0,5-1 1,8 3 209,5 4 0,1 3 1,6 7-1,0 0 39,-1 0 0,3 0 0,2 0 0,2 2-410,-2 3 0,-8 11 0,-4 9 0,-2 2-197,-3 4 1,-5 2 0,-5 2 0,-7 0-78,-3 0 1,-4 2 0,-3 2 0,-9 2-277,-7-3 1,-1-1 0,-7-2 0,-2 0-139,-2 0 1,0-8 0,2-4 0,2-3-141,-2-3 1,-2-1 0,0-4-1,4-7-595,6-3 1,5-4 257,7-3 0,5-5 910,12-8 0,11-7 0,10-2 0</inkml:trace>
  <inkml:trace contextRef="#ctx0" brushRef="#br0" timeOffset="1081">1798 909 7863,'-18'0'961,"1"0"97,-1 0 0,10-6 1,8 0-601,10 2 0,11-5 0,5-1 1,1-2-346,4 1 0,4-1 0,4-4 0,1 3-392,-1 1 1,0 6 0,-2-3-1,0-1-457,-4 0 0,-4 6 1,0-1-1,-6 3-2188,-3 2 2924,-11 0 0,7 7 0,-6 3 0</inkml:trace>
  <inkml:trace contextRef="#ctx0" brushRef="#br0" timeOffset="1563">2025 594 7863,'-26'-17'338,"7"0"1,-4-1 1473,3 1-1391,11-1 0,1 10 1,8 8-1,2 12-264,4 9 0,-3 1 1,7 7-1,0 2-355,0 2 1,-5 2 0,5 2 0,-2 1-364,-4 3 0,4 2 1,-3-4-1,-1 1-13,-2-1 0,-2-8 0,0-4 1,-2 1 218,-4-1 1,3-14 0,-9-1 0,-4-8 354,-5-4 1,2-8-1,-7-5 1,3-9 140,0-7 1,-2-12 0,3-5 0,-3-5 143,-2-1 0,6 0 1,-3-3-1,7-1 182,5-2 0,-1 1 0,7 9 0,4 1-82,6-1 1,7 11-1,13 4 1,5 4 43,4 2 0,7 7 0,3 3 1,2 9-264,3 6 1,1 2 0,1 4-1,-1 6-124,-1 7 1,-1 20 0,-12 4 0,-2 7-114,-4 5 0,2 5 0,-10 0 1,-5 0-66,-8 3 1,-7-7 0,-1 4 0,-1-4 138,-5-1 1,-10-7 0,-9-1-1,-2-4 145,-4-8 1,-8 0 0,-2-10 0,0-2-98,-1-1 1,3-11-1,-8-3 1,1-6-12,1-6 1,4-11 0,10-12 0,4-4-273,2-2 0,-4-8 1,6-1-1,1-3-121,3 1 1,9 5 0,4-4 0,4 2-342,2 5 1,14 3 0,5 6-1,9 5 694,8 5 0,7-6 0,9-2 0</inkml:trace>
  <inkml:trace contextRef="#ctx0" brushRef="#br0" timeOffset="1897">2758 298 7836,'-17'-18'337,"1"1"1,3-1-1,1 1 413,-2-1 1,-1 1-1,-3 1-226,1 5 0,-1 3 1,1 8-1,-1 2-143,1 4 1,5 11-1,1 14 1,-1 8-314,2 7 1,-3 5 0,7 3 0,2 3-233,2 1 0,2 6 0,0-2 0,0 2-322,0 2 0,8 4 1,4-12-1,5-4-127,6-5 0,-1-8 0,7-14 0,2-10-107,2-9 0,-4-10 1,0-8-1,0-9 720,-2-6 0,-1-4 0,-1-22 0,2-3 0</inkml:trace>
  <inkml:trace contextRef="#ctx0" brushRef="#br0" timeOffset="2248">2845 769 7860,'6'-35'0,"0"0"60,-2 0 1,-2 0 0,-2 0-1,0 1 308,0-1 1,0 0 0,0 0 0,2 2 257,4 4 1,1-2 0,7 7 0,0 3-125,5 2 0,-2 3 0,9 4 0,-1 7-437,4 3 1,-2 4 0,0 5-1,1 9-13,-1 5 1,0 10-1,4-2 1,-4 4-42,-2 2 1,-1-6 0,-7 0-1,-1 3-210,-5 1 1,-3 1-1,-8 1 1,-2 0 113,-4 0 1,-3 6 0,-11 0 0,-3-4 109,-6-6 0,-4 2 0,-2-4 0,-2 2 172,-4-2 0,4-12 0,-3-11 0,3-4-170,2-2 0,2-10 1,4-7-1,3-12-308,1-10 1,6-8 0,-4-11 0,5-4-13,6 0 1,5 4-1,7 11 1,2 7 211,3 3 1,5 6 0,10 7-1,1 13 175,2 7 0,8 8 1,-2 7-1,4 13 101,2 7 0,0 6 0,0 1 0,-2 5-151,-4 2 0,8 1 1,-6 5-1,0-3-414,2-1 1,-2-3 0,0 3 0,-4-8-515,-1-8 0,5-6 0,-4-9 884,0-5 0,6-3 0,-6-8 0</inkml:trace>
  <inkml:trace contextRef="#ctx0" brushRef="#br0" timeOffset="2433">3457 629 8713,'-10'0'1424,"18"0"0,13 0-1239,4 0 1,8 0-1,-4 0 1,4 0-760,2 0 0,2 0 1,2 0-1,2-2-727,-2-3 0,-3 3 1301,-1-4 0,0-4 0,0 0 0</inkml:trace>
  <inkml:trace contextRef="#ctx0" brushRef="#br0" timeOffset="2614">3736 298 7860,'-8'-12'1221,"-3"0"-450,-5-1 0,5 5-362,-1 2 1,8 6-1,-2 6 1,6 6-228,6 3 1,-2 10-1,6 4 1,-1 4-461,1 2 0,-4 2 0,4 4 0,-3 4-519,-3-1 0,4 7 0,-2-7 0,-2 3-385,-2-1 0,-2-7 1182,0 2 0,0-4 0,0-2 0</inkml:trace>
  <inkml:trace contextRef="#ctx0" brushRef="#br0" timeOffset="2931">3631 629 7860,'-17'-35'123,"-1"1"1,7-1 0,-1-2 0,0 0 234,3 2 0,1-4 1,8 10-1,0-2 169,0 2 0,8 0 0,3 9 0,5 5-87,1-1 1,7 7 0,1-1 0,2 2-448,4 4 1,2 2-1,2 4 1,0 6-42,0 9 0,-2 3 1,-2 11-1,-4 4-82,-2 4 0,-1 9 1,-7-1-1,-1 3-78,-5 3 1,-3-3 0,-8-3 0,0-7 173,0-3 1,-8 4 0,-3 0-1,-7-4 233,-5-6 1,-2 0 0,-8-8 0,0-2 123,-4-1 0,-2-11 0,6-5 0,2-8-68,2-7 0,2-7 1,-4-5-1,3-8-136,3-8 0,2 0 0,5-9 0,3-3-630,3 1 1,-1-6-1,7 11 1,2-2-306,2 1 1,10 7 0,5 0 0,7 8-147,3 8 0,8 9 1,-2 3 961,4-3 0,2 6 0,0 1 0</inkml:trace>
  <inkml:trace contextRef="#ctx0" brushRef="#br0" timeOffset="3512">4295 350 8350,'-12'-8'1033,"1"-3"1,5-5 1265,-6-1-1160,8-1 1,-3 12-935,7 12 0,5 6 0,3 17 0,0 2-142,0 2 1,3 2 0,-5 2 0,0 3-245,2 7 1,-6 3 0,4 3 0,-5-1-609,-1 1 1,6 5-1,0 0 1,-2-2-290,-2-1 1,-2-13-1,0-7 682,0-9 0,0-23 1,-2-12-1,-2-17 187,-2-14 0,-1-17 0,3-7 0,-4-4 229,-2-1 0,4-1 0,-3 0 1,1 0 302,4 0 0,-4 2 0,2 4 0,3 6 259,1 4 1,2 11-1,2 6 1,3 8 119,7 4 1,5 9 0,7 10 0,3 5-357,0 1 1,12 7 0,-4 7 0,0 5-174,-4 5 0,2 12 0,-4-1 1,2 4-214,-2 4 0,-6-6 0,-9 3 0,-4-3-47,-3-2 0,-1 6 0,-6-2 1,-2-4 4,-4-4 0,-3-10 1,-11 2-1,-1-3-58,-2-3 0,-10-1 0,0-3 0,-6-3 60,0-2 0,-4-2 0,3-6 0,3 0 166,6 0 1,6-2 0,7-4-28,1-6 0,7-3 0,8-1-123,12 5 1,3 3-1,16 8 1,4 0-363,6 0 1,0 0 0,8 2 0,-1 4-510,-1 5 0,5 5 0,-3 3 0,3 4 935,3 7 0,7 3 0,2 1 0</inkml:trace>
  <inkml:trace contextRef="#ctx0" brushRef="#br0" timeOffset="3778">4994 53 9077,'0'-17'771,"1"1"1,5 4 0,8 7-691,7 3 0,1 17 0,7 10 0,2 10 723,2 6 1,2 13 0,0 1 0,0 5-281,-1 6 1,-1 10 0,-3 5-1,-7 6-162,-4 7 1,-9-5-1,-4 4 1,-4-6-455,-2-5 1,-14-12 0,-3-12 0,-5-6-999,-3-5 0,4-3 1,-8-7-1,-4-2 1090,-6-8 0,-6-5 0,-7-5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4:41.8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63 1239 7982,'-18'0'0,"1"0"2355,-1 0-1747,8 0 0,12-2 0,16-2 0,9-4 28,6-2 1,10-1 0,5-7 0,8 1-89,9-1 0,4-5 1,7-2-1,7-2-307,9-4 1,-41 12 0,1-1 0,2 0 0,0-1 0,-2 2 0,-1-1-16,-3 2 1,-1-1-1,46-15 1,-3 1 0,-7 3-313,-3 7 1,-13 10 0,-10 3 0,-9 2-391,-7 4 1,-4 4-1,-4 4 1,-6 4-197,-10 2 0,-1-5 0,-8 5-1075,1-2 1,-7-2 889,-2-6 1,-7 0-1,-11-2 1,1-4-24,-1-6 0,1 3 0,-3-3 880,-3-2 0,-4-9 0,-8-4 0</inkml:trace>
  <inkml:trace contextRef="#ctx0" brushRef="#br0" timeOffset="266">1512 400 11002,'0'-17'2401,"8"5"-1883,3 1 0,7 7 1,3-2-1,4 4 172,3 2 1,1 0 0,6 0 0,0 2-301,0 4 0,-1-2 0,3 7 0,2 3-313,2 1 0,-2 3 0,-8-1 0,-4 1-96,-2-1 0,-2 9 0,-7 1 1,-4 2-174,-7 0 1,-3-6 0,-6 8-1,-5 4-344,-9 4 0,-11-4 0,0-6 0,-4 2-282,-2 2 1,6-6 0,2-3 0,2-5-1338,3-2 1,9-5 724,1 0 1,12-10 1429,6-2 0,11-8 0,18-10 0</inkml:trace>
  <inkml:trace contextRef="#ctx0" brushRef="#br0" timeOffset="600">2682 313 7475,'-23'-6'334,"0"1"0,-1-1 1667,7 6 1,7 2-1378,4 3 1,12 7 0,4 9 0,1 7-397,1 5 1,-2 0-1,3 15 1,-3 4-369,-2 5 0,-2 9 0,-6 0 0,0 6-487,0 3 0,0-7 1,0-10-1,0-5-1347,0-7 0,7-7 782,5-16 0,-2-23 1192,1-23 0,1-23 0,6-9 0</inkml:trace>
  <inkml:trace contextRef="#ctx0" brushRef="#br0" timeOffset="1215">2700 331 7856,'-12'-43'0,"2"0"414,3 4 0,1-1 1,6 13-1,0-1 579,0 5 1,2 0-1,3 3 1,9 7-399,7 3 1,1 2-1,5 4 1,0-1-310,0 1 0,-3 10 1,3 7-1,-2 7-215,-4 3 1,3 8 0,-5-2 0,-5 4-149,-5 2 1,3 0-1,-6 0 1,-2 0-74,-2 0 0,-10-2 0,-2-2 0,-4-4-79,-3-2 1,3 6 0,-11-4 0,2 0-14,0-3 0,-6-5 0,5-1 1,3-3 339,1-3 120,11 3 0,3-7 0,12 4 81,5-7 0,7-3 0,3-2 0,4 0-125,3 0 1,-7 6 0,2 2-1,-3 2-96,-3 3 1,-5 3-1,-3 3 1,-1 5-225,-4 5 0,-12 4 0,-9 2 0,-10-1-271,-6 1 0,4-2 0,0-2 0,-3-5-511,-1-7 0,0 2 0,4-11 62,6 0 0,11-10 1,7-12 534,3-3 0,9-3 1,5 1-1,6 1 392,5 5 1,4-5-1,8 6 1,0-1 249,0-1 0,0 2 1,2-3-1,1 3 123,3 2 0,2-5 0,-4 3 1,1-2 31,-1 1 0,-2 5 0,-4-6 0,-4 1-215,-6 1 0,-3-6 0,-5 5 0,-3-5-40,-6-1 1,-6-3-1,-6-1-61,-6-2 0,-3 1 1,-5 9-1,-1 3 53,-2 2 1,-6-3-1,4 5 1,-1 2 145,1 2 1,-4 10-1,6 3 1,1 5 62,3 1 0,1 3 0,1 1 0,0 4-146,-1 3 0,8 1 0,3 6 1,1-2-186,0-4 1,2 2 0,10-6 0,6 0-635,3 0 0,8-1 0,3-9 0,1-1-750,4-3 0,4-7 0,4 2 0,3-4-239,3-2 0,-4-8 1542,5-3 0,1-13 0,5-3 0</inkml:trace>
  <inkml:trace contextRef="#ctx0" brushRef="#br0" timeOffset="2533">3608 628 7887,'-12'-6'654,"0"0"434,-1 2 1,5 0 152,2-2 1,4 2-739,2-7 1,8 7 0,4-2 0,5 4-161,7 2 1,-3 0 0,6 0 0,0 0-127,0 0 0,1-6 0,3 0 0,-4 3-189,-2 1 1,4 2 0,-6 2 0,-1 1-230,-3 3 1,-9 8 0,-4-2 0,-4 3-35,-2 3 0,-2 5 0,-4 2 0,-8 2 90,-7 4 1,-6-2-1,-8 2 1,0 2 63,0-2 0,0-1 0,0 1 0,0-4 139,0-2 1,2 4-1,4-6 1,6-1 142,3-3 0,9-3 1,1-3-152,2-1 1,10-2-1,10 1 1,3-5-31,3-4 0,7-2 0,4 0 1,4-2-42,2-4 0,0-3 0,0-9 0,2 1-18,4-1 0,-4 1 0,1-3 1,-5-1-124,-4-2 0,-1-1 0,1 7 1,-6-1 12,-4 1 1,-1 5 0,-3 1-9,-3-3 166,-4 6 0,-16-5 0,-4 7 0,-3 2 35,-3 2 0,1-4 0,-2 0 0,-3 3 54,-1 1 0,0-4 1,5 0-1,1 2 85,-1 2 1,1 2-1,-1 0 1,1 0-42,-1 0 1,7 0-1,-1 0-124,-2 0 0,1 8 1,-1 2-393,3-1 1,7 7-19,-2-5 1,4 5 0,4 0-366,4-5 1,-2-1-41,7-4 1,1-4 30,5 3 1,1 3-194,-1-2 1,-5 0-677,0-6 1635,-1 0 0,-1-2 0,-4-4 0,3 4 0,1-6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4:45.6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53 245 7910,'-18'10'3153,"1"-4"-2833,7-4 0,2-4 0,8-4 0,2-5-322,4-5 1,4 4 0,7 1 0,1-5-317,-1-5 1,8 1 0,3-3 0,1 4-453,0 1 1,0-3 769,6 3 0,0-11 0,0 10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4:46.29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175 227 7884,'-11'0'-275,"-1"0"1,6 0 0,-5 0 663,-3 0 1,4-6 0,1-2-1,-1-1 66,0-5 0,6-1 1,-3-1-1,1 3 117,0 1 0,0 0 0,6-5 1,0-1-85,0 1 1,8-1-1,4 1-476,3 0 0,8 7 1,1 4-1,-3 4-29,-2 2 1,5 2-1,-1 2 1,-2 4-189,-1 1 1,-3 9-1,1 7 1,-3 2-77,-3 4 0,1 2 1,-7 2-1,-2 0 131,-2 0 1,-10 0-1,-3 0 1,-7 0 193,-5 0 1,-2-8 0,-6-4 0,2-5 10,-2-7 1,3 3-1,1-8 1,2-4-12,4-6 1,1-6 0,5-9 0,1-5-230,2-5 1,9 2 0,-3-2 0,4 0-319,2 2 1,2-4-1,4 7 1,5 1-100,5-2 0,1 5 1,3-3-1,1 4-666,2 1 1268,8 9 0,-4-7 0,8 6 0</inkml:trace>
  <inkml:trace contextRef="#ctx0" brushRef="#br0" timeOffset="669">455 105 7884,'12'0'-16,"-1"0"874,-7-8 328,4-2-344,-8 1-649,0 1 1,0 10-1,0 4-152,0 5 1,0-1 0,0 2 0,0 1-105,0 3 0,0 7 1,0 0-1,0 1-39,0 1 0,0-4 1,0 6-1,0 1 188,0-1 1,-6-6 0,0 4 0,0-1 100,-1-1 0,5 0 0,-6-7 235,0-5-387,6-3 1,-6-10 0,8-4 0,0-7-31,0-9 0,2 1 0,2-6 1,2 2-122,-2 3 1,6-3 0,-1 2 0,3 1-50,0 3 1,-7 2 0,5-1-1,0 1-51,0-1 0,-5 7 0,7 1 1,0 0-503,-3 0 0,7 7 0,-4-3 116,3 4 1,3 2-1,-1 0 602,0 0 0,-7 2 0,-2 2 0,0 1 0,-6 9 0,13-12 0,-5 6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4:52.0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71 418 7923,'9'-17'796,"-1"-1"-70,-8 1 0,0 5-76,0 0 0,0 10 0,-2 2-268,-4 10 0,4 8 0,-5 5 0,1 6-183,0 4 1,-2 2 0,4 0-1,-1 2-80,1 4 1,-4-5-1,2 5 1,2-4 28,2-2 1,-4 0 0,1 0 0,1-2-158,2-4 1,2 2-34,0-8 1,8-7-1,3-12-129,5-8 0,1-6 0,1-9 1,-1-5-72,1-5 1,-1-4 0,1-2 0,-1-2 69,0-3 0,1 3 0,-1-4 0,-1 6 79,-4 6 0,3-2 1,-5 8-1,0 1 179,-5 3 1,3 7 442,-2 1 1,0 9-137,-6 2 0,-6 2 0,-2 9-57,-2 3 1,5 1-1,-5 3-87,2-1 0,-3 1 0,3-1 0,0 1-258,0-1 0,2 7 0,4-1 0,-1-2-331,-3-1 0,0-1 0,6 2 0,0 3-245,0-3 0,2-4 0,2-3 1,4-2-3,1 1 1,9-3 0,5 0-1,0-3-1419,2-3 2006,3-2 0,7-10 0,0-1 0</inkml:trace>
  <inkml:trace contextRef="#ctx0" brushRef="#br0" timeOffset="230">490 610 7813,'-18'0'0,"1"0"0,-1 0 2929,1 0-2041,0 0 0,9 0 1,8 0-538,9 0 1,13 0-1,3 0 1,0 0-448,0 0 0,7-6 1,-3 1-1,2-1-453,-2-2 0,4 4 1,-6-6-1,0 3-387,-4 3 1,-1-4-1,-1 2 1,0 0-230,-5-1 0,-1 3 1165,-9-8 0,0 0 0,-6-5 0</inkml:trace>
  <inkml:trace contextRef="#ctx0" brushRef="#br0" timeOffset="430">682 174 8212,'-10'-8'746,"-5"6"0,3-4 1,-2 2-165,3-2 0,-5 4 0,7-1-152,-1 6 1,2 7-1,8 8 1,-2 1-104,-4 4 1,4 4-1,-3 10 1,3 2-292,2 2 0,0 7 1,0-1-1,0 3-214,0 3 1,0-1 0,0-1 0,0-5-262,0-5 0,6 0 0,1-6 1,3-10-374,4-10 1,7-1-1,4-8 1,0-4-579,1-6 1,3-14 1389,-6-11 0,8-11 0,-4-5 0</inkml:trace>
  <inkml:trace contextRef="#ctx0" brushRef="#br0" timeOffset="913">1241 16 7813,'-18'-7'3152,"1"5"-2395,-1-4 1,1 6-1,-1 6-526,1 5 0,0 5 0,1 3 0,2 5-310,3 5 1,-1 2 0,-5 0 0,1-2-384,5 2 0,-3-4 0,8 0 1,2-1-105,2-5 1,4-2-1,4-3 1,6-5 5,3-5 0,10-4 0,3-2 0,1 0 310,0 0 0,-2-2 0,4-2 1,-4-1 323,-2 1 1,-1 2 0,-7 2 485,1 0 1,-3 2 0,-3 3 0,-6 7 76,-4 4 1,-10 3-1,-6 2 1,-5 5-119,-4 1 0,-7 2 1,5 4-1,0-2-191,0-2 1,-2-8 0,7 3 0,5-3-145,-1 2 0,8-9 1,3 3-1,3-1-101,2-1 0,0-3 1,2-2-1,3-1-6,7 1 1,4-4-1,3 4 1,2-1-164,3 1 0,5-4 0,-4 6 0,2 1 193,4 3 0,-6 1 0,-1 1 0,-5-1 48,-1 1 0,-9-1 1,-3 0-1,-6 1-126,-6-1 1,-5 1 0,-13-1-1,-5 1-269,-4-1 0,-8 1 0,1-3 1,1-1-452,2-3 1,2-7 0,2 2 0,4-4-435,6-2 1,11-2 1124,6-4 0,-3-3 0,-1-9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4:55.34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10 110 7777,'-9'0'1614,"9"-6"1,13 0 0,9 2-1292,7 2 1,-2 2 0,2-2 0,4-2-197,6-2 1,-2-1 0,5 3 0,-1-4-636,0-2 1,0 6 0,-7-1 0,1 1-837,0-2 1,-8 4-1,-3-4 274,-5 4 1,-7 4 1069,-1 4 0,-14 4 0,1 7 0</inkml:trace>
  <inkml:trace contextRef="#ctx0" brushRef="#br0" timeOffset="966">395 40 8109,'-18'6'818,"1"-1"0,5 1 0,0-4-381,-1 4 1,5-2 0,2 7 0,4 5-54,2 5 1,0 7 0,2 6-1,2 3-86,2 4 0,0 4 1,-6 7-1,0 4-430,0 8 1,0 0 0,0 12 0,0-4-109,0-2 0,-8-4 0,-4 0 0,-3-2-374,-3-10 0,9-7 237,3-12 1,4-18 0,2-13 0,2-20-99,4-17 1,5-11 0,11-14 0,1-6-64,-2-4 0,4-10 1,1-4-1,-1-3 453,0-2 1,4 7-1,-5 5 1,-3 5 28,-2 6 1,-1 4-1,-3 9 1,-1 8 330,-3 14 0,-7 8 550,2 21 1,-4 6-1,-2 17 1,0 8-46,0 8 0,0 0 0,0 7 0,0 3-427,0 1 0,0 3 1,-2-1-1,-2 0-262,-2 1 0,-1-1 1,3-1-1,-4-3-40,-2-1 0,6-7 0,-3 5 1,1-4-442,0-8 0,0-6-256,6-10 1,8-11 0,4-10 242,3-11 0,3-16 0,-1-2 1,1-6 119,-1 0 0,1 4 1,-3 4-1,-1 4 100,-3 2 0,-5 4 285,6 9 0,-6 6 0,3 14 148,-1 9 0,-2 3 0,-6 7 0,0 0-43,0 0 0,0-4 1,0 5-1,2-3-32,4-4 0,3-7 0,9-3 1,-1 1-81,1-2 1,-1-2 0,3-8-1,1-2-152,2-4 1,2-4 0,-3-7 0,1-1-51,-2 1 1,-1-7-1,-5 1 1,-1 0 68,-2-2 1,-9 5-1,3-3 1,-4 4 110,-2 1 1,-2 1 0,-4 1-1,-5 4 198,-5 7 1,-1 3-1,-1 2 1,1 0 95,-1 0 0,7 2 1,-1 1-1,0 5-82,3 2 1,-5 2 0,8 5 0,2 2-392,3 5 1,1-5 0,0 4 0,0-3-280,0-3 1,0 1-1,1-1 1,5 1-226,6-1 1,3-1-1,3-5 1,1-3-278,5 0 1,-3-6-1,6 4 1,0-6 428,0-6 0,-5 2 0,1-8 1,-3-1 457,-3-3 0,-2 5 0,-1-1 68,-2-2 0,-8-1 294,1-3 0,-3 1 1,-4 1 1334,-3 5 1,3-5-292,-4 4 1,6 5-1119,6 1 1,5 4 0,11 2-247,1 0 0,2 0 0,-2 0 0,7 2 98,3 4 1,1 3 0,-1 9 0,-3-1-94,-7 1 1,-4-1 0,-1 1 0,-3-1-211,-3 1 1,-4-1 0,-10 1-1,-4-1 45,-6 1 1,-5-7 0,-5 1 0,-3-1-59,-2-1 0,-2 4 1,-4-8-1,2-3-114,2-1 1,7-2 0,-1-2 0,4-3-378,1-7 1,9-9-1,3-5 1,4-1-519,2-4 0,2-2 1185,4-2 0,11-7 0,10-3 0</inkml:trace>
  <inkml:trace contextRef="#ctx0" brushRef="#br0" timeOffset="1415">1530 529 7861,'9'17'529,"1"1"1,-6-1 20,2 1 1,2-1 0,-5 1 0,3 1-99,-2 4 1,-2-3 0,-2 3 0,0-2-262,0 3 1,0-5-1,0 4 1,0-3-32,0-3 0,0 1-552,0-1-89,-8 0 0,6-9 0,-1-8 213,6-9 0,1-7 1,8-1-1,3-1 160,7 1 0,-3 1 0,4 3 0,-3 1 96,-3-2 0,1 7 0,-1-1 0,3 2 100,3 0 0,-4 0 0,5 6 0,-5 0 357,-1 0 1,-1 0 0,2 0 0,3 0-220,1 0 0,0-2 0,-5-2-182,-1-1 1,1-9 0,-3 2-21,-3-3 0,-4-3 0,-8 1 0,0 0-41,0-1 1,-2 1 0,-2-1 0,-4 1 86,-2-1 1,-1 7 0,-9 1 0,-1 2 187,-2 4 1,-1 2-1,7 2 1,-1 2-15,1 4 0,0-2 1,-1 8-1,3 3-132,3 6 1,2-1-1,6 5 1,-1-2-248,1 1 0,2 7 0,2-4 0,2 2-449,3 0 0,1-2 0,10 2 0,3-5-583,1-5 1,7-3 0,2-5-1,2-5-1385,-2-4 2552,4-10 0,2-9 0,10-10 0</inkml:trace>
  <inkml:trace contextRef="#ctx0" brushRef="#br0" timeOffset="1899">2228 599 9923,'0'17'1418,"0"1"1,0-1-1036,0 0 1,0 1 0,0-1 0,0 3-200,0 3 1,6-4 0,0 5 0,0-3-138,2 2 1,-7-3-1,7 3-181,0-4 0,-4-3 0,6-2-114,-3-3 1,7-7 0,-4 0-19,-1-8 1,7-6 0,-6-7 0,1-1 173,1 1 0,-6 0 0,3-1 1,1 1 176,0-1 0,-6 1 0,3 1 0,-1 3 486,0 1 0,2 8-51,-2-2 0,-4 6-255,3 6 0,3 4 0,-2 7 0,-2 1-78,-2-1 1,-2 1-1,0-1-136,0 1 1,2-3 0,2-1-271,1-3 1,3-7 0,-2 0 0,4-8-94,-1-7 0,7-5 0,-4-1 0,3-3 83,3-3 0,-1 3 0,1-3 1,-1 4 184,0 1 1,-1 1 0,-2 1 0,-3 5 502,3 5 1,-5 4 0,1 4 25,-2 4 0,0-2 0,-4 9 0,1 5-165,-1 3 1,-2 4 0,-2-3 0,0 3-516,0 2 0,0-6 0,0 4 1,0-1-1090,0-1 0,6 0 0,0-5 1,0-3-3035,1-3 4318,-5 3 0,14-13 0,-6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38.5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0 489 7310,'13'18'-203,"0"-5"1148,-8 4 1,6-15 683,-5 5-531,-4-5 1,14-11-323,-10-4 1,9-4-1,-1-3-332,3 1 1,3-1-1,-1-2 1,1-2-306,0-2 1,8-9 0,5 2 0,4-1-170,2 1 0,0-4 1,0 6-1,3-2-186,4 1 1,-7 8-1,2 0 1,-8 6-816,-4 5 0,-3 7 0,-7-5-714,1 2 1,-9 5 162,-5 10 0,-12 3 1582,-7 4 0,-5 13 0,-1-4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0.2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0 237 8292,'0'-19'-280,"0"-5"1,0 5 0,0-4 0,0 3 417,0 3 1,0-3-1,0-1 571,0-2 1,2 1 0,2 9 1363,2 1-1749,0 8 0,-6 4 0,0 14 1,1 5-73,5 5 1,-2 12-1,6 1 1,-2 6-75,-5 5 1,5 9-1,-2 3 1,0 0-236,2 0-1,-6 6 1,3-2 0,-1 2-154,2-2 0,-4-2 1,4-5-1,-4 1 6,-2-2 1,2-9-1,2-7 1,1-3-7,-1-2 1,-2 0 0,-2-2 98,0-4 1,0-4 130,0-7 1,2-8 13,4-5 0,-2-3 19,8-2 1,-7 0 0,7 0-18,2 0 0,1 0 1,3 0-1,-1 0-25,1 0 0,1 0 0,2 0 0,5 0-221,1 0 0,-4 0 0,4 0 0,0 0-312,0 0 0,1-2 1,3-1-1,-2-3-1492,2 2 2015,-6 2 0,16-6 0,-4-2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0.52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69 0 8021,'-18'0'1307,"1"0"-350,-1 0-531,9 0 1,3 0-1,12 2 1,7 2-37,9 2 1,-1 7 0,6-3 0,0 2-289,0-1 1,3-5-1,4 6 1,1-1-120,0-1 1,-6 6-1,-1-7 1,-3 3 41,-4 0 1,-1-7 0,-3 7-150,1 2 1,-9 1-1,-3 3-8,-4-1 1,-16 1 0,-3-1-1,-4 0-313,-5 1 1,1-1 0,-6-1 0,2-3-504,-2-1 0,6-2 1,1 1 947,5-5 0,2 4 0,-1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2.0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367 105 8021,'-18'-6'2059,"1"-1"-2398,-1-3 0,7 6 0,-1-4 1,-1 2 760,-3 1 1,4-1 0,1 6-1,-3 0 86,-1 0 1,-3 0 0,1 0-1,-1 2-318,1 3 0,-1 5 0,1 10 1,1 1-75,5 2 0,-5 8 0,6-2 0,-1 4-10,-1 2 1,8 0-1,-2-2 1,5-2-125,1-2 0,1-7 0,5 1 0,6-6-68,3-5 1,3 2 0,-1-9 0,1-3-50,-1-5 0,1-7 1,-1-8-1,1-1-41,-1-4 1,1-3 0,-3-5 0,-1 4 52,-3 2 1,-5 0-1,6 3 252,1-1 16,-5 0 0,2 27 0,-6 9 0,2 13-17,-3 10 0,-1 7 0,-2 10 0,0 1-19,0 4 0,0-2 0,0 6 0,0-1 117,0-5 1,0 4 0,0-2 0,0-1 10,0-3 0,0-8 0,0-1 1,-2-2 67,-3-4 0,1-12 0,-8-10-256,-1-9 1,-3-10 0,-1-8 0,-1-9-292,1-6 1,-3-12 0,-1-10 0,-4-3-261,-3-3 1,7 1-1,-2 0 1,3-1-215,3 1 1,1 5 0,5 1 0,5-1 78,4 2 1,6 3 0,8 7-1,11 0 227,8 0 0,4 8 0,0 4 0,0 3 338,0 3 0,0-1 0,-2 1 0,-2 1 201,-2 5 1,-8 1-1,2 6 1,-3-2 619,-3 2 0,1 4 0,-3 6 29,-3 6 0,1 3 0,-7 3 1,-2-1-270,-2 1 0,4-1 0,0 1 0,-2-1-296,-2 1 0,-2-1 1,0 0-107,0 1 1,0-1-101,0 1 1,-2-8-1,-2-7-418,-2-6 1,0-7 0,6-8-44,0 1 0,0-2 0,0-3 1,2-1-127,4 2 0,-2 1 0,9 3 0,5-1 188,3 1 1,8-1 0,-4 1 0,3 1 245,3 5 0,0-3 1,0 8-1,-4 0 234,-2-1 0,4 5 0,-5-4 0,-3 4 899,-2 2 0,-7-2-10,0-4 0,-11 2-566,-1-7 1,-1 7-1,-11-2 1,-2 4-86,-1 2 1,3 0 0,1 0-160,-3 0 1,-2 8-1,-1 3 1,1 5-107,5 1 1,1 1-1,6-1 1,-2 1-100,2-1 1,3 1-1,1-1 25,0 1 1,0-1 0,1-1 0,5-5-252,6-5 0,3-4 0,5-2 0,1 0-129,3 0 0,-1 0 0,-6-2 1,1-4 158,-1-5 0,-1-5 0,-3-1 0,-3-1 341,-2 1 1,-2-1 0,-6 1 318,0-1 0,0 7 13,0-1 1,-2 8-706,-4-2-295,4 4 1,-6 4-1,8 4-740,0 6 1,8-2 253,4 1 1,3-7 576,3 2 0,-1-4 474,0-2 0,-5 0 1,-2-2 670,-2-4 0,5 4 2078,-1-4-1745,-4-3 0,5 9 1,-5 0-620,2 9 0,-7 7 0,5 1 1,-2 3-365,0 3 0,6 4 1,-7 8-1,1 2-144,2 4 1,-6 9 0,6 10 0,-3 2-54,1 4 0,0 0 0,-6 0 0,0-4-476,0-1 1,0-13 220,0-13 1,0-18-1,0-20 1,0-17-131,0-13 0,0-19 0,-2-3 0,-2-7 235,-2-9 1,-7-1 0,1-8 0,-3 3 248,-3 3 0,1 2 0,1 4 0,3 4 279,1 6 1,8 11 0,-2 9-1,4 6 424,2 9 1,2 6-1,4 5 1,6 6-22,3 4 0,9 2 0,-1 2 0,-2 4-349,-1 6 0,3 3 0,0 3 1,-1 1-96,-3 4 1,-4-3-1,-1 5 1,-4-2 18,-2 1 1,-3 7 0,-5-2-1,0 2-243,0-2 1,-7 4 0,-5-6 0,-2 2-417,3 0 1,-5-9 0,5-1-1,-5-7-542,-1-5 0,-1-3 0,3-11 0,1-11 1017,2-9 0,8-22 0,-3-5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2.36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52 8915,'0'-17'1384,"2"1"0,4 5-948,5 5 1,-1 4-1,2 4 1,1 4-156,3 5 1,-1 13 0,-1 5 0,-3 4-86,3 2 1,0 5-1,-3 3 1,-3 0-273,0 0 1,-6 3 0,3-3 0,-3 0-229,-2-1 1,0-3 0,0-10 0,0-6-1317,0-3 1164,0-11 1,0-20 0,0-14 60,0-4 1,0 3-1,0-1 1,2 2 147,4 4 1,-4-5-1,6 3 357,0 2 1,-4 3 85,7 7 0,-5 5 1,4 12 94,-3 5 1,-1 5 0,-6 3-1,0 4-157,0 7 0,0-3 1,0 0-1,2 0-390,4 0 0,-4 0 0,6 3-837,0-7 0,1-6-491,9-5 1584,-1-12 0,1-18 0,-1-9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2.51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68 7942,'9'-17'-133,"7"5"317,-5 0 1,-1 3 320,2-3 1,-8 6 0,1 12-87,-3 6 0,-2 3 1,0 3-322,0-1 0,0 1 0,0-1-908,0 0 74,0-7 1,-2-2 0,-1-10 735,-3-4 0,-8-11 0,4-10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2.8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 7933,'18'5'-16,"-1"1"0,-5 6 0,0-4 37,1 1 1,3 1 0,1 4 0,1-5-76,-1-1 0,-5-2 0,-1-6 0,3 0 335,2 0 1,-5 0 0,1 0 29,1 0 0,1-2 1,-2-4 315,-7-6 1,-3 3 713,-2-3-940,0 8 0,-2-2-218,-3 12 1,1-2 0,-8 8 0,1 1 60,1 3 1,-6-5 0,5 1-1,-5 2 179,-1 1 0,1 3 0,3-1-182,1 1 1,8-1 0,-2 1-429,4-1 1,4 0 0,4 1-330,6-1 1,5-1 0,6-2-1,7-3-150,2 3 1,3 1 0,2 1-1,2-3 666,2-1 0,0 0 0,-6 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3.3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35 7892,'-2'-9'-173,"-4"3"710,-6 4 0,2-4 1460,-1 0-1186,7 0 1,-4 14-527,8 4 1,2 3-1,2 3-214,2-1 0,5 1 1,-3-1-1,2 3-145,4 3 0,-5-4 0,3 5 1,0-5-569,-3-1 0,7 3 1,-5-2 641,5-3 0,1 5 0,1 6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4.63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210 84 7991,'-8'-10'211,"-1"0"0,-9 7 1,1-3 334,-1 2 0,7 2 0,-1 2 0,-2 2-134,-1 4 1,3 3-1,1 9 1,-3 1-204,-2 5 1,5-3-1,1 8 1,2 0-169,4-2 1,2 6 0,2-4 0,0 2-328,0-1 0,2-5 0,2-8 0,6-1-117,6-5 1,-3-3 0,10-8 0,-3 0 11,-3 0 1,3-8 0,1-3-1,2-7 147,-1-5 1,-3 4 0,-1-5-1,-1 5 314,0 1 1,5-5 0,-1 0 0,-3 1 492,-3 3 1,5 2-1,-9-1 1,5 1-204,1-1 1,1 1 0,-1 1 0,-1 3-234,-5 1 1,5 8-1,-5-2-128,5 4 0,-6 4 1,-5 4-54,-3 6 1,-2 5 0,-2 5 0,-3 3-15,-7 2 0,-4-4 0,-1 4 0,0 1 61,-1-1 0,1-4 1,-3 4-1,-1-2-125,-2-3 0,-1-3 0,7-3-507,-1-5 0,3-5 0,3-12-89,6-5 0,4-13 1,4-5-1,4-4 728,6-2 0,5-3 0,5 1 0,1 4 0,-2 0 0,5 8 0,-3 1 0,-2 5-210,-1 1 1,-3 9-1,0 3 1,1 4 932,-1 2 1,-5 0-1,0 0 1,-1 2 117,-1 4 1,0 3-1,-6 9 1,1-1-448,-1 1 1,-2 1 0,0 3-1,2 3-212,2 2 1,0-6-1,-6 4 1,0-1-78,0-1 0,0 0 0,0-5-452,0-1 1,2-1 0,2-7-193,1-9 0,7-7 1,-4-11-1,0-1 223,-1-4 0,7-3 0,-4-5 0,1 4 70,1 2 1,-6 2 0,3 5 345,-1 1 77,6-1 0,-10 9 0,5 5 0,-1 8-237,-4 7 1,0 5-1,0 1 1,4-1-331,1-5 1,-3 3-1,6-6 1,1-1-47,3 1 0,1-2 1,1-8-1,-1-4 209,1-5 0,1-1 1,2-4-1,3-3 359,-3 0 0,-2-7 0,-1 3 0,-3 2 731,-3 1 1,4 3 562,-5-1 0,-3 7-896,-2-1 0,-12 8 1,-4 0-1,-1 8-192,-1 8 1,-2-2 0,-5 1 0,0 3-138,3 1 0,2 3 0,-3-1-220,0 1 1,7-1-1,4 1-248,4-1 0,2-5 0,2-2 14,4-3 1,4-1-1,7-6 1,0 0-63,1 0 0,1 0 0,3 0-145,1 0 0,0 8 166,-5 3 1,-9 5-1,-3 1 1,-6 1-294,-6-1 0,3-1 0,-9-2 0,-2-5-321,-1-1 1,-3-2 907,1-6 0,-1 0 0,1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4.76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1 245 7947,'15'-18'-14,"-1"3"1,-2 1 221,1 2 1,3 3-1,1-3 195,1 6 1,-1-2 0,3 3 0,1-1-143,2-2 1,2 6 0,-3-6 0,3 2-247,2 1 1,-4-9-1,5 4 1,-3-1-342,-4-1 1,-1 6 0,-3-3 0,-1-1-706,-5 0 0,-1 6 1031,-4-2 0,-4-3 0,5-1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18.52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95 8063,'0'-17'245,"0"0"1,0-1 241,0 1 0,2 7-166,4 4 0,-2 6 1,7 8-1,3 7-126,1 7 0,-3 15 1,0-1-1,1 7-136,3 6 1,-5-5 0,-1 3 0,0 1-33,0 3 0,-7 5 0,3-2 1,-4-5-131,-2-4 0,0-5 0,0-7 0,0-4-706,0-5 633,0-13 1,0-11-1,2-13 1,4-7 4,6-3 1,-3-8-1,3 0 1,2-6-88,1-4 0,3 1 1,-1 5-1,0 0-88,1 0 0,-3 2 1,-1 4-1,-2 4 173,1-1 0,-3 13 0,0-5 158,-3 3 455,-1 7 0,-6 8 0,0 12 225,0 3 0,0 3 0,0-1-20,0 1 0,0-1 1,0 0-404,0 1 1,6-1-1,0 1-232,-2-1 1,-2-5-1,-2 0 1,0 1-147,0 3 1,0 1 0,0 1 0,0-1-127,0 1 1,0-1-1,0 0 155,0 1 0,0-6 1,0-1-1,-2 1-101,-4-2 159,4-3 1,-6-9-1,8-3 1,0-7 3,0-4 0,6-1 0,0-2 0,0-3-43,2-1 0,-5 0 0,7 5 0,0 1-30,-1-1 0,-3 1 0,6 1 1,0 3-45,-3 1 0,7 0 0,-5-3 0,5 3 0,-4 4 0,-3 7 0,1-3-382,0-2 1,-4 0-527,5 6 1070,-7 0 0,12 0 0,-7 0 0</inkml:trace>
  <inkml:trace contextRef="#ctx0" brushRef="#br0" timeOffset="400">629 375 7574,'0'-18'1361,"-2"7"745,-4-1-389,4 8-1466,-6-3 1,8 14 0,0 5 0,0 3-126,0 3 0,0-1 0,0 3 0,2 3-77,4 6 0,-4-2 1,4 1-1,-2-1-114,2 0 1,-3-6 0,7 4 0,0-1-186,0-1 0,-5-6 0,7-7-170,2-2 1,1-2 0,3-10 0,-3-6 47,-3-7 0,3-12 0,-5-1 0,2-3 219,-1-1 0,-7 1 0,2 2 0,-2 3 255,2 3 1,-4 2 0,3 5 309,-3 1 1,-4 7-24,-3 4 1,3 6-1,-4 6 1,4 6-155,2 3 0,0 3 0,0-1 0,0 1-261,0-1 1,2 1-1,2 1 1,3 2-458,3 3 0,-4-1 0,6-7 0,1-3-72,3-1 0,-5-1 0,1 5 1,2-4-1509,1-7 2063,10-3 0,-5-2 0,5 0 0</inkml:trace>
  <inkml:trace contextRef="#ctx0" brushRef="#br0" timeOffset="584">1170 375 8029,'0'-18'287,"0"7"1,0-1 480,0-1 1,-2 5 0,-2 0 57,-1 0 0,-9 6 0,4-2-458,1 8 0,-5 2 1,6 10-1,0 3-389,1 1 1,-5 5-1,6-2 1,2-2-17,2-1 0,2 3 1,2 0-1,2-1-508,2-3 1,8-1 0,-3-1 0,5-1-674,1-5 0,1 3 0,-1-8 1218,1-3 0,7-1 0,2-2 0</inkml:trace>
  <inkml:trace contextRef="#ctx0" brushRef="#br0" timeOffset="749">1275 410 8816,'-16'-2'2973,"5"-4"-1075,-5 4-1901,7-6 0,7 3 1,7-1-1,9 0-103,3-2 0,1 0 0,1-5 0,3 1-738,1-1 1,6-3 0,-6 1 0,1 1-697,1 2 0,-8 6 1540,1-5 0,7-1 0,-6-5 0</inkml:trace>
  <inkml:trace contextRef="#ctx0" brushRef="#br0" timeOffset="1435">1380 95 8001,'-8'-17'498,"6"5"1,-6 3 1673,1 1-1653,5 2 1,-6 14 0,8 3-1,0 5-306,0 1 0,2 9 0,2 3 0,1 4-79,-1 2 1,0 5-1,0 3 1,2 0-249,-2 0 0,-2 5 0,-2-3 1,2-1-248,4-3 1,-5-4 0,7-4 0,0-6-243,4-9 0,3-3 0,3-11 0,-1-8 46,1-11 0,1-11 0,2-9 0,3 0 388,-3 1 0,-2 1 0,-1 2 0,-3 3 226,-3 3 1,3 4 0,-5 7 2391,0 3-1839,-2 7 0,-8 4 0,0 11 0,0 5-376,0 1 1,-6 1 0,0-1-1,2 1-192,2-1 1,2 1 0,0-1-2132,0 1 1350,0-9 0,0-11 1,0-15-1,0-12 226,0-10 0,0-6 0,-2-7 0,-2 0 422,-1-1 0,-7 1 0,6 1 0,0 5 45,-2 5 1,7 6 362,-5 6 0,4 13 0,2 16 0,0 12-72,0 9 1,2 1-1,4 7 1,5 0-420,5-2 0,1 4 0,1-8 1,-1 1-147,1 1 0,-1-8 0,0 3 0,1-7 273,-1 1 1,1 0 0,-3-1 0,-1-3 291,-2-2 1,-7 3 744,7-5 1,0 0-170,5-6 0,-5-2 0,-1-2-357,3-2 0,-4-5 1,1 3-1,3 0-230,2 0 0,3 3 0,2 5 0,3 0-69,-3 0 1,4 1 0,-2 5 0,-1 6-351,-3 3 0,-3 3 1,-5 1-1,-5 3-31,-4 1 1,-2 8 0,0-4 0,-2 2 115,-4 0 0,-9-7 1,-10-1-1,-1-5-4,1-5 0,-6-7 0,4 2 0,-2-6-171,0-6 1,7-6 0,-3-9 0,4-4-361,3-2 0,5-2 0,13-6 0,0 0-302,0 0 0,2 0 937,4 0 0,3 0 0,9 0 0</inkml:trace>
  <inkml:trace contextRef="#ctx0" brushRef="#br0" timeOffset="1734">2148 270 7987,'12'8'1113,"-1"4"1,-5-3-1,4 3-588,-2 1 1,3-3 0,-5 2 0,0-1-288,2-1 0,-6 6 0,5-5 0,-1 5-198,0 1 1,0 1 0,-6-1 0,2 1-212,4-1 1,-4-5-694,3-1 0,-1-11 500,2-5 0,-2-5 1,6-15-1,-1 1 118,1 1 1,-4-6 0,6 6 0,-1-1 156,-1-1 1,6 12 0,-5-5 0,5 3 394,1-1 0,-5 6 0,-1 5-4,3 3 1,2 7 0,-1 3-1,-1 4-75,-3 7 1,-5 1 0,4 7 0,0 0-372,-1 0 1,-5-5 0,2 1 0,-2-4-1319,2-1 1462,-4-1 0,13 1 0,-5-1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2.4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0 9824,'-9'0'1758,"1"2"1,10 2 0,2 4-1464,1 2 1,3 7 0,-4 8 0,4 2-191,2 4 0,-7 4 1,3 4-1,-4 4-244,-2 1 1,0-5 0,0 2-1,0-4-726,0-2 0,0-8 266,0-4 0,0-15 0,0-14 242,0-15 1,2-10 0,4-4 0,4-2 155,-1-4 1,7 2 0,-4-5 0,3 3 139,3 8 0,-1 0 1,-1 10-1,-3 2 501,-1 1 1,-1 5-141,7 3 0,-3 12 0,-3 14 0,-6 7-92,-4 8 1,-2 6 0,0 4 0,0 1-160,0-1 1,0 4 0,2-4 0,2-4-611,1-4 0,3-10 0,-2 2 0,6-5-309,3-7 1,5-3 0,1-8 0,4-2 869,2-4 0,-5-11 0,3-10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42.5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823 58 8072,'7'-13'1344,"-1"-1"1,1 8 411,-7-7-691,0 8 1,0-1-620,0 12 1,-7-1-1,1 10 1,-1 5-154,-2 4 1,5 11-1,-9-3 1,-2 8 18,-3 5 1,-1 6-1,-3 10 1,-2 4-281,-2 7 0,-11 7 1,-1 6-1,-5 4-185,-1 1 0,21-43 0,-2-1 1,-23 39-1,-2 1-231,23-42 1,0-1-1,-21 27 1,2-5-1,4-17-408,3-13 1,8-9 0,5-13 0,4-6-140,3-5 0,6-2 0,2-2 282,2-5 1,5-4-1,8-8 1,5-3 648,2-4 0,2-5 0,6-8 0</inkml:trace>
  <inkml:trace contextRef="#ctx0" brushRef="#br0" timeOffset="367">961 175 8004,'0'-19'746,"-3"-1"902,-3 1 895,4-1-1848,-16 0 0,16 12 1,-4 8-83,3 10 1,3 10-1,0 4 1,0 4-162,0 3 0,9 2 0,4 8 0,5 3-65,1 2 0,10 10 0,3 1 0,5 11-211,3 8 1,8 0 0,-22-30 0,0 0 0,2 0 0,1 0-99,0-2 0,1 1 0,2 2 0,1 0 0,0-5 0,0-1 0,28 35-296,-7-8 1,1-16 0,-10-8 0,1-9-789,2-9 1,-13-4 0,4-3 0,-1 1-432,-1-1 0,2-5 1,0-4-1,-2-1 1437,-4-4 0,4-3 0,-6-2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30.87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18 243 8361,'-6'-11'1519,"0"-1"-1028,0 8 1,6-2 0,0 14-422,0 10 1,6 1 0,0 12 0,-2 4-239,-2 4 1,3 3 0,1-1 0,-2 6-181,-2 3 1,-2 3 0,-2 1-1,-2 0-94,-2-1 1,-1 1 0,3-15 0,-2-6 64,2-8 1,2-15-1,2-12 227,0-14 1,0-17 0,0-15 0,0-9 195,0-7 0,0-5 1,0-5-1,0-2 137,0 2 1,2 3-1,2 3 1,2 4 237,-2 5 0,3 15 0,1 9 0,0 10 149,0 5 1,5 11-1,-1 3 1,3 6-238,3 6 1,-1 3 0,1 11 0,1 3-246,4 6 1,-9-2 0,4 2 0,-5 2-81,-3 2 0,-2 2 1,-8-2-1,0-2-118,0-2 0,0-1 1,-2 3-1,-4-2-16,-6 2 0,-3-4 0,-5-2 0,-1-3 44,-2-7 0,-3-3 0,5 1 0,-2-3-79,1-2 1,3-2 0,3-8 156,5-4 1,3 2 0,8-8 58,0-1 0,2 5 0,4 2 0,7 4 100,9 2 0,-3 0 0,6 0 1,1 0-101,3 0 1,-2 8 0,0 4-1,0 3-92,0 3 0,-3 1 0,5 2 0,0 3-185,-2-3 1,-2 6 0,-5 0 0,1 2-192,2 0 1,-1-7 0,-9 1 0,-1-5-539,1-7 0,-3-3 951,2-8 0,-8-8 0,3-1 0</inkml:trace>
  <inkml:trace contextRef="#ctx0" brushRef="#br0" timeOffset="217">576 191 8190,'-9'0'1423,"1"2"0,10 4 0,2 5-1274,2 5 1,1 9 0,-3 4-1,2 6-204,-2 6 0,0 0 0,0 9 1,2 4-364,-3 1 0,-1-1 0,-2-4 0,0-3-796,0-6 1,0-12 0,2-8-252,4-7 1465,-4-14 0,14-25 0,-7-12 0</inkml:trace>
  <inkml:trace contextRef="#ctx0" brushRef="#br0" timeOffset="349">681 470 7861,'2'-17'781,"4"-1"1,4 3 0,7 3-628,1 6 1,1 4-1,2 2 1,3 0-398,-3 0 0,4 0 1,-2 0-1,1 0-377,1 0 0,-6 0 0,5 0 0,-5 0-646,-1 0 1266,-9 0 0,15-7 0,-5-3 0</inkml:trace>
  <inkml:trace contextRef="#ctx0" brushRef="#br0" timeOffset="516">996 173 8699,'-8'-9'853,"6"1"0,-6 16 0,8 3 0,0 7-751,0 5 0,0 10 0,0 10 1,0 3-445,0 9 1,0-3 0,2 8-1,2-2-299,2 1 0,1-1 1,-1-10-1,6-5 641,3-8 0,3-12 0,-1 3 0</inkml:trace>
  <inkml:trace contextRef="#ctx0" brushRef="#br0" timeOffset="816">1327 331 7861,'0'-28'212,"0"5"0,0 4 1,0 1-1,0 1 1176,0-1 0,-2 9-679,-3 3 0,1 4 0,-6 4 0,0 4-400,1 5 0,3 13 0,-4 3 1,0 2-377,1 0 1,5-6 0,-2 4 0,4-1 100,2-5 0,0-2 1,0-1-1,0-1-225,0 1 0,8-7 0,3 1 0,5 0-14,1-3 1,1 1-1,-1-6 1,1 4 197,-1 1 0,1-3 0,-1 6 1,1 0 108,-1-3 0,-5 7 0,-3-5 0,-1 7-53,-4 5 1,-2-3 0,-4 5 0,-4-2-193,-5 0 1,-5 6 0,-1-5 0,-3-3-532,-3-1 1,4-3 0,-5-1 0,5-5-754,1-5 0,1-6 1427,0-6 0,-1-11 0,1-10 0</inkml:trace>
  <inkml:trace contextRef="#ctx0" brushRef="#br0" timeOffset="1000">1519 505 7842,'18'0'986,"-1"0"-232,1 0 0,1 0 0,3 0 1,3 0-264,2 0 0,4-6 1,8-1-1,2-3-607,-3-4 0,5 5 0,-2-3 0,-2 0-1556,-2 3 1,-10 1-947,-4 8 2618,-11 8 0,-5 9 0,-7 10 0</inkml:trace>
  <inkml:trace contextRef="#ctx0" brushRef="#br0" timeOffset="1131">1816 645 7842,'-17'10'705,"-1"-5"1356,1-3-1664,7-2 0,4 0-282,12 0 1,4-5-1,7-1 1,3 0-454,3-2 0,-3 6 0,5-4 0,-2 4-1500,0 2 1838,1-7 0,1 5 0,2-6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28.36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105 96 8032,'0'-18'198,"0"1"0,-2 5 0,-2 1 346,-2-3 0,1 4 189,5-1 0,0 9-613,0 2 1,5 7 0,1 13-1,-2 1-144,-2 2 1,-2 8 0,0 1-1,0 4 1,0 5 1,-2 6-1,-4-5 1,-3 1-42,-1 0 1,-6 5-1,7-1 1,-3 3 20,0 3 1,7-9 0,-5-3 0,2-4-8,4-2 1,2-8-1,2-4 2,0-3 0,2-9 0,4-1 0,6-2-16,3-4 1,3-2-1,1-4 1,2-2-61,3-2 0,1-2 0,-4 4 0,3-3-188,-3-3 0,4 4 0,0-4 0,1 3-286,-1 3 0,-2-4 1,-5 0 597,-1-1 0,8 5 0,2-4 0</inkml:trace>
  <inkml:trace contextRef="#ctx0" brushRef="#br0" timeOffset="250">454 235 7989,'0'-17'452,"0"0"0,-6 5-62,1 0 0,-1 10 0,8 0 0,2 10-219,1 8 0,3-3 0,-4 12 0,2 1-85,-2 3 0,4 4 0,-3 2 0,-1 0-334,-2 0 1,4 5 0,0 3 0,-2 0-304,-2-1 1,-2 5 0,0-6 0,0-2-379,0-3 1,0-8 928,0-5 0,0-12 0,0-3 0</inkml:trace>
  <inkml:trace contextRef="#ctx0" brushRef="#br0" timeOffset="399">524 497 7989,'0'-17'813,"0"-1"-561,0 1 1,8 1 0,2 3-20,-1 1 1,7 8 0,-5-1-352,5 3 0,9-4-411,4 0 0,-3 0 1,-3 6-1,-4 0-709,-1 0 1238,-1 0 0,1-8 0,-1-1 0</inkml:trace>
  <inkml:trace contextRef="#ctx0" brushRef="#br0" timeOffset="566">769 183 7989,'-6'-12'-275,"-2"3"1969,-2 1-1318,6 2 0,-3 8 0,7 4 1,0 6-180,0 3 1,0 8-1,0 3 1,0 3-374,0 8 1,2-1-1,2 11 1,1 0-297,-1-3 0,4 7 1,0-5-1,0 5-256,-1 1 0,7 0 1,-2-1 727,3-5 0,3-3 0,-1-8 0</inkml:trace>
  <inkml:trace contextRef="#ctx0" brushRef="#br0" timeOffset="909">1083 410 7989,'10'-27'211,"-3"2"0,-7 7 1,0 1 489,0-1 0,0 1 0,0-1-144,0 1 0,-1 7 0,-5 4-63,-6 4 0,2 2 0,-1 2 0,-1 4-362,2 6 0,-5 5 1,3 5-1,-1 1-132,1-2 0,-2-1 0,9-3 0,1 1-171,2-1 0,2 1 0,0-1 19,0 0 1,8-1 0,3-2 0,5-5 107,1-1 1,6 0 0,1-4-1,-1 3-12,2 3 1,-5 0 0,5 3 0,-4-1 59,-3 2 1,3 7-1,-11 2 1,-1-1 49,-3-3 0,-4 0 1,-2 3-1,-2 1-62,-4-2 1,-5 5-1,-11-5 1,-3-4-150,-2-3 0,6-4 0,-3 3 0,5-3-381,2-2 0,-1-2 1,1-6-1,1-2-743,4-4 0,5-4 1281,7-7 0,0-1 0,0 1 0</inkml:trace>
  <inkml:trace contextRef="#ctx0" brushRef="#br0" timeOffset="1233">1450 462 7989,'11'0'985,"1"0"-317,2 0 0,1 0 0,3 0 0,-1 0-350,1 0 1,5-1 0,2-3 0,0-2-945,1 2 1,5 2-1,-4 2 1,0 0-121,-4 0 0,-5 2 0,-5 4 0,-3 5 412,-2 5 0,-2-4 0,-8-1 1,-6 3 311,-10 1 0,-1 9 0,-10-1 0,-2-2 141,-2-1 1,-2-3 0,2 1 0,2-1 354,2 1 1,7-7 0,-1-1-1,4-2 2199,1-4-2345,9-3 0,3-6 1,13-3-1,9-2-391,5-3 0,10 3 0,-2-2 0,4-1-557,2-3 0,-2 4 0,-2 3 0,-1 1-1469,1 4 2089,-6-6 0,8 8 0,-6-5 0</inkml:trace>
  <inkml:trace contextRef="#ctx0" brushRef="#br0" timeOffset="1616">1886 288 7976,'0'-18'960,"0"1"0,-5-1 0,-1 1-450,2 0 0,4 7 1,6 2-1,5 2-262,5 0 0,1 1 0,3 5 0,1 0-180,2 0 0,6 0 0,-3 0 0,1 0-305,4 0 0,0 0 1,2 0-1,-2 0-240,0 0 1,4 0 0,-10 0 0,0 0-791,1 0 1,-9 2-1,-7 3 757,-2 7 0,-3-2 1,-7-1 509,-3-1 0,-5-2 0,-8-6 0,1 0-28,0 0 0,-3 0 1,-1 0-1,-3 0 445,3 0 0,8 0 0,1 0 1,-2 0 1097,-1 0 0,-3 2-937,1 4 1,5 3 0,3 9 0,1 1-491,4 5 0,2-1 0,2 10 1,0 6-251,0 3 0,0-1 0,0 4 1,0-1-236,0 1 0,6 0 1,2 1 396,1-5 0,3-4 0,5-2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33.29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385 105 7801,'9'0'1260,"5"-2"-588,-8-4 0,0-3 0,-8-7-26,-4 4 0,2-3 0,-8 5-225,-1 0 0,-3-3 1,-3 7-1,-2 2-64,-3 2 1,-1 2 0,4 0 0,-5 2 56,-1 4 1,4 6 0,-4 9 0,2 4-185,3 2 1,3-5-1,3 3 1,3-2-277,1 1 1,8-1 0,-2-6-1,6 3-33,6 3 0,4-8 0,9 5 0,3-3-43,1-3 0,6 0 0,-4 3 0,2 0 75,4 1 0,-3-1 0,-1 1 0,-2-1 126,-4 1 0,5 1 0,-5 3 1,-4 3 181,-3 2 1,-10 2 0,2 4 0,-4-2-39,-2-2 0,-8 0 0,-6 4 1,-5-2-148,-4-2 0,-3-5 1,5 1-1,-2-4-275,1-5 0,-3-5 1,0 3-1,0-4-468,0-3 0,-5-1 0,7-6 1,2 0-305,1 0 1,5-2-1,1-2 1,5-3-420,1-3 1,-4-2 1389,6-5 0,1-1 0,5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35.44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1 8108,'-17'0'1693,"7"2"-1228,4 3 1,4 5-1,2 9 1,0 3-156,0 1 0,6 2 0,0-3 1,-2 3-346,-2 2 0,-2-6 0,0 3 0,0-5-406,0-1 0,0-1 1,-2 0-1,-4-1 441,-6-4 0,-3 3 0,-3-5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37.3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140 567 8368,'-5'-18'563,"-1"1"0,-6 5 0,6 1 0,0-3-177,-1-2 1,5-1 0,-6 0 436,0-1 0,4 1 687,-7-1-1410,7 8 0,-10 10 0,8 12 1,2 6-141,3 5 1,-1 6 0,-2 10 0,-2 3-123,2 3 1,2-6-1,2 4 1,-2-5-55,-4-3 1,4 4 0,-3-12 0,3 0-195,2-3 1,2-7 256,3-5 1,5-8-1,8-14 1,-1-9-4,0-7 0,1-3 0,-3-6 0,-1 0 77,-2 1 1,-3-1 0,5 2 0,-4 2 137,-3 1 1,5 9-1,-6-2 1133,-2 3-940,-2 11 0,-2 3 0,0 12 0,0 7-254,0 9 1,-2-1-1,-2 8 1,-2 0-338,2-2 1,2 4 0,2-5 0,0-1-666,0 0 1,0-2-36,0-5 0,8-8 0,4-9 720,3-10 0,1-5 1,-3-15-1,-1-2 347,2-2 0,-5 4 1,1 2-1,0 0 51,-1-1 1,-3 9 0,4 0 1086,-2 5 1,-1 4-136,-1-1 1,-4 5 0,4 12-590,-4 5 0,-2 7 1,0 3-1,0 2-329,0-1 0,0 3 0,0-2 0,0-1 17,0-3 1,0-1-1,0-1 1,0 0-422,0 1 0,6-6-253,0-1 0,5-9 0,-3 0 0,0-8 85,-1-3 1,5-5 0,-4-7 0,0-3 103,-1 3 0,1 0 0,-4-1 411,2-1 1,2 2 0,-4 7 269,1 2 0,1 10-118,-6 2 1,0 8 0,0 10 0,0-1-480,0 1 1,6 1 0,2 2-137,1 3 0,-3-3 0,6-9 0,1-7 70,3-3 1,1-2-1,1-2 1,1-3 257,5-7 0,-5-3 0,6-5 0,-1-1 377,-1-3 1,0 1 0,-5 6 0,-1-1 330,1 1 1,-3-1 0,-1 3-1,-5 1 364,-1 3 1,-2 5-1,-6-6-356,0-1 0,0 3-353,0-2 1,-8 8-206,-4-2 1,-3 5 0,-1 2 0,3 5-7,1 6 0,6 5 0,-5 7 0,-1 5-380,2 4 1,-3 2 0,5 0 0,0-2 220,1-4 0,1 4 0,6-4 0,0 2 208,0-2 0,0 2 1,2-8 136,3-1 1,5-5 0,8-5-1,-1-8-118,1-8 1,1-14 0,2-13-1,3-8-236,-3-7 1,-2-7 0,-1-5 0,-3-6-251,-3-4 0,2 4 1,-9 0-1,-1 0 74,-2 2 1,-2-4-1,-2 10 1,-2 5 206,-1 9 0,-7 13 0,4 5 279,-2 5 0,7 11 0,-3 8 0,4 12 140,2 9 0,0 2 0,0 10 0,0 4-46,0 0 1,2 8 0,2 1 0,3 7-245,3 5 0,0-4 0,3 5 0,-1-3-663,2 2 1,9-2 0,6 6 0,6-1-326,6-5 0,-4-4 0,5-5 0,1-8 923,4-8 0,3-6 0,2-8 0</inkml:trace>
  <inkml:trace contextRef="#ctx0" brushRef="#br0" timeOffset="867">1765 567 7822,'-12'-6'1397,"0"0"1,6 0-735,-5 6 0,7 4 1,-2 6-433,4 7 0,2 12 0,2 3 1,2 6-149,2 9 1,0 11 0,-4 6 0,1 6-416,3 6 0,2 1 0,-4 7 0,4-1-300,1 6 0,-5-17 0,2-2 0,-2-16-141,2-13 1,-4-19-1,3-30 440,-3-19 0,-2-22 0,0-19 1,-2-11 332,-3-15 0,3 1 0,-4-2 0,2 2 0,-2 0 0,2-2 0,-5 6 0,1 3 73,4 13 0,0 8 0,0 17 1,-2 5 1256,3 8 1,3 14-648,5 4 0,5 7 0,6 12 0,-3 4-198,-1 5 1,-1 5 0,7 1 0,-1 3-275,1 3 0,-7-2 1,-1 8-1,-2 2-119,-4 2 1,4-2 0,-3 2-1,-1 4-161,-2 0 0,-10 0 0,-1-2 0,-3 0-293,0 0 0,1 0 0,-7-2 0,3-4-1168,3-6 1,-3-11 806,3-6 1,4-20 0,2-9 0,6-10 357,6-8 1,-2-4 0,8-5 0,1 1 351,3 3 1,7 5 0,0-4 0,-1 5 218,-3 7 0,-1 6 1,-1 9-1,1 3 448,-1 3 1,1 4 0,-1 8 0,-1 2-6,-5 4 0,5 6 0,-7 9 0,3 4-451,0 2 0,-8 0 1,1 5-1,-3-3-214,-2 2 1,0-4 0,0 0-1,0-2 25,0-3 0,0-3-786,0-2 566,0 1 0,0-16 0,0-8 1,0-8-23,0-3 1,0-2 0,0-3-1,0-3 49,0-2 0,6 5 0,2-3 0,0 2 55,-1 0 1,7-1-1,-2 7 1,1-1 134,-1 1 1,3 1-1,-3 5 1,4 5 176,1 4 1,2 2-1,3 0 1,1 2 144,-2 4 0,-1 4 0,-3 7 1,-1 0-130,-5 1 1,5-1 0,-6 1-1,-1-1-80,-3 1 0,-4-1 1,-2 1-176,0-1 0,-2 1 1,-4-3-1,-5-3-137,-5-6 1,-3 1 0,-3-1 0,-1-2-140,2-2 0,1-4 0,3-2 1,0-4-177,-1-1 0,3-3 0,1-7 0,4-3 508,2-1 0,3-8 0,5 4 0</inkml:trace>
  <inkml:trace contextRef="#ctx0" brushRef="#br0" timeOffset="1250">2428 427 7822,'0'18'54,"6"-1"0,2 0 280,1 1 1,1-1 0,4 1 0,-5-1 187,-1 1 0,4-1 0,-4-1 0,1-3-354,5-1 1,-4 0 0,1 3-473,3-3 0,1-2 0,3-7 21,-1 3 1,1-2-1,-1-10 18,1-5 1,-1-5-1,-1-1 1,-3-1 218,-1 1 1,-1-1 0,5 1 0,-2-1 358,-3 1 1,-1-1 0,4 1 31,-3-1 1,-5 3 0,4 1 0,-3 3 21,-3-3 1,-2 4 0,-2-1 833,0-3-706,0 6 1,-7 1 0,-5 9-56,-4 3 0,5 5 1,1 8-1,0-1-260,1 1 0,3 1 1,-4 2-1,2 5-150,4 1 1,2-6 0,2 2 0,0-3-343,0-3 0,8 1 0,4-1 0,3-1-728,3-5 1,1-3-1,5-8 1,3 0 1039,0 0 0,14 0 0,-4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39.67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93 70 9119,'-27'2'0,"4"2"2670,3 2-2449,3-1 0,11-5 0,10 0-55,11 0 0,13-1 1,-3-3-1,2-4-74,4-2 1,2 6 0,2-3 0,0 1-417,0 0 0,0-6 1,0 6-1,-2 1-406,-4-3 0,4 6 0,-6-4 0,2 4-517,0 2 1,-8 0 1246,3 0 0,-5 8 0,-1 2 0</inkml:trace>
  <inkml:trace contextRef="#ctx0" brushRef="#br0" timeOffset="182">442 87 7913,'-23'0'641,"0"2"95,2 4 1,1-2-394,3 8 0,7-1 1,4 7-1,4-1 132,2 1 0,0 7 0,0 2 0,0 2-330,0 0 0,6 6 1,0 8-1,-2 2-312,-2 3 1,3 1-1,1-1 1,-2-1-380,-2 1 0,-2 3 0,0-1 0,0-3-331,0-7 0,6-5 877,0-5 0,7-5 0,-3-8 0</inkml:trace>
  <inkml:trace contextRef="#ctx0" brushRef="#br0" timeOffset="385">565 454 11227,'17'-2'395,"1"-4"1,5 5 0,2-7 0,0 2-374,1 0 0,5-2 0,-4 4 1,2-3-520,0-3 1,-2 6 0,2-2 0,-5 4-2254,-5 2 2750,-2 0 0,1 8 0,-1 2 0</inkml:trace>
  <inkml:trace contextRef="#ctx0" brushRef="#br0" timeOffset="514">722 576 7880,'-8'10'182,"-2"6"632,-7-5 1,1-1-567,5 2 1,11-8 0,11 1-1,5-3-259,1-2 1,7 0 0,1 0 0,2 0-15,4 0 1,2 0 24,2 0 0,0 0 0,0 0 0</inkml:trace>
  <inkml:trace contextRef="#ctx0" brushRef="#br0" timeOffset="899">1490 262 7880,'0'-17'0,"-2"-1"0,-2 1 426,-1-1 0,-3 3 1,4 1-1,-4 4 976,-1 3 0,3-5 0,-6 6-856,-1 2 1,-3 2 0,-1 4 0,-1 4-296,1 6 0,-1 3 0,1 3 1,-1-1-320,1 1 1,5 5 0,2 2 0,3 0-84,3 1 1,2-3 0,2-4 0,0 3-127,0 1 0,8 0 1,3-5-1,5-1 105,1 1 0,6-1 0,3 1 0,-1-1 270,0 1 0,6-1 0,-4 2 0,1 3 164,-5 1 0,-4 6 0,-1-4 0,-3 3 100,-3 3 1,-4 2 0,-8 3 0,-2 3-27,-4 2 1,-4 0-1,-9-6 1,-5 0-252,-5 0 0,-4-8 1,0-4-1,2-6-663,2-5 1,0 2 0,-4-8 0,4-5-439,6-4 0,3-9 0,3-9 1,-1-5 1015,1-1 0,-1-2 0,1-6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44.2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88 8220,'0'-18'-2,"0"1"0,0 5 0,-2 1 1182,-4-3 603,4 6-1655,-6 0 0,10 10 47,4 4 1,-4 4-143,4 7 1,-4 1 0,0-1-154,4 1 0,-4-1 80,3 1 0,-3-7 25,-2 1 1,0-6 108,0 5 1,0 1 9,0 6 0,0-7 1,0 1-44,0 1 0,0 3 0,0 1 0,0 3-51,0 3 1,0 4 0,0 8 0,0 2-25,0 4 1,0 3 0,0 9 0,0-1 10,0 1 1,0-9 0,0-1 0,0-2-35,0-1 0,0-7 0,0-9-44,0-5 0,0-5 0,0-8-62,0-12 0,0-10 1,0-7-1,0-6 19,0-4 1,0-2 0,0 0 0,2 0 95,4 0 1,-2 2-1,6 4 1,-2 6 81,-5 3 1,7 3 0,2 1 0,1 3 25,-1 1 0,4 8 0,-5-2 0,5 4 65,1 2 1,1 8-1,-1 4 1,-1 3-26,-5 3 0,3 5 1,-8 0-1,-1 1-88,3 1 1,-6-4 0,4 6 0,-6 1-49,-6-1 1,-4-4-1,-7 4 1,0-2-106,-1-3 0,1-3 0,-1-1 1,1-3-301,-1-3 0,1-4 0,-1-8-392,1 0 0,5-6 1,2-4 812,3-5 0,1-7 0,6-13 0</inkml:trace>
  <inkml:trace contextRef="#ctx0" brushRef="#br0" timeOffset="533">332 472 8753,'0'17'578,"0"-5"1,0 0-333,0 1 0,6 3 1,0 1-1,0 1 463,2-1 1,-1 1-1,5-1 1,-4 3-508,-1 3 1,1-4-1,6 6 1,-4-1 11,-3-1 1,7 0-387,-2-5 0,3-9 1,1-5-1,-3-8-192,-1-7 1,-3-12-1,5-8 1,-2-6 238,1-4 1,-3-6-1,0 7 1,-1 1 147,1 2 1,-6 2 0,2 2-1,-4 4 186,-2 6 0,6 9 136,-1 2 0,1 16 0,-6 2 1,0 10-50,0 7 1,0 4-1,0 10 1,0 2-99,0 1 1,0 9-1,2-2 1,2 3-70,2 2 1,7 7 0,-3 1 0,2 2-22,-1 4 0,-5 6 0,4-1 1,0-5-63,-1-3 1,-5-11 0,4-7-1,-2-5 94,0-7 1,-2-8-66,-10-13 0,0-12 1,-10-12-1,-3-5-11,0-6 1,-7-4-1,1-8 1,-2 0-30,-4 0 0,-2-6 0,-4 0 1,-2 1-63,-2-3 0,3 0 0,9-3 0,5 7-12,5 8 1,9 6-1,4 7-121,4 1 0,12 7 0,8 4 0,11 4-264,9 2 0,1 2 0,6 2 0,-2 2-126,-5-2 0,5-2 1,-2-2-1,-2 0-538,-2 0 0,-3 0 0,1 0 1088,0 0 0,0-8 0,0-2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47.42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78 7993,'-9'-8'37,"3"-3"0,4-5 829,2-1-178,0-1 1,0 10 0,0 8-320,0 10 0,0 8 1,2 5-1,2 8-112,2 8 1,-1 2 0,-5 7-1,0 3-142,0-3 1,0 6-1,0 5 1,0-1-118,0 2 0,0 0 0,0 4 0,-2-8-171,-3-7 1,3-6 0,-4-10-385,4-4 1,2-14 286,0-15 0,0-8 1,0-11-1,0-2 0,0-3 0,0-7 1,0 4-1,2-2 105,4 0 0,-2 6 1,5-4-1,1 1 140,0 5 1,-5 4 0,5 3-1,0 4 120,0 2 0,-5-3 0,7 5 5,2 2 0,-5 4 1,1 6-1,0 6-88,-1 3 1,-5 8 0,2 3 0,-4 1-174,-2 4 0,6-4 0,0 0 0,-2 0-410,-2 1 1,-1-7-1,3 2 2,2-3 1,8-11-1,-5-5 569,1-8 0,4-5 0,-6-11 0,1-1 0,5-2 0,-4-7 0,-1 5 0,1-2 23,0-4 1,-5 6 0,5 1-1,0 3 326,0-2 1,-5 3 0,7-1 0,2 6 239,1 3 0,-3 8 1,-1-2-1,3 4-249,2 2 1,1 2-1,0 4 1,1 6-174,-1 3 0,1 10 0,-3 3 0,-1 1-75,-2 0 1,-9-2 0,3 4 0,-4-2-73,-2 2 0,0-4 0,-2 0 0,-4-1-23,-5-5 0,-1-2 1,-3-1-1,-5-3-89,1-3 1,-1-4 0,3-8 0,0 0-364,-1 0 0,1-2 1,-1-6-1,1-7-1437,-1-7 1892,1-9 0,-1 4 0,1-8 0</inkml:trace>
  <inkml:trace contextRef="#ctx0" brushRef="#br0" timeOffset="702">490 497 8191,'17'8'547,"-5"-4"0,0 8-106,1 1 0,3 3 1,1 3-37,1 4 1,-9-3-1,-3 5 1,-2 0-184,2 4 1,-4-2-1,4 1 1,-4-1-81,-2 0 1,0-6 0,-2 3-744,-4-5 360,4-2 0,-6-9 1,8-10-1,0-11-49,0-9 1,0-9-1,0 4 1,2-2 123,4 0 1,-2 8 0,6-3 0,-3 5 274,-3 1 0,6 1 156,1 0 1,-1 7 0,2 4-42,1 4 1,-5 12 0,0 5 0,-2 7-48,0-1 0,-1 0 1,-5 1-1,0 1-21,0-2 0,0 1 0,0-1 0,0 2 30,0-1 0,0-9 0,0-1-166,0 1 0,2-5-206,4-2 1,-4-12-1,4-7-68,-4-9 1,4 1 0,0-6 0,-3 2 99,-1 3 1,4 3-1,0 1 1,0 1 99,2-1 1,-6 7 197,3-1 1,-1 8 0,0 0 37,2 8 0,2 8 0,-4 9-282,1 2 0,1 1 0,-6-7 0,2 1-320,4-1 0,-4-5 1,4-1-591,-4 3 1,5-8 576,5-6 1,-4-8 0,0-9 0,-3-1 425,1 1 0,2-1 0,-4-1 1,4-3 263,1-1 0,1 0 0,4 5 0,-3 1 85,3 0 1,1-1 0,3 1 0,1 1 134,5 4 1,-5-1-1,4 7 1,-1 2-140,1 2 0,-4 2 0,5 0 0,-7 2-195,-5 4 1,-3-2-1,-5 7 1,2 5-73,-2 5 1,-4-1 0,-4 3 0,-6-2 25,-5 3 1,1-3 0,-9 6 0,4-2-203,1-3 0,-5-5 0,-2-3 0,-1-5-628,1-1 0,2-2 0,5-6-147,1 0 1,7-2-1,4-4 1,4-5-28,2-5 0,10-7 907,8 0 0,7-8 0,10 3 0</inkml:trace>
  <inkml:trace contextRef="#ctx0" brushRef="#br0" timeOffset="1635">1381 497 7995,'17'-8'497,"1"-3"0,-7 1 0,-1-1 490,-2-3 0,-3 4-441,-5-1 1,-1 1 0,-5-2-182,-6 6 1,-3 6-1,-3 6 1,1 6-88,-1 3 1,1 3 0,-1 1-1,3 3-123,3 1 0,-3 8 1,5-2-1,-2 2 30,1-2 1,7 4 0,-2-4 0,4 2-25,2-2 0,0 4 0,2-5 0,2-1-129,2-4 0,7-4 1,1-3-1,5-4-288,4-7 0,1-10 1,-5-9-1,2-9-23,3-12 1,-1-2 0,-6-8 0,1 3 234,-1 3 0,-5 8 0,0 4 90,1 1 0,-5 13 0,-2 15 114,-4 13 0,-2 12 0,0 14 0,0 6-57,0 3 0,0 5 0,-2 1 0,-2 4-90,-2 2 1,-7-4 0,1 6 0,-4 2-103,-1 2 0,-2-6 1,-3-3-1,-1-7-93,2-6 0,-5-3 0,1-12 0,0-7-189,0-13 0,1-11 1,7-11-1,-1-15-104,1-11 1,5-1 0,3-9-1,1-1 258,4-3 0,8-1 0,4-1 0,3 3 289,9 3 0,-1 5 0,8 7 0,2 0 68,4 0 0,-2 6 1,10 0-1,-4-2 111,-2-2 1,6 3 0,-1 1 0,-1-2 21,-2-2 1,-8 4 0,-2 0 0,-1-2-101,-5-2 0,-9 6 0,-7 4 0,-3 3-116,-2 3 1,-2 5 0,-3 2 0,-7 3 18,-4 3 1,-1 2-1,-1 2 1,-1 0-68,-4 0 0,3 8 0,-3 3 1,4 7 94,1 5 1,1-2-1,1 8 1,3 2-87,1 2 1,8 2-1,-2-2 1,4 0-324,2 2 0,2-10 0,2 8 0,4-5-504,2-7 1,7-2 0,6-3 0,1-4 89,1-7 0,-4-5 0,6-7 0,-1-11 151,-5-9 1,2-8-1,-3-4 1,-5-3 567,1-3 0,-7 6 0,1-2 0,-2 5-95,-4 1 0,-2 7 0,-2 5 0,0 4 477,0 1 0,-2 9 1015,-4 3 1,4 6 0,-4 7-599,4 11 0,2-1 0,0 9 0,0-1-511,0 4 0,2 2 1,2 0-1,2-2-125,-2 2 1,-2 2 0,-2 2 0,0-2-5,0-4 1,0-4 0,2-7 0,2-1-462,1 1 1,3-12-308,-2-12 0,-2-12 0,7-18 0,1-3 23,-2-2 0,5-8 0,-3 5 0,4-3 348,1 1 0,-5 9 1,-3 2-1,1 10-28,0 5 0,-4 5 489,5 3 1,-7 6-1,2 12 1,-4 8 231,-2 7 1,0 0 0,0 8-1,0 3-346,0 1 1,0-1-1,0 0 1,0-5-791,0-2 0,0-2 0,2-5-1678,4-1 2359,3-7 0,9-2 0,-1-8 0</inkml:trace>
  <inkml:trace contextRef="#ctx0" brushRef="#br0" timeOffset="2635">2201 532 13091,'0'18'317,"0"1"0,0 4-620,0 6 1,0-1 0,0-1 0,0-2-1184,0-4 1,2-1 699,4-3 0,-4-9 0,4-10 0,-6-13 652,-6-13 0,2-12 1,-7-7-1,-3-3 117,-2-3 1,1 1 0,1 1 0,3 5 422,-3 5 0,6 12 0,3 4 594,3-1 1,4 15-863,3-1 0,5 16 1,8 10-1,-1 5-219,0 4 0,1 1 1,-1-5-1,1 2-193,-1 3 1,1-1 0,-1-6-1,1 1-39,-1-1 1,1 1 599,-1-1 0,-5-7 0,-3-2 457,-1-1 1,0-7 191,-2 0 1,-2-1 0,7-9-540,3 2 1,1-4-1,5 7 1,1 1-155,2 2 0,9 0 0,-5-2 0,2-2-299,0 2 1,-2 2-1,2 2 1,-6 0-35,-3 0 1,-8 8-1,-3 4-64,-1 3 1,-2 3 0,-8-1 0,-4 1-92,-6-1 1,-5 1 0,-4 1 0,-5 2 135,-1 3 1,6 5 0,-4-4 0,1 0 116,1 0 1,0-1 0,5-7 0,3 1-231,3-1 0,-1-5-25,7-1 1,2-7-1,10 2 1,5-4-32,5-2 0,9-8 0,2-3 0,2-5-11,0-1 1,1-1-1,4 1 1,1-1 159,0 1 0,-6-1 0,-1-1 0,-1-2 294,0-3 0,-4 1 0,4 4 0,-3-3 161,-9-1 0,1-6 0,-9 6 0,1 1 314,0 3 1,-4 7 0,-10 2-125,-6 3 0,-3 1 0,-3 6 0,1 0-242,0 0 0,-1 8 0,3 3 0,1 5-23,2 1 0,3 3 0,-5 1 0,4 4-246,3 2 1,-5-3 0,6 3-1,0-2-232,-1-4 1,5 5-1,-4-3-23,4-2 0,4-3 0,4-5-12,5-1 0,5-8 1,1 0-1,1-8 13,-1-8 1,6-5 0,1-5 0,-3-1 72,-2 2 1,-7-4-1,0 1 1,-1 3 182,-1 2 0,0 3 272,-4 4 1,-4 7-312,3 10 1,-3 7-1,-2 9 1,2 3-512,4-3 1,-4 4 0,4-2-190,-4-1 1,4-3-1,1-3-79,3-5 1,-4-3-1,4-10 670,-3-4 0,5-3 0,-6-9 528,-2 1 0,-2-1 0,0 1 511,3-1 0,-1 1 0,6-1-383,-2 1 0,3 5 0,-3 3 0,2-1-580,3 0 0,3 1 1,1-5-1,3 2-257,3-1 1,-3-3 0,5-3 0,-2-1-750,0 3 1,1-4-1,-7 11 1071,1 0 0,-1-5 0,0 5 0</inkml:trace>
  <inkml:trace contextRef="#ctx0" brushRef="#br0" timeOffset="3300">3232 323 7901,'-8'-10'809,"-2"2"546,1 0 0,-5 5 737,8-9-1263,-7 8 1,11-2 0,-4 12-657,4 6 1,2 5-1,0 6 1,0 6-232,0 4 0,6 4 1,0 2-1,-3 4-456,-1 1 0,-2 1 1,0 2-1,2-9-563,4-6 1,-2-7 0,8-8 358,1 1 1,3-12 0,1-10-1,3-14 220,3-7 0,-4-4 1,7-6-1,-3 2 412,0 4 1,0-2 0,-5 7 685,-1 3 0,1 8 134,-1 1 0,-7 10 0,-4 2 0,-4 10-109,-2 5 1,0 3-1,0 1 1,0 2-369,0 3 1,-2-1-1,-2-6 1,-2 1-740,2-1 1,2 1-657,2-1 0,-2-9 454,-3-8 1,3-15 0,-4-15 0,2-5 318,-2-5 1,2-5 0,-6-5 0,1 1 364,-1 3 0,4 1 0,-3-4 0,1 7 221,4 5 0,2 0 275,2 14 0,2 7 1,4 12-399,5 8 1,5 6 0,1 7-1,1 3-258,-1 3 0,1-4 0,-1 7 0,-1-3-257,-5 0 0,5 6 0,-4-5 1,3-3 442,3-2 0,-7-1 0,1-1 0,-1 1 573,-1-1 1,4 1 2100,-8-1-2045,7-7 0,-5-4 0,6-12-456,-3-6 0,-5-1 0,6-1-131,1 2 1,3 9 0,1-3 0,1 4 104,-1 2 1,1 6 0,-1 1-1,1 3-187,-1 4 0,-5 1 0,-3 3 0,-1 1 60,-4 4 1,-2-3 0,-2 3 0,-2-4-217,-4-1 1,-4-1 0,-7 1 0,-2-1-236,-5 1 0,5-9 0,-4-3 1,3-4-372,3-2 1,-1-2 0,1-4 0,1-7 775,5-8 0,-5-7 0,6-7 0</inkml:trace>
  <inkml:trace contextRef="#ctx0" brushRef="#br0" timeOffset="3552">3878 427 7855,'12'12'428,"-1"0"394,3 1 1,-4 1 0,-1-1 0,1-1-323,0 2 1,-5 1 0,5 3 0,0-1-133,0 1 1,-7-1-1,3 1 1,-2-1-98,2 0 0,-4 1 1,4-1-313,-4 1-202,5-8 1,-5-10-1,4-12 1,-2-4-169,2-1 1,-2-6 0,6-1 0,-1 3-11,1 2 1,-4-5 0,5 1 0,3 4 198,1 5 0,-3 0 0,0 9 0,1 1 279,3 2 1,1 4 0,1 4 0,-1 5-55,1 5 0,-1 7 0,3 2-3,3 2 0,-4 3 0,7 4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52.79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839 891 7894,'0'12'190,"0"-1"1,6-5 1594,0 6-984,-1-1 0,-7-1-357,-3-4 0,1-4 1,-8-2-1,-1 0-84,-3 0 0,-1-8 0,-1-4 0,-1-3-193,-5-3 0,-3-1 0,-10-2 1,-1-5-133,-3-1 1,-8-2 0,3-6 0,-5 0-52,-1 0 1,-1-5-1,1-3 1,2-2-223,3-3 1,4 3 0,10 1 0,4 1 71,6 4 0,4 2 1,3 4-1,4 4 98,7 6 0,3 3 1,2 3-1,2-1 54,3 1 0,5 0 1,8-1-1,-1 3-42,1 3 1,-1-4 0,2 5-1,3-3-52,1 2 0,6-1 1,-4 7-1,3 2 142,3 2 1,0 2 0,0 0 0,-2 0 88,2 0 0,2 0 0,2 2 1,0 4-46,0 6 1,-2-3-1,-2 5 1,-2 3 17,2 5 1,-6 1 0,-2-5 0,-3 1-6,-3 4 1,-1-1-1,-5 5 1,-5-2-58,-4-4 1,-2 5 0,-2-1-1,-4 0-96,-5 0 1,-7 4 0,-3-3-1,-4-1-72,-3 0 0,-6 0 0,-7-3 1,0-1 77,-2-6 0,6 1 0,-5-8 0,1-1 45,0 1 0,1 4 1,5-6-1,2 0 1,4 1 0,-3 1 0,9 6 1,2-3-99,1 3 0,9-1 0,1 1 0,2-2-39,4 1 0,3 3 0,1 1 0,0 1 108,0-1 1,0 6 0,1 3 0,3-1 141,2 0 1,6 4-1,-4-5 1,1-1 135,5 2 0,1-6 0,3 5 1,-1-7 86,1-5 0,-1 1 0,1-5 0,-1 0-154,1 0 1,1-2-1,2-6 1,3-2-80,-3-4 0,4-10 1,-1-9-1,-1-2-209,2-4 0,-4-2 0,7-4 0,-3-2-543,-4-2 1,4 1-1,-1 5 1,-3-2-447,-2-4 1,-1 10 0,-1-2 1104,1 6 0,-1 4 0,1 5 0</inkml:trace>
  <inkml:trace contextRef="#ctx0" brushRef="#br0" timeOffset="1532">1503 716 7816,'-10'-11'243,"2"1"90,0 2 1,6-5-1,-5 1 161,-1-4 0,6-1 0,-6 1 0,2 3-74,1 1 1,-3 6 0,4-5 20,-2-3 0,-8 6-321,3 3 0,1 3 0,0 4-93,3 3 1,-1 5 0,4 8-30,-2-1 0,0 6 0,6 1 0,-2-3 3,-3-2 0,3 1 0,-4 1 0,4 2-11,2-1 1,0-1 0,0 0-1,0 3 22,0-3 0,0 4 0,2-1 0,2-3 291,2-2 0,7-1 1,-1-1-1,1 1-192,-1-1 1,4-7 0,-3-4 0,7-6-75,3-6 0,0-6 0,-5-13 0,-1-8-159,1-6 0,-1-15 0,0 0 0,1-7-109,-1-5 0,-5-1 0,-2-3 1,-1 0 68,1 0 0,-6 8 0,4 4 0,-2 3 64,-1 3 1,1 11 0,-6 4-1,0 4 124,0 8 0,-6 10 0,-1 5 200,-3 2 1,0 4-1,-3 10 11,1 6 1,8 5 0,-4 4 0,3 5-65,-1 1 1,0 2-1,6 6 1,0 2-121,0 4 1,0 3 0,0 9 0,0-1-88,0 0 0,0 1 0,0 1 0,2 4-360,4 6 1,-2 4 0,5 0 0,-1-4-227,-4-6 0,4-5 0,-1-9 0,3-11-117,4-13 0,-5-10 0,3-10 0,2-4 737,1-8 0,3-7 0,-1-16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5:54.99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53 260 8531,'-9'0'4165,"1"2"-3950,8 4 1,0-2-1,0 7-337,0 3 1,0 3-1,0 5 1,0 3-477,0 2 0,0-4 0,0 5 1,0-3-751,0-4 1,0-1 489,0-3 1,0-9 857,0-8 0,-8-16 0,-2-11 0</inkml:trace>
  <inkml:trace contextRef="#ctx0" brushRef="#br0" timeOffset="1781">1 85 7885,'0'-17'140,"2"1"0,2 3 243,2 1 1,-1 6 0,-3-3-18,4 1 0,-2 4-269,8 10 1,-1 4-1,5 7 1,-3 1-349,-1-1 0,-6 0 0,6 3 0,1 1-336,3 3 0,-5-1 0,1-6 227,2 1 0,-1-1 0,1 1 466,-3-1 0,-5 1 0,4-1 171,-2 1 0,-3-7 0,-3-1 0,2 0 552,2-1 0,0-3 47,-6 6 0,0-6 132,0 5-970,0 1 0,-2 3-270,-4-3 1,4-6 16,-4-12 0,4 2 0,2-8 14,0-1 0,2 3 1,2-1 152,2-3 1,8 4 214,-3-1 0,-1 7-31,2-2 1,-7 4 24,7 2 1,-8 2-101,2 4 1,-4-2-128,-2 7 0,0-5-52,0 6 87,0-8-52,0 3-154,8-7 1,-5 0-45,9 0 1,-6 0 0,4 2 1,-3 4 1,1-4 0,-4 6 92,2 0 1,7-6-1,-1 3 222,4-3 0,-5-2 0,1 0 1,1 0 287,3 0 1,1 0 0,1 0 159,-1 0 1,1 0 0,-1 0-199,1 0 1,-7-2 0,1-3-179,2-7 0,-7 2 0,-1-1 0,-4-3-113,-2-2 1,0-1 0,0 0 54,0-1 0,-8 1 0,-3-1 125,-5 1 0,-1 7 0,-1 4 35,1 4 1,5 2 0,2 2 0,1 2-179,-1 2 0,6 7 0,-2 1 0,4 5-201,2 5 0,0 1 1,0-4-1,0 3-569,0-3 1,6-2 0,2-1 0,2-3-243,3-3 0,-3 2 1,2-9 599,1-1 0,3-2 0,1-4 0,-1-4 380,-5-5 0,3-5 0,-6-3 0,-1-3 45,1-1 0,-2 0 1,-4 5-1,2 1 193,2 0 0,0-1 1322,-6 1 318,0 7 1,1 4-1447,5 12 0,-4 4 1,4 7-1,-4 1-395,-2-1 0,0 0 1,2 1-1,2-1-99,2 1 1,-1-1-1,-5 1-576,0-1 0,2-1-208,4-5 1,-2-3 601,8-8 1,-8-8 0,3-3-1,-1-5 109,0-1 1,0-1-1,-4 3 1,2 1 135,1 3 0,3 1 119,-2-2 1,-2 4-348,8 8 1,-7 2-33,7 4 1,-8-2 0,4 6 34,-1-2 1,-3 3-1,8-5-167,2-2 0,1-2 1,1-4-1,-3-4 386,-1-6 1,-1-3-1,7-3 1,-3 1 62,-3 0 1,4-3-1,-7-1 1,1-3 420,-4 3 0,-2 2 0,0 1 430,1 1 1,-1 7 0,-8 2-370,-1 1 0,-9 5 1,2-2-1,-1 8-222,1 7 1,-3 5-1,5 1 1,-2 1-230,1-1 1,5 1-1,-4-1 1,2 1 29,4-1 0,-3 1 0,1-1-281,2 0 1,2-5-1,4-2 1,4-2-173,5-5 1,-1-1-1,2-2 1,1 0 73,3 0 1,1 0 0,1 0-1,-1 0 105,1 0 1,-1 0 162,1 0 1,-7 2-1,-1 4 19,-2 6 1,-2-3-1,-6 3 1,-2 2-191,-4 1 0,4-3 0,-6 0-798,0 1 1,1 3-1376,-5 1 2336,4-7 0,8-10 0,2-12-46,4-3 0,2-3 1,5 1-1,-1-1 131,2 1 0,-5 5 0,3 0 697,2-1 1,-5 5 376,3 2 0,-6 4-847,5 2 0,-7 8 0,2 4-390,-4 3 0,-2-3-1029,0 0 0,0-10 638,0-2 1,0-14 0,0-11 0,-2-2 136,-4-5 0,-2 0 0,-5-5 0,3-2 317,2-2 0,1 2 0,3 8 1,-2 4 277,2 2 1,2 7 0,4 9-65,4 1 1,-2 2-1,7 6 1,3 2-109,2 4 0,-5 4 0,1 9 1,1 2-83,3 3 0,1-1 0,1-6 0,-1 3 40,1 3 0,-1-6 0,1 3 0,-3-7 239,-3 1 1,3-4-1,-3-1 76,4-1 0,-5-2 1,1-6 4,1 0 0,-3 0 0,2 0-91,1 0 0,3 0 0,1 0-108,1 0 1,-7 0 0,1 2 50,2 4 0,-7-2-226,-1 7 0,-6-1 0,-4 4 1,-3-3-247,-3 3 1,-2-4 0,-7 1 0,-2 1-167,-3-2 1,1-1 0,5-5 0,1 2-318,0-2 1,1-4-1,2-4-786,3-2 1520,7-7 0,-4 3 0,8-8 0</inkml:trace>
  <inkml:trace contextRef="#ctx0" brushRef="#br0" timeOffset="2083">1555 225 7767,'8'18'158,"-6"-7"1,6-1 0,-2 0 547,-1-1 0,3-3 0,-4 6-213,2 1 1,5-3 0,-5 2-449,-2 1 0,4-3 0,-2 2-100,-2 1 1,0 3-548,1 1 7,-3-7 0,14-4 263,-5-12 1,5-4 0,1-7 209,1-1 0,-6 1 0,-1-1 185,3 1 0,1 1 0,3 5 269,-1 5 0,-5 4 0,0 2-32,1 0 0,-3 2 0,-1 4 1,-1 5-536,-4 5 0,-2 1 1,0 1 234,4-1 0,-4 1 0,6-1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46.09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884 0 7959,'-13'0'2020,"0"0"-358,0 0-1065,-7 0 1,3 3-351,4 3 0,4 5 0,9 11-117,0 4 0,0-2 0,0 9 0,0 2-55,0 2 0,0 9 1,0 4-1,0 2-138,0 3 1,0 6 0,0-9 0,0 3-37,0-3 0,0 2 1,0-8-1,0-2-23,0-3 1,0-8 0,0 0 0,0 0-108,0-3 0,0-2 1,0-8-146,0 0 0,0-1 145,0 1 1,0 0 107,0-1 0,0-6-172,0 0-434,0-8-837,0 12-34,0-15 1598,0 7 0,9-18 0,2-2 0</inkml:trace>
  <inkml:trace contextRef="#ctx0" brushRef="#br0" timeOffset="732">865 79 7910,'-13'-11'-1374,"2"2"2226,2 1 1,-4 3 219,6-8-266,1 9-638,6-5 1,6 11 0,3 3 0,2 3-81,4 3 1,-4 0-1,0 4 1,0-2-12,0 3 1,2-5 0,7 0-1,-1-1 72,1 1 0,2 2 1,2 5-8,2-5 0,0 4 1,-6-3-1,-1 3-63,1 3 1,2-1-1,2 1 1,2 0-40,-2-1 1,-2 7 0,-5 1-1,-2-3-35,-1-3 0,-1-1 0,4 0 0,-2-1 57,-2 1 1,1-3 0,5-1 0,-1-3 17,-5 2 0,4-4 1,-4 2-1,5 0 37,1-2 1,1 6 0,0-4 0,-1 3-64,1-3 1,-1 2 0,-1-6 0,-3 0-85,-2-1 0,0 5 1,5-4-111,-5 2 0,-2-7-195,-5 3 256,-3-5 1,5 0-151,-8 5-535,0-5 114,0 7 1,-2-9-85,-4 0 1,1 0 59,-8 0 1,7 0 673,-8 0 0,1 0 0,-6 0 0</inkml:trace>
  <inkml:trace contextRef="#ctx0" brushRef="#br0" timeOffset="1716">1591 845 8699,'0'-11'4173,"0"-7"-3950,0 16 1,-2 2 0,-2 13 0,-3 7-43,3 6 1,-7 5 0,0 10 0,-2 5-167,0 6 0,0 7 0,-7 6 0,2 5-21,5 0 1,-4 4 0,6-6 0,0 0-62,5-1 1,-3-4 0,2-10 0,3-7-170,2-5 0,2-2 0,0-2-410,0-4 1,0-5-1250,0-8 835,0-9 1,0-4 325,0-14 1,0 3 733,0-9 0,0-1 0,0-5 0</inkml:trace>
  <inkml:trace contextRef="#ctx0" brushRef="#br0" timeOffset="2132">865 1178 7975,'-13'-6'610,"2"-3"-261,2-2 1,0 7 213,3-3 1,6 7-328,0 7 0,2 4 1,11 8-1,2 3-50,3 4 0,8 5 1,0 8-1,-2 0-45,-2 1 0,4 6 0,2 2 0,1 2-55,-1 4 1,0-4-1,-4 3 1,5 1 7,1 3 1,-6-5 0,3-1 0,-6-6-25,-1-8 1,0 1 0,-3-12 0,-2-2-132,-2-2 0,-2-3 0,5-1-478,-3-5 0,-9-2 0,5-7-1893,0 2 1579,-7 1 1,4-9 0,-12-5 852,-7-6 0,-5-4 0,-1-3 0</inkml:trace>
  <inkml:trace contextRef="#ctx0" brushRef="#br0" timeOffset="3332">825 1198 7363,'0'11'2068,"0"-2"-1846,-8-9 1,-3 0-128,-9 0 1,7 0-1,0 2-6,-2 4 1,4-1-1,-2 6 1,-3 0 39,-1-1 0,-9 4 1,-3 5-1,-1 1 104,-5-1 0,-2 3 0,-5 2 0,-1 2-91,-3-2 1,0 5 0,7-3 0,0-2-40,-1-2 1,3-3 0,2-1 0,5-3-50,2-2 0,1-2 1,8 4-304,-1-2 1,7-8-111,0 1-141,9-3 221,-5-3 1,11-7 30,5 0 1,-3 1 20,9 6 1,-6 0 280,6 0 0,-7 0-10,7 0 0,-6 0-95,6 0 13,-9 0 1,7 0 21,-4 0 72,-5 0 0,9 0 199,-5 0-158,-3 9 0,5-5 148,-8 9 84,0-9 1,0 14-170,0-5 0,0 4 1,0 3-1,0 0 0,0-1 0,0 8 0,2 1 0,3 5-103,1 8 1,10 1-1,-3 10 1,4 2-48,3 3 0,-7 2 1,0 0-1,2 0-1,3 0 0,-7-9 1,-3-4-1,-1-5 50,-1-2 1,1 1 0,-7-1 0,0-2-89,0-4 0,0 2 1,0-9-1,0-2-179,0-2 1,2-11-477,5-5 71,-5-4 1,7-4 134,-9-4 0,0 1 0,0-8 118,0-2 0,0 4 301,0-2 1,0 6 305,0-6 654,0 9 149,0-14-719,0 16 0,2-6-183,4 8 1,5 0-1,9 0 1,-1-3 60,1-3 0,6 1 0,3-8 0,3-2 10,10-2 0,6-3 0,11-2 0,2-4-159,4-7 1,-1-4 0,5-4 0,-1-3-176,-5-2 0,-10 0 0,-8 7 0,-3 0-447,-3 0 1,-8 8-1,-5 7-830,-4 9 717,-3 6 1,-8 11-1,-6 5 1,-10 4 674,-8 0 0,-4 6 0,-3-6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6:03.90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245 678 7978,'-10'-28'68,"-6"3"0,5 8 1,-5-1 368,-1 1 0,5 5 0,1 3 0,-1-1 26,2 0 0,-5 6 0,5-4 0,-2 3 333,1-1 0,5 0-484,-6 6 1,6 6-1,-3 2 1,1 1-131,4 5 0,-4 9 0,2 4 1,3 4-117,1 4 1,0-4 0,-2 10 0,-2-2-198,2 2 0,2-4 1,2 3-1,0-5 97,0-6 1,0-2 0,2-5 39,4 1 0,-2-7 1,7-12-1,5-8 16,5-8 0,-1-13 0,5-10 0,-2-10-184,1-5 0,5-10 0,-4-4 1,0-6-186,0-6 0,4 2 0,-5-5 0,-3-1 55,-2 1 0,-3 13 0,-4 4 0,-7 11 415,-3 10 0,-2 12 62,0 6 0,-2 11 1,-1 8-1,-5 8 208,-2 8 1,4 3 0,-3 5 0,-1 3 5,0 6 0,4 4 0,-3 2 1,-1 2-321,0 4 0,6-2 0,-3 5 1,1 3-380,0 3 0,-2-5 0,4 11 0,-1 0-199,1-1 0,2 1 0,2 0 1,0 1-565,0-7 1,2-13 0,3-14 214,7-3 0,4-13 0,1-9 848,1-13 0,7-18 0,2-12 0</inkml:trace>
  <inkml:trace contextRef="#ctx0" brushRef="#br0" timeOffset="165">454 573 7985,'10'-2'1200,"-4"-4"1,-4 6-681,-2 0 1,0 2 0,0 10 0,0 1-476,0 3 1,0 1-1,0 1 1,0-1-225,0 1 0,0 1 0,0 2 0,0 3-606,0-3 0,0-2 785,0-1 0,0-8 0,0-3 0</inkml:trace>
  <inkml:trace contextRef="#ctx0" brushRef="#br0" timeOffset="349">489 381 8143,'0'17'496,"2"1"-873,4-1 1,-2 1 0,7-1 0,1 1 337,-2-1 0,3 0 0,-5-1 0,0-2 51,0-3 1,-1-5 116,-1 6 0,-4-6-215,4 5 0,-4-5-808,-2 6 894,0-9 0,0 5 0,0-8 0</inkml:trace>
  <inkml:trace contextRef="#ctx0" brushRef="#br0" timeOffset="783">786 590 7985,'0'-11'1416,"0"-1"-554,0 8 1,-8-4-188,-3 8 0,1 0 1,-2 0-323,-1 0 0,-1 8 0,1 2 0,1 2-211,-2-1 1,1 1 0,-1 3-1,4-1-221,3-2 0,-5-7 1,6 7-290,2 2 0,2 1 137,2 3 1,0-7 0,2-1 161,4-2 0,4-1 0,7-3 158,1 2 0,-3 2 0,-1-4 132,-2 2 0,-7 5 1,5-3-134,-2 2 0,-4 1-167,-10 7 1,-2-1 0,-5-1 0,1-5-490,-2-5 0,-1 2 0,-3 0-378,1 2 0,5-7 0,1 3 946,-3-4 0,6-2 0,1 0 0</inkml:trace>
  <inkml:trace contextRef="#ctx0" brushRef="#br0" timeOffset="1233">873 643 11321,'8'-10'184,"2"-4"0,7 7-210,1-3 1,-7 6 0,-1-4 0,0 3-119,0-1 1,-5 0-1,5 4-469,-2-4 463,5 4 0,-9-11-238,8 7 526,-8 0 411,4 6-22,-8 0 0,-2 0-211,-4 0 1,-4 2 0,-7 2-107,-1 2 1,7 5 0,1-3 0,0 2-49,0 3 0,5 3 0,-5 1 1,0 1-230,1-1 0,5 1 0,-4 1 0,2 2-136,0 3 0,0 1 1,6-4-1,0 3-137,0-3 1,2-4 0,2-3-1,4-4-141,2-3 0,1-1 0,7-6 0,-1 0-606,1 0 1087,-1 0 0,1-8 0,-1-1 0</inkml:trace>
  <inkml:trace contextRef="#ctx0" brushRef="#br0" timeOffset="1599">1170 555 8866,'-17'-9'2028,"1"3"0,5 12-1652,5 5 1,4 7 0,4 3-309,4 2 1,-4 1-1,5-7 1,-1 1-187,0-1 1,8-1-1,-5-3 1,3-3-445,0-2 0,-1-2 1,7-6 161,-1 0 1,1 0-1,-3-2 1,-1-4 215,-3-6 0,-5-3 0,4-3 1,0 1 205,-1-1 0,-5 7 0,2-1 520,-4-2 0,-2 5 254,0-3 0,0 10-598,0 2 1,-6 2 0,0 10 0,2 1-184,2 3 1,2 1-1,0 1-379,0-1 0,0 1 1,2-1-1,2 1-730,2-1 1,6-5 0,-4-3 1093,1-1 0,11-2 0,7-6 0</inkml:trace>
  <inkml:trace contextRef="#ctx0" brushRef="#br0" timeOffset="1916">1554 573 9135,'-7'-18'1860,"5"7"-966,-4-1 0,2 8-177,-2-2 1,-3 4-530,-9 2 0,8 8-297,5 4 1,3 3-527,2 3 0,0-6 222,0-1 1,7-5-1,5 4 182,4-3 1,-5 1 0,1-2 300,1 6 1,-5-3-1,0 1 42,0-2 1,-6 5 0,3-1-47,-3 4 1,-4-1 0,-1-1 0,-5-3-360,-2 3 1,0 1 0,-3 1-1202,1-4-501,1 3 1995,1-13 0,2-2 0,8-10 0</inkml:trace>
  <inkml:trace contextRef="#ctx0" brushRef="#br0" timeOffset="2250">1747 590 10936,'9'0'1734,"-3"0"1,-12 0-1544,-5 0 1,1 0-1,-2 2-286,-1 4 1,-1-2 0,1 6-797,1-3 324,0 7 0,3-10 344,3 8 0,6-9 221,6 3 0,3-2 0,9 0 153,-1 2 0,1 5 0,-3-3 0,-1 0 78,-3 0 1,-5 5-1,4-1-137,-2 4 0,-2 1 0,-6 0-352,0 1 1,-2-1 0,-4-1-326,-6-4 0,2 1 1,-1-7-1422,-3-2 2006,6-2 0,-7-10 0,5-2 0</inkml:trace>
  <inkml:trace contextRef="#ctx0" brushRef="#br0" timeOffset="2450">1904 608 8042,'15'8'1057,"-3"3"1,2 5 0,-9 1-790,-1 1 0,-2-1 1,-2 1-1,0-1-188,0 1 1,0 5-1,-2 0-915,-4-2 1,3-3 243,-9-6 0,8-9 0,-2-12 1,4-11-111,2-5 1,-6-10 0,1-8 700,1-1 0,-6-3 0,0-5 0</inkml:trace>
  <inkml:trace contextRef="#ctx0" brushRef="#br0" timeOffset="2547">1869 346 7930,'0'-18'18,"0"1"333,0-1 0,2 9-136,4 3 1,1 6-1,7 6 1,-4 5-422,-3 5 0,7 3 1,-2 3-1,3 1 206,3-2 0,-1 6 0,1 1 0</inkml:trace>
  <inkml:trace contextRef="#ctx0" brushRef="#br0" timeOffset="2816">2096 660 7913,'0'-11'1134,"0"-1"1,0 0-718,0-5 1,0 5 0,2 1-124,4-3 1,-2 6-1,7 0-240,3 1 1,1 5-1,5-4 1,1 4-28,2 2 0,3 6 0,-5 2 0,4 1 72,2 5 0,-5 1 1,1 3-1,-6-1-111,-5 1 0,2-1 1,-9 1-23,-1-1 1,-4 4 0,-6-1 0,-5-5-155,-5 1 1,-1-6 0,-3-1 0,-1-1-162,-2-4 0,-6-2 0,5-2 1,3-2-175,2-4 0,1-4 1,1-7-1,1 0-173,5-1 0,3-1 696,8-5 0,0-3 0,0-8 0</inkml:trace>
  <inkml:trace contextRef="#ctx0" brushRef="#br0" timeOffset="3147">2463 555 7892,'0'18'940,"2"-3"1,1-1 0,3-2-419,-2 1 1,4 3 0,0 1-94,1 1 0,-5-1 0,2 1-451,-4-1 1,-2 1-167,0-1-203,0-7 0,0-5 1,0-10-3,0-7 1,2-3 0,2-3 0,4 1 291,1-1 1,-3 1 0,6-1 342,1 1 0,3 1 0,1 3 81,1 1 1,-1 8 97,1-2 1,-3 6 0,-3 6-1,-4 6 18,-1 3 0,-3 3 1,6-1-1,-2 3-288,-4 3 0,0-4 1,-1 5-1,3-5-715,-2-2 0,-2 1 1,0-3-1,2-1-978,2-2 1542,0-8 0,-6 3 0,0-7 0</inkml:trace>
  <inkml:trace contextRef="#ctx0" brushRef="#br0" timeOffset="3330">2987 835 7222,'17'-18'0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03.3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35 540 8002,'-15'-2'792,"3"-4"1,4 3 0,10-9-230,4-2 0,6 7 0,9-1 0,4 2-451,2 0 0,-3-5 0,5 3 1,0 0-751,-2 0 1,6 1 0,-4 3 0,2-2-1816,-2 2 2453,-3 2 0,-1-6 0,2-1 0</inkml:trace>
  <inkml:trace contextRef="#ctx0" brushRef="#br0" timeOffset="401">280 16 7994,'-18'-2'904,"1"-3"1,5 3-359,0-4 0,9 6 0,-3 8 1,4 9-77,2 10 0,0 6 0,0 4 0,0 4-224,0 5 0,0 7 0,0 5 0,0 6-386,0 4 1,0 0 0,0-4 0,0-8 48,0-7 1,0-9 0,0-10-411,0-7 0,0-13 0,0-10 1,2-10 160,4-6 0,3-9 1,9-6-1,-1-6 287,1-4 0,-1 1 0,3 5 0,1 2 223,2 4 0,2-2 0,-3 7 0,3 3-57,2 2 1,-4 9 0,5 4 0,-1 4 29,0 2 1,-4 8 0,4 3 0,-1 7 51,-5 5 1,-4-1 0,-3 7 0,-4 2 249,-3 2 1,5-4 0,-6-2 0,-2-2 48,-2-3 0,-4-1 0,-4-2 0,-6 1-163,-3-5 0,-5-3 0,-1 0 0,-4-7-198,-2-3 0,5-2 1,-3-2-1,2-3-771,0-7 1,-1-4 0,9-1 0,1-1-2013,3 1 1,7 0 2649,-2-1 0,4-7 0,2-2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02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166 245 8252,'-18'-16'1080,"1"3"530,-1 1 1,3 10-1027,3 2 0,4 10 0,8 15 0,0 10-230,0 10 0,0 5 1,0 5-1,0 3-288,0 6 0,0 4 0,2 2 0,2-1-482,2 1 1,2-6-1,-4-2 1,1-1-832,-1-5 0,-2-11 659,-2-11 0,2-16 0,2-22 1,2-17 23,-2-18 1,4-19-1,-3-12 1,-1-10 217,-2-5 1,-2-1-1,-2 3 1,-4 3 367,-5 3 1,-5-1-1,-1 6 1,-1 3 358,1 6 1,-1 15-1,3 7 1,1 6 579,3 6 1,9 6 0,4 11-111,13 6 1,5 5-1,9 1 1,2 0-502,2 0 1,7 5 0,1 3 0,0 2-258,2 3 1,-6 3 0,3 1-1,-3 3-91,-2 3 1,-2-2 0,-4 7 0,-7-1-171,-9 0 1,1 2 0,-8 6 0,-5 2 12,-4 4 0,-7-5 1,-10 7-1,-3-2 78,-6 0 0,-12 1 0,-3-5 0,-3 0 28,1-4 0,7-10 0,-2-1 0,4-7 18,2-3 0,8-8-49,4 2 1,13-6 0,10-4 0,12-4 4,9-2 0,6 6 0,8-2 0,0 5 96,0 1 1,6 0 0,-1 0 0,-1 0 15,-2 0 0,-2 1 0,-2 5 1,-6 6-55,-9 3 0,-3 5 0,-9 3 0,-2 6-138,-2 4 1,-10 2 0,-5 0 0,-9 0-154,-7 0 1,2 0 0,-2-2 0,0-4-634,2-6 1,1-5 0,9-5 940,-1-1 0,1-8 0,-1 4 0</inkml:trace>
  <inkml:trace contextRef="#ctx0" brushRef="#br0" timeOffset="516">829 769 8105,'18'-16'448,"-1"5"0,-5-5 1,0 5 622,1-5 1,-5-1 382,-2-1 0,-14 8 0,-8 5-956,-5 3 1,-2 4 0,3 3 0,-1 9-212,-2 7 1,-6 1-1,5 5 1,3 0-292,2 0 0,1 0 1,1 4-1,-1-1-236,1 1 1,7-4 0,4 0 0,4-2-365,2-4 0,2-3 0,6-6 203,9-7 0,3-3 0,9-4 0,2-5-97,2-11 1,2-7-1,-2-10 1,-2 0 278,-2 0 1,-8 2 0,3 2 0,-7 4 384,-5 2 0,-4 1 71,-8 7 0,-2 7 0,-4 4 0,-6 6-27,-3 6 0,-1 4 0,3 9 1,3 3-146,2 1 0,-4 0 0,7-5 0,1-1-596,2 1 0,4-3 0,4-3 0,5-4-96,5-1 1,7-5-1,2 4 1,2-6 172,4-6 0,4-5 0,4-11 1,2-3 306,-2-2 0,-8 4 0,-4-4 0,-2 1 479,-4 5 0,-9 2 0,-4 1 506,0 1 1,-8 1 0,0 4-137,-10 7 1,-6 5 0,-1 5 0,0 7-255,-1 4 0,3 1 0,1 2 0,2 3-318,-1 1 0,5 8 1,0-4-1,2 0-421,1-3 0,-1 1 0,6-2 0,0-1-428,0-3 0,7-1 0,5-3 0,6-3-419,5-7 1,-2-3 0,6-2 1137,-1 0 0,5-15 0,-4-4 0</inkml:trace>
  <inkml:trace contextRef="#ctx0" brushRef="#br0" timeOffset="699">1318 332 10921,'-9'-7'858,"1"7"0,10 0-643,4 9 0,-3 9 0,9 7 0,0 8-172,-3 6 0,5 17 0,-6 2 0,2 10-634,3 8 0,-3-2 0,1 5 0,3-1-2615,2-5 3206,1-16 0,8-7 0,2-15 0</inkml:trace>
  <inkml:trace contextRef="#ctx0" brushRef="#br0" timeOffset="916">1772 664 8065,'-7'-17'2270,"-3"-1"-1571,0 1 0,-5 7 0,3 4-246,-3 4 1,-3 2 0,1 0 0,-1 2-139,1 4 0,-1 4 1,1 7-1,-3 1-227,-3-1 1,4 6 0,-5 1 0,7-3-106,5-2 0,-1-1 1,7-1-218,2 1 1,4-3-1,8-1-135,9-2 1,8-9 0,10 3 0,0-4-719,0-2 1,6 0-1,2 0 1087,1 0 0,3-8 0,5-1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04.8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71 245 7959,'-12'-2'687,"0"-4"-8,-1-6 0,5 3 1,2-3-215,4-2 1,2-1 0,2-1-220,4 5 1,4-3 0,9 6 0,2 1-134,3-1 1,5-4-1,-4 6 1,0 2-282,1 2 1,5-3 0,-4-1 0,2 2-453,0 2 1,-2 2-1,2 0 1,-6 0-450,-3 0 0,-5 10 0,-3 5 1069,-6 7 0,-4 1 0,-2-6 0</inkml:trace>
  <inkml:trace contextRef="#ctx0" brushRef="#br0" timeOffset="184">88 384 7959,'-10'12'769,"5"0"0,5-8-320,5 1 0,5-5 0,9-4 1,3-3-256,1-3 1,2 6 0,-3-4 0,3 1-427,2-5 1,0 2-1,4 1 1,-4 1-185,-1 4 1,3-4 0,-6 2 0,-2 2-1170,-1 3 1585,-3 1 0,1 0 0,-1 0 0</inkml:trace>
  <inkml:trace contextRef="#ctx0" brushRef="#br0" timeOffset="467">123 122 7959,'-16'-2'172,"3"-1"702,1-3 1,1 0-365,-7 6 0,7 8 1,1 3-289,2 5 1,2 3 0,6 5 0,0 3-36,0 0 1,-2 12 0,-2-4 0,-1 3-2,1 5 1,2-4-1,2 8 1,0 1-184,0 2 0,2-3 1,2-2-1,1-5-152,-1-7 0,6 2 0,2-7 0,3-3-157,3-8 1,-1-1 0,1-9 0,-1 1-52,0 0 1,3-2 0,1-6 0,4 0-315,3 0 1,-5-6 0,6-2 0,0 0 670,-2 1 0,6-7 0,-6 4 0</inkml:trace>
  <inkml:trace contextRef="#ctx0" brushRef="#br0" timeOffset="818">717 769 8558,'-18'0'0,"3"-2"662,3-4 0,2 4-206,5-4 0,3 6-693,-4 6 0,12 4 1,5 5-538,5-3 1,1 1-1,1-5 774,-1 2 0,8 1 0,3 7 0</inkml:trace>
  <inkml:trace contextRef="#ctx0" brushRef="#br0" timeOffset="1418">1153 402 7987,'0'-33'101,"0"4"1,0 4 158,0-1 0,0 5 1,0-8-1,0 0 267,0 2 0,0-1 0,0 7 0,0-2-30,0 1 1,-5-3-1,-3 4 1,0 3 42,0 5 0,-5 9 0,1-2-359,-3 4 1,3 10 0,0 5 0,-1 9-303,-3 7 1,-3 6 0,-3 6 0,-1 5-140,2 5 0,1 7 0,1 2 0,0 0 71,1 0 1,-1 4 0,11-5 0,0-1 152,0 2 0,3-6 0,5 3 0,2-9 62,3-7 0,5-6 1,9-6-1,3-8-376,1-7 0,2-6 0,-3-8 1,1-2-126,-2-4 0,3-4 0,-5-7 1,-4-3-58,1-3 0,-6 4 0,-1-7 1,-1 3 207,-4 0 0,-2-6 0,-4 5 1,-4 3 215,-5 2 0,-5 3 1,-1 2 395,-1 3 1,1 1 0,-1-3 945,1 1 0,-1 8 59,1-2 1,7 6-1071,4 6 0,12 2 0,6 3 0,5-5-163,7-4 0,-3-2 1,6-2-1,0-2-91,0-1 0,-3-7 0,3 6 0,-2 0-109,-4-2 1,-1 7 0,-3-5 0,1 4 210,-1 2 0,-5 0 0,-2 2 97,-3 4 1,-1 9 0,-6 8 0,0 1-93,0 1 0,0 2 0,0 8 0,0 0-137,0 0 0,-2 0 0,-2 0 0,-2 0-401,3 0 1,1-2 0,2-4 0,0-6-2976,0-4 3437,0-1 0,7-9 0,3-1 0</inkml:trace>
  <inkml:trace contextRef="#ctx0" brushRef="#br0" timeOffset="1584">1450 926 11332,'2'9'149,"4"-3"0,-2 2-1819,8-2 0,-7 0 1670,7-6 0,-8 7 0,4 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10.2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84 822 8554,'0'-18'208,"0"6"1508,0 1-1257,0 7 0,2-4 0,2 10 0,2 4-224,-2 6 1,-1 3 0,1 3 0,2-1-101,-2 0 0,4 1 1,-2-1-1,-1 1-120,3-1 1,-6 1-1,6-3 1,-2-1-133,-1-2 0,9-9 0,-2 3-59,3-4 0,3-10 1,-1-3-1,-1-7-26,-5-5 0,5-2 0,-4-6 0,1 2 129,-1-2 0,1 5 0,-7 1 0,-2 2 201,-2 0 0,-2-1 609,0 7-530,0 7 1,0 4-1,0 14 1,0 8 57,0 5 0,0 10 0,2-2 0,2 4-67,2 2 0,5 8 0,-5 3 0,0 7-76,2 5 1,-6 4 0,3 8 0,-3 0-24,-2 0 1,0-1-1,0-1 1,0-2 53,0-2 1,-5-7-1,-3-1 1,-2-8 9,-4-7 0,5-12 0,-3-5 1,-1-7-87,-3-5 0,4-7 1,1-10-1,-3-9-83,-1-7 0,-3-6 0,1-8 0,-1 0-99,1 0 0,-3-8 0,-3-4 0,-4-3-32,0-2 0,2 5 1,7 2-1,3 3-21,3 3 1,-2-4 0,8 4 0,5 6 49,4 8 1,9 6 0,9 3-1,5 5-212,1 5 1,2 4-1,8 2 1,2 0-332,1 0 0,1 2 0,-6 2 0,0 2 127,0-3 1,0-1 0,0-2 0,0-2-1245,0-3 1768,-8-5 0,6-15 0,-6-2 0</inkml:trace>
  <inkml:trace contextRef="#ctx0" brushRef="#br0" timeOffset="1000">713 106 8004,'-18'0'603,"7"0"1946,-1 0-2120,8-8 0,4 0 1,12-4-1,3 7-228,3 3 0,-1 2 0,3 0 0,1 0-147,2 0 1,0 0 0,-5 2 0,-3 3-152,-3 7 0,2 0 0,-7 3 0,1 5-75,0-1 1,-2 6-1,-6 0 1,-2 3 137,-4 3 0,-6 2 0,-9 3 0,-4 3 171,-2 2 0,3 0 0,-5-8 0,0-2 23,2-2 0,2-8 0,7 3 1,1-7 504,-1-5-640,9-5 1,1-9 0,10-3 0,4-5-114,5 0 0,7-5 0,3 3 0,4-3-245,3-3 1,-1 3 0,4 1-1,-2 4-594,2 3 1,2-5 0,2 6 926,0 2 0,0 2 0,0 2 0</inkml:trace>
  <inkml:trace contextRef="#ctx0" brushRef="#br0" timeOffset="1200">1114 769 7883,'-17'18'298,"-1"-3"0,3-1 388,3-3 0,-1-5 0,9 4 157,6-2 0,6-3 1,11-5-1,4 0-585,6 0 1,-2 0 0,5-1 0,2-3-547,5-2 0,2-2 0,-6 4 0,0-2-637,0 2 1,-2 3-1,-2 1 1,-4 1-671,-2 5 0,-3 4 1595,-11 7 0,-3 1 0,-8-1 0</inkml:trace>
  <inkml:trace contextRef="#ctx0" brushRef="#br0" timeOffset="1349">1254 1031 7883,'-33'16'405,"4"-5"0,4 3 200,7-8 1,9 1-1,5-3 1,8 2-328,7-2 0,13-2 0,5-2 0,4 0-686,2 0 0,5 0 0,3 0 0,0 0-5,-1 0 1,5 0-1,-4 0 1,-1 0 412,1 0 0,6 0 0,-5 0 0</inkml:trace>
  <inkml:trace contextRef="#ctx0" brushRef="#br0" timeOffset="1533">1813 891 7883,'-18'0'2122,"1"0"1,9 0-1660,8 0 1,8 8 0,11 4 0,5 3-574,5 3 1,0 7-1,4 2 1,4 2-251,0 0 0,1 2 1,1 8-1,4 0-382,2-6 0,-1 0 0,1-10 0,-8-1 742,-6-3 0,-10-9 0,4-2 0</inkml:trace>
  <inkml:trace contextRef="#ctx0" brushRef="#br0" timeOffset="1717">2232 926 7883,'-19'-11'668,"-5"-1"0,3 6 0,-6-3 199,2 1 1,1 2 0,7 6-1,-1 0-397,1 0 0,5 8 1,3 5-1,-1 9-373,0 7 0,1 4 0,-5 4 0,2 3-349,-1 7 0,3 3 0,-2 3 0,1-1-392,1 1 1,-4-7 0,9-3 0,1-6-1993,2-10 2636,2-6 0,8-11 0,1-2 0</inkml:trace>
  <inkml:trace contextRef="#ctx0" brushRef="#br0" timeOffset="2118">2250 315 8190,'11'-29'0,"-1"2"527,-2 2 1,7-5-1,1 7 1,5 2 30,0 1 0,-1 5 1,-3 3-1,1 6-40,-1 5 1,1 2-1,-3 5 1,-3 6-348,-6 3 0,1 5 1,-1 1-1,-2 2-324,-2-1 0,-4 3 1,-2-2-1,-4 1-12,-1 1 1,-1-4 0,-4 6-1,3-1-7,-3-5 1,1-2 0,-1-1 0,4 1 132,3 4 0,-1-5 0,4 1 1,-2-5 134,2 0 0,4-5 0,6 1 0,6-2 72,3-4 0,3-2 0,1-2 1,4 0-58,7 0 1,-5 0 0,0 0-1,-2 0 32,1 0 0,-7 1 0,-5 3 0,-1 4 30,-1 2 1,-2 1 0,-8 7-1,-2-1-82,-4 1 1,-4 5-1,-9 0 1,-2 1-296,-3 1 0,-5-6 0,4 5 0,0-5-698,-1-2 1,3 1 0,6-3 0,1-1-2082,5-2 2983,3-8 0,16 3 0,1-7 0</inkml:trace>
  <inkml:trace contextRef="#ctx0" brushRef="#br0" timeOffset="2380">2878 996 8349,'-17'0'2607,"5"0"-1956,1 0 0,9 0 0,2 0-187,9 0 0,13 0 1,3 0-1,2 0-300,4 0 0,2-2 1,2-2-1,0-1-605,0 1 1,0 2-1,0 2 1,0 0-578,0 0 1,-4 0-1,2 0 1,2 0 1017,-4 0 0,4 0 0,-8 0 0</inkml:trace>
  <inkml:trace contextRef="#ctx0" brushRef="#br0" timeOffset="2864">3647 612 7828,'9'0'2470,"1"0"1,-6 2-1964,2 4 1,5-2-1,-3 7 1,2 3-447,3 1 0,5 3 0,3 1 0,5 5-513,1 5 1,-4 6-1,6 3 1,2 5-142,2 2 0,0-1 0,-2 3 0,-2-6-593,2-4 0,-4-10 0,1-6 1186,-3-7 0,-2-7 0,-5-7 0</inkml:trace>
  <inkml:trace contextRef="#ctx0" brushRef="#br0" timeOffset="3064">4048 629 7828,'-17'-5'797,"-1"-1"0,1-6 0,0 6-17,-1 2 0,6-3 1,3 3-206,1 6 1,-4 6 0,5 11 0,-1 4-399,0 6 1,-6 4 0,3 4 0,-5 4-383,-1 5 1,1 11 0,3 3-1,1 2-459,-2 4 0,7-6 1,1-2-1,4-7-2771,2-10 3435,0-8 0,8-24 0,1-1 0</inkml:trace>
  <inkml:trace contextRef="#ctx0" brushRef="#br0" timeOffset="3247">4223 891 7828,'17'-9'1248,"7"-1"0,1 6 1,2-4-638,4-1 0,10 5 1,6-4-1,5 2-396,6 0 1,4-5-1,6 3 1,-2 0-639,-2 0 1,-8-3 0,1 5 0,-9 0-1302,-7-2 1,-6 6-1277,-6-3 3000,-12 3 0,-17 2 0,-9 0 0</inkml:trace>
  <inkml:trace contextRef="#ctx0" brushRef="#br0" timeOffset="3414">4764 455 8441,'-17'0'756,"-1"0"1,7 0-1,1 2 1,0 4-484,1 5 0,5-1 0,-2 3 1,4 7-121,2 7 0,0 6 1,0 4-1,0 4-212,0 5 0,0 5 1,2 1-1,4 0-770,5 1 0,3-9 0,2-3 0,-1-4-1984,5-2 2813,1-8 0,12-2 0,4-7 0</inkml:trace>
  <inkml:trace contextRef="#ctx0" brushRef="#br0" timeOffset="3814">5376 455 7828,'5'-45'425,"1"4"1,2-1-1,-4-1 1,2 2 807,-2 4 0,-2-1 0,-2 8 0,0-1-157,0 2 1,-2 4-1,-4 8 1,-6 1-682,-3 4 0,-3 5 1,1 7-1,-1 0-429,1 0 1,-1 7 0,1 5 0,-1 6-193,1 5 0,-1 6 0,1 10 0,0 3 17,-1 3 0,3-4 1,3 5-1,6 1-89,4-2 0,2-8 0,0-10 0,2-2 34,4-4 1,6-3-1,9-7 1,4-5 20,2-4 0,2-4 1,4-4-1,-2-3 203,-1-1 0,-7-6 0,4 7 1,-2-1 331,-3 4 0,-3 4 0,-2 2 122,1 0 0,-8 8 0,-5 4 0,-3 5 285,-2 6 1,0 5-1,0 7 1,-2 1-319,-3 5 1,1 6 0,-6 11 0,2 6-170,4 4 0,2 17 0,2 8 0,0-43 0,0 1-318,0 1 1,0 1 0,0 0 0,0 1 0,0 0 0,0 0 0,0 2 0,0-1-1202,0 0 1,0-1-1,8 41 1,4-14 0,3-19 1306,3-17 0,-1-12 0,1-15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21.6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49 767 7968,'-11'-35'0,"-3"0"0,2-2 648,3-3 1,7-7 0,11-9 0,11-1-43,5 7 0,4 0 0,6 9 0,0 4-127,0 6 0,0 6 1,0 9-1,0 4-256,0 7 1,3 10 0,-1 9 0,-4 9-232,0 12 1,-8 2-1,-1 10 1,-7 1-86,-5 3 0,-2 3 0,-7 2 0,3 4-217,-2 3 1,-10-1 0,-5 2 0,-5-6 139,-1-4 0,-7-1 0,-1-1 0,-2-2 224,-4-3 0,-4-6 0,-4-12 1,0-6 109,6-3 1,-5-11-1,9-5 1,1-10-338,1-11 0,8-16 0,-5-14 1,7-5 21,5-6 0,-1 1 0,7-5 0,2 2-17,2 4 1,2 4 0,2 5-1,2 8 210,2 8 1,13 8-1,-1 11 1,3 6 265,4 4 0,-3 18 0,7 7 0,2 8 119,2 4 1,2 0-1,0 2 1,-2 2-176,-4 2 1,4-1 0,-4-3 0,4 2-246,2 2 0,0-6 1,0-6-1,-2 0-598,-4-2 1,8 4 0,-6-8 0,0-3-1204,2-7 0,0-3 1794,2-4 0,-1-4 0,1 6 0</inkml:trace>
  <inkml:trace contextRef="#ctx0" brushRef="#br0" timeOffset="267">1132 697 10146,'-23'-8'664,"-1"-3"0,3 1 1,9-2-1,7-1-587,3-3 1,11 1 0,7 1 0,7 3 340,4-3 0,2 4 1,6 1-1,0-1-701,0 0 1,6 6-1,0-3 1,-3 1-630,-1 0 0,-4 2 0,-2 10 0,-3 5-1674,-3 5 2586,-10 1 0,1 9 0,-6 1 0</inkml:trace>
  <inkml:trace contextRef="#ctx0" brushRef="#br0" timeOffset="401">1324 802 8321,'-29'15'0,"2"-1"883,2-2 0,1-8 380,7 1 0,9-3-836,8-2 0,8 0 0,11 0 1,3-2-504,1-3 0,8-3 0,-2-4 1,4 4-835,2 1 1,2 3-1,2-6 910,1 2 0,1-5 0,-6 3 0</inkml:trace>
  <inkml:trace contextRef="#ctx0" brushRef="#br0" timeOffset="700">2215 243 7793,'-16'-17'0,"3"-1"0,1 1 632,-2-1 1,5 3 0,-1 1 0,0 4 496,1 3 1,-1-1 0,-4 4-672,3-2 1,-1 6 0,-5 8-1,-1 4-332,1 7 0,5 0 0,0 12 0,-1 4-65,-3 4 1,5 10 0,1-3-1,0 5-258,0 1 0,7 2 0,-3 3 0,4 3-342,2 2 1,10-8 0,5 1 0,8-9-560,5-3 0,1-4 1,7-12-1,3-10 1098,2-9 0,8-6 0,-5-2 0</inkml:trace>
  <inkml:trace contextRef="#ctx0" brushRef="#br0" timeOffset="984">2599 575 7793,'-6'-18'0,"-2"1"391,-1 0 0,5-1 1,-2 1-1,4-3 719,2-3 0,2 5 1,4-1-1,3 5-595,1 1 0,12-3 0,-5 1 0,4 3-532,5 6 1,-7 4 0,6 2 0,-2 0-79,1 0 0,-1 0 0,-5 2 0,-1 4-15,0 6 1,-5-2 0,-2 1-1,-2 3-117,-5 1 1,-1 3-1,-4-1 1,-3 3 94,-7 3 0,-6-4 0,-3 5 0,-2-3 9,2 2 1,-5-3-1,1 3 1,0-4-94,0-1 0,1-9 0,7-1 0,-1-2-615,1 0 1,7-2-1,4-10-714,4-6 1,12-3 1544,8-3 0,7 1 0,10-1 0</inkml:trace>
  <inkml:trace contextRef="#ctx0" brushRef="#br0" timeOffset="1151">2983 523 8022,'35'0'0,"-2"0"682,-4 0 0,4 1 1,-4 3-1,4 2 310,2-2 1,-8 6 0,-3 1 0,-5 5-367,-1 1 1,-7 3-1,-1 3 1,-2 6-423,-5 4 1,-3 2 0,-5 0 0,-7 0-825,-3 0 1,-11-2 0,-3-2-1,-4-4-290,-2-2 1,0-3 0,2-11-1,4-5-2187,6-4 3097,4-2 0,1-15 0,1-5 0</inkml:trace>
  <inkml:trace contextRef="#ctx0" brushRef="#br0" timeOffset="1516">3629 243 7793,'29'-17'779,"-1"-1"1,-1 1 266,0-1 1,-4 7 0,4 1 0,1 2-45,-1 4 0,-6 0 0,2 0-658,-3-1 0,-9-1 0,-1 8 0,-4 4-287,-8 5 0,-6 5 1,-11 1-1,-4 3-144,-7 3 0,1 2 1,-2 6-1,-2-2-58,2 2 0,2 0 1,0 0-1,6-3 147,3-3 0,5-2 1,3-5 103,6-1 0,6-5 0,6-3 0,8-1 52,7-4 0,6-4 0,8-4 0,2-4-91,4-1 1,-4-1-1,3-2 1,-5 5-276,-6-1 1,-3 6 0,-9-4-58,1 4 0,-9 10 1,-3 5-1,-6 7-101,-6 3 0,-5 8 1,-11-2-1,-3 4 9,-2 2 1,0 0 0,-2-2 0,5-4-560,5-5 1,2-11-1,-1-3 133,1-2 0,7-10 0,4-12 1,4-7-941,2-8 1723,8-4 0,2-10 0,7-2 0</inkml:trace>
  <inkml:trace contextRef="#ctx0" brushRef="#br0" timeOffset="1700">4083 138 7790,'24'-17'0,"-1"-1"938,-2 1 1,6-1-1,3 1 1,3 1 354,1 5 0,9 1 1,2 6-1,3-2-479,5 3 0,-5 8 0,10 11 0,-3 9-360,-3 10 0,-5 14 1,-3 3-1,-1 10-175,-4 6 0,-12 4 0,-9 3 0,-11 7-252,-5 3 0,-15-5 1,-7-4-1,-7-7-530,-10-5 1,-7-3 0,-13-11 0,-3-5-1233,-2-10 0,0-8 1,-4-12 1734,2-3 0,0-4 0,-6-8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18.5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105 313 9434,'-2'-17'688,"-4"-1"0,-1 7-738,-5-1 0,4 10 1,8 4-1,2 14 740,4 11 1,-2 8 0,8 5 0,-1 9-325,-1 7 1,3 6-1,-7 10 1,0 4-612,2 5 0,-6 7 1,4 3-1,-4 4-198,-2 2 0,0-8 0,-2-1 0,-2-13-653,-2-9 1,-2-13 618,2-13 1,4-28-1,-3-20 1,3-23-76,2-19 0,0-12 1,0-16 551,0-9 0,-8-8 0,3 42 0,0 1 0</inkml:trace>
  <inkml:trace contextRef="#ctx0" brushRef="#br0" timeOffset="233">0 226 8053,'10'-45'0,"-2"5"243,0 3 1,-5 4 0,9 6 0,4 7 399,5 7 0,0 9 0,8-2 0,2 6-229,2 6 1,8-2 0,0 9 0,0 5-186,1 3 0,-5 4 1,4-3-1,-6 3-57,-6 2 0,-4 0 0,-7 4 1,-3-2-90,-3 2 1,2 2 0,-9 4 0,-3 2-207,-6 2 0,-7 7 0,-13-1 1,-5 1-136,-4-1 0,-2 1 0,1-7 0,-1-4-157,0-6 1,2-8-1,2-11 1,3-6-439,3-4 1,2-4 0,7-4-755,5-6 1607,3-3 0,24-10 0,3-3 0</inkml:trace>
  <inkml:trace contextRef="#ctx0" brushRef="#br0" timeOffset="566">804 523 8993,'-2'15'2712,"-4"-3"-2084,4 4 1,2-9 0,14 5-253,7-6 0,0-4 1,8-4-1,1-2-584,-3-2 1,6 0 0,-4 6-1,6 0-383,5 0 1,-9 0 0,4 2-1,-4 4-335,-3 6 0,-1 5 0,-8 4 0,-1 5 405,-9 1 0,-5-4 1,-4 4-1,-2 1 511,-4-1 0,-11 0 1,-12 4-1,-6-2 196,-6 2 0,2-6 0,-5-1 0,1-5 424,4-2 1,4-7 0,6-4 0,4-4 354,0-2 0,13-2 0,1-4-460,7-6 0,8-3 0,5-3 0,11 1-536,5 0 1,4-1 0,8 3 0,2 1-714,1 2 0,7 7 0,-4-5 0,1 2 744,5 4 0,1 2 0,3 2 0</inkml:trace>
  <inkml:trace contextRef="#ctx0" brushRef="#br0" timeOffset="1166">2026 313 7893,'-6'-17'264,"-1"1"1,-1 3 249,0 1 1,2 0 0,4-3 0,-2 1 313,-1 3 1,-3-1 349,2-5 0,-4 5-813,-7 0 1,1 10 0,3 2-1,1 10-356,-1 6 0,-3 3 1,-1 4-1,-1 8-33,1 8 1,-1 6 0,3 7 0,1 1-47,2-1 0,1 2 0,-5 3 1,5 3-149,5 2 0,-2 0 1,2 2-1,4-6 56,6-4 1,2-1 0,10-5 0,5-7-305,4-12 0,4-9 1,6-9-1,0-5-382,0-4 0,6-4 0,1-4 0,1-5-728,0-5 1576,-2-9 0,9-2 0,4-8 0</inkml:trace>
  <inkml:trace contextRef="#ctx0" brushRef="#br0" timeOffset="1483">2463 261 7893,'-8'-10'631,"4"-5"0,-6 3 977,3-3 0,1 3-1172,6 0 1,0 10 0,0 2 0,2 10-89,4 6 0,-4 3 0,3 4 1,-3 8-252,-2 8 1,6 0-1,0 7 1,-2 3-363,-2 1 1,-2 9 0,0-1 0,0-2-520,0-2 1,0-1 0,0-3 0,0-5-2490,0-10 3273,8-8 0,1-10 0,9 1 0</inkml:trace>
  <inkml:trace contextRef="#ctx0" brushRef="#br0" timeOffset="1666">2812 680 7893,'12'12'1460,"-1"-1"0,1 1 0,6 5-890,-1 1 0,-5 5 0,-3 0 1,-1 1-361,-4 1 0,-2 2 0,-2 8 0,0 0-363,0 0 1,-2 6-1,-4-1 1,-4-1-1057,1-2 1,-7-10-1,5-3 1209,-5-5 0,-1-9 0,-1-3 0</inkml:trace>
  <inkml:trace contextRef="#ctx0" brushRef="#br0" timeOffset="1832">3126 750 7865,'18'-6'0,"-1"-2"0,3 1 1013,3-1 0,-2 2 0,9 4 0,1-2-523,2-2 1,7-5-1,1 5 1,-2 2-1181,-2 2 1,2-4 0,-1 0 0,-3 3 689,-2 1 0,4-6 0,-10-2 0</inkml:trace>
  <inkml:trace contextRef="#ctx0" brushRef="#br0" timeOffset="2211">3668 261 7847,'-10'-18'1893,"2"1"0,8 0-1341,0-1 0,8 8 0,4 3 0,3 1-20,3 0 1,-1 0 0,1 8 0,-1 4-362,1 6 0,-1 3 1,-1 3-1,-3-1-178,-1 0 1,-8 9 0,2 1 0,-4 2-62,-2 0 0,-2 0 0,-4 6 0,-6-2-243,-3-4 0,3 2 0,0-7 0,1-3 250,1-2 1,-4-1 264,9-1 0,1-1 0,9-5-90,7-5 0,6-4 1,3-2-1,4 0 136,2 0 1,0 0 0,3 0-1,-5 0-161,0 0 1,-6 2-1,5 4 1,-5 6-102,-1 3 0,-3 3 0,-3 1 0,-6 2-283,-4 3 1,-4 7-1,-4-4 1,-8 2-438,-7 0 1,0-8 0,-7 3 0,3-5-576,4-2 0,1-7 0,3-4 139,-1-4 0,3-12 1168,3-7 0,-3-8 0,5-10 0</inkml:trace>
  <inkml:trace contextRef="#ctx0" brushRef="#br0" timeOffset="2416">4209 401 7837,'18'-18'269,"1"8"1,4 3-1,7-1 441,2-4 1,5 5-1,2 1 1,4 4 95,1 2 0,-3 0 1,6 0-1,-1 2-122,-1 4 1,-4 5-1,-12 12 1,-6 7-324,-3 3 0,-5 9 1,-5 5-1,-10 3-281,-10 3 1,-7-1-1,-7 2 1,-7 3-275,-8 1 0,1-6 1,-9-7-1,-1-2-1054,-3-5 0,-7 3 1,2-6-1,3-8 1248,5-5 0,9-5 0,-4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25.0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64 786 7953,'0'-17'745,"-6"5"1,1 0-2,1-1 1,2 3-369,2-1 1,7 7 0,7-2-1,5 4-146,5 2 0,5 0 1,-4 0-1,2 0-127,4 0 0,-4 8 0,1 3 0,-3 5-120,-4 1 1,-1 9-1,-3 1 1,-1 2-144,-5 0 1,-3 0-1,-10 8 1,-4 2 48,-5 1 1,-7 1 0,-5-6 0,-6-2 162,-4-4 0,-2 2 0,0-7 0,0-3 124,0-2 1,2-9 0,4-4-1,6-4 111,3-2 0,9 0 0,1-2-375,2-4 0,10-2 0,12-5 0,7 1-127,8-2 1,4-1 0,4-1 0,2 3-225,2 1 0,7 1 0,-1-5 0,3 2-465,2 3 1,-1-1 0,-3-3 903,-1 3 0,7-11 0,8 3 0</inkml:trace>
  <inkml:trace contextRef="#ctx0" brushRef="#br0" timeOffset="467">675 716 7953,'-17'-11'265,"1"-1"0,3-1 464,1-3 0,8 4 1,0 3 41,8 1 0,0 4 0,8 10 0,1 5-387,3 5 0,-4 9 0,-1 4 0,3 6-264,1 6 1,-5 4 0,-2 7 0,-2 2-518,-1 5 1,1 12-1,-8 17 1,-3 7-101,-7 2 1,4-47 0,0 1 0,-7 42 0,1-4-643,3-5 0,-1-17 758,-6-14 0,9-41 0,3-30 0,4-23-50,2-15 1,0-12 0,-2-11 0,-2-5 430,-2-5 0,1-8 0,3 4 0,-4 1 0,-6 3 0,2 8 0,1-1 0,1 3 125,4 5 0,2 6 1,2 18-1,2 3 474,4 6 1,9 12 0,11 8 0,1 7 215,4 8 1,2 4 0,4 2 0,2 2-356,1 4 0,1 6 0,-6 9 0,-2 4-288,-4 3 0,2 1 0,-10 6 0,-5 0-92,-8-1 0,0 1 0,-3 0 0,-3 0-121,-6 0 1,-7 6-1,-11 0 1,-3-1-222,-2 3 0,-4-4 1,-8 6-1,-2-5-168,3-7 1,1 0-1,2-9 1,0-5-436,0-5 1,8-7-1,5-9-315,9-3 0,5-7 1180,8-11 0,16-12 0,3-10 0</inkml:trace>
  <inkml:trace contextRef="#ctx0" brushRef="#br0" timeOffset="600">1112 856 8180,'17'8'0,"3"2"490,3-1 0,-1 5 1,5-6-1,0-1-59,0 1 1,2 0 0,6-4 0,0 4-528,0 1 1,-2-3 0,-2 6 0,-4-1-500,-2-1 1,-1 6 0,-9-3 594,-3 9 0,-4 5 0,-8 8 0</inkml:trace>
  <inkml:trace contextRef="#ctx0" brushRef="#br0" timeOffset="750">1182 1258 7949,'-33'0'0,"4"0"1096,6 0-596,11 0 1,14-6-1,15-2 1,10 0-456,6 1 1,4-5 0,2 4 0,2 1-386,-2-1 0,5 0 0,1 4 0,1-4 340,1-1 0,0 5 0,5-4 0</inkml:trace>
  <inkml:trace contextRef="#ctx0" brushRef="#br0" timeOffset="1019">1968 786 8612,'-8'-17'446,"-4"-1"0,-1 1 0,-1-3 1,5-1 438,1-2 0,-4 5 0,4 7-145,-1-3 0,3 6 0,-4 4-458,2 8 0,-3 14 1,3 13-1,-2 6-226,-3 3 1,3 15-1,-2-1 1,1 6-87,1 6 0,-4 8 1,7 2-1,-1-3-410,0-1 0,2-4 1,8-2-1,4-6-356,6-5 1,5-9 0,6-19 0,7-9-1954,3-10 2749,9-6 0,3-10 0,7-2 0</inkml:trace>
  <inkml:trace contextRef="#ctx0" brushRef="#br0" timeOffset="1219">2317 1170 8466,'-27'0'1566,"4"0"0,3 0-1218,3 0 0,9 0 1,8 0-259,10 0 0,11 0 0,4 0 0,2 0-496,4 0 0,2 0 0,2 0 0,0 0 406,0 0 0,0 8 0,0 2 0</inkml:trace>
  <inkml:trace contextRef="#ctx0" brushRef="#br0" timeOffset="1419">2911 1153 7807,'-18'0'1069,"7"0"1815,-1 0-2462,8 0 1,4 0 0,12 0-1,5 0-280,7 0 0,1-2 0,6-2 0,0-2-167,6 2 0,0-5 1,7-1-1,1-2-404,0 1 1,-7 1-1,5-2 1,-2 5-235,0-1 0,-3 6 0,-9-4 663,-5 4 0,-5 10 0,-1 2 0</inkml:trace>
  <inkml:trace contextRef="#ctx0" brushRef="#br0" timeOffset="2202">3225 1450 7837,'-2'-18'0,"-4"3"120,-5 3 0,1-3 0,0 3 0,1-3 798,-1-3 1,0 6 0,-3 3-217,1 1 0,0 2 0,-5 6-204,-1 0 0,1 8 1,1 4-1,3 5-173,1 6 0,3-1 0,-5 7 1,4 0-60,3-2 0,1 6 0,4-6 0,-2 2-35,-2 0 1,0-7 0,8 1 0,2-4-101,2-1 0,9-3 1,1-3-1,5-6-351,1-4 0,3-6 0,0-4 0,0-7-126,1-5 0,3 5 0,-6-9 0,-2 5 156,-1 2 1,-3-1-1,-1 1 1,-3 1 84,-1 5 0,-6-3 346,5 8 1,-7 2 0,2 10-7,-4 6 1,-2 9 0,-2 4 0,-2 2-442,-2 4 0,1 4 0,3 6 1,-2 4-367,-2-1 1,0 7 0,6-3 0,0 7-99,0 3 1,-6-2-1,0-9 1,3-6-1683,1-5 46,2-16 2306,0-28 0,0-21 0,0-23 0</inkml:trace>
  <inkml:trace contextRef="#ctx0" brushRef="#br0" timeOffset="2435">2998 123 7798,'-11'-24'0,"1"1"1723,2 2 0,2 1-1156,6 3 1,0 9 0,0 8-1,0 12-318,0 9 1,0 6 0,0 10 0,0 4-291,0 5 0,0-1 0,0 2 1,0 1-444,0 3 0,0-5 0,0-1 0,0-3-910,0-3 0,0 2 1,0-6 1393,0-8 0,8-13 0,2-7 0</inkml:trace>
  <inkml:trace contextRef="#ctx0" brushRef="#br0" timeOffset="2651">3120 70 8341,'2'-15'492,"4"3"0,-2-2 0,8 9 0,1-1 207,3-2 0,1 6 0,3-4 0,1 4-90,2 2 1,6 8 0,-3 2 0,-1 1-342,0 1 0,4 0 1,-6 7-1,-3 3-346,-7 1 0,1 2 0,-8-4 1,-2 5 51,-2 1 1,-2 2 0,-2 6 0,-4 0-447,-6 0 1,-3-4 0,-5 0 0,-1 2-512,-2-2 0,-1-2 1,7 2-1,0-4-226,-1-2 0,6-1 0,3-7 1209,1 1 0,-6 7 0,5 2 0</inkml:trace>
  <inkml:trace contextRef="#ctx0" brushRef="#br0" timeOffset="4052">3994 1659 10607,'9'2'1520,"-1"2"-1072,0 2 1,-4 0-1,5-4-200,-1 4 0,4 3 1,-6 9-256,-2-1 0,-3 1 0,-1-1 0,0 3-455,0 3 0,0-4 0,0 5 0,-1-5-155,-5-2 1,-2 1 0,-6-1 0,3 1-167,-3-1 1,-1 1 782,-3-1 0,1-7 0,-1-2 0</inkml:trace>
  <inkml:trace contextRef="#ctx0" brushRef="#br0" timeOffset="4802">4675 1048 7855,'-18'18'418,"1"-1"0,-1-1 0,1-5 2722,-1-5-2677,9 4 1,5-8 0,14 4 0,9-4 8,6-2 1,0-2 0,8-2-1,6-4-280,4-2 0,-2 4 1,5-5-1,3-3-211,1-1 1,3-1 0,-3 3-1,-1 1-289,-3-2 0,-1 1 0,1-1 1,-5 4-726,-4 3 0,-10 1 1,-4 6-1,-3 0 77,-3 0 1,-7 8 0,-4 3 0,-6 5 955,-6 1 0,-12 1 0,-9-1 0</inkml:trace>
  <inkml:trace contextRef="#ctx0" brushRef="#br0" timeOffset="5303">4780 1363 7855,'-8'17'0,"-4"-1"1182,-3-5 0,5 5-778,4-5 1,6 5 0,6-1 61,6-3 1,3-4 0,4-6 0,3 2-205,1 1 1,2 3 0,-3-4 0,1 4-108,-2 2 1,-1 1 0,-5 7-45,-3-1 0,-4 1 0,-8-1 1,0 1-68,0-1 0,-2 6 1,-4 1-1,-4-3-293,0-2 0,-5-3 0,3-3-1028,-3-1 336,-3 0 1,9-5-1,3-7 276,4-9 0,10-9 1,3-3-1,5-4 225,1-2 0,1-1 0,-1-3 0,1 4 440,-1 2 0,1-4 0,-1 6 0,0-1 58,1-1 1,-1 11 0,1-3 381,-1 1 1,1 7 0,-1-1 716,1 2 1,-1 2 0,1 6-438,-1 0 1,1 0 0,-1-1 0,2-3-342,5-2 0,-5-2 0,6 2 0,-1-3-285,-1-1 0,0-4 1,-5 7-1,-1-1 119,1 0-229,-9 2 0,-1 14 0,-8 4 0,-2 5-71,-4 6 1,-3 4 0,-9 8 0,1 2-177,-1 4 1,-5-4 0,0 4 0,1-4-386,3-3 0,7 7 1,1 0-1,-3-4-258,-1-6 1,5-6-1,4-7-133,4-1 0,2-9 1039,0-8 0,8-16 0,2-11 0</inkml:trace>
  <inkml:trace contextRef="#ctx0" brushRef="#br0" timeOffset="6169">4780 350 7818,'0'-18'3931,"0"10"-3687,0 8 1,0 8-1,0 10 1,1 1-38,5 4 0,-2-3 0,8 3 0,-1-4-182,-1-1 1,6-1-1,-5 1 1,7-3-64,5-3 1,-2 2-1,7-7 1,-1 1-15,0 0 1,-4 0-1,4-5 1,-1 3-13,-5-2 0,-2 4 0,-1-2 1,-3 0-15,-3 1 0,-4 3 0,-8 8-75,0-1 1,-8 6-1,-4 3 1,-5 1-174,-6 4 1,1-4-1,-7 0 1,0-2-241,2-3 1,-4-3-1,8-3 1,-1-5 71,-1-5 0,6-8 0,-5-10 0,7-11 494,5-8 0,-3-14 0,3-7 0,-3-8 0,-3-2 0,8-6 0,5 6 0,5 2 7,5 7 1,5 5 0,8 13 0,1 8 234,4 5 1,-3 13-1,3 3 1,-2 4 199,3 2 0,-5 8 0,6 1 0,-2 3-358,1 0 1,5-1 0,-6 7-1,0-3-436,3-3 0,-7 1 1,4-7-1,-3-2-639,-3-2 0,1-2 991,-1 0 0,-1-8 0,-3-3 0,-1-5 0,-8 5 679,2-1 2024,-12 0-1479,-4 3 1,0 3-939,5 12 0,3 3 0,2 9-168,0-1 1,2 1-1,1-1-62,3 1 1,6-7 0,-4 1 0,1 0-157,5-3 0,-4 1 0,1-6 0,3 2-81,1-3 0,-3 5 1,0-2-1,1-2 129,3-2 1,1 4-1,1 1 1,-1 1 29,1 0 0,-7 6 0,-1-3-28,-2 5 0,-2 3 1,-6 3-1,0 1-78,0-2 1,-8-1 0,-4-3 0,-3 0-234,-3 1 1,7-3-1,-1-3 1,-2-6-70,-1-4 1,-3-2-1,3-2 1,1-4 137,3-6 0,5-11 1,-6-6-1,0-4 144,3-2 0,-5-6 0,8 1 0,2 1 249,3 2 1,1 2 0,0 2-1,0 4 519,0 6 0,7 5 0,5 7-406,3 5 0,9 4 0,-1 6 1,0 5-296,3 9 1,-1 3 0,6-1 0,-4 1-549,-2 2 0,-2 8 629,-5-2 0,7 4 0,2 2 0</inkml:trace>
  <inkml:trace contextRef="#ctx0" brushRef="#br0" timeOffset="6419">6072 472 6961,'2'-10'1325,"4"4"0,3 4 0,9 2 0,-1 2-775,1 4 0,1 10 1,2 11-1,3 4-105,-3 6 0,-1 4 0,-5 1 0,-3 9-148,-6 5 1,-5 16-1,-1-2 1,-1 3-175,-5 5 0,-10 0 0,-9 5 0,-2-3-660,-4-3 0,-2 5 0,-2-7 0,-2-3-668,-4-6 0,4-8 1,-3-13-1,3-10 204,2-10 0,6-13 1,0-6 1000,-2-4 0,-10-10 0,-4-2 0</inkml:trace>
  <inkml:trace contextRef="#ctx0" brushRef="#br0" timeOffset="6836">4902 1869 7876,'-18'0'1363,"7"0"-204,-1 0 0,8-2-223,-2-4 0,6-3-589,6-9 0,4 3 0,7 1 0,1 4-258,-1 3 0,1-5 0,-1 6 0,1 0-304,-1-2 0,1 7 1,-1-7-1,0 2-688,1 0 1,-1-2-1,1 4-343,-1-1 0,-5-1 1246,0 6 0,-1 0 0,7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36.6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71 636 8328,'-18'-11'0,"3"-1"312,3-1 0,-1-3 0,7-1 1,2-1 96,2 1 0,6-1 0,6 3-141,7 3 1,12 4 0,0 8 0,4 0-66,2 0 1,0 8 0,0 4 0,0 3-87,0 3 1,-6-1 0,-2 3 0,-2 3-193,-3 6 0,-3 4 0,-3 2 0,-5 0-9,-5 0 1,-4 2 0,-4 3 0,-6 7 40,-9 3 1,-6-3 0,-9-2 0,3-3 41,-2-3 0,-2-4 0,-2-6 1,0-8-40,1-7 1,6 0-1,3-9-13,0-1 0,7-4 37,1-5 1,9 1-1,14-8 1,6-2-4,3-1 1,9-1-1,1 1 1,2 1-92,4 1 1,2-7-1,2 9 1,0-5-278,0-1 1,7-7 0,3 3-1,0 4-374,-5 3 1,3 2-1,0-3 1,0 1 760,-1 3 0,-1 7 0,-6-12 0,0 6 0</inkml:trace>
  <inkml:trace contextRef="#ctx0" brushRef="#br0" timeOffset="416">769 916 8224,'-17'0'0,"-1"0"210,1 0 0,5-2 0,1-2 208,-3-2 1,1-7 0,-1 1 0,4-3-50,2-3 1,3-5-1,5-2 1,2-3-86,3-3 0,7-2 0,11-4 0,6-1-83,4-3 1,2 0 0,0 8 0,2 4-148,4 6 1,-4 3 0,5 5 0,-3 3-110,-4 6 0,4 6 0,-12 8 0,0 10 11,-3 9 1,-7 8-1,-5 5 1,-6 7 58,-5 3 1,-1 3 0,0 1 0,-1 2 60,-5 3 0,-4 7 0,-9-4 1,-3 2 51,-1 0 0,-8-8 0,4 0 0,-2-7 55,0-8 1,7-6 0,-3-8-167,0-10 1,5-9 0,-1-16 0,5-7-65,5-7 1,1-15 0,-3 1 0,3-7-42,2-6 0,-4 1 0,5-1 1,-3 3-17,-4-3 1,1 7 0,1 1 0,4 4 199,1 2 0,5 8-42,-4 4 1,12 19-1,7 10 1,7 9-2,3 8 1,6 5 0,-4 6 0,2 1-100,5 0 1,1 4 0,0-2 0,-2-4-274,-2 0 1,-2-2 0,4 0 0,-4-2-271,-2 2 1,4-6 0,-5-1 0,-1-7-787,2-5 1,-5 1 1374,3-7 0,-4 0 0,-1-6 0</inkml:trace>
  <inkml:trace contextRef="#ctx0" brushRef="#br0" timeOffset="650">1416 864 9496,'-12'-6'1959,"0"0"-1480,8 0 0,4 6 1,12 0-1,4 0-329,1 0 1,8 0 0,2 0 0,2 0-311,1 0 1,-3 0 0,4 0-1,-4 2-811,-2 4 0,4-4 0,-3 4-1657,1-4 2628,-6-2 0,4 7 0,-7 3 0</inkml:trace>
  <inkml:trace contextRef="#ctx0" brushRef="#br0" timeOffset="816">1538 1038 8077,'-27'10'311,"-4"3"1,7-5 750,3 2 0,3-4-619,7 5 0,5-7 0,12 2 0,5-4-272,5-2 1,7 0 0,3 0 0,-1 0-464,0 0 0,6-6 0,-4 0 0,2 1-232,0-3 1,-1 6-1,3-4 1,-4 2 523,-2-2 0,6-3 0,-4-9 0</inkml:trace>
  <inkml:trace contextRef="#ctx0" brushRef="#br0" timeOffset="1702">2481 340 8047,'0'-28'0,"-2"5"-68,-4 4 1,4 1-1,-6 1 1,3-1 635,-1 1 0,-2 1 0,4 3 0,-4 3 95,-1 2 1,-3 2-1,-5 6-265,-1 0 1,3 8 0,1 4-1,2 5-147,-1 7 1,-1-1-1,1 10 1,1 6-78,-2 3 1,1-1 0,-1 8 0,4 3-219,3 4 0,-1 6 0,4-1 0,-2 5-102,2 0 0,2 0 0,2 3 0,0 1-158,0 0 0,2-10 0,4-5 0,6-11-198,3-7 1,3 0 0,1-16 0,3-5-214,1-8 0,6-6 0,-4-4 0,2-4-1165,4-6 1880,-5-11 0,7-4 0,-6-8 0</inkml:trace>
  <inkml:trace contextRef="#ctx0" brushRef="#br0" timeOffset="1936">2673 881 8107,'-8'-12'1185,"8"1"1,8 7 0,9-2 0,3 4-891,3 2 0,4 0 0,8-2 1,2-2-173,4-2 0,0-5 0,9 3 0,4-2-170,1-3 0,-1 3 1,-4 0-1,-3 3-1151,-6 3 1,-6 2 0,-6 2-531,-6 0 0,-11 8 1728,-6 3 0,-12 5 0,-4 1 0</inkml:trace>
  <inkml:trace contextRef="#ctx0" brushRef="#br0" timeOffset="2319">2795 1021 8458,'-35'6'0,"0"-1"490,0-1 0,8-2 0,4-2 105,4 0 0,11 0-272,8 0 1,8 0 0,9 0 0,0-2-139,1-4 0,5 4 1,2-5-1,1 1-200,-1 0 1,4 0 0,-6 6 0,-1 0-80,-3 0 1,-1 0 0,-1 0-1,-1 2-32,-5 4 1,-3 4 0,-8 7 0,0 1 122,0-1 1,-2 6-1,-6 3 1,-7-1 96,-7 0 0,-1 4 1,6-6-1,-1-1 71,1-3 1,-1-3 0,3-3-147,3-1 0,6-8-54,12 2 0,4-6 0,7-4 1,3-4-24,3-2 0,-4 6 0,5-1 0,-5 3-70,-2 2 0,-5 0 0,-2 2 83,-2 3 0,-3 5 1,-7 8-1,-3 1-43,-7 4 0,-5-1 0,-5 5 0,-1 0-87,2 0 1,-5-6 0,3 3 0,2-5-755,1-1 1,3-3 342,-1-3 1,9-6 0,3-12 585,4-6 0,10-19 0,1-6 0</inkml:trace>
  <inkml:trace contextRef="#ctx0" brushRef="#br0" timeOffset="2618">3092 1108 11282,'0'17'700,"0"9"1,0 3 0,0 4-316,0 2 0,0 5 1,0 3-1,0 2-227,0 3 1,2-3-1,4 0 1,5-5-79,5-7 0,1 0 0,1-9 1,-1-5-230,1-5 1,-1-7 0,1-7-1,-1-2-298,1-3 0,-3-7 0,-1-9 1,-4-5 110,-3-1 0,-1 6 0,-6-4 0,0 1 148,0 1 0,0 0 0,-2 5 37,-4 1 1,-1 5 0,-7 3 0,2-1-269,-1 0 0,-3 6 1,-1-2-151,-1 4 0,1 2 1,1-1-1,3-3 569,1-2 0,0-8 0,-5 5 0</inkml:trace>
  <inkml:trace contextRef="#ctx0" brushRef="#br0" timeOffset="2902">3092 60 7934,'-12'-8'380,"3"-3"1,-1-3 2411,0 3-1978,6-5 1,-3 16 0,7 2-653,0 13 1,0 11-1,0 9 1,0 2-448,0 3 0,6 1 0,-1 9 0,1 5-499,2-1 1,-6 0 0,6 1 0,-3 1 783,1 2 0,8 8 0,-4-4 0</inkml:trace>
  <inkml:trace contextRef="#ctx0" brushRef="#br0" timeOffset="3235">3808 1056 9251,'-10'0'2282,"3"7"0,7 5-1983,0 4 0,2 1 0,1 0 0,3 3-290,-2 3 0,4 4 0,-2 8 0,-2 0-499,-2 0 0,-4 0 0,-4 0 0,-4-2-350,0-4 1,-5 2 0,3-8 0,-3-3 839,-3-7 0,1-5 0,-1-8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41.1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119 210 7931,'-33'-6'640,"3"0"1,5 0 0,10 4 176,3-4 0,8 5 0,14-7-254,7 0 1,12 6 0,1-4-1,4 2-122,7-1 0,6 3 0,11-6 0,4 2-117,0 0 0,8-5 1,-2 3-1,8 0-119,3 0 0,9-3 1,3 5-1,-4 2-154,-3 2 0,-9-4 0,5 0 0,-3 1-250,-3-3 0,-10 6 0,-8-6 1,-7 2-220,-8 0 1,-6-5 0,-6 5-1097,-6 2 1,-13 2 385,-10 2 1,-8 6-1,-11 2 244,-5 1 1,-1-3 0,-8 6 883,-2 1 0,4 11 0,-12 3 0</inkml:trace>
  <inkml:trace contextRef="#ctx0" brushRef="#br0" timeOffset="333">398 349 7920,'-19'0'441,"-5"0"1,5 0-197,-4 0 1,13 0-1,10 0 1,10 0 237,5 0 0,3 0 0,1 0 0,2 2-227,3 4 0,5-2 0,-6 6 0,-2-1-244,-1 1 0,-3 2 0,1 5 1,-3 3-26,-3 3 0,-4-2 1,-8 6-1,0 1-64,0-1 0,-8 2 0,-4 6 1,-3 0-46,-3 0 1,-5-2 0,-2-4-1,-1-4 159,1 0 0,-4-5 1,6 1-1,2-7 154,1-9 1,8 3-283,1-2 0,9-2 1,2-8-163,10-2 0,5-7 0,3 1 0,1-2-282,4 3 0,-1-5 0,5 5 0,0-5-436,0-1 0,-4-1 971,7 1 0,-1-9 0,6-1 0</inkml:trace>
  <inkml:trace contextRef="#ctx0" brushRef="#br0" timeOffset="534">765 454 8299,'-8'-9'1584,"4"-1"-605,-8 4 0,7 4-579,-7-4 0,8 12 0,-2 6-259,4 3 0,2 3 1,-2-1-1,-1 1-172,-3-1 0,0 2 0,6 3 0,0 1-499,0-2 1,0 5-1,0-1 1,0 0-1108,0 0 1,0 4 1636,0-5 0,0-1 0,0-6 0</inkml:trace>
  <inkml:trace contextRef="#ctx0" brushRef="#br0" timeOffset="900">1062 314 7941,'-2'-15'1262,"-4"3"0,4 3 1,-6 5-671,0-2 1,6 2-1,-3 10 1,3 6-306,2 3 1,-2 10-1,-2 4 1,-4 6-86,-2 6 0,5 4 0,-5 7 0,0 2-101,0 5 1,7-5-1,-3 4 1,4-4-56,2-1 0,0-10 0,2-8 0,4-10-206,5-6 1,5-9 0,1-4 0,1-6-88,-1-6 1,6-4-1,-1-9 1,-5-3-21,-3-1 0,-4-8 0,3 4 0,-3-2 79,-2 0 0,-3 7 1,-5-1-1,-2 6 26,-3 5 0,-5-4 1,-8 7-1,1-1-186,0 4 0,-3 4 1,-1 2-1,-2-2-155,1-4 0,-3 5 0,2-5 0,1 4 503,3 2 0,1-8 0,1-2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52.6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1 668 6001,'11'0'322,"-3"0"-306,-8 0 1760,0 0-1289,9 0-398,-7 0 0,9 0 1,-6-3-193,1-3 0,9 4 41,-2-5 0,-2 3 20,2-3 0,-6 5 53,6-4 0,0 3 61,7 3 0,-7 0 31,0 0 1,-9 3 41,3 3 1,2-2-98,-3 10 1,3-4 0,-5 6-35,3-3 1,1-7 0,-3 7-13,1 3 1,3-5-1,-5 2 19,3 2 1,0 2 0,-5 1 4,4-5 0,-4-2 0,5-5 87,-5 7 1,-2-2 26,0 2 1,0-6-17,0 6 1,0-6-1,-2 4 30,-5-3 0,3 1-15,-9-2 1,6-5 2,-6 4 0,7-4 11,-7-2 0,6 0 11,-6 0 1,0 0-113,-7 0 0,7 0-69,0 0 0,0 0-42,-7 0 0,3 3 1,2 1-211,2 3 0,6-1-581,-6-6 1,7 0-1099,-8 0 1948,10 0 0,-13 0 0,6 0 0</inkml:trace>
  <inkml:trace contextRef="#ctx0" brushRef="#br0" timeOffset="850">177 196 7960,'3'18'-51,"1"-3"-203,2-2 1,1 0-138,-7 7 1,2-9 226,5-5 21,-5-3 1,9-3 81,-5 0 575,-3 0 419,5-9-525,-8 7 0,0-5-274,0 14 0,0 4 0,0 8-75,0 1 1,0-7 0,0 0 0,0 2-12,0 3 0,2 1 1,3 1-1,1 0-27,-1-1 1,-1 3-1,0 4 1,5 5-81,2-1 0,-4 7 0,4-4 1,-1 4 3,1 3 1,-4-1-1,6 0 1,0 0-117,-2 1 1,6-8 0,-6-1 0,2-3-93,1-4 1,-4-2 0,6-5 0,-5-1-210,-3-3 0,8-9 472,-3 3 0,4 4 0,3 0 0</inkml:trace>
  <inkml:trace contextRef="#ctx0" brushRef="#br0" timeOffset="1464">315 196 7960,'0'-10'65,"9"-8"0,-7 14 388,4-9-472,-4 8 1,1-3 0,1 5-16,3-3 1,8 4-84,-2-5 1,2 3-1,0-1 1,-1-1-128,1 1 1,2 3-1,3 2 76,0 0 0,-7-6 0,0-1 95,2 3 1,2 2 0,3 2 64,0 0 0,-7-7 151,0 1 1,-2-3-1,4 4-80,-2-1 0,-9-3-618,3 3 555,4 3 0,-9-14 0,7 6 0</inkml:trace>
  <inkml:trace contextRef="#ctx0" brushRef="#br0" timeOffset="1900">393 334 7929,'-11'11'376,"3"-3"1,10-8-418,4 0 0,5-2 0,9-4 1,0-5-97,-1 0 1,1-7 0,2 8 0,2-4-96,2 1 0,0 2 1,-6-4-1,-1 4-123,1 3 1,0-6 354,-1 8 0,1-9 0,-1 4 0</inkml:trace>
  <inkml:trace contextRef="#ctx0" brushRef="#br0" timeOffset="2114">413 471 7960,'-20'18'82,"1"-5"260,8 4 1,2-17-1,11 2-196,5-6 0,4-9 1,8 4-1,1-2-90,0-4 0,-1 0 1,3 0-1,2 1-131,2-1 0,0 4 0,-6 0 0,0 0-337,-1 1 0,8-4 1,-1-3-1204,-2 4 1615,-3 4 0,-1 0 0,0-1 0</inkml:trace>
  <inkml:trace contextRef="#ctx0" brushRef="#br0" timeOffset="2314">452 668 7914,'-19'6'42,"-1"1"1,7 6-1,0-7 374,-2-1-272,6-3 1,2-2-1,14 0 1,6 0-44,4 0 0,3-7 1,2-1-1,2-3-248,2-5 1,7 1-1,-7 0 1,0 2-116,2-2 1,-4-3 0,7 1 0,-3 1-239,-4 3 1,-2 0 499,-2-6 0,-1-1 0,1 0 0</inkml:trace>
  <inkml:trace contextRef="#ctx0" brushRef="#br0" timeOffset="2599">511 216 7960,'-11'20'573,"-4"-1"1,8 1-672,3 0 1,2-7 0,2 2-1,2 5-7,5 4 0,-3 4 0,7-2 0,0 7 117,0 4 1,-5 9 0,7 0 0,0-1-79,-2 3 0,7-4 0,-7 6 0,2-2-263,0-4 1,-7-5 0,5-6 0,0-9 328,0-9 0,2 2 0,7-6 0</inkml:trace>
  <inkml:trace contextRef="#ctx0" brushRef="#br0" timeOffset="2848">629 196 7048,'-20'0'538,"7"7"142,0-1 0,7 1-702,-7-7 0,8 9 0,-1 4 31,3 4 0,10 3 1,2 2-1,2 2-54,4 2 0,0 9 0,0-2 0,-1 4-63,1 2 1,2 7 0,3 2 0,-1 0-219,1 0 1,-7-2-1,0-7 1,0-2 325,-2-4 0,7 4 0,-7-7 0</inkml:trace>
  <inkml:trace contextRef="#ctx0" brushRef="#br0" timeOffset="3099">727 275 7274,'0'-13'929,"0"0"-728,0 8 0,0 5 0,0 16-136,0 8 0,0-3 0,0 8 0,2-1-101,5 5 0,-3 4 0,7 2 0,0 1-149,0-1 0,-5 7 0,5-1 0,-2-1-450,-5-2 0,5 1 635,-2-4 0,8 14 0,-4-12 0</inkml:trace>
  <inkml:trace contextRef="#ctx0" brushRef="#br0" timeOffset="3366">492 982 8019,'-14'0'681,"1"0"-639,9 0 1,-3 0 0,14-2-192,6-5 1,5 3-1,3-9 1,3-3-396,3-1 1,5-3 543,-6 1 0,18-1 0,-3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43.3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34 435 7899,'-18'-8'2607,"8"4"-1989,5-7 0,5 7-419,5-2 0,5 4 0,8 2-43,-1 0 0,-5 0 0,-1 2-48,3 4 1,2-4-168,1 4 1,0-5-15,1-1 1,-6 0-62,-1 0 0,-5 0 0,4-1-305,-3-5 242,-1 4 0,-8-6 94,-3 8 1,1 0 142,-8 0 0,6 0 377,-5 0-283,-1 0 0,-4 2 294,5 4-206,-5-4 0,12 5 175,-7-7-103,7 0-115,-4 0-194,8 0 761,0 0-448,8 0 0,-4 0-249,7 0 1,1 0 0,5 0-14,1 0 1,-6 0 0,-1 0-351,3 0 0,1 0 1,3-1-509,-1-5 1,-5 4 0,0-4-125,1 4 0,-3 2 0,1 0-907,3 0 1853,-6 0 0,7 0 0,-5 0 0</inkml:trace>
  <inkml:trace contextRef="#ctx0" brushRef="#br0" timeOffset="417">523 51 7939,'-2'-12'942,"-4"0"0,2 3 474,-8-3 0,8 6-1106,-1 12 0,1 12 1,0 11-1,-2 4-193,2 2 1,0 9 0,0 7-1,-3 7 4,-3 4 1,6 2 0,-2 6 0,4 0-63,2 0 0,0-10 1,0-8-1,0-9-178,0-6 0,8-12 0,4-8 0,3-9-61,3-6 0,-1-4 1,1-6-1,1-7-182,4-6 0,-9-11 0,3 3 0,-1-2-18,-1 2 0,-3-2 0,-2 8 0,-2 2 227,-5 1 1,-1 3-1,-4 1 139,-3 5 1,1 3-1,-8 8 1,-3 2 98,-7 4 1,3-1-1,-4 11 1,1 3-4,-1 1 0,3-1 0,-3-1 0,4-1-807,1 0 0,7-5-1284,-1 0 2009,8-8 0,-4 3 0,8-7 0</inkml:trace>
  <inkml:trace contextRef="#ctx0" brushRef="#br0" timeOffset="700">732 138 8015,'-9'0'1373,"3"2"0,10 4 1,1 5-1064,-1 5 1,0 3 0,0 3-1,2 3-261,-2 2 0,-2-4 1,-2 5-1,0-1 67,0 0 1,2-6-1,2 3 1,1-5-88,-1-2 0,4 1 1,0-3-1,1-1-195,5-2 0,-4-8 1,1 1-1,3-3-419,1-2 0,5 0 0,1-2 0,3-3-186,-3-7 0,0 2 0,1-1 0,1-3 771,-2-2 0,-1-1 0,-3-1 0</inkml:trace>
  <inkml:trace contextRef="#ctx0" brushRef="#br0" timeOffset="867">977 260 7954,'-18'-9'609,"1"1"956,-1 8 0,9 2-1137,3 4 0,4 3 1,2 11-1,-2 3-450,-4 6 1,4 4 0,-4 4-1,4 4-461,2 5 1,0 5 0,0 1 0,0 1-438,0-1 1,0-7 919,0-5 0,0-11 0,0-3 0</inkml:trace>
  <inkml:trace contextRef="#ctx0" brushRef="#br0" timeOffset="1133">1082 138 9846,'11'-10'595,"1"5"1,1 1-86,3-2 1,7 4 0,2-4 0,1 4 14,-1 2 0,6 0 0,-4 0 0,2 0-237,0 0 0,-7 6 0,1 2 0,-4-1 8,-1 1 0,-3 6 1,-1-4-1,-4 1-86,-3 1 1,-1 5 0,-6 9 0,-2 1-222,-4 4 1,-3 4-1,-11 3 1,-1 7-423,-2 6 0,-6-5 1,3 8-1,1-7-426,0-4 0,2-3 1,5-5-1,1-4-2260,-1-7 3119,9-9 0,1-7 0,8 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49.5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350 175 7930,'-8'-18'116,"-1"1"0,-3-1 87,0 1 0,8 0 0,-1-1 0,3 1 748,2-1 0,2 3-380,3 3 0,5 4 0,10 10 0,1 6-156,2 9 0,6 9 0,-3 10 0,-1 5-23,0 6 0,-2 9 0,-5 4 0,-3 2-122,-3 4 0,1 4 1,-7 6-1,-2 5-105,-2 5 0,-10 1 0,-5 0 0,-9 1-348,-7-1 1,2-9-1,-2-7 1,-2-7-455,-2-3 0,-2-5 0,0-11 0,2-11-226,4-8 1,-4-15 0,6-5 0,-2-6 97,0-6 0,7-3 0,-3-9 0,4 1 765,3-1 0,-11-7 0,10-2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52.4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99 157 7965,'-27'-17'254,"4"-1"1,3 1-1,5-1 1,3 1-1,10 0 919,12-1 1,3 3 0,15 3 0,-1 6-801,0 4 1,2 2 0,8 0 0,2 0-228,1 0 0,1 2 0,-4 2 1,2 4-136,2 1 0,-1 3 0,-7 4 1,-2-3-121,-1-1 0,-9 1 1,0 9-1,-7 1-207,-8-2 1,-6 1 0,-6-1 0,-8 4 161,-7 2 0,-6-3 0,-10 3 0,-2-2 153,-2-3 1,-5-3-1,3-2 1,0 1 23,1-1 1,3-5-1,8-2 1,4-3 566,1-3-535,3-2 0,21-2 1,10 0-1,11 0-12,10 0 1,-1 0-1,1 0 1,2 0 40,2 0 1,2 0 0,-2 0 0,-4 0-18,-6 0 1,-4 8 0,-1 4 0,-3 5-13,-3 6 1,-4 5 0,-10 6 0,-4 1-74,-6 0 0,-5 6 1,-4 0-1,-3-2-337,3-2 1,-4-8 0,1-2 0,3-4-1343,2-7 1,7-7 201,0-9 1,9-7 1494,-3-5 0,19-19 0,7-6 0</inkml:trace>
  <inkml:trace contextRef="#ctx0" brushRef="#br0" timeOffset="367">553 419 7965,'18'-23'585,"1"0"1,2 1-287,3 3 1,1 7 0,-4 1 0,6-1 178,6 2 1,0-3 0,12 7 0,-2 2-62,-5 2 0,5 2 0,-2 2 1,-2 4-112,-2 6 1,-4 3 0,-4 4 0,-8 3-74,-7 1 1,-1 6 0,-7-4 0,-2 1-106,-2-1 1,-4 6 0,-4-4 0,-7 2-52,-9 0 1,-5-5-1,-8 3 1,-2 0-200,-4 0 1,3-6 0,-7 3-1,0-5-49,1-1 1,7-9 0,-2-3-1,6-4-258,2-2 1,2-8 0,11-5 0,3-9 145,3-7 0,5-6 1,7-3-1,0-3 65,0 2 1,7 2 0,3 4 0,2 4 277,-1 6 1,3 5 0,7 7 0,3 5 238,-3 4 0,4 4 0,0 4 0,1 7 15,-1 9 0,6-1 0,-2 10 0,4 4-218,2 4 0,-2 3 0,-2-3 0,-2 2-552,2-2 1,2 3-1,2-3 1,-2-4-797,-4-4 0,4-15 1252,-4 1 0,4-11 0,2 2 0</inkml:trace>
  <inkml:trace contextRef="#ctx0" brushRef="#br0" timeOffset="550">1461 472 9107,'20'0'3257,"1"0"-2538,2 0 1,10 0-1,2 0 1,10-2-363,5-4 1,5 2-1,1-6 1,2 1-1138,-2-1 0,-9 6 1,-8-2-3836,-8 4 4615,-6 2 0,-31 8 0,-5 2 0</inkml:trace>
  <inkml:trace contextRef="#ctx0" brushRef="#br0" timeOffset="700">1758 611 7958,'-23'16'396,"0"-4"0,1-3 1,9-5 756,1 2 1,8 2 0,0-4-537,8 1 0,6 1 0,9-6 1,5 0-708,5 0 0,4 0 0,2-2 0,0-2-345,-1-1 1,-4-7 0,-3 6 0,0 0 434,0-1 0,2-3 0,6-8 0</inkml:trace>
  <inkml:trace contextRef="#ctx0" brushRef="#br0" timeOffset="2983">2649 576 7857,'-27'0'1035,"1"0"0,19 0 0,7 0 0,9 0-687,7 0 1,3 0 0,3 2-1,3 2-627,2 2 0,2 0 0,6-6 0,0 0-1967,0 0 2246,0 0 0,0 0 0,0 0 0</inkml:trace>
  <inkml:trace contextRef="#ctx0" brushRef="#br0" timeOffset="3116">3435 524 7778,'8'18'-218,"-5"-7"1,9 1-57,2 1 0,1-5 0,5-2 0,1-4 274,2-2 0,8 0 0,-4 0 0</inkml:trace>
  <inkml:trace contextRef="#ctx0" brushRef="#br0" timeOffset="3299">4168 524 7724,'18'10'1168,"-1"-4"1,1 1 0,-1-1-1073,1-2 0,-1 0 0,1 0 0,-1 2-32,0-2 0,1-3 0,1-1 0,3 0-158,1 0 0,0 2 0,-5 2 0,-1 2-1185,1-2 1279,-1 6 0,1-1 0,-1 9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54.8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 7968,'18'0'691,"-1"0"0,1 0 0,-1 0-757,1 0 1,-1 5-1,1 1 1,-1-2-617,1-2 1,1 0-1,2 2 1,3 2 681,-3-2 0,6 5 0,0 1 0</inkml:trace>
  <inkml:trace contextRef="#ctx0" brushRef="#br0" timeOffset="268">716 18 9032,'18'0'64,"-1"0"0,1 0-486,-1 0 0,1 0 0,-1 0 0,1 0 101,-1 0 0,6-2 0,1-2 0,-3-2 321,-2 2 0,5 2 0,1 2 0,0 0 0,0 0 0,1 0 0,-5 0 0,2 2 22,-1 4 1,-1 2 0,0 5 0,3-1 279,-3 1 1,-2 3 0,1 1-1,1-1 91,2-4 0,7 1 0,-5-5 1,2 0-149,4-1 1,-4 5 0,2-6 0,0-2-113,-2-2 0,1-2 0,-7 2 0,2 2-338,-1 1 0,-3 3 0,-3-2-1042,-5 6 1,-3 3 1246,-8 3 0,-8-1 0,-1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53.9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0 8129,'0'18'299,"0"-1"1,0-5-1,2-3 1,2 1-196,1 0 1,9-6 0,-2 3 410,3 1 1,8-4-1,1 6 1,-3-3-313,-2-3 0,-1 4 0,-3 0 0,-1 0-358,-2-1 1,-3 7 0,3-2-1,-6 3-13,-4 3 0,-10 5 1,-4 0-1,-3-1 114,-3-3 0,-5 4 0,-2 1 0,0-3 208,-1-2 1,1-7 0,4 0-1,-2-1 197,1-1 0,9 3 1,3-5 22,2 2 0,2 2 0,8 5-97,4 1 1,4-9 0,7-1-1,1 0-45,-1 3 1,-5-1 0,-1 2 0,1 1-134,-2 3 1,-2 1 0,-6 3 0,1 3-246,3 6 1,-2-2 0,-10 2-1,-5 0-223,-5-1 0,-1 3 0,-1-6 0,1-2-530,-1-3 0,1 1 0,-1-11 264,1-1 0,1-3 0,5-12 0,5-7 635,4-9 0,10-5 0,1-8 0</inkml:trace>
  <inkml:trace contextRef="#ctx0" brushRef="#br0" timeOffset="234">647 245 8102,'0'17'599,"2"0"352,4 1 1,-2-1 0,7 3 0,1 3 38,-2 6 1,3 4 0,-7 4 0,0 6-725,2 9 1,-6 8-1,3 10 1,-3 2-470,-2 4 1,0-5 0,-2 3 0,-1-6-754,-3-4 0,-6-10 0,6-3-545,2-14 0,3-22 1,1-22 858,0-21 1,5-12-1,1-15 1,0-5 641,2-10 0,-6 0 0,5-15 0,-7 5 0</inkml:trace>
  <inkml:trace contextRef="#ctx0" brushRef="#br0" timeOffset="417">682 332 8085,'0'-45'0,"0"5"407,0 3 0,8 4 0,3 4 0,7 5 284,5 5 1,4 3 0,8 5-1,0 5-299,0 4 1,6 2 0,0 2 0,-3 4-195,-1 5 1,-10 5 0,-3 1-1,-7 1-114,-5-1 0,-4 8 1,-8 3-1,-2 1-64,-4 0 1,-6 2 0,-9 8 0,-4 1-243,-2-1 0,-3 4 1,-5-2-1,1-2-224,-1-3 1,2-1 0,4-2 0,5-4-666,5-5 1,3-5 1110,5-1 0,3-9 0,8-1 0</inkml:trace>
  <inkml:trace contextRef="#ctx0" brushRef="#br0" timeOffset="618">1416 507 9069,'17'-2'1244,"2"-2"1,3-2-1306,1 2 1,8 2-1,-2 2 1,4 0-228,2 0 0,0 0 0,-2 0 0,-4 2-498,-6 4 0,-5 4 0,-6 7 0,-7 2 786,-3 5 0,-15-5 0,-5 4 0,-19 5 0,1-1 0</inkml:trace>
  <inkml:trace contextRef="#ctx0" brushRef="#br0" timeOffset="718">1538 751 8088,'-18'0'873,"1"0"-427,-1 8 1,11-6 0,7 4 0,11-5-456,11-1 1,5 0 0,8 0 0,0 0-932,0 0 1,0 0 0,-1 0 939,1 0 0,16 8 0,3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8:57.6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140 278 8083,'-13'-27'1065,"-5"4"1,-1 3-368,0 3 0,9 0 58,4-1 1,6 8 0,6 6-220,5 8 0,5 8 0,0 11 0,-3 6-328,-1 4 1,-3 12 0,5 7 0,-4 10-399,-2 6 0,-3 4 0,-5 4 1,0 5-332,0 5 1,-7 7 0,-3-2 0,-2-4-229,1-3 0,-1-18 0,-4-4 0,3-15-5,1-18 0,8-16 1,-2-26-1,5-16-1042,1-14 1795,0-23 0,0-6 0,0-15 0</inkml:trace>
  <inkml:trace contextRef="#ctx0" brushRef="#br0" timeOffset="216">1 69 8083,'0'-27'998,"0"3"1,7 13 0,5 5 0,6 6-388,5 6 0,-2 1 1,8 7-1,2-2-183,2 1 1,2 5-1,0 3 1,0 4-86,0 2 0,-8-3 0,-4 5 0,-3 2-278,-3 2 0,-7 8 1,-4 1-1,-6 3-236,-6 3 1,-11 3 0,-13 1 0,-2-1-347,-3-5 1,0-5-1,0-10 1,2-6-810,4-5 0,-2 1 0,7-11-1597,3-1 2923,9-1 0,5-23 0,7-5 0</inkml:trace>
  <inkml:trace contextRef="#ctx0" brushRef="#br0" timeOffset="418">647 645 14047,'17'-12'300,"1"1"1,1 5-1,4-4 1,5 1-564,-1-1 1,6 4 0,-4-4 0,4 3-717,2 3 1,0 2-1,0 2 979,0 0 0,0 0 0,-1 0 0</inkml:trace>
  <inkml:trace contextRef="#ctx0" brushRef="#br0" timeOffset="884">1380 732 9041,'-17'-15'377,"-1"3"1,3-3 0,1 3 0,5-3 28,1-3 0,2 1 0,6-1 0,0 1 483,0-1 0,0-1 0,0-3 0,2-1-691,4 2 0,4 1 0,9 3 0,2-1-345,3 1 1,7 1-1,-2 3 1,4 3-30,2 2 1,0 3-1,-2 7 1,-2 3 39,-2 7 0,0 4 0,6 3 0,0 2 194,0 3 0,-2 7 0,-2-2 1,-6 2-163,-6-2 0,1 10 0,-15-4 0,-1 3 149,-2 5 1,-9-4 0,-5 6 0,-6-1 12,-5 1 0,-4-6 1,-8 1-1,0-5 230,0-6 1,6-5 0,0-13 0,-2-5 200,-2-4 1,4-4-1,0-4 1,0-7-364,1-9 0,1-7 0,6-11 0,-2-7-347,1-3 1,5 5 0,5 4 0,6 4 57,4 2 1,2 2-1,2 6 1,6 8 125,10 5 1,1 10 0,10 2 0,2 10 115,2 10 0,4 11 0,2 0 0,2 4-62,-3 2 1,5 0 0,0 0 0,-1-2-437,1-4 0,0 2 0,-2-6 0,3 0-960,1 0 0,-2-7 1,-10-6 1378,-4 1 0,4 3 0,-6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07.3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106 367 8026,'-18'-8'1090,"1"-3"0,-1-5-341,1-1 0,7 5 0,6 3-59,8 1 1,8 2 0,9 6 0,4 2-353,3 4 1,1-2 0,6 7 0,0 3-340,-1 1 0,-4 3 0,-1-1 0,0 1-117,-2-1 0,-2 8 1,-7 3-1,-3 1-117,-3 0 0,-4 0 0,-8 6 1,-2 0 78,-4 0 1,-12-6 0,-11 0 0,-6 0 190,-5-2 0,-3 4 0,-4-9 0,5-5 283,-1-3 1,12-9 0,-4 5 131,2-2 1,12-4-447,9-10 1,14-2 0,21-5 0,6 1-391,4-2 1,10-1 0,4-3 0,3 3-390,2 3 1,1-3 0,-3 5 0,-1-2-286,-3 1 0,1 1 0,3-4 1060,-3 3 0,3-1 0,-5-5 0</inkml:trace>
  <inkml:trace contextRef="#ctx0" brushRef="#br0" timeOffset="449">700 385 8672,'-18'0'969,"1"-6"1,1-2 784,4-2-940,5 7 1,9-5 0,1 10-400,3 4 1,6 3 0,-4 11 0,1 1-533,5 2 1,-6 14 0,0 0-1,-3 4-350,1 1 0,0 13 0,-6-1 0,0 4-238,0 2 1,-2 5 0,-2-7 0,-2-4-557,2-5 0,3-14 843,1-12 1,-6-29 0,0-17 0,2-20 238,2-13 0,2-8 1,-2-12-1,-2-4 206,-2 1 0,-1-6 1,3 3-1,-4-1 153,-2 1 0,6 10 0,-1 12 0,3 6 335,2 9 0,0 8 0,0 8 0,4 8 564,7 7 0,1 6 1,13 8-1,-2 0-490,1 0 1,5 14 0,-4 4 0,0 3-395,0 4 0,3 2 0,-9 8 0,-3 0-54,-1 0 1,-7-2-1,-2 0 1,-4 0-145,-2 4 0,-8 2 1,-4-4-1,-5 0-192,-7-1 0,-3 7 0,-6 0 1,2-4-344,2-6 1,0 0-1,-6-8 1,2-3-329,4-7 1,4-5 0,7-8 0,3-2-1736,3-4 2601,4-11 0,8-10 0,0-8 0</inkml:trace>
  <inkml:trace contextRef="#ctx0" brushRef="#br0" timeOffset="632">996 402 7979,'10'2'278,"-2"2"390,0 2 1,1 5 0,9-5 317,-1-2 1,1-2 0,1-2 0,2 0-706,3 0 0,1 0 0,-2 0 0,6 0-642,4 0 0,2 0 1,-2 0-1,-2 0-602,-2 0 1,-7 0 0,1 0-1,-4 0 963,-1 0 0,-1-8 0,1-1 0</inkml:trace>
  <inkml:trace contextRef="#ctx0" brushRef="#br0" timeOffset="1133">1311 262 8309,'-18'0'626,"1"0"1,-1 0-1,1 0-303,-1 0 1,3 8 0,1 6 0,5 5 96,1 4 1,2 10 0,4 0 0,-2 8-351,-2 4 1,1 5 0,5 5 0,0-3-630,0 4 0,5-9 0,3 3 0,2-5-200,3-6 0,-3-16 0,2-7 0,1-9 272,3-9 1,-1-9 0,-1-16 0,-2-12 486,1-10 0,3 1 0,1-12 0,-1-1-117,-5-3 1,5 4-1,-6 4 1,1 6 689,1 3 1,0 8 0,5-2 0,-1 6 420,-5 6 0,5 6 0,-3 9 0,7 5-452,3 1 1,2 2 0,-3 10 0,3 6-255,2 7 0,0 7 0,2-1 0,-4 6-152,1 4 0,-7 2 0,6 0 0,-1 0-7,-1 0 0,-6 0 0,-7-1 1,-2 1-186,-4 0 1,-10 6 0,-6 0 0,-5-2 35,-7-2 1,-3-3-1,-8 1 1,0-2-126,1-4 1,-1-3 0,2-11 0,2-3 46,1-6 1,3-6 0,-4-6 0,4-8-195,2-7 0,-4-8 0,4-12 0,-1-5 11,1-5 0,2 1 0,7 3 1,5 6 222,5 4 1,4 4-1,4 6 395,4 10 0,9 7 0,10 12 0,1 4-10,-1 6 1,6 11 0,-2 6-1,4 4-303,2 2 1,0 0 0,0 0 0,2 0-647,3 0 0,-3-1 0,4 1 0,-4-2-331,-2-4 1,0 3 0,0-9 952,0-2 0,7-1 0,3-3 0</inkml:trace>
  <inkml:trace contextRef="#ctx0" brushRef="#br0" timeOffset="1332">2027 455 12867,'17'0'0,"1"0"166,-1 0 0,6 0 0,3 0 0,1 0-838,4 0 1,2 0 0,0 0-1,-2 0 672,-2 0 0,0 0 0,6 0 0</inkml:trace>
  <inkml:trace contextRef="#ctx0" brushRef="#br0" timeOffset="1466">2184 647 7925,'-12'5'731,"1"1"0,5 6 61,-6-6 0,10 0 0,2-6-918,10 0 1,11 0-1,5 0 1,1 0 125,4 0 0,2-8 0,2-2 0</inkml:trace>
  <inkml:trace contextRef="#ctx0" brushRef="#br0" timeOffset="1615">2813 455 9172,'7'9'-591,"3"-1"0,8-6 1,-1 2 590,1 2 0,-1 7 0,0-3 0</inkml:trace>
  <inkml:trace contextRef="#ctx0" brushRef="#br0" timeOffset="1698">3214 507 7865,'18'0'0,"-1"0"-743,1 0 0,-1 2 743,1 4 0,-1-4 0,1 5 0</inkml:trace>
  <inkml:trace contextRef="#ctx0" brushRef="#br0" timeOffset="1899">3703 507 7861,'18'0'786,"-1"0"-302,1 0 0,-1 0 1,1 0-148,-1 0 0,6 0 0,1 0 0,-1 0-104,2 0 0,-3 2 0,5 2 0,0 2-168,0-3 1,-4 5 0,6-2 0,1-2-276,-3-2 1,4-2 209,-8 0 0,0 0 0,-5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05.5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18 8027,'-17'0'1742,"-1"0"1,7 5 270,-1 1-1467,8 0 1,-4-4-390,8 4 0,8-4 0,4 6 0,3-3-134,3 1 1,-1 0 0,1-4 0,-1 2-406,0 2 1,7-1-1,-1-5 1,-2 2-600,-1 4 1,-3-4-1,1 4 1,-1-2-690,1 2 1,-1-2 1669,1 7 0,-9 1 0,-1 5 0</inkml:trace>
  <inkml:trace contextRef="#ctx0" brushRef="#br0" timeOffset="183">88 280 8275,'-12'1'-47,"0"3"740,-1 2-32,5 8 1,2-6-1,12 3-275,6-5 1,-3-4-1,3-2 1,1 0-404,3 0 1,1 0 0,1 0-1,-1-2-419,1-4 1,-1 4 0,3-4-1,1 4-605,2 2 1,1 0 0,-7 0 1040,1 0 0,7 0 0,2 0 0</inkml:trace>
  <inkml:trace contextRef="#ctx0" brushRef="#br0" timeOffset="366">716 175 8199,'10'-2'536,"-4"-4"1,-2 4-1,1-6-514,7 1 1,-2 5 0,1-4 0,5 2-378,5-2 1,-1 2 354,3-7 0,4-1 0,0-6 0</inkml:trace>
  <inkml:trace contextRef="#ctx0" brushRef="#br0" timeOffset="532">1118 70 8192,'0'17'-530,"0"-5"1,0 0 920,0 1 1,0-3 0,2 2-307,4 1 1,-2-5-1,7-2 1,3-4-569,1-2 1,3 0 0,-1 0 0,1 0 482,-1 0 0,8-8 0,3-2 0</inkml:trace>
  <inkml:trace contextRef="#ctx0" brushRef="#br0" timeOffset="782">1467 0 8114,'0'12'-727,"0"-1"1,2-1-1,2 4 919,2-3 0,2-5 1,-3 6-367,7 1 1,4-5-1,1-2 136,1-4 1,-1 4-1,0 0 1,1-3 88,-1-1 1,1-2-1,-1 0 1,1 0 172,-1 0 1,1 0 0,-1 0 0,1 0 272,-1 0 0,1 0 0,-1 0-211,1 0 0,-1-5 0,0-1-632,1 2 1,-1-4-1,1 2 346,-1 2 0,9-5 0,1-1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3.6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26 106 7740,'-12'9'1617,"0"-3"0,10-4-1748,2-2 0,8 0 0,10 0 1,-1 0-528,1 0 0,-1 0 1,1-2 657,-1-4 0,8 4 0,2-5 0</inkml:trace>
  <inkml:trace contextRef="#ctx0" brushRef="#br0" timeOffset="133">427 36 7740,'2'11'830,"4"1"0,-2-2 0,6 3-740,-2-1 0,5-8-1197,-1 2 1107,3-4 0,10 5 0,3 3 0</inkml:trace>
  <inkml:trace contextRef="#ctx0" brushRef="#br0" timeOffset="401">969 1 7740,'9'8'170,"5"-4"-386,-8 7 1,7-7 104,-1 2 0,-2-4 1,1-2 72,3 0 0,-4 0 1,1 0-1,3 2-216,2 4 0,3-4 0,2 3 254,3-3 0,1-2 0,-4 0 0,4 0-25,3 0 0,-5 0 0,4 0 1,-2 0 70,-3 0 0,3 0 1,-2 0-1,-2 0 208,-1 0 0,-3 0 0,1 0 0,-1 0 284,1 0 1,-1 0 0,1 0-565,-1 0 1,0 2 0,1 2 25,-1 2 0,1 7 0,-1-3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1.7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49 7849,'-12'-6'560,"2"-2"342,2-1 0,-3 3-389,5-6 0,0 10 1,6 2 110,0 10 0,0 13 1,0 6-1,0 6-211,0 6 0,2 6 0,2 9 0,2 4-392,-2 2 0,-2 4 0,-2 10 0,0 5-440,0 5 0,0 1 0,-2 0 0,-2-1-478,-2-5 1,-6-3 0,5-12-1,-1-10 44,0-15 0,0-22 0,4-21 0,-1-15 495,1-16 0,2-14 1,0-15-1,-2-10 358,-2-5 0,0-13 0,6-7 0</inkml:trace>
  <inkml:trace contextRef="#ctx0" brushRef="#br0" timeOffset="184">1 84 7849,'0'-18'1157,"2"1"1,4 1-896,5 5 1,11-3 0,3 8-1,2 4 59,4 6 1,2 12-1,2 9 1,0 2-38,0 4 1,0-4 0,-2 2 0,-4 3-155,-6 1 0,-9 1 0,-5 1 0,-1 0-160,-4 0 0,-4 6 0,-6 0 1,-5-2-199,-5-3 0,-9 1 1,-4 0-1,-2-2-237,2-8 0,-4-5 1,3-7-1,-3-1-1072,-1-3 1,6-7 1536,5 2 0,4-12 0,1-3 0</inkml:trace>
  <inkml:trace contextRef="#ctx0" brushRef="#br0" timeOffset="333">403 468 8347,'17'0'593,"0"0"0,3 0 1,1 0-1,4 0-278,3 0 1,1 0-1,6 0 1,0 0-214,-1 0 1,1-6-1,0 0 1,0 2-378,0 3 1,-2-5-1,-2 0 1,-4 2-1550,-1 2 1824,-3-6 0,-6 6 0,1-5 0</inkml:trace>
  <inkml:trace contextRef="#ctx0" brushRef="#br0" timeOffset="501">647 328 7849,'-17'12'856,"-1"0"-323,1 1 1,7 3 0,4 3-1,4 2-155,2 3 0,0 5 0,2-2 0,2 4-394,2 6 0,5 2 0,-3-4 0,0 0-237,0 0 0,-1 5 0,-3 1 1,4-4-564,2-6 0,-4-8 0,3-9 816,-1-3 0,6-14 0,-5 1 0</inkml:trace>
  <inkml:trace contextRef="#ctx0" brushRef="#br0" timeOffset="1151">839 136 7849,'2'-9'1104,"2"1"-429,2 0 1,9 6-1,1-4 1,5 6-446,0 6 0,7 4 0,-1 9 0,0 4-3,-4 7 0,3 3 0,-3 1 0,-4 1-59,-5 0 0,-6 0 1,-8 2-1,0 2 18,0 2 1,-8 5-1,-4-5 1,-5-2-83,-7-2 0,3-4 0,-6-4 0,0-6-243,0-4 1,5-1 0,-1-3-1193,4-3 746,1-4 1,16-10 0,10-4 0,9-6 145,7-3 0,7-3 0,0 1 0,6 0 67,3-1 1,1-5-1,-6-1 1,0 3 239,0 2 1,-2 1 0,-2 3 0,-4 1 277,-2 3 1,-3 5-1,-9-4 1,-3 0 801,-2 1 0,-2 3-336,-6-6 1,0 0 0,0-5-23,0 0 1,0-1 0,1 1-1,3-1-352,2 1 0,8-1 0,-3 1 0,5-1-266,1 1 1,7 5-1,1 3 1,0-1-70,0 0 0,6 6 1,-3-2-1,1 6-46,0 6 1,-8 10 0,2 9 0,-5 0-2,-7 0 1,3 8 0,-8 0 0,-2 6 151,-2 0 1,-10 0 0,-4 0-1,-5 1 9,-6-1 1,1 4 0,-5-2 0,0-5 107,0-4 0,3-1 0,-3-8 1,2-2 64,4-1 0,1-11 0,3-3 0,-1-4 94,1-2 0,-1-10 0,1-7 0,0-10-177,-1-6 0,-1-10 0,-3-2 0,-1-1-128,2-1 0,1 8 0,5-1 0,1 5 58,3 6 0,7 3 0,0 11-4,8 3 0,11 12 0,10 14 0,3 7 21,3 8 0,2 4 1,3 4-1,3 2-118,2 2 0,0 0 1,-4-8-1,1-2-683,3-2 0,12-2 0,-5 2 1,-1-6-580,-3-3 1,3-11 0,-4-3 1325,1-4 0,-5-2 0,4 0 0</inkml:trace>
  <inkml:trace contextRef="#ctx0" brushRef="#br0" timeOffset="1401">2184 538 9793,'-18'8'873,"9"-6"1,1 3 0,12-8 0,6-5-674,7-2 0,6 0 1,1-3-1,5 1-561,4-1 1,7-3 0,1 0 0,-4 5-1461,-6 5 0,0-2 1821,-8 2 0,8 1 0,-3 5 0</inkml:trace>
  <inkml:trace contextRef="#ctx0" brushRef="#br0" timeOffset="1567">2236 730 7797,'-17'10'538,"-1"3"1,3-5 2270,3 2-2442,4-6 0,18 3 0,6-7 1,7 0-328,4 0 1,2-2 0,6-1 0,0-5-715,0-2 0,0 4 0,0-3 0,0 1-1698,0 4 2372,-8-6 0,6 8 0,-6-5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58.42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20 8029,'11'-2'213,"-5"-4"1,-1 3 0,1-3-439,7 4 1,5 2-1,1 0 1,3 0-558,4 0 0,3 0 782,3 0 0,14 0 0,-4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6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1 8556,'-17'9'1668,"1"1"0,3-6-763,1 2-383,8 7 0,-2-11 1,12 4-677,6-4 1,3-2-1,3 0 1,-1 0-621,1 0 0,-1 0 0,1 0 0,-1 0 774,0 0 0,9 8 0,1 2 0</inkml:trace>
  <inkml:trace contextRef="#ctx0" brushRef="#br0" timeOffset="166">610 36 8808,'17'-6'434,"0"0"0,1-6 1,-1 6-1,1 3-632,-1 1 0,1 2 1,-1 0-1,1 0-57,-1 0 0,1 0 0,-1 0 0,1 0-159,-1 0 1,-5 0-1,-1 2 1,3 1 127,1 3 0,-3 6 0,0-6 0,-1 0 286,-1 1 0,6 3 0,-7 8 0</inkml:trace>
  <inkml:trace contextRef="#ctx0" brushRef="#br0" timeOffset="283">1203 105 7772,'18'0'-50,"-1"0"1,1 0 0,1 0-55,4 0 1,-9 0 0,3 0 0,-1 0-90,-1 0 0,3 0 0,-1 0 1,1 0 159,-1 0 1,1 0 32,-1 0 0,8 0 0,3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5.3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208 331 9688,'-7'-18'0,"-5"3"1163,-3 3 1,5 2 0,2 7-1153,0-3 0,6 2 1,-2 12 286,8 9 1,0 2 0,6 13 0,-2 4-101,-4 9 1,3 5 0,-1 3 0,-2 1-248,-2 4 0,-2 5 0,0 8 0,0 3-463,0 2 0,-2 5 0,-2-5 0,-4-4-573,-1-6 0,-1-14 0,-4-13 407,3-8 1,7-17 0,-4-20 0,2-18 400,0-12 0,-1-17 0,3-11 0,-2-6 277,2-5 0,2-5 0,0-7 0,-2-1 1,-1 1 0,-7 6 0,4 1 0,-2 0 245,-3 1 0,3 11 1,0 0-1,3 8 396,3 9 1,10 9 0,7 15 0,9 7 13,7 7 1,4 9-1,2-2 1,1 6-424,5 6 0,-4-2 1,4 5-1,-4 1-143,-2 0 1,-2-1 0,-4 5 0,-4-2-21,0 1 1,-11 5-1,1 3 1,-5 4-183,-6 2 0,-2-1 1,-2 7-1,-2 3-143,-4 1 0,-6 6 1,-9 0-1,-4 1-28,-2 5 1,0-6 0,-5-1 0,5-3-345,2-4 0,0 2 0,5-14 0,1-3 627,4-7 0,1 3 0,-4-7 0</inkml:trace>
  <inkml:trace contextRef="#ctx0" brushRef="#br0" timeOffset="151">575 610 7900,'12'0'518,"-1"0"-33,3 0 1,2 0 0,1 0 0,2 0 120,5 0 1,1 0-1,6 0 1,-2-2-578,2-4 1,2-1 0,2-7 0,0 4-547,0 3 0,0-5 517,0 6 0,0-15 0,0 1 0</inkml:trace>
  <inkml:trace contextRef="#ctx0" brushRef="#br0" timeOffset="481">1256 331 9071,'-2'11'1762,"-3"1"0,3 0 1,-4 7-1566,4 4 0,-4-3 0,0 5 1,0-2-274,-1 1 0,5 1 0,-4-4 0,4 2-463,2-1 1,0-3 0,2-1 212,4-1 1,-2-1 0,7-3-1,3-3 174,1-2 1,-3 3 0,0-5-1,1 0 181,3 2 0,1-6 0,-1 5-13,-5 1 1,3-4 0,-8 8-143,-2 1 1,-2 3 0,-2 3-1,-2 3-108,-4 1 0,2 8 0,-8-4 0,-3 2-99,-7 0 1,5-2 0,-2 1 0,5-11-446,0-9 0,-1-6 778,-3-2 0,1-16 0,-1-3 0</inkml:trace>
  <inkml:trace contextRef="#ctx0" brushRef="#br0" timeOffset="598">1152 278 7851,'9'-17'294,"5"-1"0,-6 3 1,1 3 208,5 6 0,1-1 1,5 1-1,3 4-602,6 6 1,4 0 0,2 7 0,0 5-389,0 5 1,0-1 0,0 5 486,0 0 0,7 2 0,3 8 0</inkml:trace>
  <inkml:trace contextRef="#ctx0" brushRef="#br0" timeOffset="997">1693 505 7955,'17'18'546,"-7"-8"1,0-5 0,-6-10 0,1-7-176,-1-4 0,-2-1 1,-2-2-1,2-3-28,4-1 1,-2 0-1,8 5 1,1 1-205,3-1 1,1 3 0,1 1 0,-1 4-80,1 3 0,-1 1 0,0 6 0,1 2-134,-1 4 0,1 5 0,-1 13 0,-1 5-67,-4 4 0,-3 2 0,-5 1 0,2 5-28,-2 6 0,-8-3 0,-6 3 0,-3 1 86,-7 3 0,-3 1 0,0-1 0,-5-3 132,1-1 1,-4-8 0,6-1 0,0-6 205,0-9 1,1-12 0,7-9-172,-1-11 0,1-11 1,1-17-1,3-3-55,1-7 0,1-9 1,-7-4-1,3-1-25,3 1 1,-2 2 0,8 8-1,3 3 276,1 6 1,4 12-1,5 8 1,9 7 15,5 8 1,12 5-1,-2 4 1,6 7-288,2 8 1,-6 11 0,10 0 0,-3 4-370,1 2 1,0 0-1,-4 0 1,2 0-424,1-1 0,1 7 0,-6-2 0,0-4 783,0-4 0,0-2 0,0 6 0</inkml:trace>
  <inkml:trace contextRef="#ctx0" brushRef="#br0" timeOffset="1164">2496 575 11444,'8'-17'734,"-4"5"1,8 2-664,1 3 0,-3-1 1,1 4-1,3-2-158,2 2 0,7 2 0,0 2 1,-1 0-1104,-3 0 1190,-2 8 0,1 10 0,-1 9 0</inkml:trace>
  <inkml:trace contextRef="#ctx0" brushRef="#br0" timeOffset="1314">2514 820 7781,'9'0'2608,"1"0"0,-4 0-2595,6 0 1,-3-2 0,3-2 0,2-2-319,1 2 0,4-4 0,5 1 0,5-1 305,4 0 0,2-5 0,0 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8.8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70 9228,'-18'0'1035,"9"2"0,7 2-1233,11 2 0,13-1 0,21-5 1,7 0-172,6 0 0,10 0 1,-2-2-1,6-5 369,6-11 0,3-7 0,9-10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8.9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8072,'18'6'352,"-1"1"1,1 1 46,-1 0 1,7 6 0,-1-5 0,-2 1-431,-1-4 0,5 2 0,2-3 0,2-1-207,0-2 0,0-2 0,6 0 238,0 0 0,8-8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9.1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8017,'18'10'-246,"-1"3"1,0-5 0,3 0 6,3 0 1,-3-1-1,5-3 1,0 2 238,4-2 0,4-2 0,2-2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19.2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7840,'18'17'0,"-1"1"237,1-1 0,5-5 1,4-2-1,2-3 166,2-3 1,6-2-1,-10-2 1,1 0-719,-5 0 1,2 0 0,-2-2 314,-1-3 0,-3-5 0,-1-8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22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18 297 7972,'0'-25'838,"-6"6"1,0-6 0,2 1-449,2 1 0,4 0 0,6 7 0,8 3 396,5 1 1,10 2 0,-2-1 0,4 5-427,2 4 0,2-4 0,4 0 1,5 2-645,5 2 1,-5 2 0,-1 0 0,0 0-279,-1 0 1,-5 0 0,0 0-1,-8 2-178,-8 4 1,-5-2 0,-5 6-1,-3-1 740,-2 1 0,-2 2 0,-6 5 0</inkml:trace>
  <inkml:trace contextRef="#ctx0" brushRef="#br0" timeOffset="208">455 123 7972,'-28'0'1675,"3"0"-1000,8 0 0,1 8 1,5 3-1,5 7-67,4 5 1,2 6 0,0 12 0,2 7-335,4 9 0,-5 5 0,5 10 0,-4 1-363,-2 3 1,0 7 0,0-3-1,0 0-295,0-5 0,0-13 1,0-11-1,2-14-606,4-12 1,-2-15 0,6-12 162,-3-14 1,7-19 0,-4-19 0,1-12-615,1-8 1441,0-9 0,5-5 0,0-9 0</inkml:trace>
  <inkml:trace contextRef="#ctx0" brushRef="#br0" timeOffset="538">577 53 7972,'9'-17'734,"-1"1"58,0 4 1,-4 5 0,8 9-328,1 3 1,3 13-1,-1 11 1,-1 4-54,-3 2 1,-1 8-1,2 3 1,-6 6-182,-4 7 0,-2 1 1,0 6-1,0-4-17,0-2 0,-2-2 0,-2-7 0,-2-5-192,2-5 1,2-12-630,2-6 0,0-13 0,2-12 37,4-13 0,-2-9 0,5-9 0,1 2 202,0 0 0,-6-6 0,1 10 1,-3 0 192,-2 4 1,6 3 0,0 3 805,-2 0-213,-2 7 0,0 2 0,2 12 0,2 6-141,-3 7 0,1 12 0,0 0 0,2 4-179,-2 2 0,4 0 1,-1 2-1,1 2-242,0 2 1,4-6 0,-7-8 0,1 0-207,2 0 1,-4-8 349,8-1 0,-1-8 0,7-10 0</inkml:trace>
  <inkml:trace contextRef="#ctx0" brushRef="#br0" timeOffset="834">1013 752 7919,'-9'7'1430,"1"3"-823,8 7 0,8-5 0,3-2 0,5-2-105,1-5 1,1-1 0,-1-4 0,1-1-298,-1-3 0,6-8 0,1 1 0,-3-7-290,-1-3 0,-9-6 1,-1 4-1,-2-1-81,-5 1 1,5-4 0,-2 6 0,-4 1-20,-6 3 1,-6 2 0,-9-1 0,-2 3 244,-3 3 0,1 4 0,6 8 0,-1 0 213,1 0 1,-1 8-1,1 5 1,1 7-20,5 3 0,-3 8 0,8-2 0,2 4-397,2 2 1,4 0 0,2 0 0,4 0-232,2 0 0,1 0 0,9-2 0,1-4-761,2-6 1,6-9 0,-3-4 1134,1-3 0,-6-1 0,4-6 0</inkml:trace>
  <inkml:trace contextRef="#ctx0" brushRef="#br0" timeOffset="1535">1328 717 7919,'-2'-16'1031,"-2"3"385,-2 1 1,0 0-320,6-5 1,0-1 0,2 3-808,4 3 1,4-1-1,9 7 1,3 0-359,1-2 0,8 6 1,-2-4-1,4 4-66,2 2 0,6 0 1,-1 0-1,-3 0-307,-6 0 0,0 8 0,-7 4 0,-5 3 170,-5 3 1,-7-1-1,-7 3 1,-2 1 118,-3 2 0,-5 6 1,-10-3-1,-3-1 66,-6 0 1,2-2-1,-2-7 1,0-4-152,2-7 0,-4-3 1,7-2-1,3-2-375,1-3 1,11-11-1,1-9 1,2-2 139,0-4 1,6-2 0,8-2-1,2 0 472,3 0 0,9 2 0,1 4 0,0 7 8,3 9 0,-7-1 1,6 8-1,-2 3 235,1 1 0,-1 4 1,-5 3-1,-3 7 389,-3 4 1,3 7-1,-5 0 1,2 0 126,-1 3 0,-5-7 0,4 4 0,-3-1-367,-3 1 1,0-8 0,0 7-321,2-1 0,0 0 0,-8-3-165,-4-1 1,2-5-491,-8 0 0,7-10 101,-7-2 0,8-8 0,-2-10 0,6 1 232,6-1 0,-2 1 1,8 1-1,-1 3 268,-1 1 1,6 3 0,-5-5-1,5 4 74,1 3 1,6 1 0,3 6-1,1 0 134,4 0 1,2 0-1,2 0 1,0 0 130,0 0 0,-6 0 0,-2 0 0,-2 0 67,-4 0 0,5 0-328,-3 0 0,-7-8 1,-11-4-1,-3-3-112,-2-3 1,-2-1 0,-3-2 0,-7-3-33,-4 3 0,-1-4 1,-1 1-1,1 3 40,0 2 1,-1 3-1,1 3 151,-1 1 1,6 8-1,3 2-119,1 12 0,2 3 0,6 15 0,0-1-14,0 0 1,2 2-1,2 8 1,4 0-237,1-2 0,1 3 1,4-8-1,-3 1-420,3-2 0,2 2 1,1-10-1,0-3-1035,1-5 1,-1-9 1680,1 2 0,-1-12 0,1-4 0</inkml:trace>
  <inkml:trace contextRef="#ctx0" brushRef="#br0" timeOffset="2001">2393 559 7885,'0'-11'2026,"0"-1"1,0 6-1297,0-5 1,0 9 0,0 2-1,0 9-270,0 7 1,6 7 0,0 2 0,-2 3-272,-2 3 0,3-4 1,1 0-1,-2 0-89,-2 0 0,4-5 1,0 1-1,-1-4-861,3-1 1,-4-8-75,8-5 0,-3-10 0,5-9 1,-2-5 180,1-5 1,-3-7-1,2 2 1,-1-2 531,-1 2 0,4 4 0,-9 7 0,1 1 624,2-1 0,-4 3 681,7 3 0,-7 6-438,2 12 1,-4 10 0,-2 7 0,0 0-381,0 3 0,6-5 0,0 6 0,-2-2-148,-2-3 1,-2-3 0,2-2-209,3 1 1,-1-3-533,8-3 1,0-6 0,5-12-109,0-6 0,-5-9 1,0-4-1,-1 0 222,-1-1 1,6-3 0,-7 6 0,3 2 315,0 1 0,-7-1 1,5 2-1,0 3 1102,0 1-438,-7 7 1,11 2-1,-8 12 1,-2 5-356,-2 5 0,-2 3 1,0 3-1,0 1-782,0-2 1,0 5 0,0-1 0,0 0-308,0 0 1,0-2 0,2-7 872,3-4 0,5 3 0,8-5 0</inkml:trace>
  <inkml:trace contextRef="#ctx0" brushRef="#br0" timeOffset="2150">3162 559 7862,'-10'8'2386,"2"-6"0,8 8-3845,0-4 1459,0-4 0,8 13 0,2-5 0</inkml:trace>
  <inkml:trace contextRef="#ctx0" brushRef="#br0" timeOffset="2283">3196 769 7165,'-9'17'393,"1"-5"0,8 0 1848,0 1 1,0-3-945,0 2 1,2-8-1417,4 1 1,3-3-3472,9-2 3590,-1 0 0,1-7 0,-1-3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26.9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340 69 8180,'0'-18'2173,"0"1"-46,0-1-1940,0 9 0,0 3 0,-2 12 0,-4 9-73,-6 12 0,-3 6 0,-3 20 1,-1 9-106,-4 10 1,-5 9 0,-7 12-1,18-43 1,0 1-274,-1 4 1,1-1 0,0-4-1,1-1 1,1 0 0,1-1-1,-10 33-820,5-17 1,11-17 383,8-30 1,14-26 0,11-34-1,0-13 700,0-14 0,6 0 0,-3-8 0</inkml:trace>
  <inkml:trace contextRef="#ctx0" brushRef="#br0" timeOffset="317">340 121 8616,'2'-10'853,"3"5"1,3 16 0,6 11 0,-3 7-545,3 8 0,1 9 1,3 1-1,-1 3-148,1 3 1,-1 9-1,1 4 1,-1 3-218,1-1 1,-7-4 0,-1 2-1,-2-3-44,-4-3 1,3-10 0,-1-9 0,-2-6-289,-2-6 0,-4-6 274,-4-11 1,-3-12 0,-9-12-1,1-5 40,-1-7 0,-1-3 1,-2-6-1,-3 2 65,3 2 0,-6-6 1,-2-6-1,-2 3 31,1 1 1,-3 2-1,6 2 1,-2 2 67,0 2 0,10 2 0,1-3-10,10 7 1,10 11-1,10 7-212,11 3 0,8 8 1,6 1-1,4 1-385,6 0 1,-3 3 0,3-5-1,-1-2-1555,-1-2 2072,5-2 0,-5-8 0,7-1 0</inkml:trace>
  <inkml:trace contextRef="#ctx0" brushRef="#br0" timeOffset="531">829 296 9538,'-8'-18'329,"6"7"646,-4-1 0,4 10 0,2 2-437,0 10 1,2 5 0,2 5 0,2 5-425,-2 10 0,3 2 0,-1 9 0,-2 5-248,-2 5 1,-2 6-1,0 8 1,0 2-349,0 3 0,-2-5 0,-2 0 1,-2-14-887,3-13 1,1-8 1367,2-23 0,7-24 0,3-25 0</inkml:trace>
  <inkml:trace contextRef="#ctx0" brushRef="#br0" timeOffset="714">1003 208 14025,'8'18'724,"-4"7"1,8 4 0,-1 6-508,-1 6 1,3 11 0,-5 10 0,0 4-335,0 4 1,3-10 0,-5 10 0,0-4-867,2-4 1,-4-9 0,5-13 0,-1-5 982,-4-5 0,6-5 0,-1-8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29.50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123 315 7857,'-15'-29'375,"3"0"0,-4 7 0,7-1 1094,-1 4 1,2 11-1065,8 8 1,0 14 0,0 13-1,-2 4-100,-3 6 1,3 15 0,-4 2 0,4 7-280,2 5 1,-6 3-1,0 9 1,2 9-254,2 10 0,2-2 0,0-1 0,0-5-342,0-2 1,0-3 0,0-11 0,0-16-1042,0-19 1,2-12 1609,4-15 0,4-18 0,7-13 0</inkml:trace>
  <inkml:trace contextRef="#ctx0" brushRef="#br0" timeOffset="583">1 298 7857,'0'-33'583,"0"2"0,0 3-283,0 3 0,2-4 0,6 6 0,7 3-44,7 7 1,10-3 0,1 7-1,8-1 182,4 4 0,1-2 0,9 0 0,3 1-69,6-1 0,4 2 0,4 4 1,1-2-302,3-2 0,11 1 1,-3 5-1,-3 0-104,-1 0 0,-4 5 0,-5 3 1,1 2-51,-2 4 1,-4-5-1,-15 1 1,-5 0 35,-5-1 0,2-3 0,-5 6 0,-3-1 83,-4-1 1,-9 6-1,3-7 1,-4 3 69,-3 0 0,3-1 1,-11 7-1,-1-1 19,-3 1 1,2-1 0,-2 1 0,-2-1 8,-2 1 0,-2 5 0,0 2 1,0 2-8,0 4 0,0 2 0,0 4 0,0 4 31,0 5 1,0 7 0,0 3 0,0 4 61,0 2 0,5 2 0,3 8 0,0 4-32,0 5 1,3-3 0,-5-2 0,0-5-74,2-1 0,-4 0 0,5-2 1,-1-4-153,-4-6 1,4-11 0,-2-6 0,-2-4-287,-3-3 1,-1-12 3,0-5 0,-1-9 246,-5 4 0,2-8 1,-8 1-1,-3-3 70,-7-2 0,1 2 1,-8 2-1,-2 2 183,-2-2 0,-4 4 0,-4-3 0,-7 1 22,-9 2 1,-5-4-1,-11 6 1,-7-3-128,-7-3 0,35-3 0,-1 0 0,0-1 0,-1 0 0,-2 0 0,0 0-125,-3 0 0,-1 0 0,2 0 0,0-2 0,2 0 1,1-2-1,-44-5-350,8-1 1,17-6-1,6 3 1,8-6-422,10-5 0,7 1 0,14 5 0,6-1-878,3-4 1,5 1 1701,3-7 0,-3 8 0,5-4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33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36 701 8095,'0'-27'365,"0"1"0,0 3 589,0 0 0,0 0-581,0 5 0,2 12 0,2 10 0,1 16-243,-1 11 0,4 2 1,-2 13-1,-2 3-66,-2 1 1,-2 3 0,0-3 0,0-2-95,0-1 0,0-8 1,-2 2-1,-2-5 98,-2-1 0,-6-7 1,5-7-71,-3-7 1,0-9-1,-1-12 1,5-11-131,4-9 0,2-6 0,0-4 1,0-4-67,0-5 0,8 3 0,3 2 0,7 6-189,5 6 0,-2-4 0,8 6 0,2 0-329,2 4 0,8 5 0,0 5 0,0 3 578,1 2 1,-5 2-1,4 6 1,-6 0 396,-6 0 0,2 0 1,-8 0 296,-1 0 0,-5-2 189,-5-3 1,-6 1 0,-12-6 0,-6 0-72,-3 1 1,-3 5 0,1-2 0,-1 4-328,1 2 1,-6 0 0,-1 2-1,3 4-145,1 5 0,-3 5 0,2 3 0,3 3-37,5 1 1,3 8 0,-3-2-1,3 4-211,2 2 0,2-6 0,6 0 0,0 0-222,0-2 0,8-1 0,4-11 0,3-3 23,3-6 1,-1-4-1,3-2 1,1-2-61,2-4 1,2-10 0,-3-9 0,3-2-11,2-4 0,-6-8 1,3-2-1,-7 3 39,-5 1 1,3 8 0,-5 1 306,0 3 149,-2 2 1,-14 21 0,-2 8-1,-2 9 113,-3 9 0,3-3 0,0 8 0,1 2-81,-1 2 1,6-4 0,-2-2 0,4 0-381,2 1 0,0-7 0,0 2 0,0-1-472,0 1 0,2-9 0,4 1 0,6-5-236,3-6 1,-3-2 0,-1-4 0,3-6 483,2-10 1,-7-7 0,-1-10 0,-2 0 391,0 0 0,-1 0 0,-5 1 0,0 1 142,0 3 1,0 5 0,0 8 965,0-1 1,2 3-177,4 3 0,-2 4 1,10 8-1,3 0-551,4 0 0,11-5 1,-5-3-1,4-2-426,4-4 1,-6 5 0,8-1 0,-6 0-663,0 1 1,-4 3 0,0-4-1237,-2 2 1,-3-5 1493,-11 1 0,-3 2 0,-10-1 0,-4-3 440,-5-1 0,-5-3 0,-3 1 0,-3-1 20,-1 1 0,-6-1 0,6 1 0,-1-1 496,-1 1 0,6 1 1,-4 5 737,3 5 1,8 4 0,3 4-511,1 4 0,2 5 1,6 13-1,0 5-431,0 4 1,2 2-1,2 2 1,2 3-293,-2 7 0,-2 3 0,0 3 0,1-1-48,3 1 1,0-1 0,-6 0 0,0-1-698,0-5 1,0-5-1,0-12-175,0-5 0,8-13 0,4-9 0,3-14 301,2-17 1,7-6 0,-1-11-1,0-3 404,3-1 0,-7-1 0,4 7 1,-5 7 199,-7 6 1,5 10-1,-4-1 614,3 9 0,-5 7 0,-4 14 0,-4 7 329,-2 6 0,0 10 0,0-1 0,0 3-619,0 2 0,-2-1 0,-2-1 1,-2-2-88,2-1 0,-4-9 0,2 2 0,3-3-931,1-3 0,2-9 0,0-10-428,0-14 1,0-9 0,0-14 0,0-5 583,0-9 1,0-11 0,0 0 0,0-4 523,0-2 1,0 8 0,-2 6 0,-2 8 197,-2 7 1,-6 12 0,5 7 333,-3 9 0,6 7 1,-2 12-1,4 7-12,2 9 0,8 3 1,4 6-1,3-2-545,3 2 0,5-4 1,2 1-1,0-3-368,1-4 0,5-2 0,-4-3 0,2-2 100,0-3 1,-8-1 0,3 2 0,-5-5 394,-2 1 0,-1-4 0,-2 6 1048,-3-3 0,-7 7 376,2-2 1,-4-3-905,-2 3 1,0-6 0,0 5-485,0 3 1,0 2 0,0 1 0,0 1-27,0-1 1,-6 0 0,-2 1 0,1-1-84,-1 1 0,-6-1 0,4 1 0,-1-1-227,-1 1 0,1-9 1,-7-3-388,1-4 0,-1-2 1,1-2-1,1-6-349,5-9 0,-3-8 1,8-10-1,2-2 84,2-4 0,10 4 867,4-3 0,3-5 0,3 0 0</inkml:trace>
  <inkml:trace contextRef="#ctx0" brushRef="#br0" timeOffset="632">1503 613 7970,'6'12'888,"-1"0"1,7-1-1,-6 7-344,-2-1 0,3 1 1,-1-1-1,-2 3-15,-2 3 1,-2-4 0,0 5 0,0-5-172,0-1 0,6-1 0,0 0-597,-2 1 0,-2-1-24,-2 1 0,0-10 0,2-6-92,3-6 0,-1-12 0,6 1 0,0-9-216,-1-3 0,1 6 1,4-4-1,-3 1 166,3 1 0,-4 0 0,1 5 597,3 1 1,1 7 57,3 4 0,-3 6 0,-3 8 0,-6 8-63,-4 5 1,0 10 0,2-2 0,1 2-326,-1-2 1,0 4 0,0-6 0,2 1-623,-2-5 1,5-10-1,3-3 1,4-2 224,1-4 0,0-4 0,1-6 0,1-8 508,5-7 1,1 0 0,4-8 0,-4-1 26,0 3 0,-5-4 0,3 6 0,-3 0 234,-3 0 1,-7 1-1,-3 9 1,-1 1 1450,0 3 0,0-1-906,-6-6 0,-8 7 0,-3 1-424,-5 2 1,-1 2 0,-1 6 0,1 2-72,-1 4 0,1 4 1,-1 5-1,1-1-89,-1-2 0,3 1 0,1 9 0,3 1-157,-3-2 1,6 1-1,0-1 1,3 2-131,-1-1 1,0 3-1,6-2 1,0-2-139,0-1 0,8-3 0,3 1 1,5-3-79,1-3 1,1-4 0,-1-8 0,1-2-185,-1-4 0,1-4 1,-1-9-1,1-4 91,-1-7 0,1-1 0,-1 0 0,-1 4 275,-5 2 0,3 2 0,-8 5 579,-3 1 1,-1 3 108,-2 8 1,0 14 0,0 15-431,0-1 1,0 3 0,0-2 0,0 1-414,0 1 1,0-6 0,0 4 0,0-3-577,0-3 0,0-5 857,0 0 0,8-9 0,2 5 0</inkml:trace>
  <inkml:trace contextRef="#ctx0" brushRef="#br0" timeOffset="832">2428 37 9666,'0'-17'4367,"0"3"-3422,0 8 1,-5 24 0,-1 23-217,2 7 1,2 6 0,2 5 0,0 7-663,0 7 1,0 7 0,0 9 0,0 4-1017,0 6 0,0-48 1,0-1-1,0 47 1,0-10 948,0-9 0,8-14 0,1-4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1:58.57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20 7954,'17'13'1011,"-3"0"0,3-9-1843,-4 3 1,5-5-692,1-2 1523,1 0 0,-1 9 0,1 2 0</inkml:trace>
  <inkml:trace contextRef="#ctx0" brushRef="#br0" timeOffset="167">688 79 7934,'20'0'-52,"-1"0"1,1 0-133,0 0 1,-1 0 0,1 0-652,0 0 835,-1 0 0,1 9 0,-1 1 0</inkml:trace>
  <inkml:trace contextRef="#ctx0" brushRef="#br0" timeOffset="317">1199 0 7917,'8'11'857,"3"0"0,9-7-790,-1 3 0,1 0 0,0-7-199,-1 0 0,1 2 132,0 4 0,-1-4 0,1 7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35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123 751 9221,'-11'-33'298,"-1"4"1,8-2 0,-2 8 0,4 0 141,2-3 0,0 13 279,0-5 0,6 26 1,0 6-1,0 11-497,2 12 1,-7 1-1,5 13 1,-2 7-202,2 8 1,-4 0-1,4 12 1,-4-1-264,-2 5 0,-2-1 0,-2 5 0,-4 1-263,-2-4 1,5-5 0,-5-16-1,2-9-509,4-11 0,2-18 0,2-19 416,0-20 0,0-30 1,0-15-1,0-12 598,0-9 0,0-12 0,0-4 0</inkml:trace>
  <inkml:trace contextRef="#ctx0" brushRef="#br0" timeOffset="400">1 577 7863,'0'-35'0,"0"2"0,0 2 651,0 2 0,2 7 1,4 1-1,7 5-93,9 5 0,5 7 1,8-2-1,0 6-287,0 6 1,0 9 0,-2 11-1,-2-1-197,-2 0 0,-8 6 1,2-2-1,-5 4-105,-7 2 0,3 2 1,-8 2-1,-4 1-168,-6-1 1,-6-4-1,-7-4 1,-1-2-230,1 2 1,-7-7-1,-1-5 1,0-7-271,0-4 1,-4-5-1,5-10 1,5-9 265,5-5 1,7-16-1,7 2 1,0-4 238,0-4 1,7 7 0,5-5 0,6 4 335,5 2 0,-2 6 0,8 2 0,2 3 440,2 9 0,2-1 1,2 11-1,2 1-30,2 2 0,-1 4 0,-7 2 0,-2 3-237,-1 3 1,-7 2 0,2 5 0,-4 1-202,-5-1 0,-4 1 1,-1 1-1,-5 2-71,-4 3 1,-4-1 0,-4-6 0,-5 3-113,-5 3 1,-1-7 0,-3 3 0,-1-2-44,-2-3 0,-3-6 0,5 2 0,-2-3-68,1-3 1,-3-2 0,2-4 0,3-4-429,7-5 1,-3-7-1,7-3 1,-1-4 606,4-3 0,4-8 0,2-9 0</inkml:trace>
  <inkml:trace contextRef="#ctx0" brushRef="#br0" timeOffset="584">822 489 7863,'11'6'1096,"1"2"-366,2 2 1,1-1 0,1 5-93,-5-3 0,3 1 1,-8 6-384,-2-1 0,-2 1 0,-2-1 0,0 2-196,0 5 0,-2-5 1,-2 4-1,-4-3-1081,-2-3 1,4-1-12,-5-5 0,5-7 0,-4-15 245,3-13 1,1-9 0,6-7 787,0-7 0,0-11 0,0-4 0</inkml:trace>
  <inkml:trace contextRef="#ctx0" brushRef="#br0" timeOffset="951">804 140 7863,'0'-17'1275,"0"5"-911,0 0 1,8 8 0,4 0 0,3 6-128,3 4 1,-1 8-1,3-3 1,1 5-39,2 1 1,0 7 0,-3 1 0,1 0-144,3 0 0,-3 5 0,-8-5 0,-3 2-284,-2 4 1,4 2 0,-7 2 0,-1 0 209,-2 0 0,-2 0 1,0-2-1,0-2 277,0-2 1,0-14-169,0 3 0,2-14-211,4-4 1,2-8-1,5-11 1,-1-3-60,2-1 0,-5-6 0,3 5 1,1 3 55,3 2 0,-4 1 0,-1 1 332,3-1 1,1 9-75,3 3 1,-3 12 0,-3 5-1,-6 5 114,-4 1 1,4 7-1,-1 1 1,-1 0-68,-2 0 1,-2 4 0,0-3 0,0-1-434,0 0 1,0-2-1,0-5 1,0-1-1575,0 1 1,0-7 821,0 1 1,0-16 1002,0-2 0,0-15 0,0-6 0</inkml:trace>
  <inkml:trace contextRef="#ctx0" brushRef="#br0" timeOffset="1100">1363 489 7863,'0'-11'279,"2"1"0,2 0 348,2 1 0,2 5 0,-3-4-231,7 0 1,-2 6 0,1-6-1,3 3-168,1-1 1,9-2-1,1 4 1,0-4-494,0-1 0,5 5 1,-5-4-1,0 2-534,0 0 0,-1 1 0,-7 3 0,0-2-271,1-2 1,-6 0 1069,-1 6 0,1-8 0,5-1 0</inkml:trace>
  <inkml:trace contextRef="#ctx0" brushRef="#br0" timeOffset="1534">1625 123 7863,'-8'-18'588,"-1"1"1719,-9-1-1747,1 8 0,1 10 0,5 12 1,5 6-353,4 5 1,2 6 0,0 10 0,0 3-286,0 3 1,0-4 0,2 5-1,2 3-197,1 1 1,9-5-1,-2-4 1,3-6-377,3-6 1,5-4 0,2-9 0,0-5 98,1-5 1,5-8-1,-4-8 1,2-7 234,0-3 0,-8-7 0,3 0 0,-5-2 384,-1 0 0,-3 8 0,-3-3 0,-6 5 820,-5 1 0,-1 1 178,0-1 1,-1 9-1,-5 3-414,-6 4 0,-3 4 0,-1 4 0,2 3-354,3 1 0,5 6 0,-4-5 0,3 5-255,3 1 1,2-5 0,4-2 0,2-1-46,1 1 0,9-4 1,-2 4-1,5-3-118,6-3 0,-3 0 0,3 0 0,-4 4 50,-1 1 0,-1-3 0,1 6 1,-1 2 152,1 1 1,-9 3-1,-3 1 1,-4 2 4,-2 3 0,0 1 0,-2-4 0,-4 2-238,-5-1 1,-11-3 0,-1-3 0,0-3-675,-2-1 1,5-8 0,-3 2-695,4-4 0,3-4 1518,4-4 0,5-12 0,7-9 0</inkml:trace>
  <inkml:trace contextRef="#ctx0" brushRef="#br0" timeOffset="1867">2656 577 7831,'7'9'2142,"-5"-1"1,0-10-1,-8-4-1580,2-5 0,4-5 1,6-1-437,6-1 1,3 3 0,3 1 0,-1 4-365,1 3 0,-1-1 1,1 4-1,-1-2-180,1 2 1,-1 8 0,1 4-1,-3 2 144,-3 3 1,-3 5 0,-5 3-1,2 2 138,-2-1 1,-10 3 0,-5 0-1,-7 0 139,-5 1 0,2-1 0,-9-4 1,1 2 64,2-1 1,-4-11 0,8-5-1,1-4-588,3-2 1,7-2-1,3-4 1,1-7-312,4-9 1,4 1 0,4-10 0,4-4 830,1-4 0,11-9 0,7 3 0</inkml:trace>
  <inkml:trace contextRef="#ctx0" brushRef="#br0" timeOffset="2167">3022 402 7824,'12'12'1389,"0"-1"-512,1 3 0,-5-4 0,0 1 0,-3 5-330,1 5 0,0 0 0,-4 8 0,2 3-210,2 1 1,0 1 0,-6 1 0,0 0-25,0 0 0,2-2 0,1-4-563,3-5 0,2-13 1,-2-9-473,5-12 0,5-3 0,0-16 0,-3-4-5,-1-6 1,-1 2-1,7-4 1,-1 6 208,1 6 1,-1-2 0,1 8 679,-1 2 1,1 3 150,-1 7 1,-7 13 0,-2 13-1,-3 8-58,1 4 1,0 3 0,-6 3 0,0-2-341,0-2 0,2-8 1,2 2-1,4-3-1171,1-3 1,3-1 0,5-5 1255,1-5 0,-1-12 0,1-3 0</inkml:trace>
  <inkml:trace contextRef="#ctx0" brushRef="#br0" timeOffset="2367">3808 175 7822,'0'-18'790,"0"1"0,8 0 0,4-1 1,3 3 176,3 3 0,1-4 0,2 7 1,6-1-592,6 4 1,0-2 0,14 3 0,2-1-491,1-2 0,0 6 0,-3-4 0,-6 4-609,-4 2 0,-10 8 0,-4 4 1,-5 3-407,-7 3 0,-3 1 1,-10 2-1,-4 5-1147,-5 1 2276,-13-6 0,-11 12 0,-9-6 0</inkml:trace>
  <inkml:trace contextRef="#ctx0" brushRef="#br0" timeOffset="2516">4000 437 7822,'-11'6'1292,"-1"0"0,6 1-581,-5-1 1,14-4 0,3 4-1,10-4-352,7-2 1,-2 0 0,8 0-1,1 0-610,-3 0 0,6-2 1,-6-2-1,2-2-630,0 2 1,-8 2 0,3 2 0,-5-2-2592,-1-3 3472,-9 3 0,-1-6 0,-8 8 0</inkml:trace>
  <inkml:trace contextRef="#ctx0" brushRef="#br0" timeOffset="2767">3965 35 7820,'-17'0'2238,"-1"2"-1457,1 4 0,7 6 0,4 11-152,4 6 0,2 6 1,0 8-1,0 9-106,0 10 0,0 6 0,0 4 1,2 2-197,4 1 0,-4 1 0,4-4 0,-4 0-106,-2-3 0,0 3 0,0-14 1,0-1-27,0-3 1,8-4 0,3-5 0,5-10-342,1-10 1,7-13 0,1-6 0,2-4-861,4-2 1,2-14-1,2-5 1,0-5-1078,0-1 1,0-4 2082,0 6 0,-8-8 0,-2 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40.9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332 891 7744,'-8'-10'0,"-3"4"20,-5 4 1,5-4 0,1-1 465,2-3 0,2 4 0,6-6 158,0-1 1,0 3 0,0-1-1,0-3-226,0-2 1,0-1 0,0 0 0,-2-1-266,-4 1 1,3 1 0,-7 2-1,0 5-9,1 1 0,3 2 0,-6 6-156,-2 0 1,-1 8-1,-3 4 1,3 3-187,3 3 1,-3 5 0,3 2 0,-1 0 72,1 1 0,-4 3 0,7-4 0,-3 0 126,0 0 0,7 1 1,-5-5-1,2 2 165,4-1 0,2-1 0,4 0 0,2 3-36,2-3 1,8-2 0,-3-3 0,7-3-265,5-1 1,-4-8-1,5 2 1,-5-4-132,-2-2 0,1 0 0,-1-2 0,1-2-134,-1-2 0,-5-8 1,-2 3-96,-3-5 1,-1-1 0,-6-1 6,0 1 1,0 5-1,-2 1-69,-4-3 0,3 6 1,-7 0 555,2 1 0,2 5 0,6-6 0</inkml:trace>
  <inkml:trace contextRef="#ctx0" brushRef="#br0" timeOffset="435">332 734 7753,'-12'5'287,"1"1"1,5 0 992,-6-6-537,8 0 0,-1 0-489,10 0 0,-1 0 0,6 2 0,-2 4-80,-4 5 0,-2 5 1,-2 1-1,0 3-119,0 3 1,-2-2-1,-2 7 1,-4-1-284,-2 0 1,-1-4 0,-5 4 0,3-1-601,1-5 0,2-7 0,-3-3 828,1 3 0,0 1 0,-5 3 0</inkml:trace>
  <inkml:trace contextRef="#ctx0" brushRef="#br0" timeOffset="1017">507 70 7758,'0'-18'493,"-6"7"1,0-1 857,2-1 0,2 7-835,2 6 1,0 9 0,2 17 0,2 7-316,2 5 0,0 13 0,-6 1 0,0 10-74,0 6 0,0 2 1,0 2-1,0 2-100,0 1 1,-2-1 0,-2-10 0,-4-6 39,-2-3 1,7-16 0,-3-7-196,4-4 1,2-17 0,0-15-30,0-11 0,0-8 0,2-1 1,2-7-188,1-8 0,9 3 0,-2-5 0,1 6 115,-1 6 1,3-2-1,-3 7 1,4 3 120,1 2 1,1 9-1,-1 4 1,0 4 189,1 2 0,-1 8 1,-1 4-1,-2 5 13,-3 6 0,-7 5 1,2 7-1,-4-1 49,-2 1 0,0 0 1,0-2-1,-2-2-103,-4-2 0,-4 1 0,-7 3 1,-1-4-238,1-6 1,-2-4-1,-3-1 1,-1-1-585,2 1 1,1-9-1,3-3-1544,-1-4 2324,9-17 0,-7-5 0,6-15 0</inkml:trace>
  <inkml:trace contextRef="#ctx0" brushRef="#br0" timeOffset="1167">699 646 7758,'17'6'875,"1"0"1,-1 2 0,1-5-351,-1 3 1,1 0-1,1-6 1,2 0-237,3 0 1,-1-2-1,-4-4 1,3-3-397,1-1 1,2-6 0,-3 7 0,1-3-838,-2 0 0,-1 7 0,-3-5 944,1 2 0,-1-5 0,0 3 0</inkml:trace>
  <inkml:trace contextRef="#ctx0" brushRef="#br0" timeOffset="1734">961 262 7758,'-12'0'0,"1"2"336,-3 4 1,4 3 0,1 9 0,1 1 157,4 5 0,2 3 0,2 10 0,0 3-292,0 7 0,0 5 1,0 5-1,0 1-230,0-2 0,6-7 1,2-7-1,1-3-111,5-6 0,3-12 1,5-3-1,1-10-36,-2-6 0,1-10 0,-1-6 0,4-7 28,2-8 0,-5-4 1,1-2-1,-4 0 122,-1 0 0,-3-6 0,-3 1 1,-6 3 277,-4 6 0,4 0 0,-1 5 120,-1-1 1,-8 6 0,-3 0 0,-3 7-22,-4 8 1,-1 4 0,-5 6 0,-1 6-4,-2 7 0,3 10 0,5-1 1,-3 1-29,5 4 0,-3 2 0,9 2 1,-1 0-154,0 0 0,-4-6 1,7 0-1,1 0-302,2-2 0,4 6 1,2-6-1,3 0-202,3-3 1,-4-7 0,6-3 0,1-5-562,3-1 1,7-4-1,0-10 1,-1-7 90,-3-9 1,0-5 0,3-10 0,1-3 319,-2-7 0,-1-2 0,-3 3 1,-1 5 459,-5 4 1,3 4 0,-8 4-1,0 6 417,1 3 101,-5 11 1,6 3 0,-8 12-1,2 5 457,4 5 0,-4 1 1,4 3-1,-4 1-435,-2 2 0,1 1 0,3-5 0,2 2-369,-2 3 1,-2-1 0,-2-4 0,2 3-395,4 1 1,-4 2-1,3-3 1,-3 1-826,-2-2 1,2-3-1305,4-7 0,-4-7 2378,4-15 0,-12-9 0,-4-15 0</inkml:trace>
  <inkml:trace contextRef="#ctx0" brushRef="#br0" timeOffset="1919">1450 437 7758,'6'17'0,"-1"1"335,-1-1 0,-2 0 0,-2 1 0,0 1 116,0 5 1,6-5 0,0 4 0,-2-3-241,-2-3 1,-2 3-1,0 1 1,0 2-374,0-1 1,0-3 0,0-2-2417,0 1 1327,0-8 1,-6-5 1250,0-10 0,-15-13 0,1-9 0</inkml:trace>
  <inkml:trace contextRef="#ctx0" brushRef="#br0" timeOffset="2235">1380 157 7734,'17'0'3318,"-5"0"-1432,0 0-1633,-8 0 0,5 0-312,-3 0 1,-2 8-1,6 4-604,-3 3 0,-1 3 0,-4-1 0,2 1-2411,2-1 3074,0 0 0,-6 9 0,0 1 0</inkml:trace>
  <inkml:trace contextRef="#ctx0" brushRef="#br0" timeOffset="3268">1607 472 7773,'0'11'1705,"0"1"-184,0 1 1,2-3 0,2 2-857,2 1 0,-1 3 0,-5 1 1,0 1-427,0-1 0,0 8 0,0 3 1,0 1-218,0 0 0,0-2 0,0 4 1,0-4-50,0-2 0,0-1 0,0-7-1233,0 1 816,0-9 0,0-5 0,0-13 1,0-9 68,0-1 1,6-1 0,2 3 0,0-3 59,0-3 0,-1 6 0,-3-3 1,4 7 53,2-1 1,-4 1 0,3-1-32,-1 2 0,6 8 447,-3-1 0,-1 3 1,0 4 91,-3 3 0,5 5 0,-6 8 0,0-1-166,1 1 0,-3-1 1,6 0-1,0-1-180,-1-4 0,-3 1 0,6-7-333,1-2 0,-3-2 1,2-2-1,1 0-71,3 0 1,1-6-1,-1-2 1,-3-1 438,-1-5 0,0 0 1,5 1-1,1 3 434,-1 2 0,1-3 0,-1 5 0,1 0 290,-1-2 1,0 6 0,1-3 0,-1 1 44,1-2 1,-1 4 0,1-6-598,-1 0 1,1 4-1,-3-7 1,-1-1-283,-3 2 0,-7-5 0,2 3 14,-4-3 0,-4 3 0,-4 2 0,-5 3 35,-5 3 0,-1 0 0,-3 0 1,-1-2 256,-2 2 0,-6 8 0,5 4 0,3 2 144,2 3 1,1 5 0,1 3 0,-1 2-201,1-1 1,5-3-1,2 1 1,3 1-441,3 2 1,2 6-1,4-5 1,4-1-445,5 2 0,12-6 1,7 3-1,1-7 38,-2-3 0,4-8 0,-4 2 0,4-6 770,2-6 0,-2 2 0,-2-8 0,-4-1-420,-2-3 1,-2-1 0,-3-3 818,3-3 1,-5 4 0,-1-5 0,-9 5 886,-6 2 1,-2 5 0,0 0-111,0-1 0,-2-3-739,-4-1 1,-4 7 0,-5 2-1,1 2-118,3 1 0,-1-1 0,-6 8 1,3 3-258,3 7 1,-3 4-1,5 1 1,-2 1-86,1-1 0,5 6 0,-4 1 0,2-3-60,5-2 0,1 1 0,2 1-6,0 2 0,5 1 0,3-9 0,2-3 8,4-6 0,7-4 0,2-2 0,0-2-190,3-4 1,-5-12 0,6-13 0,-2-7-82,-3-9 1,-3-5-1,-1-7 1,-1-5 5,1-4 0,-3-3 0,-3-3 0,-6-2 141,-5 2 1,-1 5 0,0 7-1,0 11 2037,0 14-1167,0 10 1,-5 27 0,-3 12-1,0 13 13,0 8 0,3 8 0,5 1 1,0 3-316,0 3 0,0 5 0,1 5 0,5 6-504,6 4 0,-2 2 1,1 0-1,5 0-869,5-1 0,-1 7 0,3-2 0,-4-6 1010,-1-8 0,-1 2 0,1 0 0</inkml:trace>
  <inkml:trace contextRef="#ctx0" brushRef="#br0" timeOffset="3935">227 786 7766,'-11'0'1347,"-1"0"-633,8 0 1,-6 0-105,5 0 0,1 0 436,-8 0-683,8-8 0,-4 4-159,8-7 1,2 7-140,4-2 1,-2 6-1,8 6-82,1 5 0,1 5 0,0 1-22,-3 1 1,-1-1 0,3 3 0,-3 1-164,-2 2 1,-2 1 0,-6-7 0,0 1-163,0-1 0,0 6 0,0 1 0,-2-3-109,-4-2 0,-2-1 0,-5-1 1,1 1-58,-2-1 1,5-7-1,-1-2 25,2-1 0,-3-7 0,5 0 505,2-9 0,2-7 0,2-1 0,0-3 0,0-3 0,8 4 0,1-14 0,9 5 0</inkml:trace>
  <inkml:trace contextRef="#ctx0" brushRef="#br0" timeOffset="4869">262 716 6196,'-9'-2'1647,"1"-2"-858,0-2 1,6-1 678,-4 1-906,-3 4 0,5-6-13,-8 8-504,8 0 1,-4 8-150,8 4 1,6 3 0,2 1-359,2-5 0,-6 5 0,3-7 41,1 1 1,-6 6 244,4-5 47,-4-3 277,-2 0 0,-6-16 1,-2-2 82,-1 1 1,5-7-1,-4 5 47,0-5 1,6 4 0,-6 3 98,1 1 0,5 0 247,-4 2 10,4 4-421,2-5-422,0 7 0,-2 2-476,-4 3 348,4-3 302,-13 6 0,7-10 475,-4-4-168,-3 4 0,11-5-126,-8 7-94,8 0 1,-1 0-43,10 0 0,3 2 1,6 1 97,-3 3 1,-5 6 0,6-6 145,1-2 0,-3 3-59,2-1 0,-6 2-139,5-2 0,-5-4 1,4 5 25,-2 1-207,5-6 1,-3 12 37,7-8 0,-7 1 59,-4-1 0,2-2 23,-3 8 1,3-1-1,-4 7-72,2-1 0,0-5 0,-6 0 0,0 1-172,0 3 0,0-5 0,0 1 0,0 1-416,0 3 1,-2-4 0,-2-1-133,-2 3 0,-6 1 1,5 1 181,-3-4 0,4-3 1,-6-5 92,-1 2 0,3 0 522,-1-6 0,7 0 0,-4-2 0,8-4 0,8 4 0,1-13 0,9 5 0</inkml:trace>
  <inkml:trace contextRef="#ctx0" brushRef="#br0" timeOffset="5433">297 1100 7766,'-15'2'111,"1"2"346,2 2 1,7 0 185,-7-6 1,6 0-37,-5 0 1,5 0 44,-6 0 0,8-2-423,-2-4 1,4 2 21,2-8 0,8 7-225,4-7 1,3 0 0,3-5-134,-1-1 0,1 1 0,-1-1-208,1 1 0,-7 0 1,-1-1-49,-2 1 0,3-1 1,-5 1-40,-2-1 0,-2 1 1,-4 1 183,-4 5 1,2-3 0,-5 6 0,-1 0 86,0 1 0,-1-7 1,-7 4 150,1 1 1,5-7-1,0 5 152,-1-5 0,5 4 0,0 3 163,1 1 1,5 0 0,-6 4 754,0-2-661,6 1 0,-6 7-66,8 3 1,-5 5-278,-1 8 1,0-7-1,6 1 60,0 1-176,0-5 1,0 2-16,0-4-371,0-4-150,0 5 497,0-7 0,2 2-11,4 4 1,-2-2-47,7 8 1,-7-6-1,4 3 1,-2 1-452,0 0 0,1-6 0,-3 3 0,2 1-889,-2 4 1466,6-5 0,-1 9 0,9-6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40.0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297 297 7791,'-12'-23'133,"1"-2"0,-3-1 125,-1 1 0,3 2 0,0 5 0,1 1 473,1-1 0,-5 3 0,3 3-331,-4 6 0,-1 6 1,-1 6-1,3 8-158,3 7 1,-3 1 0,5 7-1,-2 2-49,1 2 1,1 2 0,-2 0 0,5-1-180,-1 1 1,6 0-1,-4 2 1,4 0-224,2-2 0,0-4 1,0-13-1,2-3-28,4-3 0,4-5 0,7-10 0,1-9-133,-1-11 1,1-16 0,-1-8 0,0-3 80,1-3 0,-1 3 1,1 3-1,-1 7 318,1 3 1,-7 4 0,-1 4 640,-2 5 1,-2 17-451,-6 12 1,-6 7 0,-2 15 0,0 0 90,1 1 1,-5 1 0,6 6 0,2 0-317,2-1 1,2 1-1,0 0 1,0-2-549,0-4 0,0-3 0,0-9 0,0 1-451,0-1 0,8-7 1,4-4-1,1-6 1004,-1-6 0,11-12 0,-3-9 0</inkml:trace>
  <inkml:trace contextRef="#ctx0" brushRef="#br0" timeOffset="433">419 70 9670,'12'0'939,"0"0"1,-7 0 0,5 2-1,-2 4-626,-4 5 0,0 5 1,0 3-1,1 5-286,-1 5 1,-2 4 0,-2 2 0,0 2-51,0 3 1,0-5-1,0 2 1,0-8-845,0-4 1,-6-1 450,1-7 1,-1-9 0,8-10 0,2-14 82,1-11 0,9-6 0,-2-2 1,1 2 256,-1 4 0,3-2 1,-3 8-1,4 2 258,1 1 0,0 5 0,1 1 1,-1 4 57,1 3 1,5 1-1,0 6 1,-1 0 267,-3 0 0,-1 2 1,-1 2-63,1 1 1,-1 1-353,1-6 0,-9-2 0,-3-3-67,-4-7 1,-2-4 0,-2-1 0,-2-1 32,-2 1 1,-7 0-1,1-1 1,-3 1 35,-3-1 1,1 6-1,-1 3 1,1 1 156,-1 4 1,1 2 0,-1 4 0,3 4 25,3 6 1,-1 9 0,7 4 0,2 2-276,2 4 0,2 2 0,0 2 0,2 0-372,4 0 0,0 0 0,9-2 1,4-2-463,1-2 0,7-2 0,2 3 830,4-7 0,10-4 0,1-1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47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298 209 7827,'0'-18'62,"0"1"1,0-1 797,0 1 1,0 3 0,-2-1 188,-4-5 1,2-1 0,-8 3-445,-1 1 1,-3 7 0,-1 2 0,-1 3-226,1-1 1,-1 2 0,1 10 0,-1 5-217,1 5 0,0 9 0,-1 2 0,1 4-280,-1 4 0,6-4 0,3 12 0,1-2-122,4 0 1,-4 1 0,3-5-1,1 0 92,2-4 0,4-8 1,3 0-1,7-3 11,4-7 0,1-9 0,3-2 0,1-8-140,2-8 1,6-5 0,-4-8 0,1-8-85,-1-6 0,0-8 0,-3 5 0,1-1 66,-2 0 0,-7 3 1,-3 7-1,1 3 451,-2 7 34,-3 4 1,-14 17-1,-3 10 1,-2 11 57,1 10 0,1-2 0,-4 2 1,5 2-168,1 2 1,-4 2 0,7-2 0,1-2 20,2-1 0,2-7 0,0 4 1,0-2-1465,0-3 0,7-5 1,7-5-1,5-7 1360,5-3 0,7-9 0,-4-3 0</inkml:trace>
  <inkml:trace contextRef="#ctx0" brushRef="#br0" timeOffset="284">647 156 7563,'12'-6'389,"-1"1"1,-5-7-1,4 4 1,-3-2 1023,-3-3 0,-2 3-140,-2-1 1,-2 7-676,-3-2 1,1 12 0,-6 5-1,0 5-308,1 1 0,5 1 0,-2-1 0,2 1-200,-2-1 1,4 1 0,-4-1-1,4 1 38,2-1 1,8 0 0,4 1 8,3-1 0,9-5 0,-1-2 0,-2-1 22,-1 1 0,3-4 0,0 6 227,-1 1 0,-9 3 0,-3 1 0,-4 1-217,-8-1 0,-8 1 1,-13 1-1,-8 2-255,-8 3 0,-6 1 0,-7-6 0,-1 1-591,1-5 1,6-3-1,1-1 1,2-5-969,4-4 0,10-10 0,6-3 1645,4-5 0,1-9 0,1-2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09:49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488 158 8070,'10'-8'1939,"-3"4"-1587,-7-8 0,2 8 1123,4-1-1440,-4 3 0,-2 7 1,-12 3-1,-3 2-84,-3 3 0,1 3 0,-2 1 0,-3 1 41,-1-1 1,-2-5-1,3 0 1,-1 1-65,2 3 0,1-1 0,3-1 0,-1-2 6,1 1 0,-1 3 1,1 1-21,0 1 0,7-7 0,4 1-19,4 1 32,2-5 1,0 8 29,0-5 0,0-1 0,0 2 31,0 1 0,6 3 1,0 1-1,-2 1-26,-2-1 1,-2 3 0,0 1 0,-2 4 3,-4 2 0,2 1 0,-8 3 0,1-2 38,1 2 0,-6 0 1,5 0-1,-5-4-16,-1-2 0,-1-3-68,1-11 155,-1-3 1,9-10 140,3-4 0,6-2-121,6-3 0,3 3 1,7 10-70,-4 4 1,3-2 0,-3 9-1,1 5-29,-1 3 1,3 2-1,-5-3 1,2 3 60,-1 6 0,-5 2 1,4 0-1,-2-2 36,-4 2 1,-2 4 0,-2 6 0,0 4-116,0-1 1,0 7 0,0-7 0,-2 3-113,-4 0 0,4 3 1,-6 4-1,2-5-325,0-4 1,1-5-1,5-5 1,0 0-530,0 0 1,0-14 986,0-3 0,0-5 0,0 5 0</inkml:trace>
  <inkml:trace contextRef="#ctx0" brushRef="#br0" timeOffset="833">680 839 7856,'17'0'138,"-5"-6"0,-2-2 441,-2-2 1,-3-1-97,-5-7 1,0 7 0,-2 1 297,-3 2 0,1 0-172,-8 3 1,6 3-388,-5-4 1,7 6-235,-2 6 0,4 9 0,0 8 0,-2 1-113,-2 1 1,1 0 0,3 6 0,-2-2 36,-2 2 1,0-3 0,6-1 0,0 0 155,0 0 1,0-6 0,0 3 30,0-5 0,8-3 0,3-5 0,5-5-77,1-4 0,1-4 1,-1-4-1,1-5-238,-1-5 0,3-7 1,1-2-1,2-1 113,-1 1 0,-5-4 0,-3 6 1,-5 1 155,-1 3 0,4 2 1,-6-1 49,-2 1 519,-3 7-562,-1 2 1,-5 16 0,-1 4 0,2 3-163,2 3 1,-4 1 0,0 2-1,3 3-203,1-3 1,2-2-1,0-1 1,0-1-458,0 1 1,7-3 0,5-3 761,3-6 0,3-4 0,-1-2 0</inkml:trace>
  <inkml:trace contextRef="#ctx0" brushRef="#br0" timeOffset="1317">1326 315 8981,'0'-18'243,"0"1"1,0-1 0,2 3 964,4 3 0,-2 4-851,7 8 0,-1 8 0,2 6 0,-4 7-306,-1 8 1,-5 6 0,4 6 0,-4 5-162,-2 5 1,0 9 0,0 6 0,-2 8-236,-4 7 1,2 5 0,-7 1 0,-1 0-153,2 1 1,-3-3 0,7-5-1,2-13-745,2-12 1,2-16 939,0-22 1,6-27 0,2-32 0,0-11 301,-1-5 0,-1-8 0,-4 2 0,2-4 0,2-2 0,0 0 0,-6-1 0,-2-3 0,-4-2 0,-2-1 0,-6 1 0,3-4 69,-3 1 0,6-3 0,3 12 0,3 10 664,2 10 0,4 7 1,5 10-1,9 4 10,1 6 0,8 11 0,2 6 0,2 4-426,-1 2 0,3 4 0,-6 6 1,0 9-203,-4 7 0,-5 3 0,-5 8 0,-3 1-155,-2 3 1,-2 2 0,-6-4 0,-2 3-12,-4 3 0,-10 0 0,-7 3 0,0-3-193,-3-3 1,-1 5-1,-8-4 1,2-3-706,4-3 1,-2-6 0,8-15-1029,2-4 1977,1-5 0,10-14 0,3-3 0</inkml:trace>
  <inkml:trace contextRef="#ctx0" brushRef="#br0" timeOffset="1499">1710 559 7778,'8'16'0,"4"-3"0,3-3 535,3-2 1,-1 5-1,1-3 1,-1 2 124,1-1 1,5-1 0,2 4 0,2-3-623,4 3 1,0-4 0,0-1 0,-1-1-389,1-4 0,7 4 0,3-2 1,-4-3-200,-6-1 1,-4-4 0,-5-1-1079,1-3 1,-8-8 1626,-9 2 0,-12-3 0,-3-3 0</inkml:trace>
  <inkml:trace contextRef="#ctx0" brushRef="#br0" timeOffset="1666">2130 454 7778,'-18'-7'971,"1"5"1,-1-4-580,1 4 1,7 4 0,2 6 0,2 7-341,1 7 0,-1 9 1,6-2-1,0 6-341,0 5 1,0-1 0,0 8 0,0 3 89,0 6 0,0-3 1,0 1-1,0-7-1172,0-5 1371,8-1 0,1-6 0,9 0 0</inkml:trace>
  <inkml:trace contextRef="#ctx0" brushRef="#br0" timeOffset="1914">2252 699 9636,'9'8'577,"1"1"1,-6 9 0,4 1-242,2 5 0,-1-3 0,5 8 0,-3 2-160,3 2 1,0 2-1,-1 0 1,-1-2-1,1-4 1,3 2-1,1-8 1,1-1 21,-1-3 1,7-3-1,-1-7-490,-2-9 1,-1-9-1,-3-15 1,1-5-489,-1-4 0,-5-2 0,-3 0 1,1 0 212,0 1 0,0 1 0,1 3 1,-3 7-1073,0 4 1639,-6 1 0,13 1 0,-5-1 0</inkml:trace>
  <inkml:trace contextRef="#ctx0" brushRef="#br0" timeOffset="2397">2950 978 7770,'-7'-9'131,"3"-7"0,-6 5 0,2-5 564,4-1 0,-3-7 0,1-1 0,2-2-407,2-4 1,10 4 0,3-2-1,5-3-147,1-1 1,3-1-1,1 1 1,2 3-162,-1 7 0,3 4 0,-2 3 0,1 5-152,1 5 0,-6 4 0,4 6 0,-3 5 24,-3 9 1,-1 11 0,-3 0 0,-3 4 137,-2 2 1,-2 6 0,-6 1 0,0 1-14,0 0 1,0 3 0,-2-3 0,-2 0 64,-2-1 1,-8 1 0,3-4 0,-5 2 164,-1-2 1,-6-8-1,-1-4 1,3 0-55,2 0 0,1-13 0,1-3 1,-1-7 17,1-4 1,5-2-1,2-4 1,3-7-173,3-8 0,2-9 1,2-8-1,0-5-140,0-2 1,-6 1 0,0-5 0,2 4 76,2 3 0,2 1 0,2 8 0,2 4 5,2 6 1,8 11-1,-3 6 1,7 4 58,5 2 0,-4 14 1,7 5-1,-3 6-361,0 7 1,2 1 0,-1 1-1,5 1-220,4 0 1,2 0-1,2 0 1,1 0-239,3 0 1,0-8-1,-6-4 819,0-3 0,0-3 0,0 1 0</inkml:trace>
  <inkml:trace contextRef="#ctx0" brushRef="#br0" timeOffset="2981">3649 332 7709,'17'-17'370,"-5"-1"0,0 1 0,1-1-141,3 1 1,-5 5 0,1 3 0,2 1-413,1 4 0,3 2 245,-1 2 0,-1 8 0,-3 3 0,-3 5-14,-2 1 1,-1-1 0,-3-3-1,2-1-111,-2 2 0,-2 1 0,-2 3 189,0-1 0,0-5 120,0-1 0,-6 1 0,0 6-42,2-1 0,1 0 0,-1 1-124,-2-1 0,0 1 0,6-1 0,0 3-64,0 3 0,0-4 1,0 7-1,0-1-78,0 4 0,0-2 0,0 2 1,0 2 77,0 2 0,8 2 0,1 0 0,3 2 2,0 4 1,-6-4 0,3 5 0,1 1 52,0 4 0,1 3 0,7 4 1,-3 3 272,-3 1 1,4 6-1,-5-4 1,3 0-69,-3 0 0,3 4 0,-8-5 0,-2-1 48,-2 2 1,-2-8 0,0 3 0,0-9-55,0-3 0,-6-2 0,-2-6 1,-2-2 35,-3-4 1,-3-6-1,-3-9 1,-3-5-756,-1-1 0,-6-2 0,4-6 0,-2 0-633,-4 0 1,-2-2-1,-4-4 1,-2-4-596,-2 1 1,-1-7 1676,1 5 0,4-5 0,-6-1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04.1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522 1 8212,'-17'0'0,"-1"0"430,1 0 1,0 0 0,-3 2 0,-1 3 148,-3 7 0,-7 4 0,2 3 0,-6 6-231,-5 10 0,5 2 0,-2 12 0,8 3-120,4 4 0,-1 12 0,5-2 0,-2 4-247,1-2 0,9-10 0,3 0 0,2-3-448,4-3 0,12-13 1,10-6-1,9-6-252,6-6 1,4-1-1,3-5 1,5-3-1332,0-6 2050,5-4 0,-5-2 0,7 0 0</inkml:trace>
  <inkml:trace contextRef="#ctx0" brushRef="#br0" timeOffset="770">959 455 8318,'-6'-12'984,"-2"2"-21,-1 3 0,3 1-685,-6 6 1,8 2-1,-1 4 1,3 5-73,2 5 1,0 3 0,0 4 0,0 5-11,0-1 0,0 6 0,0-6 0,0 2-138,0 0 0,0-6 1,2 5-1,1-3-167,3-4 0,8-7 0,-3-5-107,5-1 1,1-4 0,1-10-1,-1-5-135,1-5 0,-1-9 0,1-4 0,-1-4 46,1-2 0,-3 2 1,-1 2-1,-4 4 320,-3 1 1,5-3 0,-6 6 643,-2 2-135,-2 1 1,-2 13-1,0 7-225,0 9 1,0 7-1,0 1 1,0 1-360,0-1 1,0 3-1,0 1 1,0 2-390,0-1 1,5 3-1,1-2 1,0-2-516,2-1 1,-4-3 0,5 1 963,-1-1 0,6 1 0,-5-1 0</inkml:trace>
  <inkml:trace contextRef="#ctx0" brushRef="#br0" timeOffset="969">1431 629 8174,'17'6'115,"0"0"0,1-2 544,-1-2 1,1 0 0,-1 2-182,1 1 1,-3 3 0,-1-4 0,-2 4-42,1 2 0,-3-5 0,0 7 0,-3 2-326,-3 1 0,-2 5 0,-2 1 1,-2 4-156,-4 2 0,1-5 1,-11 3-1,-3-2-768,-1 0 0,-5 1 1,2-7-1,-1-1-2010,-1-5 2822,6 5 0,-6-14 0,7 6 0</inkml:trace>
  <inkml:trace contextRef="#ctx0" brushRef="#br0" timeOffset="1303">1850 437 8263,'9'0'2750,"-1"0"1,-8 2-2194,0 4 0,2-2 0,4 8-374,6 1 0,-3 3 1,3 1-1,1 3-17,3 3 0,-4-2 0,-1 6 1,3 0-108,1 1 1,3-7 0,-3 2 0,-1-3 24,-2-3 1,-1-1-190,7-5 1,-1-5-1,-1-12-131,-5-5 1,-1-13 0,-6-3 0,4-2-163,1 0 0,-3 0 0,6-6 0,-1 0-299,-1 0 0,6 8 0,-5 2 0,5 1-687,1 1 1,-5 6 1383,0 5 0,7 0 0,8-5 0</inkml:trace>
  <inkml:trace contextRef="#ctx0" brushRef="#br0" timeOffset="1686">2950 385 8066,'-10'-8'0,"2"-2"430,1 1 0,3-7 0,-8 5 0,-1-5 420,-3-1 1,-3 5 0,-3 2 0,-1 2 78,2 5 0,-6 1 0,-1 4 0,-1 3-651,0 7 0,8 11 0,-4 6 0,1 4-256,1 2 1,6 6-1,7 2 1,0-1 21,0 1 0,7 4 1,-3-7-1,6-1-557,6-2 1,9-2-1,10-2 1,2-4-357,4-6 1,2-5-1,2-6 1,0-7-181,0-3 0,4-2 0,-2-2 0,-4-3 1049,0-7 0,-8-4 0,0-1 0</inkml:trace>
  <inkml:trace contextRef="#ctx0" brushRef="#br0" timeOffset="1835">2810 629 8332,'-35'0'0,"2"-2"559,4-3 0,4 3 0,7-4 1,1 4 617,0 2 1,5 0-866,0 0 1,16 0 0,2 0-445,8 0 0,11 0 1,2 0-1,2 0-465,0 0 1,0 0-1,6 0 1,0 0-455,0 0 1,0-2 1050,0-4 0,8-4 0,1-7 0</inkml:trace>
  <inkml:trace contextRef="#ctx0" brushRef="#br0" timeOffset="2170">3159 245 13919,'8'-10'657,"2"-3"0,9 5 0,3 0-302,1 1 0,8 1 0,0 6 0,6 0-248,4 0 1,-2 0-1,-8 0 1,-4 2-248,-2 4 0,-2 3 0,-7 9 1,-5-1-62,-5 1 0,-6 7 0,-6 4 0,-7 4-297,-9 2 0,-5 6 0,-10-1 1,-1 1 206,-3 2 1,0-6 0,6 1-1,2-6 467,4-9 0,-2 0 0,10-3 0,3-7 677,5-3-749,9 3 0,6-11 0,13 4 0,9-4-182,3-2 1,2 0 0,6 0 0,0 0-428,0 0 0,0 0 0,-1 0 0,1 0-773,0 0 0,-2 0 0,-4-2 1278,-5-4 0,3 4 0,0-5 0</inkml:trace>
  <inkml:trace contextRef="#ctx0" brushRef="#br0" timeOffset="2352">3125 315 10030,'-18'8'1697,"8"-4"-2250,5 7 1,10-5 0,9 6 0,9 1 626,12 3 0,2 7 1,10 0-1,1 1-423,3 1 1,-5-6 0,1 5 0,-1-5-1283,-1-1 1631,5-9 0,-13-1 0,6-8 0</inkml:trace>
  <inkml:trace contextRef="#ctx0" brushRef="#br0" timeOffset="2553">3928 1 7974,'17'0'0,"1"0"884,-1 0 1,1 0 0,-1 0 0,1 0 183,-1 0 1,1 2 0,1 3 0,2 9-268,3 7 0,-1 8 0,-6 12 1,-1 6-634,-4 3 0,-7 5 0,-10 3 0,-9 4-212,-7 0 1,-14 2-1,-12-10 1,-5-3-509,-6-1 1,1-7 551,-7-2 0,-8 3 0,-7 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19.5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33 439 8270,'0'-29'330,"-2"2"1,-1 2 399,-3 4 0,0 1-369,6 3 0,2 7 1,2 6-1,4 8-187,1 8 0,-3 11 0,4 6 0,-1 4-169,1 2 1,-6 6 0,4 1 0,-2 1-58,-1 0 0,1 3 1,-6-3-1,0 0 64,0-1 0,-6-3 1,-1-8 24,-3-2 1,-2-9 0,-5-3-98,-1-9 1,7-22 0,1-9 0,2-10-138,4-8 1,4 3 0,4-7-1,4 0-180,2 1 1,3 11 0,9-2 0,1 4-1,-2 4 1,7 3 0,1 13 0,6 5 136,5 4 0,-3 2 0,4 2 0,-4 4 177,-2 5 1,0 3 0,0 0-1,-2-3 329,-4 3 1,2-5 0,-8 1 607,-2-2 0,-7-2-433,-2-6 1,-9-2 0,3-4 0,-6-6 67,-6-3 0,-1-3 0,-7 1 0,2-1-236,-1 1 1,-3 5 0,-1 3-1,-1 1-142,1 4 0,0 2 0,-1 2 0,1 0-103,-1 0 0,1 6 0,1 4 0,3 3-117,1 7 0,2 3 0,-1 0 0,5 4-8,4 0 1,2 6-1,0-3 1,0 1-43,0-2 1,0 2-1,2-8 1,4-2-29,5-1 1,-1-3-1,2-1 1,1-5-145,3-5 1,3-4 0,2-4 0,3-4 22,-3-5 1,-2-7 0,-1-5 0,-1-4-32,1 0 0,-1-4 0,-1 5 0,-3 1 200,-1 0 0,-6 2 0,4 5 429,-3 1 0,-1 5 308,-6 0 0,0 10 1,0 2-324,0 10 1,-6 6 0,1 1 0,1 3-327,2 3 1,2-2 0,0 6 0,0-1-585,0-5 1,0 4 0,0-2 0,0-1-600,0-3 1,6-7 1213,-1 0 0,9-1 0,-4 7 0</inkml:trace>
  <inkml:trace contextRef="#ctx0" brushRef="#br0" timeOffset="350">819 579 7968,'0'-17'4442,"0"-1"-3973,0 9 0,0 9 0,0 11-282,0 5 0,0 1 0,0 1 0,0-1-86,0 1 1,0-1-1,0 1-285,0-1 0,0 0-347,0 1 1,0-10 199,0-8 1,2-8-1,4-10 1,6-1 81,3-4 0,-3 3 1,0-5-1,1 2 203,3 0 0,-1-1 1,-1 9-1,-3 1 206,3 3 0,-4 7 0,1-2 105,3 4 0,-6 10 0,-3 5 0,-3 7-51,-2 3 0,0 8 1,0-2-1,0 4-262,0 2 0,-2-6 0,-1 0 0,-3 0-652,2-2 0,2-1-547,2-9 1,2-9 401,4-8 1,1-18 0,7-16 844,-2-11 0,-1-6 0,7-1 0</inkml:trace>
  <inkml:trace contextRef="#ctx0" brushRef="#br0" timeOffset="516">1099 38 8631,'0'-18'903,"-8"1"1,6 15 0,-4 8 0,4 9-754,2 9 0,6 9 0,0 9 0,0 3-171,2 3 1,-7 5-1,7 5 1,-2 6-563,0 4 1,7 4-1,-1 1 1,4 1-1177,1-6 1759,1-6 0,7-17 0,2-2 0</inkml:trace>
  <inkml:trace contextRef="#ctx0" brushRef="#br0" timeOffset="767">1483 317 8610,'-8'-17'0,"-1"-1"658,-1 1 1,-6 7 0,7 2 53,-1 1 0,-6 5 1,5-4-1,-5 6-356,-1 6 1,-1 3-1,1 9 1,-1 1-355,1 5 0,-6-3 1,-1 6-1,3-2-50,2-3 1,7 3 0,2-2-1,0-2-37,1-1 1,5-8 0,-2-1-63,4 3 0,4-1 1,4-1-1,6-4-123,3-1 1,8-5 0,3 4 0,-1-2-393,0 2 0,6-4 0,-2 4 0,4-4-476,2-2 0,-2 0 1138,-4 0 0,4 7 0,-6 3 0</inkml:trace>
  <inkml:trace contextRef="#ctx0" brushRef="#br0" timeOffset="1067">1972 212 8477,'-12'-15'0,"3"1"424,1 3 1,-4 5-1,4-4 1,1 0 347,-1 1 1,-6 5 0,3-2-345,-5 4 0,5 4 0,-1 4 0,-2 7-261,-1 9 1,-1 5 0,3 8 0,1 2-174,-2 4 1,1 3 0,-1 9 0,5-1-266,1 0 1,2 1-1,6-1 1,2 1-269,4-1 1,3-2-1,11-5 1,3-10-54,6-10 0,4-5 1,2-5-1,0-3-1133,0-6 1725,8-5 0,-6-8 0,5-3 0</inkml:trace>
  <inkml:trace contextRef="#ctx0" brushRef="#br0" timeOffset="1283">2094 317 8478,'-17'-8'1233,"-1"-3"1,3-5-920,3-1 1,12 7-1,14 2 1,7 3-206,8-1 0,2 0 0,0 6 1,-2 0-227,2 0 0,2 0 1,2 0-1,0 0-388,0 0 1,0 2 0,0 2 0,-2 2-386,-4-3 1,-4 1 0,-7 2 889,-1 6 0,-7 11 0,-2 4 0</inkml:trace>
  <inkml:trace contextRef="#ctx0" brushRef="#br0" timeOffset="1415">2339 439 8015,'-26'18'188,"5"-6"0,-6-1 1,2 1 486,3-2 1,5-1-1,3-5-142,3 2 0,9 0 0,2-6-394,9 0 0,7 0 0,3 0 0,3 0-416,1 0 0,2-2 0,-3-2 0,1-2-403,-2 2 1,4 0 0,-1 1 679,-3-3 0,-1-8 0,-3 4 0</inkml:trace>
  <inkml:trace contextRef="#ctx0" brushRef="#br0" timeOffset="1683">2147 230 8563,'-18'-6'530,"1"0"1,-1-2-1,1 5 86,-1-3 0,9 2-336,3 10 0,6 9 1,4 9-1,1-1-110,-1 2 0,4 2 0,-2 8 1,-2 0-39,-2 0 1,4 6 0,-1 3 0,-1 3-142,-2 1 0,-2 7 0,0-11 1,0 1-16,0-4 0,8-4 1,2-4-1,3-4-247,5-6 1,-5-11 0,13-5 0,-1-1-275,4 0 1,-2-2 0,2-10-1,2-5-434,2-5 1,2-1 978,0-1 0,8-7 0,1-2 0</inkml:trace>
  <inkml:trace contextRef="#ctx0" brushRef="#br0" timeOffset="1967">2740 143 8015,'0'-18'190,"0"1"1,0-1 0,0 1 238,0-1 1,2 3 0,4 3-1,6 6 54,3 4 0,11 4 0,3 4 0,4 6-81,2 3 0,0 5 0,-1 3 0,1 6-75,0 4 0,-8 4 0,-3 2 1,-7 3-97,-5 3 1,-4 7 0,-8 9 0,-2-1-181,-4 0 0,-10 0 0,-9-6 0,-2 1-481,-4-5 0,0-3 0,0-3 0,4-9-751,1-9 1,-3-7 0,6-2-1230,2 1 2410,9-8 0,12-10 0,10-10 0</inkml:trace>
  <inkml:trace contextRef="#ctx0" brushRef="#br0" timeOffset="2200">3369 544 9391,'-17'-17'1137,"1"5"1,3 1-643,1-3 0,10-2 0,2 1 0,10 1-255,5 3 0,8 5 0,3-4 0,-1 2-483,0 4 0,4 3 1,-4 1-1,1 0-596,-1 0 0,4 1 0,-6 5 0,-1 6-531,-3 3 1,-3 5 1369,-5 3 0,5 4 0,-7 8 0</inkml:trace>
  <inkml:trace contextRef="#ctx0" brushRef="#br0" timeOffset="2331">3456 824 7975,'-17'0'546,"5"0"1,1 0 1000,-3 0 0,1-2-1135,1-4 1,8-4 0,14-7 0,7 1-481,3 5 0,1-5 0,0 6 1,4-1-1498,3-1 0,-5 8 1565,6-2 0,-8-3 0,5-1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28.2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0 280 8058,'0'-17'404,"0"-1"1,0 1 0,0-1 0,0 1 1580,0-1 0,0 7-950,0-1 1,0 12 0,0 4-744,0 11 0,6 15 1,0-1-1,0 6-294,1 5 1,-5 3 0,6 6 0,-2-5-67,0-1 1,1 3 0,-3-5-1,2-2-379,-2-2 1,-2-4-1,-2-4 1,0-6-348,0-3 0,0-13 500,0-7 0,-6-9 0,0-13 0,2-3 112,2-2 0,2-2 1,0-6-1,0 2 49,0 4 1,6-2-1,2 7 1,2 3 79,3 2 1,3 1 0,1 3-1,1 3 127,-1 6 0,1 4 1,-1 4-1,1 4 80,-1 6 1,-7 9 0,-4 4 0,-4 1 62,-2-1 0,0 6 1,-2-4-1,-4 2-102,-6 0 1,-3-6 0,-3 5-1,1-1-330,-1 0 1,1-6 0,-1 1 0,1-7-1271,-1-3 1,7-8-580,-1 2 2064,8-12 0,-11-12 0,5-9 0</inkml:trace>
  <inkml:trace contextRef="#ctx0" brushRef="#br0" timeOffset="507">367 367 7791,'0'18'599,"0"-1"1,0 1 661,0-1 0,0 1 0,0 1-609,0 4 0,0-3 0,0 3 1,0-2-513,0 3 1,2-5 0,2 4 0,3-1-55,3 1 0,-4-5 0,4 1 1,-1-7-239,1-5 0,-4-1 1,6-6-1,1-2-342,3-4 1,-5-11-1,1-12 1,1-6-25,3-6 0,-4 4 0,-3-3 1,-1 5 266,-4 5 1,0-3 0,0 6 506,2 0 122,-1 2 0,-5 19 0,0 10 0,0 13 215,0 9 1,0 3 0,0 6 0,0 0-51,0 0 1,2 1 0,2 5 0,2 8-372,-2 7 1,0 0-1,0 10 1,2 6-161,-3 8 0,1 7 0,0 6 0,2 4-23,-2 0 1,-4-2-1,-4-11 1,-4-9 241,-1-11 0,3-23 0,-6-16 32,-2-15 0,-1-12 0,-3-17 0,1-5-27,0-5 1,-1-10 0,-1-3 0,-3-3-107,-1-3 1,2-1 0,7 1 0,4 1-170,3-1 1,-5 5 0,6 2 0,2 4-280,2 2 1,4 8 0,4 4 0,6 3-463,3 3 0,11 7 0,3 4 1,4 3-244,2-3 1,1 2 0,3-6 0,2 0-1436,-2 1 2458,-2 5 0,-2-19 0,0 3 0</inkml:trace>
  <inkml:trace contextRef="#ctx0" brushRef="#br0" timeOffset="1216">1432 88 7961,'-17'-2'933,"-1"-4"0,1 4-370,-1-4 1,9 14 0,3 8 0,6 7-432,6 4 1,-4 8 0,5 8 0,-1 1-164,0 5 0,6 1 0,-7 5 1,1 1-435,2 2 0,-6 2 0,4-3 0,-2 1-222,1-2 0,-3-11 0,4-10 1,-4-10-905,-2-6 1591,0-9 0,0-10 0,0-10 0</inkml:trace>
  <inkml:trace contextRef="#ctx0" brushRef="#br0" timeOffset="1456">1380 193 7961,'0'-27'219,"-2"-6"0,-2 5 1,-2 1 438,2 4 0,4 6 0,6 3 0,6 4-110,3 2 1,3 3-1,-1 5 1,3 0-284,3 0 0,-2 7 1,6 5-1,-1 4-81,-5 1 1,4 1 0,-3-1 0,-5 2-55,-3 5 0,-5-5 0,3 6 1,-6-1-188,-4-1 0,-4 2 0,-4-2 0,-6 5-295,-3-1 0,-3 4 0,-1-6 0,-2 0-260,-3 0 0,-5-1 0,6-7 1,1 1-308,3-1 0,2-1 0,1-3 919,4-1 0,-3 0 0,5 5 0</inkml:trace>
  <inkml:trace contextRef="#ctx0" brushRef="#br0" timeOffset="1630">1991 699 7896,'8'10'500,"-4"4"0,5-7 545,-1 3 1,0-4-1,-4 5-481,2 3 0,-1 2 0,-5 1-487,0 0 1,-2 3 0,-3 1 0,-7 4-353,-4 3 1,-1-1 0,0 4-1,-3-2-721,-3 2 1,3-6 0,-3-2 995,4-3 0,-6-3 0,-3 1 0</inkml:trace>
  <inkml:trace contextRef="#ctx0" brushRef="#br0" timeOffset="2047">2375 542 7897,'10'-17'0,"-2"-1"752,-1 1 1,-3-7 0,6 1-1,0 0-53,-1-2 1,3 5-1,4-3 1,-3 3-240,-1 3 1,-6 1 0,5 5-1,3 5-259,1 4 1,3 2-1,-1 2-110,1 4 0,-3 5 1,-1 11-1,-4 3-28,-3 2 0,5 2 1,-6 6-1,-2 2-356,-2 4 1,-2-2 0,-2 5-1,-4-1-19,-6-4 0,-3 0 1,-3-1-1,1 1 239,-1-6 1,-5 0 0,-2-11 0,0-5 90,-1-3 1,-3-11 0,6 1 0,0-8-63,-3-7 0,7-14 0,-4-8 0,3-8-20,3-4 1,1 1-1,5-5 1,5 4 180,4 3 0,4 3 0,4 10 0,5 6 27,5 3 1,3 10 0,5 5 0,5 5-108,4 5 0,2 7 0,0 11 0,1 7-182,5 3 0,-4-1 0,4 0 0,-4-3-434,-2 2 1,-2 0 0,0 0 0,0-2-488,3 2 1,-3-6 0,-5-2 1065,-3-3 0,6-10 0,-4-3 0</inkml:trace>
  <inkml:trace contextRef="#ctx0" brushRef="#br0" timeOffset="2380">3074 53 14850,'17'0'516,"1"0"1,7 8 0,4 5 0,4 9 70,2 7 1,2 12-1,2 7 1,3 8 25,3 8 1,-6 10 0,0 4 0,-10 1-426,-12 5 1,-7-1 0,-14-1 0,-8-9-315,-11-7 1,-16-13 0,-7-14-1,-7-8-984,-5-8 0,-4 0 0,-8-5 0,0-9-3599,0-5 4709,8-4 0,2-15 0,8-5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25.1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315 192 8023,'0'-17'99,"0"-1"0,0 1 1,0-1-1,0 1 1,-2 1-1,-2 3 1,-2 1 1002,2-1 0,-6-3 1,-1 1-407,-5 3 0,-1 4 0,-1 10 0,1 4-271,-1 6 0,1 9 1,-3 6-1,-1 6-262,-2 10 0,-6 5 0,5 7 0,3 1-269,2 2 0,9 6 0,4-4 0,4 2-610,2 4 0,4-7 0,8-5 0,11-9-378,8-9 1,6 1 0,2-15 0,3-7-475,3-7 1,0-6 1567,1-2 0,13-16 0,-5-3 0</inkml:trace>
  <inkml:trace contextRef="#ctx0" brushRef="#br0" timeOffset="656">699 577 8124,'10'-18'0,"-5"1"377,-3-1 0,0 1 1,2-1-1,2 1 144,-2-1 0,-2-5 0,-4 0 1,-2 1-22,-2 3 0,-2 1 0,3 3 1,-5 1 185,0 3 0,-5 7 1,3-2-402,-4 4 0,5 4 0,1 6 0,0 7-341,1 7 0,3 9 0,-4-2 0,0 4-27,1 2 0,5 0 0,-4-2 0,2-2-11,0-2 0,1-2 0,5 2 1,0-6-37,0-3 1,2-9 0,3-1-82,7-2 1,6-2 0,3-8 0,2-4-6,-2-6 1,-1-5-1,-3-5 1,1-1 89,-1 2 1,-1 1 0,-3 5 0,-1 1 202,2 3 95,-7 7 0,3 4 0,-6 13 0,2 9 91,-2 7 1,-4 10 0,-4 5 0,-4 5-217,-2 5 1,1 2 0,-5-3 0,2-1 93,-1 1 1,-9-1 0,-1-2 0,2-1-78,1-2 1,3-9-1,-1 3 1,1-6-85,0-6 1,-1-4 0,1-9-159,-1-5 0,3-5 0,1-12 0,2-7-335,-1-8 0,3-7 0,0-8 1,3-3-51,3-2 1,2 0 0,4 4 0,4-1 388,5-3 1,5 2 0,1 8 0,3 4 126,3 2 0,-2-5 1,10 7-1,4 2 167,4 1 0,2 3 1,-4-1-1,1-1 217,3-4 0,6 3 1,-6-3-1,-5 4 22,-5 1 1,-3 1 0,-7-1-1,0 1-80,-5-1 1,-1 1-1,-9-1 1,-2 1-95,-2 0 0,-2-1 0,-2 3-169,-4 3 1,2-2 0,-5 7 0,-1-1 2,0 0 1,-1 2 0,-7 6 88,1 0 0,5 2 0,0 4 0,1 8-84,1 7 1,0 0-1,6 8 1,-1 0-157,1-1 1,2 5 0,2-6 0,0 2-524,0 0 0,0-8 1,0 3-1,0-5-382,0-2 1,8-1 0,3-4 0,5-7 1036,1-3 0,1-17 0,-1-5 0</inkml:trace>
  <inkml:trace contextRef="#ctx0" brushRef="#br0" timeOffset="1141">1170 524 13911,'0'18'1136,"0"-1"1,0 1-935,0-1 1,2 8 0,2 2 0,2 2-273,-2 1 1,-2-9 0,-2 4 0,0-2-503,0 1 0,0-7 0,2-7-293,4-2 1,-3-3 0,9-6 352,2-5 0,-5-4 0,3-9 0,0-3 238,-3-1 0,7-2 1,-6 3-1,1-1 214,1 2 1,0 1 507,5 3 1,0 7-1,1 4-252,-1 4 0,-5 4 0,0 4 0,-1 6-82,-1 3 1,6 3-1,-5-1 1,5-1 29,1-5 0,1 5 0,1-4 1,2 1 163,3-1 0,1-2 1,-4-7-1,3 3-361,-3-2 0,-2-2 0,-3-4 0,-5-4-46,-5-5 0,2-5 1,-2-1-1,-2-1-42,-2 1 1,-2-3-1,-2-1 1,-2-2 69,-2 1 0,-8 1 0,3 2 0,-5-1 307,-1 5 0,-1 3 0,1 0 316,-1 7 0,7 3 0,1 4-210,2 3 0,-3 7 0,5 9 0,2 5-322,2 1 1,2-4 0,0 6-1,2 2-331,4 2 0,-2-4 1,7-2-1,3 1-586,1-1 1,5-6-1,1 1 1,2-9-613,-1-7 0,-1-4 1509,2-2 0,5-16 0,7-3 0</inkml:trace>
  <inkml:trace contextRef="#ctx0" brushRef="#br0" timeOffset="1806">1869 577 7915,'0'-18'904,"0"6"0,-2 3 536,-4 1 1,4 4-958,-4 10 0,4-2 0,2 7 0,0 5-420,0 5 0,6-1 0,0 3 1,-2-2 11,-2 3 0,-2-5 0,0 6 1,0-1-165,0-1 1,0 0 0,0-5-928,0-1 576,0 0 1,2-7 40,4-4 0,-4-12 0,5-5 0,-1-7-42,0-5 0,8 1 1,-3-5-1,5 0-231,1 0 1,7 0 0,-1-2 0,0 5 618,2 5 0,2 2 0,8-3 1,0 1-58,0 1 0,0-3 0,-2 11 0,-4-1 762,-5-1 0,-5 8 767,-2-2 0,-7 6-709,-4 6 1,-12-4 0,-5 6-214,-5-1 1,-7-3-1,-1 6-206,3-2 0,2 3 0,3-3 0,3 2-245,1 4 1,6 1 0,-4 3 0,1 1 1,-1 4 1,6-3 0,-2 3 0,4-4-146,2-1 1,0-1 0,0 1 0,0-1-130,0 1 1,2-9-1,4-3 1,6-4-334,3-2 0,3-2 0,-1-6 151,1-9 1,-1-1-1,1-5 1,-3 2 164,-3-2 1,3 3-1,-5-3 348,0 3 1,3 9 512,-7-1 1,0 10 0,-6 2-591,0 10 0,0 5 1,0 3-1,2-1-704,4 1 1,-4-1 0,3 1-261,-3-1 0,4-5 1,2-2 498,2-3 1,-6-3 0,3-8 631,1-1 1,-6-9 0,6 4 293,0 1 0,-7-7 1,7 6-1,-2-1 267,0-1 0,7 0 1,-3-5-640,0-1 1,5 1-1,-3 0 1,4-1-573,1 1 0,-5-1 0,-1 1 0,3-1-1196,1 1 1651,3-1 0,-1 1 0,1-1 0</inkml:trace>
  <inkml:trace contextRef="#ctx0" brushRef="#br0" timeOffset="2540">2567 280 7877,'-7'-10'1165,"-3"0"2681,-7 4-3345,7 4 0,2 2 0,8 12 0,0 6-353,0 5 1,0 2 0,2 8-1,2 0-144,2 4 1,0 2-1,-4-4 1,1 2-114,3 3 0,6-3 1,-4 4-1,1-6-139,5-6 0,-4-4 0,1-5 0,3-1-52,1-2 1,3-3 0,-1-14 0,1-2-61,-1-4 1,6-3 0,1-11 0,-3-3 20,-1-6 0,-9 2 0,1-3 0,1 1 155,3 2 1,-6 2 0,-3 8 629,1-1 204,-6 1 1,-2 7 0,-12 6-55,-3 8 1,-1 0-1,3 7-373,1 3 0,2 2 0,-1 1-684,5 0 1,4 1 0,2-1-460,0 1 0,2-8 0,4-3 0,5-1 229,5 0 1,3 0 0,3-6 0,1 0 690,-2 0 0,7 0 0,-1 0 0,2 0 21,0 0 0,-6-6 0,4-2 0,-1-2 348,-5-3 0,-4 3 1,-3-1-1,-4-3 834,-3-2 1,-1-1-1,-6 0-396,0-1 0,0 1 0,0-1-140,0 1 1,-7 7 0,-5 4-384,-4 4 1,1 4 0,1 4 0,5 6-279,1 3 1,-4 3 0,6-1 0,0 1-97,-1-1 0,5 0 1,-4 1-1,4-1-89,2 1 0,0 5 0,0 0-6,0-1 1,0-9 0,2-3 34,4-2 1,3-4 0,9-10-1,-1-6-104,1-3 1,-1-12-1,1-6 1,-1-8 47,1-4 1,-3 4-1,-1-3 1,-4-1 107,-3 1 1,1-1 0,-4-4 0,2 7 99,-2 5 0,-2 0 0,-2 14 0,0 1 450,0 3 0,-8 13-40,-4 12 0,4 6 1,3 17-1,1 2-39,-2 2 0,4 2 0,-4 1 0,4 5-619,2 6 1,2-3-1,2 3 1,4 0-724,1-3 1,3 7 0,6-5 0,-1 3 968,1-3 0,7 5 0,2-7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24.1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103 525 7960,'-17'0'90,"0"0"0,5 0 1,0 2 647,-1 4 0,3-4 1521,-2 3-1542,8-3 0,-1-2-472,10 0 0,-1 0 0,8 0 0,2-2-64,1-3 0,2-3 1,1-6-1,-1 4-21,1 3 1,-1-5 0,1 4-1,-1 1-233,1-1 1,-1-4 0,1 4 0,-1 1-257,1-1 0,-1 2 0,1 6-677,-1 0 1,0 0-535,1 0 0,-1 0 1540,1 0 0,-8 8 0,-3 2 0</inkml:trace>
  <inkml:trace contextRef="#ctx0" brushRef="#br0" timeOffset="366">523 123 8061,'0'-17'1102,"0"-1"1,2 1-358,3-1 0,3 1 1,8 1-1,-1 5-184,5 5 1,3 4-1,-2 2 1,4 0-233,3 0 1,-1 8 0,2 3-1,-4 7-145,0 5 1,-5-2 0,1 9 0,-5 2-85,-5 7 1,-7 0-1,2 6 1,-4-1-203,-2 1 1,-8 0-1,-4 1 1,-5-5-188,-6-4 0,-3-2 1,-5-2-1,2-4 245,-2-6 0,4-5 0,0-5 0,0-3 248,0-2 1,11-3 0,-1-5 112,1 0 1,8-7-347,3-5 0,10 2 0,7 1 0,5 1-252,7 4 1,-3-4-1,6 2 1,0 3-257,1 1 1,1 0 0,6-2-1,0-2-486,-1 2 0,7 2 1,0 0 1022,-2-4 0,13 4 0,2-5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01.89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901 118 11354,'-11'9'-16,"-4"-4"1,6 5-1,0 1-99,1 0 1,-8 2 0,1 9-1,-7 2-39,-4 2 1,-9 9-1,0-2 1,-6 4 76,-5 2 1,-2 1 0,4-1 0,-1-2 65,1-4 0,2 2 1,3-7-1,2 0 2,4 1 1,3-3-1,6-7 1,-2 1-25,2 0 1,2-3-1,2-2 1,1-4-38,-1-2 0,3 0 0,1-5-59,3 3 163,0 8 279,-7-13-191,10 7 0,3-9 175,14 0-100,-5 0-114,6 0 1,-5 0 154,3 0-25,-4 0 0,9 0 267,-4 0-290,-5 0 0,9 0 6,-5 0 1,-1 9-128,8 4 0,-2 4 0,4 1 0,-2-1-24,2 3 0,3-5 0,2 13 1,-1 1-111,1 3 1,-1-1 0,3 2 0,2 2 44,2 2 1,1 0 0,-8-2 0,-1-5-41,-5-1 1,4 3-1,-6-6-94,0-2 0,4-2-363,-8-2 131,-1-9 261,-6-2 0,0-12 42,0-3 1,0-5 147,0-9 1,0 1-36,0-1 1,0 7-51,0 0 1,0 0 23,0-7 1,9 0 0,4 3 17,5 4 1,-3-5 0,2 5 0,7-4 31,5-3 1,-1-6 0,9-2 0,5-3-43,-1-4 1,9-2-1,3-2 1,1-2-135,-2-5 1,3 6 0,-7-3 0,-2 6 45,-5 2 0,1 0 1,-14 11-1,0-2-36,1 2 0,-3 4 0,-6 5 69,-1 2 0,1 6 1,0-4 76,-1 3 0,-6-6 1,-2 6 115,-2-3 1,-3 4-1,-3-4-44,3 3 0,-4-1-21,5 2-359,-5 5 44,-2-6 1,0 5 1,0-3 1,2 4-3,5-5 204,-5 5-67,7-7 37,-9 7-292,0-7 56,0 9 1619,0 0-1067,-9 0-133,7 0 1,-7-2-39,9-4 0,-2 3-88,-5-3 1,3-3 0,-7 0-21,2-2 1,1 5 0,1-7 31,-6-2 1,-2-3 0,-1-2 0,3 1 5,-2-1 0,-2-2 1,-3-2-1,0-2 10,1 2 1,1 2-1,3 3 1,4-1-142,2 0 1,-4 1-1,7-1 1,-1 3 66,-2 4 0,7 2 215,-4 4-18,-5 5-253,9-7-75,-7 9 61,9 0 1756,0 0-1365,0-8-215,-9 5 1,5-5-35,-9 8 0,6 0 1,-6 2-179,-2 4 0,-3 5 1,-1 9-1,-1-3-168,0-4 1,-1 9-1,-3-6 1,-5 1-735,-1 7 1,4-4 1052,-7 6 0,9-4 0,-4-3 0</inkml:trace>
  <inkml:trace contextRef="#ctx0" brushRef="#br0" timeOffset="1130">724 923 8303,'0'-10'1751,"0"1"-1989,0 9 1,0 2 26,0 5 1,0 3-1,2 8 1,3-3-269,1-2 1,1-6-1,-7 6-37,0 2 0,6-4 516,1 2 0,8 0 0,-4 7 0</inkml:trace>
  <inkml:trace contextRef="#ctx0" brushRef="#br0" timeOffset="1483">764 923 7472,'0'-19'-619,"-3"6"1,-1 0 1218,-3-3 1,-6 5 0,5 1-242,-3 1 0,4-6 613,-6 1-691,9 6 1,-5-3-258,9 4 0,2 5-152,5-4 0,-3 3 0,9 3-141,2 0 1,3 0 0,2 0 161,-1 0 0,1 0 0,-1 0 92,1 0 0,0 0 108,-1 0 1,1 0 0,0 0 148,-1 0 1,-6 0-41,0 0 1,-2 3-21,2 3 1,-2-4-112,-4 5 0,-3 2-186,9-3 0,-8 9-278,1-2 0,-4-2 0,1 0-445,3-2 0,-4 6-372,5-2 1210,-5 5 0,7-7 0,2-3 0</inkml:trace>
  <inkml:trace contextRef="#ctx0" brushRef="#br0" timeOffset="1983">253 1022 8184,'20'0'374,"-3"-3"0,1-3-251,1-7 1,-1-5 0,14-1 0,5-3-70,7-4 1,6-7 0,9-13 0,2-4-65,5 0 0,4-7 1,8 5-1,-2-3-11,-4 3 0,-6 4 0,-14 11 0,-6 4-216,-5 7 1,-10 11-1,-5 4-131,-4 2 1,-9 2-482,0 7 456,-8 0 1,1 0 392,-12 0 0,-5 9 0,-9 2 0</inkml:trace>
  <inkml:trace contextRef="#ctx0" brushRef="#br0" timeOffset="2399">214 727 7845,'19'0'358,"-8"0"1,0 0-311,-4 0-281,-5 0 307,7 0 1,-3 9-119,1 4 0,1 4 0,-3 3-125,1 0 0,3-1 0,-5 1-218,3 0 0,2-7 0,-5 0 387,3 2 0,8 2 0,-4 3 0</inkml:trace>
  <inkml:trace contextRef="#ctx0" brushRef="#br0" timeOffset="2614">371 649 7845,'13'0'0,"-2"-3"138,-2-3 1,-1 4 854,-1-5-833,-5 5 1,7 11-1,-9 4-254,0 4 1,6-4-1,1 0 1,-3 3-90,-2 1 1,5 3 0,-1-1 0,1 1-363,2 0 1,-7-1 0,7-1-424,-1-5 968,-5 4 0,14-15 0,-6 7 0</inkml:trace>
  <inkml:trace contextRef="#ctx0" brushRef="#br0" timeOffset="2780">606 492 7896,'9'-11'636,"-7"0"-407,5 4-84,-5 5 1,-2 2 0,0 13-195,0 5 0,0 1 0,0 1 1,2-1-178,5 1 1,-5-7 0,5 0 0,-5 2-330,-2 3 1,2-7 554,4-5 0,-3 5 0,5 0 0</inkml:trace>
  <inkml:trace contextRef="#ctx0" brushRef="#br0" timeOffset="2964">842 354 7963,'-2'-11'411,"-5"5"1,5 6-291,-4 6 1,3 5 0,3 9-1,0-1-164,0 1 0,0 0 1,3-1-1,1 1-417,3 0 0,1-7 1,-3 0-723,1 2 1182,9-6 0,-4 8 0,9-6 0</inkml:trace>
  <inkml:trace contextRef="#ctx0" brushRef="#br0" timeOffset="3114">1058 177 8129,'11'9'296,"-2"-5"0,-7 10-208,4 1 0,-3-4 1,3 2-1,-4 2-223,-2 3 1,7-5 0,-1 0 0,-1 2-235,-3 2 0,4 3 0,1 0 369,-3-1 0,7 1 0,0 0 0</inkml:trace>
  <inkml:trace contextRef="#ctx0" brushRef="#br0" timeOffset="3482">233 786 7846,'0'13'-660,"0"0"377,0 2 1,0-4 2000,0 2-1594,0-8 0,3 4 0,3-9 1,7-3 35,5-3 1,3 1 0,6-8 0,5-4-16,5-7 1,5 0 0,6-9 0,9-2 5,6-2 1,5-2 0,-3-3-1,5-3-281,0-8 0,10-1 0,-8 1 1,-6 8-219,-10 3 0,-3 5 0,-12 4 1,-6 7-1606,-4 4 1953,-14 11 0,1 3 0,-7 8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36.1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489 245 7850,'0'-29'243,"0"2"0,0 1 177,0 5 1,-2-4 0,-2 2 0,-2 1 51,3 3 0,-7 7 0,0 1 1,-1-1-5,-1 2 1,-6 2-1,-5 8 1,2 0-23,1 0 1,-3 0-1,0 2 1,0 4-110,-3 6 0,7 3 1,-4 5-1,3 1-95,3 2 0,-1 8 1,1 0-1,-1 8-115,1 8 1,-1 5 0,1 6-1,0 7-111,-1 2 1,6 5-1,3 4 1,1 3-235,4 1 0,2-10 1,4-14-1,4-7-395,6-9 0,11-5 0,6-7 0,4-11-285,2-9 1,2-6-1,3-2 1,5 0-350,0 0 0,3-2 1247,-7-4 0,7-4 0,-3-7 0</inkml:trace>
  <inkml:trace contextRef="#ctx0" brushRef="#br0" timeOffset="1449">542 420 7959,'0'-18'2649,"0"1"-3002,0-1 0,7 7 0,3-1 1,4 0 521,3 3 1,-1-1 0,11 6 0,0-2 82,0 2 1,2-3 0,6 1-1,0 2-525,0 2 1,0-4 0,0 0 0,-2 2-429,-4 2 1,-4 2-1,-7 2 701,-1 4 0,-7 12 0,-2 9 0</inkml:trace>
  <inkml:trace contextRef="#ctx0" brushRef="#br0" timeOffset="1648">681 629 7959,'0'18'-857,"-2"-7"0,-2 1 2478,-1 1 1,-1-3-1021,6 2 0,2-8 0,4 2 0,5-5-502,5-1 0,3 0 0,2 0 0,5-1-225,1-5 0,-4 2 0,4-6 0,0 0-183,1 1 1,-1-1 0,2-4 0,-6 5-734,-3 1 0,-3 0 0,1 4 1042,-1-1 0,-7-9 0,-3 4 0</inkml:trace>
  <inkml:trace contextRef="#ctx0" brushRef="#br0" timeOffset="1865">681 507 7959,'-17'0'259,"-1"0"0,1 0 0,-1 0-300,1 0 1,5 0 0,1 0 688,-3 0 0,4 6 1,1 1-1,1 3-260,4 4 1,2 7-1,2 4 1,0 1-192,0-1 1,6 6 0,2-2 0,1 4-100,5 2 0,-4 0 1,1-2-1,1-2-518,-2-2 1,5-2 0,-3 4 0,1-4-392,-1-1 0,4-9 0,-5-7 0,7-3 171,5-3 0,-4-2 1,5-2-1,-5 0 640,-2 0 0,9-15 0,1-5 0</inkml:trace>
  <inkml:trace contextRef="#ctx0" brushRef="#br0" timeOffset="1997">1013 874 8553,'8'-10'1190,"-6"0"1,6 6-868,-1-1 0,-3-1 0,8 6-455,1 0 0,-3 6 0,2 1 0,1 1-624,3 0 1,1 5-1,1-3 1,-1 0-219,1-4 0,-1 1 974,1-1 0,-1 0 0,1-6 0</inkml:trace>
  <inkml:trace contextRef="#ctx0" brushRef="#br0" timeOffset="2266">1432 332 7959,'0'-27'0,"0"4"877,0 3 1,0 9 0,0-1-122,0-1 1,0 7-1,0 6-514,0 9 0,0 7 0,0 3 1,0 5-259,0 5 0,0 6 0,0 3 1,0 5-133,0 2 1,0-1 0,0 5 0,0-4-383,0-3 1,0 5-1,0-6 1,0-3-1010,0-1 1,2-10 1068,4-3 1,-4-17 0,4-14 0,-4-20 469,-2-16 0,7-15 0,3-4 0</inkml:trace>
  <inkml:trace contextRef="#ctx0" brushRef="#br0" timeOffset="2599">1450 280 7959,'0'-23'0,"0"-1"676,0 3 1,0 2 0,0 1-36,0 1 1,7 7 0,5 4-284,4 4 1,1 2 0,1 0 0,-1 0-160,0 0 1,3 6-1,1 2 1,2 1-177,-1 5 0,-5 2 0,-3 1 0,-4 0-214,-3 1 0,5 5 0,-6 2 1,-4 3-37,-6 3 0,-6 2 0,-7 0 0,-1-2 85,1-2 1,-1-6 0,1 4 0,-1-2 223,1-3 0,-1-5 0,3-3 0,1-4 62,3-3 1,7 1-146,-2-2 1,12-4 0,5 4-1,5-6 9,1-6 0,1 4 1,-1-4-1,1 4 21,-1 2 1,-5 0 0,0 0 0,-1 2-26,-1 4 0,-2-2 0,-8 7 0,0 5-121,0 5 1,0-1 0,-2 5 0,-4-2-318,-6 1 1,-3 5 0,-3-6 0,1-2-456,-1-1 1,7-11 0,1-1 289,2 0 0,2-8 0,6 0 599,0-10 0,8-21 0,2-6 0</inkml:trace>
  <inkml:trace contextRef="#ctx0" brushRef="#br0" timeOffset="2999">1799 612 8379,'2'9'1531,"2"-1"-1133,2 0 1,-1 2-1,-5 7 1,0 1-133,0-1 0,0 0 1,0 1-1,0-1-108,0 1 1,0-6 0,0-1 40,0 3-230,0 1 1,0-7-17,0-8 0,0-8 0,2-9 0,4-1-237,6 1 1,3-1 0,3 1-1,-1-1-42,1 1 1,1 1-1,2 3 1,3 1 195,-3-1 1,4 3 0,-1 0 0,-1 3 171,2 3 1,-5 2-1,3 2 1,-4 0 103,-1 0 0,-7 0 0,1 2 0,0 3 109,-3 7 0,-1 4 0,-8 1 0,0 1-165,0-1 0,0 0 0,-2 1 0,-4-1-3,-5 1 1,-5-1 0,-1 1-109,-1-1 0,1-5 0,-1-2 1,1-3-219,-1-3 0,1-4 1,-1-6-1,3-5-358,3-5 1,-1-1-1,7-1 1,2-1-25,2-4 1,2 3-1,0-5 1,0 2 620,0-1 0,8 1 0,3 6 0,5-9 0,1-1 0</inkml:trace>
  <inkml:trace contextRef="#ctx0" brushRef="#br0" timeOffset="3316">2218 559 7917,'8'12'852,"3"0"1,3-1-214,-2 7 0,1-1 0,-7 1-186,-2-1 0,-2 1 0,-2-1 0,2 0-207,4 1 0,-4-1 0,5 1-338,1-1 0,-4-5 0,8-2-338,1-3 1,-3-1 0,2-8 0,1-4-228,3-5 0,-5-5 1,1-1-1,0-1 448,-3 1 0,5-1 0,-6 3 0,-1 1 919,1 3 0,0 7-44,-2-2 0,-2 6 113,7 6 0,-7 4 0,2 7-517,-4 0 0,4 1 0,0-1 0,-1-1-703,3-4 1,-4 1 0,8-5-438,1 2 1,3-7 0,1 3 165,1-4 0,-1-8 0,-1-1 0,-3-3 215,-1-4 0,-8 5 1,4-3-1,-3-2 497,1-1 0,0-3 0,-6 1 0</inkml:trace>
  <inkml:trace contextRef="#ctx0" brushRef="#br0" timeOffset="3598">2725 647 12727,'1'17'1373,"3"1"-1336,2-1 0,2 0 1,-4 1-1,2-1-75,-2 1 1,3-1 0,-1 1-1,-2-1-380,-2 1 1,0-7 57,4 1 1,-2-8 0,7 0 30,3-8 1,-4-6 0,1-9-1,1-5 195,-3-5 1,7 4 0,-6 0 0,1 2 250,1-1 0,0 3 0,3 7 0,-1 5 197,-3 1 1,-5 2 0,6 6 58,1 0 0,-5 10 0,-2 5 1,-4 9-464,-2 3 1,2-4 0,2 6-1,4 0-702,1-2 1,-3 5 0,6-9 0,1-2 791,3-1 0,9-3 0,2 1 0</inkml:trace>
  <inkml:trace contextRef="#ctx0" brushRef="#br0" timeOffset="4197">3476 891 7744,'11'0'992,"1"0"0,-6 2 0,3 4-538,-1 6 0,-2 3 1,-6 4-1,0 3-348,0 1 0,-2 8 0,-4-2 0,-6 4-399,-3 2 1,-2-6-1,-1-2 1,-1 1-492,-5-1 0,5-8 1,-2 1 783,7-7 0,-9-9 0,3 4 0</inkml:trace>
  <inkml:trace contextRef="#ctx0" brushRef="#br0" timeOffset="4983">803 1083 7399,'0'-11'-962,"-1"1"1372,-5 2 1,4 0 0,-6 4 489,0-1 195,6-1-568,-5 6 0,7 8 54,0 3 0,0-1-175,0 2 1,7-7-55,5 7 0,-2-8-62,1 2 1,1-4-393,5-2 0,1 0 0,-1 0-140,1 0 1,-1-2 0,1-2-127,-1-2 0,-5-2 1,-1 2-472,3-5 1,-4 1-1143,1-2 227,-7 9 1754,4-5 0,0 0 0,2-2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42.5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88 158 7772,'-10'-17'2733,"4"-1"-2396,4 8 0,2 12 1,0 14-1,2 9-235,4 8 0,-4 0 1,4 14-1,-4 3-292,-2 6 0,0 1 1,0 7-1,0 0-249,0-2 1,-2 10-1,-4-10 1,-4-8-92,0-9 1,1-12 0,5-8 147,-2-8 1,-6-23-1,7-11 1,1-20 219,2-11 0,-4-13 0,0-3 0,2-3 203,2-3 1,2-6-1,0 0 1,0 5 329,0 5 0,0 2 0,0 11 0,2 8 358,4 7 1,4 7 0,7 7-253,1 13 0,5 7 0,2 6 1,0 6-143,1 9 1,-3 2 0,-4 11 0,1 1-313,-3 2 1,5 7 0,-13 1 0,1-2-32,-4-2 0,-4 3 0,-4 1 0,-2-2-74,-2-2 1,-8-4 0,1-4 0,-7-6-42,-3-3 1,0-5-1,5-3 58,1-6 1,0-4-26,-1-2 1,8-2 140,5-4 1,10 4-1,7-4 1,5 4 60,7 2 1,-5 0 0,6 0 0,-1 0-67,-1 0 0,0 8 0,-5 4 0,-3 3-84,-3 3 1,1 1 0,-7 2-1,-2 5-235,-2 1 1,-4 0-1,-4 4 1,-5-2-263,-5 2 0,-1-4 0,1 0 0,3 1 535,1-1 0,0 2 0,-5 6 0</inkml:trace>
  <inkml:trace contextRef="#ctx0" brushRef="#br0" timeOffset="167">437 944 9361,'17'-10'703,"-5"2"0,0 8-782,1 0 0,-3 0 0,2 0-128,1 0 1,-3 6 0,0 2 0,-1 0-555,1 0 761,-6-3 0,11 3 0,-5 2 0</inkml:trace>
  <inkml:trace contextRef="#ctx0" brushRef="#br0" timeOffset="750">926 123 7766,'-8'-10'1640,"6"-5"1,-6 15 0,8 0 0,0 10-1272,0 5 1,0 12-1,0 8 1,-2 10-382,-3 5 1,1 5-1,-6 3 1,0 6-219,1 4 1,-3 7 0,-5 1 0,-1-2-562,1-2 0,-1-10 0,3-8 1,1-11-245,2-14 1,9-19 0,-3-16 551,4-16 0,2-18 1,0-13-1,2-9 483,4-6 0,-3-4 0,7-1 0,0-3-86,0 2 1,-5 8 0,5 2 0,0 2 246,-1 6 1,1 5-1,4 20 1,-5 6 823,-1 8 1,6 13-1,-5 4-236,1 10 0,4 13 1,-6 6-1,-1 6-394,1 6 0,4 1 1,-6 7-1,-1-3-272,3 3 0,-6 1 1,4 3-1,-4-3 24,-2-3 1,0-3 0,2-7 0,2 0-5,1-4 0,3-4-365,-2 0 1,4-13 0,7-18-114,1-14 1,-3-11 0,-1-14 0,-3-7-182,3-8 0,1 3 1,3-1-1,-3 5 391,-3 1 1,2 5-1,-7 4 1,1 8 643,0 8 0,-2 8-32,-6 9 1,0 8-1,0 17 1,0 4-116,0 7 1,0 3 0,0 1 0,0 1-226,0 0 1,0 6-1,0 0 1,0-2-555,0-3 0,2-1 1,2 0-1,1 0-790,-1 0 1,-2 0 0,-2-2 1236,0-4 0,8 4 0,2-6 0</inkml:trace>
  <inkml:trace contextRef="#ctx0" brushRef="#br0" timeOffset="1962">1328 560 8263,'9'0'2287,"-1"2"0,-8 3-1832,0 7 0,0-2 0,0 1 1,0 3-299,0 2 0,0 3 1,0 2-1,2 3 7,4-3 1,-4 0 0,4 1 0,-5 1-191,-1-2 0,6-7 1,2-3-327,2 3 0,-4-6 0,3-4 0,1-8-43,0-8 1,1-5-1,7-7 1,-3-5 140,-3-4 1,2 0-1,-7 2 1,3 4 115,4 2 1,-7-4-1,1 7 594,0 7 1,-6 1-98,4 14 1,-4 4 0,-2 16 0,0 1 125,0 2 0,0 8 0,0-2 1,0 2-82,0-1 1,0 4-1,0-1 1,0 6-166,0 0 0,0 0 1,-2 2-1,-2 5-133,-2 5 1,-6 1 0,5 0 0,-1 1-135,0-1 0,-6 1 0,5-3 0,-3-5-191,0-10 0,7-8 0,-7-12 7,-2-3 1,-1-12 0,-1-14 0,3-7-61,1-8 0,0-10 0,-5-4 0,1 1 28,5-1 1,-3-3-1,8 5 1,3 0-140,1-2 0,2 12 1,0-4-1,2 4-108,3 4 0,7 0 0,9 6 0,5-1 130,1 7 0,2-1 0,4 8 1,0 1 223,2-1 0,-10-4 0,10 5 0,-2-1 213,0 0 0,2-4 0,-2 5 0,-4-3 471,-6-4 0,2 5 0,-1-3 1,-3-2-390,-2-1 1,-9 3 0,-4 1 0,-4-3-182,-2-2 0,0 5 1,0-1-1,-2-1 22,-4-3 1,-4 1-1,-7 1 1,-2 4 122,-5 3 0,5-1 0,-4 4 367,3-2 1,3 2 0,-1 8-1,3 6-235,3 5 0,-1-1 0,7 9 0,2-2-396,2 3 1,2 1-1,0 6 1,0-4-345,0-2 0,2 1 0,4-7 0,3 0-450,1-3 1,11-8-1,-3 1 1,1-1 154,1-4 0,3-10 1,0-5-1,-1-7 650,-3-5 0,-2 2 0,1-7 1,-1 3 387,1 4 1,-3 1-1,-1 3 534,-2-1 0,-1 9 102,7 3 0,-9 6 0,-3 6 0,-4 5-338,-2 5 0,6 1 0,0 3 0,-2 1-304,-2 2 0,-2 3 1,-2-5-281,-4 2 1,2 1 0,-6-7 0,1-1 71,-1-5 0,4-3-186,-6-8 1,9-2 0,-3-4-1,4-5-171,2-5 0,0-7 0,2-2 0,4-3-224,5-3 1,5 4 0,1 0 0,1 0-35,-1 0 1,6 5 0,1-3 0,-1 4 356,2 3 1,-3-3-1,5 11 1,0-1 412,0-1 0,-6 8 0,3-2 1,-5 4 2236,-1 2-1547,-1 0 1,-9 2 0,-6 4-442,-6 6 0,-10-3 1,3 3-1,-5 2-45,-1 1 0,5 3 0,2-1 1,1-1-277,-1-5 0,6 5 0,-2-5-208,4 5 0,2-4-108,0-1 0,8-7 0,4 2 0,3-4 41,3-2 1,-1 0 0,1 0 0,-1 0 154,0 0 1,-5 6-1,-2 1 1,0 3 133,-1 4 1,-5 1 0,2 3 0,-6-1-148,-6 1 0,2 5 0,-7 0 0,-3-1-383,-2-3 1,-1-2 0,0 1 0,1-1-1270,4 1 1,-3-8-1234,3-5 2892,4-3 0,1-2 0,7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0:45.4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1 786 7679,'17'0'366,"1"0"0,-7 2 0,1 4-235,2 6 1,-7 3 0,-1 3 0,-4-1 152,-2 1 1,0 5-1,0 0 1,0 1-250,0 1 0,-6-6 0,-1 4 1,-1-3-848,0-3 0,-5-5 812,1 0 0,-4-9 0,-1 5 0</inkml:trace>
  <inkml:trace contextRef="#ctx0" brushRef="#br0" timeOffset="532">403 350 7679,'7'-18'0,"5"3"491,4 3 0,1-1 0,0 5 0,3 0-241,3 0 1,2 2-1,6 6 1,-3 2-28,-3 4 0,4 4 0,-8 7 0,-3 3-153,-5 3 1,-9 2 0,2 6-1,-6-2-56,-6 2 1,-4 2 0,-9 2 0,-2 0 17,-3 0 0,-7 0 1,2 0-1,-2-2-13,2-4 0,-2-4 0,10-7 1,3-3 346,5-3-577,9-4 1,-2-10-1,14-4 1,7-6-301,7-3 0,3-5 0,-2-1 0,4-4 65,0-2 0,6 3 1,-5-3-1,1 2 243,0 4 1,-8 1 0,2 3 0,-3-1 321,-3 1 1,1 7-1,-1 4 657,1 4 0,-1 2 0,1 0-135,-1 0 1,-5 0 0,-1 0 0,3 2-226,2 4 1,1-4 0,0 6 0,1-2-356,-1 0 0,1 5 0,-1-3 1,1 2-144,-1 3 0,-5-3 1,-2 2-1,-3 1-164,-3 3 0,-4 1 0,-4 1 0,-3-1 63,-3 1 0,-4-1 1,-7 1-1,-2-3 44,1-3 1,3-5-1,1-7 1,1 0-84,0 0 1,-1-2 0,3-3 0,1-9-409,2-7 0,8 1 0,-1-5 1,3 2 629,2 0 0,0-9 0,0 5 0</inkml:trace>
  <inkml:trace contextRef="#ctx0" brushRef="#br0" timeOffset="799">1119 524 7661,'17'0'567,"1"0"0,-7 0 1,1 0-1,1 0 16,3 0 1,1 0 0,3 0 0,1 0-199,2 0 0,9 0 1,-5 0-1,2 2-220,0 4 1,-8-2 0,3 6 0,-7-1-138,-5 1 0,1 2 0,-7 5 1,-4 3-33,-6 3 0,-6-4 0,-9 7 0,-4-3 33,-6 0 1,-4 0-1,0-7 1,2-2-71,1-3 1,9-7-1,-4 2 1,4-6-250,3-6 0,-3 0 1,11-9-1,0-5-363,5 1 0,3-8 0,2 0 1,0-3-2094,0 1 2746,7 0 0,3-6 0,7 0 0</inkml:trace>
  <inkml:trace contextRef="#ctx0" brushRef="#br0" timeOffset="1115">1450 402 7621,'18'0'0,"1"0"1155,5 0 0,1 0 0,4 0 0,-6 0-707,-3 0 1,5-2 0,4-2 0,4-1-80,2 1 0,-6 0 0,0 0 0,0-2-385,-2 2 0,-3 10 1,-13 6-1,-5 3 36,-4 3 0,-4 7 1,-4 4-1,-5 4 113,-5 2 0,-9-6 0,-4 0 1,-2 2 73,2 2 1,-2-6 0,7-3 0,3-5 111,2-2 1,1-1 0,3-2-282,3-3 1,6-7-138,12 2 1,4-4-1,9-4 1,2-2-590,3-2 1,7-2 0,-4 5-1,0-5-1099,-4-2 0,3 4 1787,-3-5 0,8-1 0,-4-5 0</inkml:trace>
  <inkml:trace contextRef="#ctx0" brushRef="#br0" timeOffset="1598">507 786 7617,'-17'-5'2299,"-1"-1"-494,1 0-1489,7 6 0,10 0 0,12 0-262,3 0 0,5 0 0,1 0 0,2 0-310,-1 0 1,3-6 0,0 0-1,1 0-239,-1-1 1,0 5-1,-4-4 1,3 4 494,-3 2 0,6-8 0,0-1 0</inkml:trace>
  <inkml:trace contextRef="#ctx0" brushRef="#br0" timeOffset="2119">2236 18 8499,'18'-10'883,"-1"2"0,1 8 0,-1 0-94,1 0 0,-1 2 0,1 6 0,1 10-99,4 9 1,-1 14-1,5 5 1,-2 7-214,-4 5 0,5 12 1,-5 9-1,-6 1-433,-7-5 0,-6 3 1,-4-2-1,-6-3-2,-9-1 0,-2-12 0,-12-5 0,-4-9-803,-4-3 1,-8-4-1,5-10 1,-1-8-1521,0-7 0,-3-6 2281,5-8 0,-8-16 0,5-3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37.28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0 573 8067,'0'-34'0,"0"1"402,0 3 0,0 5 1,0 8-1,2-1 392,4 1 1,-2 7 0,8 4 0,1 6-404,3 6 1,-1 12-1,-1 11 1,-3 6-317,3 5 1,-6 5 0,-2 7-1,-4 1-13,-2-1 1,0 1 0,0-3 0,0-1-217,0-3 1,0-7 0,0 0 0,0-8-288,0-8 1,1-6 208,5-5 1,-2-14 0,8-15 0,1-10-18,3-6 0,1-12 0,1-6 0,1-3-49,5 4 0,-5-1 0,4 11 0,-3 1 152,-3 2 1,-5 12 0,-1 7 179,3 10 0,-4 8 0,-1 8 0,-1 10 138,-4 9 0,0 6 1,0 2-1,4 0 81,1 0 0,-3-2 0,4-2 0,-1-4-3,1-2 1,2-2 0,5-5 0,1-3-148,-1-3 1,3-4 0,1-8 0,4 0-114,2 0 1,1-2-1,3-4 1,-2-6-130,2-3 1,-4-3-1,0 1 1,-2-1 33,-3 1 0,-3 1 0,-3 3 0,-5 1 109,-5-1 1,-4-3-1,-2-1 100,0-1 0,-2 1 0,-2-1 1,-4 1 77,-1-1 0,-3 1 0,-5-1 0,-1 1 60,1-1 1,-1 3 0,1 3-88,-1 6 1,1 4-1,1 6-168,5 8 0,3 0 0,8 11 0,0-2-61,0 3 1,2 1 0,4 4 0,5-4-243,5 0 1,3-5 0,3 3 0,3-4-282,2-1 1,2-8 0,6-5 0,0-3 59,0-2 0,0-2 0,0-3 0,0-7 237,0-4 1,-6-1 0,-2-1 404,-2 1 1,-2 1 2474,-5 5-435,-9-5 1,-9 14-137,-11-3-1945,3 3 0,0-6 0,10-2 0,2-1-57,2-1 0,8 0 0,-3-5 1,3-1-512,-3 1 0,5-1-506,-4 1 945,-5 7 1,-7 2 0,-13 10-1,-7 4 164,-3 6 0,-2 3 0,3 3 0,-1-1 73,2 1 1,1-1 0,3 1 0,1 1-59,5 4 1,-3-3 0,8 3 0,3-4-306,1-1 1,11 5 0,7 2 0,7 1-312,4-1 0,4-2 0,8-7 1,4-3-151,1-1 0,-1-8 0,8 2 0,1-6 226,-3-6 1,1-10 0,-9-7 0,-2 0 186,-3-3 1,-8 7 0,-7-4 514,-8 3 0,1 3 267,-8-1 1,-2 3-1,-10 1 1,-4 3 75,1-3 1,-7 4 0,6-1-1,-1-3-239,-1-1 1,2-3 0,-3 1 0,1 1-131,-1 5 1,3-3 0,0 6-1,0 0 157,1 1 0,-3 3-399,-5 10 1,7 3-1,2 9 1,2 1-73,0 5 1,1-3 0,5 8 0,0 2-25,0 2 1,5-6 0,1-2 0,0-1 60,2-1 1,2 0 0,7-5 0,1-3 81,-1-3 1,6-4 0,1-8-1,-1-4-56,2-8 0,-4-1 1,7-19-1,-3-4 15,-4-9 0,-1-5 0,-5-3 1,-1-1-42,-3-4 0,-7-4 0,2-6 0,-4 0-137,-2-2 1,-6 12 0,-2-6 0,-1 9 55,-5 9 1,4 3-1,-1 12 857,-3 8 1,6 11-159,3 24 0,3 7 0,2 18 1,0 2-182,0 1 0,0 15 0,0-1 1,2 6-306,3 6 0,5 2 0,8 2 1,-1 0-632,0 0 1,9 5 0,3 1 0,6-4-1374,6-6 0,5-8 0,12-15 1899,6-14 0,4-12 0,2-17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40.19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78 8022,'-2'-17'0,"-2"-1"305,-2 1 0,0 5 264,6 0 1,0 10 0,2 2 0,2 14-144,2 13 1,7 4-1,-3 16 1,2 1-340,-1 3 0,-1 7 1,2 0-1,-4-2-4,-1-1 0,-5-5 0,6-3 0,-2-6-12,0-5 0,-1-3 1,-3-5-214,4-11 0,2-9 1,6-16-1,-3-9-60,3-11 1,-5-7 0,3-5 0,2-7-12,1-3 0,3-1 0,-1 3 0,-1 3 23,-5 2 0,3 8 0,-6 6 146,1-2 0,-3 8 228,6 6 0,-8 15 0,2 15 0,-5 7 83,-1 3 1,2 8 0,2-4-1,4 2-50,2 0 1,-6-5-1,1 3 1,-1 0-73,2 0 1,-4-6 0,4 3-1,-4-3-94,-2 2 1,2-5 0,2 1-342,2-5 0,1-10 1,-3 0-118,2-8 1,8-8 0,-3-11 0,5-8 7,1-8 1,1 0 0,-1-6-1,1 3 181,-1 3 0,-5 8 0,-3 4 0,1 2 374,0 3 0,-4 11 47,5 5 1,-7 13 0,2 11-1,-4 9-148,-2 6 1,0-4-1,0 0 1,2 0-285,4-1 0,-2 1 0,7-10 1,3-5-139,1-5 1,11-3 0,3-6 0,4 0 31,2 0 0,-1-8 0,1-5 0,0-7 336,0-3 0,-2 0 1,-4 3-1,-5-1 417,-5-2 1,-3 0-1,-3 3 1,-3-1 310,-2-2 0,-3-1 0,-5 5 0,-1-2-195,-5-3 0,-4 3 1,-6 7-1,3 5-225,1 1 0,1 2 0,-7 6 0,-1 0-103,-5 0 0,5 10 0,-4 5 0,3 9 76,3 3 1,-1 2 0,3 6 0,1-2-263,3-4 0,5 4 0,-4-4 0,2 2-41,4-2 0,3 2 0,1-8 0,0-1-100,0-3 1,7-1 0,5-3 0,5-3-132,7-6 0,-5-6 0,6-6 1,-1-8-149,-1-7 1,6-4 0,-6-6 0,1 1 125,1-1 1,-6-2-1,3 0 1,-7 4 133,-3 6 1,-6 6-1,3 3 300,-1 2 1,-2 10 86,-6 2 0,-6 8 1,0 10-1,0-1-87,-1 1 1,5 1-1,-4 2 1,4 3-299,2-3 1,0 4-1,0-2 1,0-1-241,0-3 1,0-1 0,0-1 0,0 1-645,0-1 0,2-7 0,4-4-1085,5-4 2107,5-10 0,1-10 0,1-9 0</inkml:trace>
  <inkml:trace contextRef="#ctx0" brushRef="#br0" timeOffset="784">1327 200 8022,'2'-11'0,"2"-1"1079,2-2 1,2 7-362,-2 1 0,-4 6 1,3 6-1,-3 5-252,-2 5 1,0 7-1,0 0 1,0 1-291,0 1 0,0 0 1,0 6-1,-2-4-129,-3-1 1,3 3-1,-4-6 1,4-2-339,2-1 0,-6-3-498,0 1 0,2-11 273,10-7 1,-2-9-1,8-13 1,3-3 164,7-2 0,-3-2 1,4-6-1,-3 2 204,-3 4 0,-1-2 0,-3 7 916,-1 3-364,0 9 1,-3 14 0,-3 14 0,-4 7-98,-2 4 0,0-3 0,0 3 1,0-2-224,0-4 1,0-1 0,0-3 0,0 1-342,0-1 0,8-7 0,3-4-322,5-4 0,1-4 0,1-4 52,-1-6 0,1-11 1,-3-6-1,-1-4 225,-2-2 0,-3 6 0,3 0 0,-4 0 406,-1 1 1,-3 1 0,6 6 500,-2-2 0,-2 5 301,-6 7 0,0 16 0,0 5 0,-2 10-182,-4 1 1,2 6-1,-6 0 1,3 0-419,3-3 1,2 1 0,2-2 0,0-2-357,0-1 0,0-8 0,2-3 3,3-1 1,5-2 0,10-8 0,1-4-319,2-6 0,0-9 1,-7-4-1,-2 0 108,-3-1 1,-1-3 0,4 6-1,-5 2 252,-1 1 1,0 9-1,-4-1 763,1-2 0,1 9-161,-6 5 0,0 9 0,0 13 0,0 3-140,0 2 1,0 4-1,2 10 1,2 5-153,2 5 0,2 9 0,-4 6 0,3 10-209,3 11 0,-4 2 0,4 8 0,-3 0-16,-3 0 1,-2-6 0,-2 1 0,-2-9 152,-4-7 1,-1-12-1,-7-8 1,2-9-30,-1-12 1,-3-18 0,-1-19-129,-1-13 1,1-13 0,-1-12 0,1-7-308,-1-3 0,1-5 1,-2-3-1,-5-8-182,-5-8 0,-4-3 0,-2-7 0,2 5 11,4 1 0,4 4 1,9 12-1,5 10 93,5 9 1,6 20 0,8 7 0,11 7 90,14 5 1,4 2-1,12 2 1,5 0-431,8 0 0,6 0 0,2 0 1,0 0-1876,-1 0 1,3 0 2521,4 0 0,3-16 0,9-3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37.9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52 707 8149,'-15'-17'839,"5"-1"0,-7 1 0,9-1-596,6 1 1,4-1-1,4 1 1,7 1 147,9 5 1,5-5-1,8 5 1,0-5-184,0-1 1,0-1-1,0 1 1,-1-1-491,1 1 1,2-1 0,0 1 0,0-1-355,-4 1 0,-10 7 0,1 2-779,-5 1 1,-7 7 1414,-1 0 0,-15 15 0,2 12 0</inkml:trace>
  <inkml:trace contextRef="#ctx0" brushRef="#br0" timeOffset="1033">262 96 8135,'-10'-17'0,"-5"-1"2187,3 1-1634,4-1 0,1 10 0,7 8 0,2 12-300,3 9 1,-3 8 0,6 12-1,-2 6-121,0 3 1,0 8-1,-6 3 1,0-1-154,0 0 1,0 6-1,0-2 1,0 2-285,0-2 1,-6-4 0,0-9 0,2-7-808,2-9 1,4-4 635,4-13 1,-2-22 0,7-25-1,3-14 133,1-8 0,3-9 1,-1-4-1,1-4 76,-1-1 0,-5-7 1,-2 2-1,-3 6 298,-3 8 0,-2 6 0,-2 1 0,0 5 672,0 7 1,0 2-41,0 16 1,2 7 0,2 13 0,4 6-49,2 9 0,-1 11 0,5 6 0,-3 6-378,3 6 0,-6 4 0,-2 9 0,-2 2-228,1 3 1,-3 7-1,4-4 1,-6 0-25,-6-4 1,4 2 0,-5-2-1,1-3-52,0-7 1,0-13-1,6-12-36,0-3 0,2-12 0,4-10-163,6-14 1,3-9 0,2-12 0,1-4-98,-1-5 1,1 1 0,-1-2 0,1 1 19,-1 1 1,5 3 0,-3 9 0,-3 3-20,-1 7 0,-5 12 333,1 5 0,-7 19 0,2 13 0,-2 8 32,2 7 1,-4 6 0,4-6 0,-3-3-57,3-1 1,4-4 0,7-4 0,1-5-11,-1-5 1,3-9-1,1-4 1,4-6 27,3-6 1,-5-4 0,4-9 0,0-5 88,0-5 0,-5 2 0,1-2 1,-6-2 256,-5-2 0,2 6 0,-9 2 0,-1 1 209,-2 1 0,-2 0 1,-2 7-1,-3 4 21,-7 7 1,-6-3 0,-3 2 0,-2 2-162,1 2 1,-3 10 0,2 4 0,2 3-160,1 3 1,3 1-1,1 2 1,3 3-154,1-3 0,8 4 1,-4-1-1,2-3-120,1-2 1,1 5 0,10-1 0,5 0-102,5 2 1,1-5-1,1 1 1,1-5-216,4-5 1,-1-7 0,5 2 0,0-4-13,0-2 0,-5-4 0,1-6 1,-4-9 37,-1-6 1,-3 1 0,-1-5 0,-4-2 9,-3-2 1,-1 4 0,-6 2 0,0 2 251,0 3 0,0 3 0,-2 4 365,-4 3 0,4 6 0,-5 12-147,-1 6 1,6 5 0,-4 4-1,4 3 8,2-3 1,0 4-1,2 0 1,2 1-377,2-1 0,5 0 0,-3-4 1,2 3-330,4-3 1,-1-7 0,1-5 0,-3-1 22,3-4 0,1-4 0,3-6 0,-3-5 536,-3-5 0,2-9 0,-9-2 0,-1-2-47,-2-1 1,-2 9 0,2-2 0,2 3 520,2 3 0,0-1 0,-6 1 467,0 0 1,6 5-1,1 2 1,3 2-641,4 5 0,3-5 0,6 0 0,6-2-181,4-3 1,10-3-1,4-1 1,3-3-369,3-3 0,-1 4 0,0-5 0,-1 3-954,-5-2 0,-3 9 0,-10-3 1202,-4 1 0,-11 8 0,-11 1 0</inkml:trace>
  <inkml:trace contextRef="#ctx0" brushRef="#br0" timeOffset="1216">1712 61 8056,'-18'-12'377,"1"1"1,-1 1 0,1-4 519,-1 3 0,8 9 1,5 2-439,3 10 0,2 7 0,0 6 0,0 6-64,0 4 0,0 4 0,0 4 0,0 6-97,0 3 0,0 8 1,0 2-1,0 1-206,0-1 0,6-2 0,1-6 0,5-1-553,7-5 1,1-9 0,9-12-1,2-5-927,2-10 1,4-7 1387,4-3 0,11 0 0,10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33.97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30 164 9406,'-2'-35'0,"-2"2"734,-2 4 0,-5-2-672,5 7 1,6 13-1,7 17 1,3 17 451,4 14 1,1 7 0,3 11 0,-1 1-123,1 2 1,-7 10-1,1 0 1,2 6-183,1 0 0,1 5 0,-3 3 0,-3 3-127,-2 2 0,-1 4 0,-3-1 0,2-7-170,-2-3 1,-2-14 0,-2-12 0,0-9-163,0-8 1,8-18-1,1-25 145,1-15 1,6-18-1,-5-11 1,5-13 21,1-12 1,1-11 0,-1-7 0,-8 44 0,0-1-55,-1-1 1,1-1 0,0 3-1,0-1 1,8-47 0,1 2 118,-1 4 0,0 6 0,-1 9 0,-2 16 355,-3 15 1,-5 8-176,6 20 1,-7 7-1,5 20 1,0 9 7,0 7 0,-5 10 1,7 11-1,2 5-123,1 7 1,-3-1 0,-1 12 0,1 5-21,-2 3 0,3 2 0,-5-5 1,0 7 71,0 3 0,3 1 0,-3-7 1,0-9 75,0-10 1,5-9-1,-3-9 1,2-11-19,-1-9 0,1-9 1,5-15-1,1-4 54,-1-5 1,1-20 0,-1-10-1,1-9-82,-1-9 0,1-11 0,-3-11 0,-1-6-314,-3-6 1,-5 3-1,4-5 1,-2 0-272,-5-4 0,-1 4 0,0 6 0,2 11-234,2 14 1,0 18 0,-6 11-179,0 9 0,2 17 0,2 9 0,1 11-146,-1 11 1,4 5 0,0 10 1012,2 3 0,1 5 0,7 8 0</inkml:trace>
  <inkml:trace contextRef="#ctx0" brushRef="#br0" timeOffset="300">1130 1020 8277,'0'27'0,"0"-4"171,0-4 1,2-1 0,4-1 497,5 1 1,7-9 0,3-3 0,3-6-170,-3-6 1,0-3 0,1-11 0,1-3-226,-2-6 0,-1-2 0,-3 0 0,1 2-216,-1-2 0,-1 4 0,-3-3 0,-3 1-62,-2 2 0,-3 2 0,-7 9-132,-3 5 0,-5 3 0,-9 8 1,-5 2 37,-5 4 1,-2 11-1,0 12 1,2 4 172,-2 2 1,4 0 0,0 0 0,1 2 6,5 4 1,4-4 0,5 5 0,6-1-208,4 0 0,4-6 0,4-6 0,6 0-437,3-2 0,10-4 0,4-9 0,6-4-599,6-3 0,-2 5 1,7-6 1159,3-2 0,9-2 0,4-2 0</inkml:trace>
  <inkml:trace contextRef="#ctx0" brushRef="#br0" timeOffset="1317">2824 1351 8344,'-6'-40'464,"0"-1"0,-5-8 1,5 5-1,2-3 8,2 1 0,2 5 0,0-4 0,-2 3-200,-4 3 1,3 10 0,-7 5 0,0 7 153,0 5 1,-1-1 0,-7 9-318,1 6 0,-1 13 0,-1 16 0,-2 8-198,-3 8 1,1 3 0,4 6 0,-3 5 78,-1 3 1,0 11 0,5-9-1,1-2 70,-1-2 0,9-5 0,3-9 0,4-5 118,2-6 0,2-8 1,4-18-1,7-5-37,9-4 0,5-4 1,6-6-1,0-9-67,2-10 0,-4-16 0,11-9 0,-1-12-154,0-10 1,0-6-1,-6-9 1,-2-4-40,-19 44 0,1-1 1,0-4-1,-1-1 1,-4 0-1,-3 0 0,0 1 1,-2 1-132,0 2 1,0 1 0,-3-37 0,1 11-1,-5 8 51,-3 10 0,-9 15 0,2 22 279,-3 7 1,5 11-1,2 12 1,3 11 65,-1 5 0,0 12 0,6 9 0,0 5-31,0 1 1,0 2 0,0 5 0,0 3-118,0 0 0,0 10 1,0-6-1,0 0-183,0 2 1,0 1 0,2 7 0,2 2-187,2-5 1,5 1 0,-3-18 0,2-7-191,3-12 1,3-12 0,1-13 0,1-10 146,-1-12 0,1-17 0,-1-20 0,-1-3 354,-5-3 0,3-5 0,-6 0 0,-1 4 250,1 5 0,4 1 1,-4 7-1,-1 2 387,1 2 1,4 10 0,-4 2 0,1 3 42,5 5 1,1-2 0,3 13 0,-1 0-370,1-2 0,5 6 0,0-2 0,-1 8-134,-3 8 0,4 5 1,1 5-1,-3 1 59,-2-2 1,-1 5 0,-3-1 0,-3 0-256,-6 0 0,-4 10 1,-4-4-1,-4 0 44,-6 2 1,-5 0 0,-6 2 0,-5 0-132,1 0 1,-4-10 0,8-7 0,2-11-493,1-5 1,3-4 0,1-3 0,5-11-249,5-11 0,4-4 1,4-16-1,4-1 307,5-3 0,7 1 1,3 3-1,4 7 599,2 3 0,-3 4 0,3 4 0,-2 7 17,-4 9 0,-1-1 0,-3 8 0,1 4 265,-1 6 1,-1 6 0,-3 7 0,-3 1 680,-2-1 1,0 9 0,-5 3-1,3 2-425,-2-2 0,-2 4 0,-2-2 0,0 6-326,0 3 0,0 1 0,0-6 1,0 0 66,0 0 1,0-6-1,0-2-419,0-2 0,2-9-109,4-10 1,-2-20-1,7-9 1,3-8-159,1-4 0,3-2 0,-1 0 0,1 0 135,-1 4 0,-5 4 0,0 0 0,-1 6-189,-1 3 586,5 11 1,-11 3-1,6 12 1,-2 5 13,-4 5 0,-2 3 0,-2 3 0,0 1-289,0-2 0,-6-1 1,0-3-1,2 1-1603,2-1 334,2 1 1419,0-9 0,8-9 0,2-9 0</inkml:trace>
  <inkml:trace contextRef="#ctx0" brushRef="#br0" timeOffset="1653">4064 251 8048,'0'-12'1038,"0"1"1,0 9-1,2 2 1,2 10-930,2 5 1,0 12 0,-6 6 0,0 8-134,0 4 0,-6-5 1,-2 7-1,-2 1-176,-3 3 0,3 1 0,-2 1 0,1-3-757,1-3 1,0-5-1,6-9-189,-1-3 0,1-7 980,10-12 1,-3-3-1,9-8 1,2 0 272,1 0 1,3-6 0,-1-1 0,1-1 314,-1 0 1,0-4 0,1 5 0,-1-1 237,1 0 1,5 0 0,2 5 0,3-5-232,3-2 0,2 4 0,2-3 0,-1-1-621,1 0 0,0 6 0,-2-2 0,-4 3-939,-5-3 1,-5 4-449,-1-4 1579,-9 4 0,-9-6 0,-9-1 0</inkml:trace>
  <inkml:trace contextRef="#ctx0" brushRef="#br0" timeOffset="1903">4326 338 8048,'-10'-17'1194,"3"7"0,7 6 0,0 14 0,0 9-876,0 7 1,5 5 0,1 10 0,-2 5-118,-2 5 0,-2 9 0,0 4 0,0 4 48,0 2 1,0-1 0,-2 1-1,-2 0-48,-2 0 1,1-10 0,5-6 0,0-9-283,0-8 1,0 0 0,2-16 0,3-5-526,7-9 1,5-5-1,7-4 1,5-3-495,4-7 0,2-9 0,2-5 0,1-1-1131,3-4 2231,8-2 0,3-2 0,10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50.0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501 524 7754,'18'-42'-207,"-9"-1"1,-3-6 0,-4 5-91,-2 1 1,-8 4 0,-1 8-1,-5 2 478,-3-2 1,3 0-1,-9 0 1,1 4 453,-1 2 0,4 3 0,-6 9 1,1 3-164,1 2 0,0 2 1,5 8-1,3 6-132,3 9 0,-1 3 1,5 9-1,0 4-304,0 6 1,2 0 0,6 7-1,0 3-97,0 1 0,0 8 0,0 2 0,0 3-166,0 3 1,0 7 0,0 5-1,0 3-115,0 9 0,0-1 0,0 10 0,1-49 0,0 1-114,2 0 0,0 1 0,-1 45 1,4-6-1,-2-10 81,2-11 1,-2-19 0,5-24-1,-1-23 375,-4-24 0,0-22 0,0-22 0,1-4 0,-1-2 0,-10 0 0,-5 0 0,-5 0 0,-1 0 0,-1 2 0,-1 4 0,-2 6 0,-3 4 0,-1 3 0,4 3 0,-2 5 146,1 6 1,3 6 209,1 14 0,9 9 0,7 8-134,11 10 0,5 3 1,13 1-1,0-4-108,0-3 0,4 5 1,8-6-1,2-2-168,-2-2 0,2-2 1,-5 0-1,-3 0-100,0 0 1,0-6-1,2 0 1,-2 2 95,-4 2 1,-3 2-1,-9 0 1,1 0 254,-1 0 1,6 2-1,1 4 1,-3 4-12,-2-1 0,-1 7 0,1-6 0,3 1 42,1 1 1,0 0 0,-5 5-47,-1 1 0,-1-1-228,-5 0 0,-5 1 0,-12-1-16,-5 1 1,-5-7-1,-3-1 1,-3-2-38,-1-4 1,-6 4 0,4-1-1,0 1 25,-1 0 0,1-2 0,4-6 1,-3 0-284,3 0 1,8-2 0,3-4-1,0-6-46,0-3 1,7-3-1,-3-1 1,4-2 402,2-3 0,8-7 0,3 2 0,5-4 0,1-2 0,1 0 0</inkml:trace>
  <inkml:trace contextRef="#ctx0" brushRef="#br0" timeOffset="283">886 681 7754,'7'18'-287,"-3"-1"0,8 1 549,1-1 1,1 1-1,0-3 1,-5-1 53,-1-3 0,4 1 0,-5 8 0,1 1-7,0 2 0,-2 0 0,-6-3 0,0 1-263,0 2 1,0 7-1,0-5 1,0 0-84,0 0 0,-6-1 0,-2-9-77,-2-3 0,5-5 167,-7-7 1,2-9 0,-1-7 0,5-7 82,4-4 0,2 0 0,2-4 0,2 1 8,2-1 1,7 4 0,-1 0 0,3 2-184,3 4 1,-1 1-1,1 3 1,1 1-498,4 4 1,-1 5-1,5 7 1,0 0-107,0 0 0,-5 7 0,1 5 0,-4 4 642,-1 1 0,-9 1 0,-1-1 0,-8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47.57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122 507 7858,'0'-25'1042,"0"5"0,-2-3 0,-2 3-332,-1 3 1,-1 3-58,6 9 0,0 8 1,0 21-1,0 5-121,0 4 1,6 10 0,-1 3 0,-1 5-353,-2 1 0,-2 8 0,0 4 1,0 6-306,0 6 0,-2 5 1,-3 12-1,-7 4-202,-4 0 1,8-46 0,-1-1 0,-9 41 0,1-7-731,0-12 1,7-20-1,4-17-952,4-10 0,4-23 2009,4-13 0,4-28 0,7-16 0</inkml:trace>
  <inkml:trace contextRef="#ctx0" brushRef="#br0" timeOffset="452">35 594 7858,'0'-25'510,"2"-2"0,4-2 198,5 0 0,5 7 0,3-1 0,5 3-237,5 3 1,4 7 0,0 4 0,-2 5-221,-2 1 0,-2 0 0,4 1 1,-4 5-144,-2 6 1,-3 3-1,-11 3 1,-5-1-54,-4 1 0,-2 7 0,0 2 1,-4 2-207,-7 0 1,-3 1-1,-13 5 1,0-1-206,0 1 1,-3 0-1,-3-2 1,2-2-221,2-2 0,2-7 0,-2-1 0,6-7-396,3-8 0,5-6 0,3-8 572,6-10 1,12-7 0,8-10 0,5-2 361,4-3 1,9 1 0,-3-6 0,4 2 245,2 5 0,-1 3 0,1 6 0,0 5 226,0 5 0,0 3 0,0 5 0,0 5 156,0 4 1,0 2-1,-2 2 1,-2 2-237,-2 2 1,-2 7 0,2-1 0,-3 3-228,-1 3 0,-12-7 1,3 1-1,-4 2-76,-3 1 0,-5 3 0,2-1 1,-6 1-58,-6-1 0,-4 1 0,-9-1 0,-4 0-32,-6 1 0,-4-1 1,-2 1-1,0-3-281,0-3 1,0-4 0,2-8-1,2 0-188,2 0 0,7 0 1,-1-2-1,6-6-367,5-9 0,4-3 0,10-9 874,4-2 0,11-10 0,11-3 0</inkml:trace>
  <inkml:trace contextRef="#ctx0" brushRef="#br0" timeOffset="652">961 419 7858,'7'10'327,"1"6"1,6-5-1,-3 5 359,3 1 1,-4-5 0,1 0 0,1 1-166,-2 3 0,-3 3 1,-7 2-1,0 3-274,0-3 1,0 4 0,0 1 0,-2-1-525,-3 0 1,-3 4-1,-6-8 1,3-3-602,-3-4 1,4-11 0,-1 1 182,-3-8 1,6-7 0,3-13 0,3-7-1216,2-7 1910,0-7 0,0-15 0,0-2 0</inkml:trace>
  <inkml:trace contextRef="#ctx0" brushRef="#br0" timeOffset="801">961 88 7858,'0'-18'244,"0"1"0,2-1 754,3 1 1,-1 7-618,8 4 0,-6 4 0,5 4 0,1 4-197,-2 6 0,5 5 0,-3 5 0,3 3-514,3 2 0,-1-4 0,1 6 1,-1 2-512,1 2 1,-3-4 0,-1 1 0,-3-1 840,3-2 0,9 6 0,4-6 0</inkml:trace>
  <inkml:trace contextRef="#ctx0" brushRef="#br0" timeOffset="1085">1275 489 7858,'8'18'456,"-6"-1"554,3 1 1,-3-1 164,-2 1 0,6-1-517,0 1 1,0-7-436,-6 1 1,0-6-237,0 5 1,2-7-526,4 2 0,-2-4 133,7-2 0,-5-8 0,6-3 0,1-7 119,3-5 0,-5 3 0,1-5 1,2 2 249,1 0 1,3 5 0,-3 7 0,-1-1 454,-3 2 1,1 2-44,5 8 0,-7 8 1,-4 4-1,-4 3-185,-2 3 0,0 7 0,0 4 0,0 2-218,0-2 1,0 4-1,-2-4 1,-2 2-717,-2-1 0,0-5 1,6-8-1866,0 1 2608,0-9 0,0-1 0,0-8 0</inkml:trace>
  <inkml:trace contextRef="#ctx0" brushRef="#br0" timeOffset="1268">1607 507 8720,'6'-12'1332,"-1"1"0,3 5-986,-2-6 1,4 8-1,7-2 1,1 2-1,-1-1 1,8 3 0,4-6 0,4 2-809,2 0 0,0-5 0,2 3 0,2 0-49,2 0 0,-3-5 1,-6 3-1,-5 0-1292,-2 5 0,-2-3 1803,-5 2 0,-9-2 0,-3 2 0,-4-3 0,-2-9 0</inkml:trace>
  <inkml:trace contextRef="#ctx0" brushRef="#br0" timeOffset="1685">1991 175 7858,'-8'-25'0,"-3"5"258,-5 7 0,1 7 1,1-4-1,2 2 275,-1 5 1,3 3 0,0 5 0,1 7 8,-1 4 1,4 9-1,-4 4 1,3 4-239,3 2 0,2 0 1,2 2-1,-2 3-332,-4 7 0,4-2 0,-4 1 1,6 1-147,6-3 0,4 5 0,7-10 1,3-6-735,3-8 0,-2-8 1,8-5-1,2-8 145,2-8 1,8-12 0,0-9 0,-2-2 556,-2-4 0,-2-2 0,-2-2 0,-4 2 288,-6 4 1,-4 4 0,-3 7 0,-5 1 654,-5-1 0,-4 7 0,-4 1 380,-4 2 1,-3 2 0,-9 6 0,1 0-534,-1 0 0,1 2 1,-1 2-1,1 4-337,0 2 1,-5 1 0,3 7 0,3-1-58,1 1 1,7 5-1,2 0-94,4-1 1,4-3 0,4-1 0,6-3-21,3-3 0,8 3 0,3-3 0,-1 1-123,0-1 0,6 4 1,-4-5-1,0 5 51,-3 1 1,-7 1-1,-3-1 1,-4 1 54,-3-1 0,-3 3 0,-10 1 0,-5 2-228,-5-1 1,-7-3 0,-2-4 0,-1-3-922,1-6 0,-4 2 0,6-2-2300,1-3 3390,3-8 0,9-13 0,3-9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51.84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437 523 7905,'0'-28'0,"0"5"0,0 4 308,0 1 1,0-1 0,0-2 0,-2-3 221,-4 3 0,2 7 1,-9 5-1,-5 1-8,-3 4 1,-10 2 0,2 2 0,-4 2-128,-2 4 0,0 3 0,0 11 1,2 3-228,4 6 0,4 4 1,7 4-1,1 2-302,-1 2 1,3 7 0,3-3-1,6-1-367,4-3 1,2 2-1,0-2 1,2-4-178,4-6 1,9-6 0,11-10 0,1-3-59,4-6 1,4-6 0,4-8 0,1-8 400,-1-5 1,0-10 0,-2 4 0,0-2 334,-4 0 0,-10-6 0,0-6 0,5 0 0,-1 6 0</inkml:trace>
  <inkml:trace contextRef="#ctx0" brushRef="#br0" timeOffset="817">524 488 7905,'0'-18'455,"0"7"0,0-1 1194,0-2-1164,0-1 0,0 15 0,0 9-290,0 11 1,0 9-1,2-4 1,2 2-131,2 4 1,0 2 0,-6 2-1,0 0-134,0 0 1,0-4 0,0 0 0,0 2-34,0-2 0,-6-7 0,-2-1 0,0-4-435,0-1 422,-5-9 1,5-14 0,-3-15 0,5-7-87,4-10 1,8 2 0,1-7 0,3 1-76,4 0 1,-5 0 0,3 6-1,3 2 50,7 4 0,-3 2 1,5 8-1,-5 1 21,-2 9 0,3 5 0,1 4 0,2 0 157,-1 0 0,-3 7 1,-1 5-1,-1 2 123,1-3 1,-1 3 0,0-8 262,1-2 1,-1-2 72,1-2 1,-8-8-94,-5-4 0,-8 2 1,-5 1-1,-2 1 153,-4 4 0,5 2 1,-3 2-14,-1 0 0,-1 2 1,0 2-1,5 4-274,1 1 0,0 3 0,4 6 0,-2-1-47,3 1 0,-5 1 0,2 2 0,2 4-100,2 3 0,2-7 1,0 4-1,0-1-138,0-1 1,6 0-1,2-5 1,1-1-157,5 0 1,2-7-1,1-4 1,0-4-33,1-2 0,5-10 0,1-5 0,-3-9 5,-2-3 1,1-8 0,1-7 0,2-1 82,-1 0 0,-9 3 0,-3 7 0,-2 1 163,-4 3 1,-2 8 0,-2-2 449,0 3 0,0 13 28,0 7 0,0 7 1,0 11-1,0 1-117,0 4 1,0-1 0,0 5 0,0 0-98,0 0 0,0 4 0,0 8 0,0 2-234,0-2 1,0 7 0,0 5 0,0 9-103,0 8 1,0-2 0,0 11 0,0-1 27,0 0 1,-6 1 0,0-5 0,0-2 198,-2-8 1,6-15-1,-5-12 1,1-10-3,0-6 1,-2-9 0,4-6 0,-3-8-80,-3-8 1,-2-11-1,-5-6 1,-1-6-40,1-6 1,-1 2 0,1-5 0,-1-3-137,1-3 0,-2 7 1,-1-7-1,1 3-24,3 2 1,5 1 0,-1-3-1,6 7-67,4 3 1,10 9 0,4 5 0,5 4-312,6 1 1,4 3-1,6 3 1,-1 6-100,-3 4 0,0 2 0,6 0 0,-2 0 159,-4 0 0,4 0 1,-6-2-1,0-1 481,-4-3 0,-3 0 0,-3-2 0,1-2 0</inkml:trace>
  <inkml:trace contextRef="#ctx0" brushRef="#br0" timeOffset="1517">1293 470 10897,'0'-17'1328,"0"5"-714,0 0 0,2 7-64,3-7 1,-3 10-414,4 2 1,-2 8 0,0 11-1,2 4-145,-2 7 1,-3 10 0,-1 7 0,0 3-232,0 3 1,0 7 0,0 6 0,0 8-169,0 7 0,0-3 1,0-3-1,0-3 7,0-2 0,0-2 1,0-4-1,0-8-651,0-7 1,0-14 525,0-12 0,6-21 0,0-16 0,0-15 291,2-10 0,-6-11 0,3 0 1,-3-7 233,-2 1 0,0 2 0,0 1 0,-2 1 0,-3 0 0,1-1 0,-8 1 0,0-1 35,3 1 1,-7-2 0,5-3 0,-3-1 284,2 2 1,-1 2 0,7 3 0,2 3 395,2 1 1,4 16 0,2 2 0,4 9-176,1 9 0,-3 3 1,6 8-1,2 0-360,1 0 1,2 2 0,1 4-1,1 5-153,5 5 0,-5 1 0,4 1 0,-3-1-22,-3 1 1,-5 5-1,-2 2 1,-3 2-255,-3 5 1,-2-5 0,-2 2 0,-2 2-53,-4 2 1,-3 2 0,-9 0 0,-1 0-26,-4 0 0,3-8 0,-5-4 0,2-4-305,-1-1 0,7-8 0,5-7 1,1-6 326,1-9 1,2-13 0,8-8 0,2-8 302,4-4 0,4 1 0,7-5 0,2 6 0,5 7 0,-5-1 0,4 13 0,-1 1 325,1-2 1,-4 11 0,7-1-1,-3 3 389,0 3 0,6 5 1,-3-2-1,-1 4-187,0 2 0,6 0 0,-4 0 0,2 0-479,0 0 1,-1 0 0,1 0 0,-4 0-437,0 0 1,-5 0 0,3 0 0,-4 0-2073,-1 0 1707,-9 0 0,-3 0 1,-10-2 752,-1-4 0,-17-4 0,3-7 0</inkml:trace>
  <inkml:trace contextRef="#ctx0" brushRef="#br0" timeOffset="1916">1799 103 7843,'0'-17'0,"0"0"0,0-1 781,0 1 1,-2 1-182,-4 4 1,4 7-1,-3 10 1,3 7-360,2 4 1,-2 9-1,-2 6 1,-2 6-101,2 3 0,-4 11 0,1-1 1,-1 7-110,0-1 1,-4 4 0,5-2 0,-1 1-75,0 1 0,2-8 1,6 0-1,0-11-178,0-10 0,0-6 0,2-9-8,4-4 0,4-14 1,7-16-1,3-9 117,3-6 1,-4-2-1,6-2 1,-1-2 85,-1-1 1,6 5-1,-6 6 1,1 0 17,1 1 1,-6 9 0,5 9 0,-3 3 98,2 3 1,-3 2 0,3 4-1,-6 5 82,-5 11 0,2 1 1,-7 8-1,1 1 108,0-1 1,-2-4 0,-6 4 0,0-2 9,0-3 0,-8 3 0,-4-2 0,-3-1-109,-3-3 1,-5-7 0,-2-3 0,-2 1-96,-4 0 1,3-6 0,1 2 0,2-5-537,4-1 1,-3-1 0,5-5 0,4-8-336,-1-7 0,8-1 0,2-5 1,4 0-146,2 0 1,2 4 0,4-5 0,6 3 927,3 4 0,11 2 0,1 1 0</inkml:trace>
  <inkml:trace contextRef="#ctx0" brushRef="#br0" timeOffset="3600">2550 750 7780,'0'-18'273,"0"1"0,0-1 0,0 1 1,-2-3-33,-4-3 1,2 2 0,-5-6 0,-1-1 9,0 1 1,-1 0 0,-7-4 0,1 4 44,-1 2 1,1 7 0,-3 7 0,-1-1 123,-2 2 0,-1 2 0,7 10-158,-1 4 0,3 4 1,1 9-1,5 3-115,1 1 1,-4 2 0,6-2 0,3 5-101,1-1 1,-4 4 0,0-6-1,2 0-77,2 0 1,2 5 0,0-7 0,2-2-129,4-1 0,-2-9 0,7-1 0,3-2-216,2-4 1,3-2-1,2-4 1,3-4 161,-3-6 0,4 0 0,-2-1 0,1-3 153,1 3 0,-8-1 0,3-3 0,-7 1 78,1 5 1,2-3 551,1 8 0,-5 0-199,-1 6 0,-7 8 0,2 4 1,-4 5-132,-2 7 1,0-3 0,-2 8 0,-2 2-50,-2 2 0,-5 10 1,3 3-1,0 5 26,0 1 1,-5 8 0,3 4 0,-2 4 80,1 2 1,-1-2 0,-5-2 0,-1-4-45,1-2 0,5 2 1,0-9-1,-1-11-166,-3-9 1,-1-15 0,-1-12-154,1-4 1,5-18-1,3-7 1,-1-10-18,0-8 0,4 2 0,-3-7 0,-1-3-241,0-1 1,6-3 0,-3-1 0,1 0-138,0 1 0,0-1 0,6 13 0,0 2-65,0 3 0,8 3 1,4 3-1,5 7-119,6 4 0,-1 7 0,7 2 0,2 1 16,2-1 0,2 4 0,0-4 1,0 1 75,0-1 1,-2 0-1,-2-3 1,-4 3 550,-2 2 0,-2 1 0,-5 1 0,-1-4 0,1 0 0,-7-3 0,-1 5 0,-2-2 0,-4-3 0,3 3 0,-1-2 385,-2-1 1,-2-3 1236,-2-1 0,0-1 1533,0 1-2762,0 7 1,2 2-1,2 10-398,2 4 0,-1 4 0,-5 9 0,0 3 85,0 1 1,0 2 0,0-4 0,0 5-215,0 1 1,0-6 0,-1 4 0,-3-1-108,-2-1 1,0-6 0,6-5-316,0 2 0,0-9 194,0-5 1,2-9-1,2-15 1,4-5-22,1-4 0,3-2 0,5 1 0,1 1 88,-1 3 0,3-1 0,1 8 1,2 4 151,-1 5 1,-1 1 0,2 5 0,5 0 211,-1 0 0,6 2 1,-4 6-1,6-2 369,5-3 1,-3-3 0,4-6 0,-6 3 157,-6-3 0,-4 4 0,-7-1-33,-1-3 0,-7 4 0,-6-1-237,-8-3 1,-6 6 0,-9 3-1,-2 3-123,-3 2 1,-5 0-1,4 0 1,-2 0-54,-4 0 1,4 7 0,-1 5 0,3 4-200,4 1 0,-4 1 0,1-1 0,5 1-43,5-1 1,1 2 0,5 3 0,0 1 53,0-2 1,3 1 0,7-1-1,3 2 14,7-1 1,4-5 0,3-5 0,2-6-215,3-4 1,7-2 0,-2-2 0,2-4-43,-2-6 0,2-5 0,-6-7 0,0-3-93,1 0 0,-3-4 0,-8 6 0,-1 0 131,-2-1 1,-8 3 616,1 6 0,-5 9 60,-5 8 1,3 2 0,-6 9 0,2 3-190,0 2 1,0 3 0,6 2 0,0 3-491,0-3 0,0-2 0,0-1 0,2-1-376,4 1 0,-4 1 0,6 2 0,-2 3-628,-1-3 1,7-7-1,-4-3 671,2 3 1,1-6 0,7-3 576,-1-3 0,1-4 0,-3-3 0,-1-7 0,-3-4 0,-1-1 0,4-2 0,-3-3 0,3-1 0,-4 0 0,-1 5 863,-1 1 0,0-1 761,-2 1 1,-4-1-408,3 1 0,-5 7-654,-5 4 0,3 12 1,-6 6-1,2 3-273,0 3 0,0 1 1,6 3-1,0 3-299,0 2 1,-2 2-1,-1 8 1,-3 4-267,2 5 0,-4 11 1,0 3-1,-1 2-229,-5 4 0,0 2 0,1 2 1,3-3-488,2-3 1,1-11 400,1-12 1,4-24 0,-2-19 0,8-23 201,8-18 1,-3-15 0,3-8 0,0-4 345,-3 0 1,5-3 0,-8 9-1,-2-4-28,-3-2 1,-1 2 0,0 4-1,0 6 449,0 3 1,0 11 0,0 5-1,0 8 1326,0 8 0,8 11-1292,4 6 0,3 6 0,3 4 0,-1 4-322,1 1 1,-1 1 0,1 4-1,-1-3-84,1 3 1,-3-4 0,-1 1-1,-5 3-171,-1 1 0,-2 9 0,-6-1 0,0-2-167,0-1 1,-2 3 0,-4 2 0,-5 2-91,-5 4 0,-7-3 1,0 1-1,1 0-107,3-2 0,-3-2 0,3-9 0,4-5-159,-1-5 0,8-6 0,2-8 687,4-9 0,2-8 0,16-26 0,3-3 0</inkml:trace>
  <inkml:trace contextRef="#ctx0" brushRef="#br0" timeOffset="4533">3842 226 7780,'0'-12'0,"0"0"0,0-1 549,0-3 0,6-7 1,2 2-1,0 3 693,-1 5 0,7 1-610,-2-5 1,-3 7 0,1 6-407,-2 8 1,-2 13-1,-6 12 1,0 4-145,0 2 0,-2 6 0,-2 4 0,-4 1-64,-2 3 0,5 3 0,-5-9 0,2 0-156,4-1 0,-4 3 0,3-10 0,1-8-258,2-6 1,4-11 145,4-4 1,-3-18-1,9-7 1,0-6 10,-3-7 1,7 1 0,-6 2 0,1 6 72,1 4 0,-2 1 1,3 3 170,-1 3 1,-6-2 0,3 11 97,-1 4 1,-2 3 0,-6 12 0,2 3-69,4 1 1,-4 5 0,4 0 0,-5 0-147,-1 1 0,0 3 0,0-6 0,0-2-926,0-1 1,2-3 433,4 1 0,-2-9 1,6-5-1,0-8 248,-1-7 0,1-5 1,3-3-1,-1-3 355,2-1 0,1-2 0,3 4 0,-1-3-7,1 3 1,-7 2 0,1 1 0,2 3 69,1 3 1,-3-2-1,-1 7 1440,3-3 1,1 6-861,3-2 1,-8 12-1,-5 6 1,-3 3-256,-2 3 0,6-1 0,0 1 1,-2-1-52,-2 1 0,4 1 0,-1 2 0,-1 3-149,-2-3 0,4-2 0,2-1-211,2-1 0,-5-7 1,7-4-131,2-4 1,-5-2 0,3-2 0,2-4-72,1-6 1,-3-11-1,-1-4 1,3-4-50,1-4 0,-3 4 1,-2-8-1,0 6 234,-1 4 0,-3 2 0,4-2 0,-3 5 336,-3 5 1,-2 7-1,0 3 128,4 1 1,-4 4 0,4 10-41,-4 5 1,-2 11 0,0 1-1,0 0-49,0 3 0,-6 1 0,0 6 0,2 0-178,2 2 0,2-4 1,0 11-1,0 1-293,0 4 1,0 5 0,0 6 0,0 6-66,0 4 1,-2 2 0,-2-2 0,-1 0 87,1 2 0,0-14 0,0 2 0,-2-13 261,2-8 0,-3-10 0,-1-6-68,-2-7 1,-2-8 0,-3-14 0,1-8 30,3-5 0,-1-10 1,-5 0-1,-1-6-98,1-4 1,-1-7 0,1 3-1,-1-1-28,1-1 0,1 2 0,3-1 0,3 3 73,2 0 0,2 14 1,8 0-1,4 8-250,6 3 1,3 9 0,5 3 0,3 4-380,6 2 1,-2 0 0,2 0 0,2 0-170,2 0 0,-3 2 1,-3 2-1,0 4 9,0 1 0,-4-5 1,5 4-1,-5 0-1537,-8 3 2267,3-3 0,-9 15 0,9-3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08.54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59 1590 7869,'0'14'266,"0"-1"0,-2-9-856,-5 3 598,5-5 1,-9-2 122,5 0 0,4-2 0,-5-5-35,5-6 1,2-5-1,0-1 1,0-3-4,0-4 0,0-5 1,-2-8-1,-3 0-52,-1 0 0,-1-9 0,7-7 0,0-8-77,0-9 0,0 2 0,0-2 1,2-2-14,5-3 1,-5 8 0,7 3-1,-3 7-14,1 7 1,2 2-1,-5 8 1,3 3-76,-3 8 0,5 1 0,-3 4 1,1 2 30,1 2 1,-5 2-42,3 1 1,3 6-166,-3 0 171,1 8 1,-14-1-1,-1 10-143,-3 3 0,6 8 285,-1-2 0,-5 4 0,0 3 0</inkml:trace>
  <inkml:trace contextRef="#ctx0" brushRef="#br0" timeOffset="631">98 334 6551,'-11'-9'2373,"3"5"-2241,8-9 1,2 8-1,4-1-35,8 4 0,3 2 0,5-2 1,2-3-24,2-1 0,9-7 1,-2 4-1,4 0 40,2 0 1,2-4-1,3 5 1,4-3-70,2-5 1,0 5-1,5 1 1,-3-1-67,3 0 1,-5 0-1,0-4 1,-2 1-185,-4-1 1,-9 4 0,-3 0-1,1 0 10,-2 1 1,-3-1 0,-8-2 0,-3 4-100,-4 0 173,5 7 169,-7-7-117,-1 9 24,-1 0-507,-9 0 1784,0 0-470,0 9-371,0-7 1,0 16 0,0-5-228,0 4 1,0 5 0,0 2 0,0 6-226,0 8 1,0-1-1,-2 15 1,-2 5-190,-3 6 1,1-2 0,6 7 0,0-5-345,0-4 1,0 2 593,0-15 0,8 0 0,3-7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1:57.4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106 148 7685,'0'-17'650,"0"-1"1,0 1 0,0-1 129,0 1 1,0-1 203,0 1 1,0 5-367,0 1 1,0 9 0,0 4-486,0 13 1,-2 5-1,-2 9 1,-2 4-251,2 5 0,0 7 0,0 8 0,-3 1-294,-3 4 0,6-2 1,-4 6-1,2-1-536,1-5 1,-1 4-1,6-2 1,0-3-382,0-7 1,0-7 1327,0-12 0,0 4 0,0-6 0</inkml:trace>
  <inkml:trace contextRef="#ctx0" brushRef="#br0" timeOffset="196">36 1161 7685,'-6'12'631,"-2"-3"382,-2-1 1,7 6-289,-3-3 0,4-1-323,2 2 0,0-6 415,0 5-221,0-7-3421,0 4 2825,8-8 0,1 0 0,9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02.8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193 664 8170,'-19'-19'504,"-5"-5"1,3 3 0,-6-8-1,4-2-187,7-2 0,1-4 1,7-2-1,0-4 124,0-1 1,4-1 0,10-3 0,8 3 23,7 2 0,8 3 1,12 5-1,6 2-299,3 4 1,4 11 0,5 12 0,3 4-265,0 2 0,0 16 1,-6 9-1,4 12-24,2 10 1,-5 13-1,-1 10 1,-8 9-272,-7 6 1,-10 9-1,-6-1 1,-5-2 185,-10-2 0,-9-9 0,-8-6 1,-11-7 494,-9-3 0,-6-17 1,-4-4-1,-4-14 64,-5-10 0,-1 1 0,-1-15 0,-3-1-158,3-2 0,5-4 0,-1-3 1,-1-7-84,0-4 0,5-9 0,-5-2 0,2-4-352,4-4 1,1 4 0,-1-12 0,-2 2-616,2 1 0,10-1 0,6 6 0,5 0-2829,7 0 3685,3 8 0,23 2 0,5 7 0</inkml:trace>
  <inkml:trace contextRef="#ctx0" brushRef="#br0" timeOffset="533">700 1502 7772,'-18'0'307,"6"2"343,1 4 1,7 4 0,-2 9-275,4 4 1,2-1 0,0 7 0,0 2 32,0 2 0,0 10 0,0 3 0,0 7-156,0 5 0,0 4 0,0 8 0,0 2-149,0 3 1,-2 11 0,-2 7-1,-3-2-226,-3-2 1,4-17 0,-4-10 0,3-11-1243,3-11 0,4-20 489,6-15 0,-5-12 1,7-15-1,-2-3-496,0-2 1371,7-2 0,-3-14 0,8-1 0</inkml:trace>
  <inkml:trace contextRef="#ctx0" brushRef="#br0" timeOffset="833">700 2044 8207,'-8'-18'576,"6"7"1,-6 1-168,0 2 0,1 0 0,-7 4 0,2-1-10,-1 1 1,-3 0-1,-1 0 1,-1-2-144,1 2 0,-8-4 0,-3 3 0,-1-1-100,0-2 1,0 4-1,-4-5 1,2 1-299,2 4 0,2-4 1,-2 2-1,5 2-3034,5 2 1843,2-5 0,9 5 1333,8-4 0,8 12 0,9 3 0</inkml:trace>
  <inkml:trace contextRef="#ctx0" brushRef="#br0" timeOffset="1050">769 2044 7954,'-5'17'1610,"-1"1"1,2-9-828,10-3 1,5-4 0,11-2-608,1 0 1,2 0 0,-3 0 0,3-2-335,2-4 0,0-1 0,4-7 0,-2 4-447,2 2 0,-5-3 0,-1 5 1,-2 0-2774,0-2 3378,1 6 0,-7-5 0,1 7 0</inkml:trace>
  <inkml:trace contextRef="#ctx0" brushRef="#br0" timeOffset="1333">682 2550 7920,'-17'0'135,"5"-6"0,0 0 622,-1 3 0,3 3 1,-2 5-417,-1 7 0,3 6 1,-2 3-1,1 4-109,1 2 0,-5 2 0,3 8 0,-4 4-263,-1 6 0,-6 3 1,-1 2-1,3-1-350,2-5 1,3 3 0,3-8 0,3-4-1491,2-6 1871,2-6 0,14-23 0,2-4 0</inkml:trace>
  <inkml:trace contextRef="#ctx0" brushRef="#br0" timeOffset="1500">700 2725 8817,'11'0'384,"1"0"0,1 0-361,3 0 1,1 8 0,1 3-1,-1 5 708,1 1 0,5 3 0,2 1 0,2 4-742,5 2 0,-5-3 0,0 3 0,0 0-935,0 0 1,-5-4 0,1 5 945,-4-3 0,6-2 0,3-6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05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69 140 8063,'-18'0'11,"1"0"1,5 0 1351,1 0-767,7 0 1,-2 0-539,12 0 0,-2 2 0,7 2 0,3 3 17,1 3 1,1 4 0,-2 7 0,-3 4-59,3 2 0,1-3 0,3 5 1,-1 2 14,1 2 0,-1 4 1,1 1-1,-1 3-32,1-2 0,-7-2 1,1-2-1,1-2 10,3-4 1,-4 2-1,-3-6 1,1 0-31,0 1 0,-6-9 1,1-5-1,-3 1-52,-2 3 1,6-5 9,0 1 1,0 0-23,-6 5 0,2 1 15,4-1 0,-5-5 4,5-1-21,-4-7-405,-2 4 150,0-8 1,-2 0 0,-2-2-31,-1-4 1,-1 2-1,4-5 1,-2-1 67,-2 0 1,-2 1 0,5-5 0,-3 2 302,2-1 0,-4-9 0,0-1 0,-1 0 0,-5-2 0,6 5 0,-7-20 0,5 3 0</inkml:trace>
  <inkml:trace contextRef="#ctx0" brushRef="#br0" timeOffset="750">86 279 8063,'0'-17'-458,"0"0"1,-2-1 0,-1 1 578,-3-1 0,0 1 0,6-1 161,0 1 0,0 5 0,0 0 41,0-1 1,0 3-82,0-1 0,0 5-160,0-6 1,2 2 0,4-1-57,5 5 1,-1 2 0,2 0-25,1-2 1,3 0-1,1 5-23,1-5 1,-1 4 0,1-4-1,-1 4 9,1 2 1,-1 0 0,0 0 0,1 0 35,-1 0 1,1 2-1,-1 2 6,1 2 0,-7 5 0,1-3 0,0 2-8,-3 3 1,1-3 0,-4 2-19,6 1 1,-3-3 0,1 2 12,-2 1 0,5 1 1,-3-1-5,0-1 0,-2-6 0,-7 4 0,3-1 13,2 1 1,2-4 0,-4 5 17,2 3 0,5-4 0,-5 1-34,-2 3 1,0-1 0,0 1-1,2-2 41,-3 1 1,-1 3 0,-2 1 0,0 1 21,0-1 0,0 1 0,0-1 1,0 3-23,0 3 0,0-4 0,0 5 1,0-5-15,0-2 0,0 1 0,0-1 1,-2 1-27,-3-1 0,1 7 0,-6-1 0,2-2-20,4-1 1,-3-3 0,-1 2 0,0 3-7,0 1 1,1 0 0,3-5-1,-2-1-18,2 1 0,2-1 13,2 1 1,0-7 9,0 1 50,0-8 225,0 4-73,0-8 0,0-2 106,0-4-175,0 4 0,-2-6 0,-2 10-15,-2 4 0,-1-4 1,3 6-68,-2-1 0,-6-3 0,5 8-148,-3 1 0,0-3 1,-3 0-139,1-2 1,6 3-548,-6-5 0,7 0-1662,-7-6 2454,8 0 0,4 0 0,10 0 0</inkml:trace>
  <inkml:trace contextRef="#ctx0" brushRef="#br0" timeOffset="1332">401 1310 8025,'-12'-6'23,"0"0"1,7 0-1,-5 4 746,2-3 1,-3 1-276,5-8 0,0 0 1,8-5-342,4-1 1,-2 7 0,7-1 0,3 1-144,1 1 1,3 0-1,-1 6 1,1-2-76,-1 3 0,6 1 1,1 2-1,-3 2-55,-2 3 1,-1-1-1,-1 8 1,1 3 104,-1 7 1,-1-3 0,-5 6 0,-5 1 78,-4 3 1,-2-2 0,0 0 0,-2 0 83,-4 0 1,-3-5-1,-11 1 1,-1-4 34,-2-1 1,-6-3 0,5-3 0,1-6-189,-2-4 0,5-2 0,-3-2 0,4-4-108,1-6 1,1-5 0,1-4-1,5-3-495,5 3 0,4 2 0,2 1 0,0 1 608,0-1 0,15 1 0,5-1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12.3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71 123 7945,'-18'-2'410,"1"-2"-211,-1-2 1,8-7-147,5 1 0,3 3 1,2-3-1,2 0 49,3 3 0,-1-5 0,8 6 1,2 0-118,1 1 1,3 1 0,-1 6-40,0 0 0,1 0 0,-3 2 46,-3 4 0,-4-3 0,-8 9 1,0 2 11,0 1 0,0 3 1,-2-1 9,-4 1 0,-2-1 0,-5-1 0,1-5-172,-2-5 1,5-4 0,-3-2-135,-1 0 0,3 0 1,0-2-1,2-4 292,5-5 0,1-13 0,2-3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12.6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88 7824,'8'9'717,"4"-3"0,-2-4-626,1-2 0,1 0-82,5 0 1,-7 2 0,-2 2 50,0 2 1,-7 2-5,5-3 1,-10-1 0,-3 6-18,-3-2 1,-2-2-1,-5-6-101,-1 0 1,7 0-1,-1 0-290,-1 0 1,5-8-1,2-4-108,4-3 0,2-3 1,0 1-1,0-1-419,0 1 879,8 7 0,-6-13 0,5 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12.9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0 209 8229,'0'-12'856,"0"0"0,6 1 1,0-7-586,-2 1 0,0-1 0,0 1 0,1-1-44,-1 1 0,6-1 0,0 1-241,-1-1 1,7 9-292,-4 3 1,1 6 0,1 6 88,-3 5 1,-7 5 0,2 1 0,-4 1 81,-2-1 1,0 1 0,-2-1 0,-2 1-37,-2-1 1,-5 1 0,3-3-126,-2-3 1,4-2 0,-5-7-197,-3 3 1,6-2 0,1-10 0,1-5-604,0-5 1094,0-1 0,-2-1 0,-1 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14.8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123 612 8132,'-17'0'44,"5"0"0,2-2 0,1-2 1052,-1-2 0,4 0-420,-6 6 0,8-2-528,-1-3 1,3-5 0,2-8-198,0 1 1,2 0 0,2-1 0,1 1-179,-1-1 0,4 1 0,-2-1 0,0 1-24,1-1 1,-3 7 0,6-1 85,-2-2 0,5-1 152,-1-3 0,2 7 0,-1 1 55,-1 2 0,-1-5-137,7 1 1,-1 2 42,1-1 0,-3 5 1,-1-4 37,-2 2 1,-3 1-1,5 3 1,-4-4 123,-3-2 0,7 6 1,-4-3-16,-1-1 0,7 4-91,-5-8 0,5 9 0,1-5-7,1 0 0,-1 6-2,1-4 1,-1 4 72,1 2 0,-1 2-46,1 4 0,-1-4 1,1 4-194,-1-4 1,-5-4 0,-1-2 54,3-2 1,2-5-1,-1 3 1,-1 0 34,-3 0 0,-5 0 0,6 5 70,1-3 1,3 0 226,1 6 0,1 0 0,-1 0 1,1 0 1,-7 2 0,1 2-152,2 2 0,-5-1 1,3-5-127,1 0 1,3 0 0,1 0-345,1 0 1,-1 0 319,1 0 0,-1 0 407,1 0 0,-1 0-153,1 0 1,-1 0 0,1 0-154,-1 0 1,-5 0-1,-1-2-154,3-3 0,2 3 1,1-6 100,0 0 1,1 6 0,-1-4 0,1 4 112,-1 2 1,-5 0 0,0 0 0,1 0 271,3 0 1,3 6 0,2 0 0,3-2-316,-3-2 1,-2-2 0,1-2 0,1-2-139,3-2 0,5-5 1,-6 3-1,-2 0-100,-1 0 1,-1-3 0,2 5 0,3 2 133,-3 2 1,-7-4-1,-3 0 1,3 3 60,1 1 0,3 9 242,-1 5 0,-1 4 0,-3 1-137,-1 0 0,-6-5 0,4 0-184,-3 1 1,7 3-138,-2 1 1,3-5 0,3-2 0,-1-3 201,0-3 0,1 4 1,-1-2-1,3 0-91,3 1 1,-4 3 0,5 6 0,-5-3 253,-1-1 1,-1 0 0,-1 5-1,-3 1 46,-1-1 0,-1-2 0,5-1 0,0-2-121,1 1 1,-9-3 0,9 0-1,-1-1-130,-1 1 1,-3-4-1,0 4 1,1-1 9,3 1 1,-1-4 0,-1 4-1,-3-1 57,3 1 0,2 2 0,1 3 0,0-1 225,1-3 1,-1 1 0,1 5 74,-1 1 0,-1-1 0,-3-1 1,-3-2 127,-2-3 0,4 1-385,-7 5 0,7-5 0,-6 0-124,-2 1 0,-8 3 0,-4-1 1,0-1-20,1-3 1,-7 1-1,2 4 1,-1-3 35,1-1 0,-3-3 0,5 5 1,-2-4-94,1-2 0,-1 3 0,-4-3-188,5 2 0,-3-5 0,6 5-28,-1-2 1,3 0 0,-4-2 292,2 5 0,1-1 0,3 2 298,-2 1 1,-2-3-1,4 1-59,-2 3 0,-1-4 0,1 1-17,-6 3 0,3-4 0,-3-1 1,0 1-140,3 0 0,-7-4 0,4 3 0,-5 1-175,-6 0 0,3-1 0,-5 5 0,2-4-29,-1-3 1,-7-1 0,2-4-1,-2 2 104,2 2 1,-4 0 0,4-6-1,-4 0 123,-2 0 1,0 0 0,2 0 0,2 2 351,2 3 1,8-1 0,-3 8 0,5 2-52,2 1 0,-1 3 0,1-1 0,-1 0-216,1 1 0,5-1 0,2 1 0,1-3-31,-1-3 1,4 2 0,-4-7 0,1 1-165,-1 0 1,-2 4 0,-5-7-108,-1-1 1,1 4 0,-2-2 0,-3-2-52,-1-2 1,-6-2 0,4 0-1,-3 0 24,-3 0 1,-2-2-1,-1-2 1,-1-4 87,0-2 1,0-1 0,-2-7 0,-4 1 36,-5-1 0,3-1 1,2-2-1,4-3 179,2 3 0,2 2 1,4 1-1,6 3 396,4 3 0,1-2-94,1 9 1,5-1-295,0 6 0,6 0-178,-5 0 1,5 0-197,-6 0 0,1-2 123,-7-4 0,1 2 0,-1-6 0,1 1-57,-1-1 1,1 4-1,-2-6 1,-5 1 48,-5 1 1,2-3-1,-2 5 1,0 0 128,2 0 1,-6-3-1,5 5 1,1 2 311,4 2 0,4-4 1,1-2-1,1 1 19,-1-1 0,8-6 0,3 5 0,1-3-55,0 0 0,-2 1 1,4-7-1,-1 1-160,1-1 1,2 1-1,2-1 1,0 1-45,0-1 1,0 1-1,0 0 1,0-1-156,0 1 0,0-1 0,2 1 1,2-3-214,1-3 1,9 2 0,-2-8 0,3-1-426,3 3 0,-7 0 0,1 6 1,0-3-190,-3 3 0,5 8 944,-8 1 0,0 0 0,-6-5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15.5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53 9148,'10'-17'1621,"-3"5"-1628,-7 1 1,2 7-23,4-2 0,-2 4 0,8 2-8,1 0 0,-3 0 1,2 0 24,1 0 1,-5 2 0,0 2 0,-2 3 76,-1 3 1,1 2 0,-6 5 20,0 1 0,0-1 0,-2 1 0,-2-1 25,-1 1 1,-7-7-1,4-1 1,0 0-18,1-1 0,-7-5 0,2 2-135,-3-4 0,3-4 0,3-4-310,1-5 1,-4-5-1,6-1 1,2-1-363,2 1 0,2-1 0,0 1-213,0-1 1,0 7 925,0-1 0,8 0 0,2-5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21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53 8329,'-18'0'1435,"7"0"31,-1 0-808,0 0 1,3-2-483,3-4 0,6 3 0,6-7 0,7 2-166,9 4 1,-1-4 0,6 3 0,0 1-553,0 2 0,1 2 1,3 0-1,-4 0-339,-2 0 0,-2 6 1,-5 1-1,-1 1 881,1 0 0,-1 5 0,1-3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21.5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53 7932,'-17'2'835,"-1"2"-68,1 2-415,7-1 0,4-5 0,12 0-166,6 0 1,3 0-1,5 0 1,1 0-434,2 0 1,6-5-1,-3-1 1,-1 0-262,0-2 1,0 4 0,-3-5 0,1 1 507,-2 4 0,-1-6 0,-3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21.65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254 777 8671,'-20'-9'0,"1"-4"11,-1-4 1,7-3 0,2-2 0,2-4 418,5-6 0,2-6 0,2-1 1,2 0 49,4 0 0,5-7 0,9-2 0,2-2-136,4-5 1,4 7-1,10 2 1,-1 5-438,0 2 1,7 8 0,0 5 0,0 6-70,2 7 1,-5-2 0,10 11 0,1 6-2,3 9 0,-7 15 0,-2 7 0,-2 6 44,0 7 0,-1 6 0,-7 11 0,-6 5 128,-6 2 1,-6-5 0,-7 7 0,-6 2 46,-5 3 1,-4-5 0,-7-3-1,-11-1 215,-10-5 0,-14 3 1,-4-5-1,-2-7-38,-5-3 1,-1-8 0,-3-8 0,0-4-150,0-3 1,7-11 0,2-10 0,2-7-176,4-7 1,-4-12 0,4-14 0,5-4-165,4-2 1,5-9 0,-5-2 0,6-3-176,8 1 1,-1 8 0,15-2 0,3 5 32,2 2 1,2 8-1,0 5 1,2 4-55,4 3 0,5 8 0,9 4 0,2 3-55,4-3 1,-4 5 0,6-5 505,0 5 0,-6 2 0,7 0 0</inkml:trace>
  <inkml:trace contextRef="#ctx0" brushRef="#br0" timeOffset="467">882 1347 7901,'-13'-7'666,"0"0"0,6 1 166,-6 6 1,7 0-344,-7 0 1,8 2-1,-1 5 1,1 6-225,-1 4 1,4 5 0,-5 2 0,5 4-215,2 3 0,-2 10 0,-3 10 0,-1 3 30,1 5 1,3 2 0,2 13 0,0-2-235,0 2 0,0-6 0,0-3 1,0-3-141,0-4 0,0-14 1,0-7-1074,0-6 552,0-5 0,0-24 250,0-9 1,0-8-124,0-4 0,0-1 64,0 0 1,0 1 288,0-1 334,0 9 0,0 2 0,9 1 0,2-3 0</inkml:trace>
  <inkml:trace contextRef="#ctx0" brushRef="#br0" timeOffset="1283">745 2328 6397,'0'11'1842,"-9"-2"0,-4-9-1523,-5 0 0,-1 0 0,-1 0 0,0 0 4,1 0 0,-7-2 0,-3-5 0,-1-6-20,-5-4 1,-2-3 0,-3 0 0,-1 1-97,-5-1 1,5 3 0,-5 1 0,5 3-187,1-2 1,3 0 0,4 2 0,7 4-322,4 0 0,3 7-2254,-1-5 1607,9 5 0,5 2 0,12 0 1,7 2 87,5 5 1,8-5 858,0 5 0,9 4 0,-4 0 0</inkml:trace>
  <inkml:trace contextRef="#ctx0" brushRef="#br0" timeOffset="1565">803 2230 7876,'0'13'349,"0"0"320,0 2 0,0-4-189,0 2 0,3-8 0,3 1-38,7-3 1,5-3 0,1 0 0,1-3-260,0-3 0,1-5 1,3-9-1,5 1-168,1-1 0,1-6 0,4 0 0,-2 2-41,1 2 0,-3-4 1,2 2-1,-1 4-485,-1 5 1,0 4-1,-7-2 1,2 6-2472,-2 5 1498,-3 2 1484,-10 0 0,-2 18 0,-9 3 0</inkml:trace>
  <inkml:trace contextRef="#ctx0" brushRef="#br0" timeOffset="2230">745 2407 7827,'13'0'217,"0"0"10,-9 0 0,7 0 263,-4 0 1,-5 2-94,4 4 0,-4-1-77,-2 8 0,-6 0 0,-3 7-43,-2-1 0,7-6 1,-3 0-1,3 5-71,-2 6 0,3-2 0,-5 4 1,1-2-92,1 2 0,-1 5 0,5 6 0,-3-2-173,-1-3 1,-1-6 0,7 5 0,0-3-197,0-4 1,0-2 0,0-2-956,0-1 538,0-8 0,3-2 329,3-9 1,-2-2 0,7-5 113,-2-6 1,0 5 0,-5-1-49,3 0 0,-1 5 144,-6-9 1,2 6 213,5-6 1,-5 6 496,5-6-166,-5 9 1,-2-7 254,0 5-515,0 3 1,-2-5-144,-5 8 1,5 2 0,-7 2 114,1 3 0,3 8 3,-8-2 0,0 5 0,-4 1 0,1 1-19,3-1 0,0 1 1,-9 0-1,-2-1-15,-2 1 1,-7 8 0,5 3 0,-3 2-150,-3-1 1,-4-5 0,1 3 0,2-2-318,3-4 1,8-2 0,-2-4 0,6-3-2178,7-2 2113,4-9 0,11-4 1,5-13 435,6-4 0,4-3 0,3 1 0</inkml:trace>
  <inkml:trace contextRef="#ctx0" brushRef="#br0" timeOffset="2599">823 2564 7571,'-20'0'1005,"1"0"0,8 2-406,4 5 1,5-3 0,2 9-252,0 2 1,9 3 0,4 1-1,4 1-235,3 0 0,2-1 0,2 1 0,2 0-6,-2-1 1,7 1 0,-1-1 0,3 3-149,0 4 1,-1-4 0,8 4-1,-3-6-113,-5-7 0,6 5 1,-6-5-1,3 4-276,-2 3 0,-5-7 1,-8-2-1,2-3-784,4-3 0,-11-3 1214,5-2 0,-5 0 0,5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21.7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1 7932,'-17'0'490,"-1"0"1,7 0 0,-1 0 102,-2 0 0,7 2-346,1 4 1,4 5 0,2 11 0,0 3-196,0 2 0,6 2 0,1 8 1,3 4-266,4 5 1,-5 3-1,1-1 1,0-1-323,0 1 0,-1 1 0,5-3 0,-4-7 535,-3-8 0,7-6 0,-4-7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35.5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0 499 7940,'0'-11'703,"0"-1"170,0-1 0,0 3 1477,0-2-1883,0 1 0,0 3 1,2 8-1,2 10-340,2 5 0,6 3 1,-7 1-1,1 4-107,2 6 0,-4-2 0,6 3 0,-1 1-243,1 2 0,-6 2 0,2 1 0,-2 3-570,1 2 1,-3 0 0,4-8-1,-4-2-866,-2-2 1,0-8 1658,0 2 0,-8-11 0,-1-4 0</inkml:trace>
  <inkml:trace contextRef="#ctx0" brushRef="#br0" timeOffset="233">18 534 8010,'0'-25'609,"-6"6"1,0-5 141,2 5 1,4 2 0,6-1-397,6 1 1,3 5 0,3 2 0,-1 3-183,1 3 0,5-4 0,0 2 0,-2 2-160,-1 2 0,-3 2 0,1 0 0,-1 2-131,1 4 0,-7 4 0,-1 7 0,-2 1-91,-4-1 1,-2 3 0,-2 1-1,-2 4-110,-4 2 1,-4-3 0,-5 3-1,1-2-87,2-4 0,1-1 1,-5-3-1,3-1-1554,1-5 1960,8-3 0,-11 0 0,5 2 0</inkml:trace>
  <inkml:trace contextRef="#ctx0" brushRef="#br0" timeOffset="517">559 28 8512,'-8'-10'4610,"6"-5"-4225,-5 13 0,7 2 0,0 13-563,0 9 0,0-3 1,2 4-1,1-1-535,3 1 0,2-2 1,-4 6-1,2-1 713,-2-5 0,5 6 0,1 0 0</inkml:trace>
  <inkml:trace contextRef="#ctx0" brushRef="#br0" timeOffset="817">612 499 7834,'-12'0'1854,"0"0"0,6 0-46,-5 0-1094,7 0-339,-4 0 215,8 0-660,0 0-157,8 0 17,-6 0-208,6 0-379,-8 0 272,0 0 0,7 0 0,3 0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51.0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0 410 7854,'0'-17'-202,"0"-1"0,0-1 426,0-4 1,0 3 0,0-3 203,0 4 0,0 7 1,2 2-64,4 2 1,-2 3 0,6 7 0,-1 5-7,1 11 1,-4 9 0,4 14 0,-1 5-161,1 5 1,-4 9 0,3 4 0,1 4-112,0 2 0,-6-2 1,3-2-1,-1-2 19,0 2 1,0-6 0,-6-2-1,0-6-152,0-5 0,0-6 0,0-12 0,2-8-50,4-7 0,-2-8 0,7-14 0,1-12-85,-2-13 1,5-17-1,-3-16 1,5-8-82,7-7 1,-5-7 0,4-3 0,-3-4 1,-3-2 1,-1 6-1,-3 0 1,-3 7 186,-2 9 0,3 7 0,-5 11 0,-2 17 391,-2 12 0,6 19-15,3 9 1,-3 15-1,0 16 1,-2 8 63,-1 8 0,9 9 0,-4 4 0,1 2-24,1 4 1,-6 2-1,4 4 1,-3 2-178,-3 1 1,0 1 0,0-8 0,2-4 2,-2-6 1,-2-5 0,-2-7 0,2-7-23,3-8 1,-1-14 0,8-11-173,2-4 0,-5-17 0,3-11 0,1-10-100,3-11 0,1-11 0,1-8 0,-1-8-314,1-7 1,-1-5-1,1-3 1,-3-2-192,-3-2 0,1 7 1,-7 11-1,0 7-670,2 9 1,-6 5 484,4 19 1,-4 14 0,-2 21 813,0 10 0,0 21 0,0 5 0</inkml:trace>
  <inkml:trace contextRef="#ctx0" brushRef="#br0" timeOffset="967">926 96 8006,'17'-18'1035,"-7"1"1,-2 1-196,0 5 1,-7-1-336,5 12 0,2 4 0,-2 15 0,0 5-58,1 5 1,-5 12-1,4 5 1,-4 7-339,-2 5 1,0 4 0,0 8 0,0 0-150,0-1 0,0 7 0,-2 0 1,-4-4 17,-5-6 1,3-8 0,0-12-1,2-7-784,1-8 532,-1-6 1,6-25 0,2-11 0,2-14-15,1-8 1,7-2 0,-4-2-1,0-2 87,-1-2 1,7-5 0,-4 7 0,-1 4 7,-3 4 1,2 10 0,0-3 154,1 5 0,-3 3 1,4 7-1,-2 11 15,-4 13 1,-3 6 0,1 12-1,2 6-156,2 4 0,0-2 1,-6 3-1,2-1-125,4-4 0,-2-4 1,7-6-1,3-6-95,1-3 1,9-11-1,1-3 1,0-8 19,0-10 0,6-1 0,-2-16 0,3-4 441,-3-6 1,-2 2 0,-6-4 0,2 4 256,-1 3 1,-5-5 0,-3 2 0,-4 6 302,-3 4 0,-1-2 0,-4 5 0,2 3 590,2 2 1,-2 1-465,-10 1 1,2 7 0,-8 4-404,-1 4 0,-1 4 1,1 4-1,1 6-147,-2 3 0,1 8 1,-1 3-1,2 1-60,-1 4 0,-1 2 1,1 2-1,3 0-98,2 0 0,1-1 1,3 1-1,-2 0-45,2 0 0,2-2 0,4-4 0,2-5-344,2-5 0,9-1 0,1-3 1,5-3-108,0-6 0,5-12 1,-1-8-1,0-7-72,0-8 0,-1-6 0,-7-4 0,0-2 213,1 2 1,-8-1-1,-3 3 1,-1 6 197,0 4 1,0 3 0,-8 9 203,-4 3 1,2 4 0,-5 10-1,-1 4 201,0 6 1,6 9 0,-4 4 0,3 2-110,-1 5 0,0 0 1,6 3-1,0-2-218,0-3 0,0 3 0,0-6 0,0 2-543,0 0 0,6-8 1,2 3-1,1-7-510,5-5 0,1-5 0,3-10 782,-1-9 0,-1-2 0,-3-15 1,-3-4 319,-2-6 0,-2 3 0,-6-5 0,0 6 12,0 6 0,0-2 0,0 5 0,-2 1 451,-4 0 1,4 2-1,-6 5 1232,1 1 0,7 1-1167,0 5 0,3 3 1,13 8-1,3 2-535,1 4 1,5-4-1,0 5 1,2-1-225,4 0 1,0 0 0,0-4 0,-1 2-270,1 1 0,2 1 0,2-8 0,-2-2-382,-4-1 1,-4-3 0,-8 4-1,-1-4 872,-4-2 0,3-9 0,-5-8 0</inkml:trace>
  <inkml:trace contextRef="#ctx0" brushRef="#br0" timeOffset="1167">1921 113 8006,'-7'-17'797,"-3"1"1,-6 3 87,5 1 0,3 10 0,8 4-324,0 14 1,0 3 0,0 12-1,0 4-189,0 4 1,0 9 0,0 1-1,0 7-166,0 8 0,0 4 0,0 4 1,-2 2-211,-4 1 1,4 5-1,-4-10 1,4-10-820,2-10 0,2-9 1,4-10-1,8-6-411,7-5 0,0-7 1,9-13-1,1-2 1234,2-3 0,9-13 0,3-9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53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367 105 8006,'0'-17'251,"0"-1"1,-2 3 0,-2 1 0,-4 4 332,-1 3 0,-3-5 0,-5 6 0,-1 2-67,1 2 1,-7 4 0,1 4-1,0 6-93,-2 3 0,5 5 0,-5 3 0,2 6-169,-1 4 1,3 2 0,7 0-1,3 0-259,-3 0 1,4 7-1,1 3 1,1 2-71,4-1 0,2-7 0,2 4 0,0-4-56,0-5 0,8 3 0,4-15 0,3-7-225,3-7 1,5-6-1,0-2 1,-2-4 7,-1-8 0,-1-7 1,3-18-1,1-2 71,-2-1 1,-1-9 0,-5 2 0,-1-3 228,-3-2 0,-1 1 1,2 5-1,-6 7 237,-4 8 0,3 6 0,1 7-1,-2 1 0,-4 9 0,-4 8 0,-2 11 86,2 11 1,-3-1 0,1 8-1,2 2-237,2 2 0,2 4 1,-2 2-1,-2 2-247,-2-2 0,1-3 0,5-1 0,0 0-136,0 0 1,2-2 0,1-4 0,3-5-461,-2-5 0,6-3 0,1-5 248,5-5 0,0-20 0,-3-11 0,-1-12 313,1-9 1,1-5-1,-1-1 1,-3-1 328,-2 1 0,0 2 0,-4 3 0,1 6 243,-1 4 0,-2 10 0,-2 4 420,0 4 0,0 11 1,0 8 141,0 10 1,0 13-1,0 6 1,0 4-561,0 2 0,2 0 0,2 0 0,2 0-305,-2 0 1,-2 5-1,-2 1 1,0-2-47,0-2 1,0-4 0,0-2 0,0-2-134,0 2 1,0-12-1,0-1-225,0-3 1,0-9 0,0-6 85,0-10 0,2-13 1,3-6-1,5-4 175,0-2 0,5 0 1,-3 0-1,6 2 78,5 4 1,-4 0 0,4 10 0,-3 3 74,-3 1 1,7 5 0,-1 0 0,0 2 104,2 5 0,-5 1 0,3 2 0,-3 0 250,-3 0 0,0 0 1,1 0-7,-1 0 1,-1-2-282,-4-4 1,-5-4 0,-7-7 0,0-1 33,0 1 1,-7-1 0,-5 1-1,-4-1 170,-1 1 0,-1 1 1,-1 5-1,-2 5 138,-3 4 0,1 4 1,4 4-1,-3 5-112,-1 5 1,2 9-1,7 4 1,4 4-330,3 2 1,1 0-1,6 0 1,2 0-418,4 0 1,5-6 0,13-2 0,5-2-1805,4-3 0,7 1 0,1-6 2217,-2-7 0,6 2 0,-1-2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55.1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1 630 7865,'0'-18'531,"0"7"1,0-1 1018,0-2 0,2 7-991,3 1 0,-1 19 1,6 11-1,0 9-217,-1 7 0,-5 13 0,4 11 0,-2 6-251,0 5 1,0 7-1,-6 11 1,0 6-319,0-48 0,0 1 1,0 1-1,0 1 0,-1-1 1,0 0-1,-1-1 1,0-1-473,-4 40 1,-2-9 0,4-16 0,-2-6-931,3-8 1,1-30 240,2-17 1388,0-26 0,7-31 0,3-10 0</inkml:trace>
  <inkml:trace contextRef="#ctx0" brushRef="#br0" timeOffset="433">36 839 7865,'0'-42'189,"0"5"1,0-4 0,0 4 243,0 2 0,2 8 0,3 4 1,7 5 168,4 7 1,3-3-1,2 8 1,5 2-300,1 2 0,0 4 0,4 4 0,-4 8-236,-2 7 0,4 0 0,-7 8 0,-5 3-92,-3 1 1,-10 7-1,2 3 1,-5 0-109,-1-1 0,-7 5 0,-7-6 0,-5-1-110,-5 3 0,-1-6 1,4 2-1,-4-6-200,-3-4 0,5-14 0,-4 1 0,0-6-202,0-6 0,5-4 0,1-8 1,7-10 178,9-9 0,3-12 1,2-3-1,2-3 466,3-4 0,11 5 0,9-1 0,0 3-86,1 3 0,5 2 0,-4 4 1,4 2 479,4 2 0,-10 9 0,10 3 0,0 9 324,4 6 1,-6 2 0,4 0 0,-3 0-255,-2 0 1,-9 8-1,0 4 1,-2 3-265,3 3 0,-13-1 1,3 2-1,-6 3-71,-2 1 1,-1 0-1,-5-5 1,-2-1-71,-3 1 1,-5-1 0,-8 1 0,1-1-186,-1 1 0,-5-3 0,0-1 1,2-5-317,1-1 0,3-2 0,-1-6 0,1 0-22,-1 0 0,7-8 0,1-3 0,2-7-1492,4-5 1956,2-4 0,10-16 0,2-2 0</inkml:trace>
  <inkml:trace contextRef="#ctx0" brushRef="#br0" timeOffset="633">734 647 7865,'12'6'162,"-1"0"1,-1 2 0,4-5 0,-3 3 608,3-2 1,2 6-1,1 1 0,0 5 1,-5 1-1,-2 1-650,-2-1 0,-3 7 0,-5-1 0,0 0-320,0 2 0,0-5 1,-2 3-1,-1-3-946,-3-3 289,0-7 1,6-12-1,0-16 1,0-11 324,0-10 0,0-5 0,-2-9 0,-2-1 531,-2-4 0,-7-4 0,3-8 0</inkml:trace>
  <inkml:trace contextRef="#ctx0" brushRef="#br0" timeOffset="1001">804 280 7865,'12'-17'443,"-1"-1"1,-5 9 0,6 3-224,1 4 1,3 8 0,-1 2 0,-1 3-288,-2 9 0,-1-1 1,5 8-1,-3 0-104,-1 1 1,0-1-1,5 4 1,-1-4 147,-5-2 1,5 6 0,-6-4-1,1 2 110,1 1 1,-8-1 0,2 4 0,-5-2 102,-1-2 1,0-2 0,0 2 0,0-6 148,0-3 0,0-9-263,0 1 0,6-10-46,0-2 1,0-8 0,-6-9 0,0-3-3,0-3 0,6 4 0,0-5 1,-1 5-22,3 2 1,-4 5-1,6 0 1,-1 1-45,1 1 1,-4-4-1,6 8 67,1 3 1,-3 1-1,2 2 100,1 0 1,1 7 0,-3 5 0,-5 6 64,-4 5 0,4 4 0,0 6 1,-2-2-150,-2-2 0,-2 0 0,0 4 0,0-2-771,0-2 1,0-7-609,0 1 1,2-15 0,3-12 1332,7-12 0,4-20 0,1-1 0</inkml:trace>
  <inkml:trace contextRef="#ctx0" brushRef="#br0" timeOffset="1167">1398 682 10897,'17'0'584,"1"-6"0,1-2 1,4-1-358,7-5 1,10-9-1,7-6 1,5-4-331,6-2 0,-5 0 0,1 0 1,-7 2-1098,-5 4 1,-3 4-1,-10 9 165,-5 5 0,-13 1 0,-7 4 1035,-8-6 0,-5-3 0,-17-3 0,-1 1 0</inkml:trace>
  <inkml:trace contextRef="#ctx0" brushRef="#br0" timeOffset="1618">1765 36 7865,'-6'-12'979,"-2"3"1812,-2 1-2330,6 2 1,-5 14 0,5 5 0,-2 9-85,2 7 1,2 12 0,2 5 0,-2 6-207,-4 7 0,3 9 1,-7 9-1,0 3-385,0 3 0,7-5 0,-3-4 0,4-10-480,2-12 0,2-15 1,6-16-1,9-9 2,10-12 0,6-16 1,2-13-1,0-8 34,0-9 1,6-1-1,-1-13 1,-1 2 593,-2 0 1,-8 5 0,-2 9-1,-1 3 129,-5 8 0,-9-2 0,-5 8 0,-1 0 908,0 3 1,-2 11 392,-10 1 0,-4 8 0,-7 0-606,-1 8 1,3 2 0,1 10 0,3 3-257,-3 0 0,0 9 0,1 1 0,3 2-344,2-2 0,3 4 0,5-6 0,0 0-58,0-4 0,2 3 1,3-3-1,7-2-21,4-1 0,3-5 1,4-1-1,4-3-115,1 3 0,3 0 1,-6-1-1,0-1 194,0 1 0,4 7 0,-7 1 0,-5-3 133,-3-3 1,-10 6 0,1-5 0,-5 5-218,-5 1 0,-5-5 0,-9-3 0,-5-3-314,-5 3 1,2-6-1,-2-2 1,0-5-524,2-1 1,-4 0 0,7 0-1,3-1-1078,2-5 0,-3 2 0,3-8 1839,3-1 0,3-3 0,-5-1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2:53.5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78 594 7847,'-17'0'1095,"-1"0"486,1 0-449,-1 0 0,10-2-794,8-3 1,8 3 0,10-4 0,1 4-613,4 2 1,-1 2 0,5 2 0,0 4-210,0 1 0,2-3 1,6 6-1,-2-1-202,-4-1 1,2 4 0,-7-9 0,-1 1 684,2 2 0,-5-6 0,5 6 0</inkml:trace>
  <inkml:trace contextRef="#ctx0" brushRef="#br0" timeOffset="249">270 175 8146,'-17'-6'0,"-1"-1"1186,1-3 1,5 6-503,0-2 0,9 6 0,-3 8-100,4 9 1,2 3 0,0 9-1,0 4-195,0 6 1,6 5 0,-1 11 0,-1 3-282,-2 6 0,-2 6 1,0 4-1,-2 1-283,-3-1 0,1-2 0,-6-4 1,2-6-1068,4-10 1,2-9 315,2-14 0,6-13 0,2-18 0,2-14 338,3-11 1,3-16-1,3-7 1,2-8 587,3-5 0,7-8 0,-4-9 0</inkml:trace>
  <inkml:trace contextRef="#ctx0" brushRef="#br0" timeOffset="649">445 1 7847,'8'17'437,"-7"1"1,5-1-1,-2 0 95,2 1 0,-4 7 0,4 4 0,-4 6-133,-2 6 1,0 4 0,0 9 0,-2 4-68,-4 6 0,2 4 0,-8 2 1,1 0-126,1 0 1,-5-6-1,5-4 1,0-8-207,4-13 1,6-6 0,4-14 0,4-5-231,2-4 1,1-4 0,7-6 0,1-2 2,4-4 0,-3-4 0,5-7 1,-2-1 5,1 1 1,5-1 0,-6 1-1,0-3 20,3-3 0,-7 4 1,4-5-1,-5 5 99,-7 1 1,5 1-1,-6 0 1,-1-1 59,-3 1 0,-4 5 0,-2 0 0,-2-1 78,-4-3 0,2-1 1,-7 1-1,-3 3 193,-1 1 1,-3 0 0,1-3 0,-1 3 311,1 6 1,-1 4 0,1 2 0,-1 0-7,1 0 1,-1 10 0,3 6 0,1 7-62,3 4 0,7-4 0,-2 7 0,4 1-479,2 2 1,2 1 0,4 1 0,5 0-581,5 0 1,3-2 0,5-2 0,5-4-1016,4-1 0,2-9 1,0-7-1,0-2 1599,0-4 0,-1-3 0,1-1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00.5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18 7835,'-18'-2'0,"1"-1"307,-1-3 1,1 0-1,-1 6 1,1 0 335,-1 0 1,7 2-1,-1 4 1,-1 7-79,-3 9 1,2 7-1,-1 13 1,-4 9-258,-1 5 0,7 12 0,1 0 0,-2 8-346,-1 3 1,5-1 0,4-1 0,4-9-215,2-6 0,6-9 0,4-10 0,3-7-490,7-8 0,9-13 0,2-5 0,8-2-157,7-5 1,-1-14 0,4-11-1,3-7 899,4-7 0,2-13 0,-5-3 0,-1-1 0,1-7 0</inkml:trace>
  <inkml:trace contextRef="#ctx0" brushRef="#br0" timeOffset="168">874 385 7835,'2'-17'0,"1"-1"1250,3 1 0,2 7 185,-2 4 0,-4 0-890,4 6 1,-4-2-1,-4 14 1,-2 4-364,-2 5 1,-8 0 0,3 10 0,-7 4-343,-5 4 0,2 8 0,-7-5 0,1 3-579,0 4 0,4-5 0,-6 1 0,-2-3-399,-2-3 0,4-10 0,1-7 1138,3-9 0,-6 3 0,4-6 0</inkml:trace>
  <inkml:trace contextRef="#ctx0" brushRef="#br0" timeOffset="333">559 438 8583,'10'7'700,"4"3"0,-7 6 0,3-1-489,4 3 0,1-5 0,4 10 1,3-3-426,1-3 0,6 7 0,-4 1 0,3 0-754,3 0 1,-4 0 0,0-3 0,0 1 967,0-2 0,2-9 0,6-4 0</inkml:trace>
  <inkml:trace contextRef="#ctx0" brushRef="#br0" timeOffset="499">1153 752 8270,'17'0'3543,"-5"0"-2733,0 0 1,-8 2 0,1 4-521,-3 5 0,-4 7 0,-1 3 0,-5 4-490,-2 3 0,-3 1 0,-9 6 0,-1-1-474,2 1 1,-5 0 0,3-2-1,2-2-1810,1-2 1,3-9 2483,-1-3 0,9-15 0,1-11 0</inkml:trace>
  <inkml:trace contextRef="#ctx0" brushRef="#br0" timeOffset="1031">1398 507 9789,'0'-11'1527,"0"-1"1,0 10-1,1 2-787,5 10 0,-4 11 1,4 4-1,-2 3-537,2 3 1,-4-4 0,5 2 0,-1 2-366,0 2 1,2-6 0,-4-4-1,3-3-197,3-3 1,2-7 0,5-6-315,1-8 0,-1-8 0,3-13 0,1-8 142,2-6 0,-1-7 0,-9 5 0,-3 2 499,-2 2 0,3 10 1,-5 4-1,-2 3 583,-2 3 0,-4 11-78,-4 12 0,2 6 0,-7 17 0,-1 2 54,2 2 1,-3 4-1,7 3 1,0 7-117,-2 3 1,6 3 0,-3-1 0,3 3-137,2 3 0,0 4 1,0 8-1,0 2-12,0 3 0,2-5 0,1 4 0,3-6-77,-2-2 1,-2-8-1,-2-15 1,0-7 135,0-8 0,0-11-541,0-11 1,-8-16 0,-3-19 0,-5-6-56,-1-6 0,-1-3 1,1-11-1,-3-1-78,-3-2 0,2-6 0,-6 6 0,1 1 87,5 3 0,4 10 1,3 3-1,4 6 39,2 6 0,5 5 0,8 13-87,7 5 0,6 4 0,5 4 0,6 4-255,4 5 0,2 3 0,0 0 1,0-5-257,0-1 0,1 4 0,3-6 1,0-3-129,-6-1 1,8-2 0,-8-2 951,-2-3 0,4-5 0,-8-8 0</inkml:trace>
  <inkml:trace contextRef="#ctx0" brushRef="#br0" timeOffset="1281">1869 228 7774,'2'-16'1034,"2"3"0,4 1 78,1-1 0,9-1 0,7 2 0,2 7-795,4 3 0,2 4 1,2 5-1,0 11 186,0 9 1,-2 8 0,-2 8 0,-4 7-96,-2 6 1,-1 5-1,-9-3 1,-3 6-188,-6 4 1,-12 7 0,-8 1-1,-9-2-454,-12-2 1,-2-5 0,-11-1 0,-3-5-962,1-7 1,-5-7 0,15-18 0,1-8-3006,2-7 4199,10-7 0,2-22 0,7-5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04.0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88 7774,'0'-17'1792,"2"5"1,4 1-1623,5-3 1,5 6-1,3 0 1,2 3-327,3-1 1,7 0 0,-2 6 0,4 0-321,2 0 0,0 0 0,0 0 0,0 2-1998,0 4 2474,-8 3 0,-10 17 0,-9 1 0</inkml:trace>
  <inkml:trace contextRef="#ctx0" brushRef="#br0" timeOffset="183">43 455 7774,'-12'0'0,"1"2"671,-3 4 0,8-4 107,6 4 1,14-5-1,11-1 1,2 0-646,4 0 1,2-1 0,2-3 0,0-4-496,0-2 1,0 4 0,0-3 0,0 1-811,0 4 1,-6 2 0,-2 2 1171,-2 0 0,-2 0 0,-5 0 0</inkml:trace>
  <inkml:trace contextRef="#ctx0" brushRef="#br0" timeOffset="367">78 88 8170,'-18'-9'3170,"9"3"-2561,3 12 0,4 5 0,2 11 0,0 5-181,0 6 0,0 2 0,0 15 1,0 6-484,0 5 1,0 5 0,0 9-1,-2 7-426,-4 3 0,2-3 0,-5-5 0,1-5-1179,4-10 1,2-6-1,2-5 1660,0-5 0,0-11 0,0-9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03.2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70 402 8233,'0'-10'1231,"2"16"0,2 13-1060,2 6 1,0-1 0,-6 5-1,0 2-213,0 2 0,0 8 0,0-1 1,-2-1-315,-4-2 1,2-2 0,-5 0 0,-1-2-881,0-4 0,4-10 1236,-5-7 0,-1-8 0,-5 4 0</inkml:trace>
  <inkml:trace contextRef="#ctx0" brushRef="#br0" timeOffset="201">53 0 8145,'12'0'456,"-1"0"0,-1 8 0,4 2 0,-3 3-991,3 5 1,1-3 0,3 14-1,-1 2 80,1 2 1,-1 2-1,-1 0 1,-3 0 454,-1 0 0,-8 0 0,4 0 0</inkml:trace>
  <inkml:trace contextRef="#ctx0" brushRef="#br0" timeOffset="485">280 454 7774,'0'12'1402,"0"-1"0,0 1-199,0 6 0,0-7-406,0 1 0,6-1-640,0 7 0,1-1 0,-3 1-247,2-1 0,0 1 0,-6-1 0,2-1-661,4-5 1,-2 5 191,7-4 1,1-5 0,5-1 239,1-4 1,1-4-1,3-4 1,1-5 245,-2-5 1,-1-1-1,-3-1 1,2 1 192,5-1 1,-7 1-1,3-1 1,-7 3 583,1 3 1,1-1-327,3 7 1,-9 2 0,-3 10-311,-4 5 0,-2 11 0,0 3 0,0 2-442,0 4 1,0-4 0,0 2 0,0 1-739,0-3 1,0-2 0,0-8 1111,0 1 0,0-1 0,0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06.1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417 524 8174,'10'2'1538,"-4"4"-1095,-4 5 1,-2-1 0,0 4 0,-2 5-38,-4 8 0,2 8 0,-8 6 0,-3 8-206,-6 7 1,-7 16 0,-7 15 0,18-39 0,0 1-304,-1 2 0,1 1 0,-4 4 1,1 0-1,-1 2 0,1 1 0,1 1 1,1 0-404,2 2 1,1-2 0,0-6 0,1-3 0,-5 40-1,3-17-855,1-14 1,7-21 1360,2-10 0,20-31 0,5-9 0</inkml:trace>
  <inkml:trace contextRef="#ctx0" brushRef="#br0" timeOffset="234">347 891 7774,'28'-33'172,"-5"4"1,-10 3 0,-1 9-1,2 0 591,1-1 1,3 8 0,-1 3 0,3 1-344,3 0 1,-4 0 0,4 6-1,-5 2-222,-6 4 0,1 6 0,-5 9 0,0 4-241,-1 2 1,-1 2 0,-8 6 0,-3 2-97,-7 4 1,-6-2 0,-3 5 0,-4-1-329,-2-4 0,3-2 0,-5-2 0,-2-2-296,-2-4 1,6-12 0,4-11 0,3-4-139,3-2 0,1-4 901,5-7 0,3-9 0,8-15 0</inkml:trace>
  <inkml:trace contextRef="#ctx0" brushRef="#br0" timeOffset="849">1535 384 8767,'-12'0'1511,"1"0"1,-1 0 0,-5 2-1233,-1 4 1,1 10 0,-1 9-1,-1 4-531,-5 8 0,-3 0 0,-10 11 1,-1 5-475,-3 3 1,-8 8 0,5-8-1,-1-5 0,4-9 0,12-9 0,6-9 1,6-15 360,5-11 0,6-15 0,10-14 1,4-6 364,1-4 0,1-7 0,4 1 0,-3-3 18,3-3 1,-1 1 0,1 1 0,-2 5 166,1 5 0,-3 6 1,2 4-1,1 6 571,3 6 0,-5-1 1,1 14-93,2 2 1,-5 10 0,3 6 0,0 5-372,-3 7 0,5 3 0,-6 8 0,1 0-654,5 0 1,0 5 0,-1 3 0,-1 0-414,1-1 0,1-1 0,-1-6 0,-1 0-1505,2 0 2279,1-8 0,3-2 0,-1-7 0</inkml:trace>
  <inkml:trace contextRef="#ctx0" brushRef="#br0" timeOffset="1050">1814 140 7741,'0'-18'913,"2"1"1,4-1-422,6 1 1,5 0-1,5 1 1,1 2-298,-2 3 1,6 7 0,3-2-1,2 4-259,3 2 1,-2 0-1,-2 2 1,-1 2-704,1 2 1,-6 7-1,-2-1 1,-5 4-166,-7 1 1,-3 6 0,-10 3 931,-4 1 0,-11 2 0,-10 6 0</inkml:trace>
  <inkml:trace contextRef="#ctx0" brushRef="#br0" timeOffset="1216">1867 402 7741,'-18'2'802,"1"2"78,-1 1 0,11 1-394,7-6 1,7 0 0,13-2 0,1-2-406,2-1 0,7-3 0,-5 4 1,2-4-460,4-1 1,0 5 0,0-2-1,-4 4-477,-2 2 1,-1 0-1,-7 0 1,1 0 58,-1 0 1,-5 0 795,-1 0 0,-7-8 0,4-2 0</inkml:trace>
  <inkml:trace contextRef="#ctx0" brushRef="#br0" timeOffset="1383">1954 140 7741,'-8'-10'739,"-3"4"0,1-1 0,-2 3-127,-1 6 1,3 5 0,-2 13 0,1 3-262,1 6 1,-4 6-1,7 6 1,-1 5-322,0 5 1,-3 9 0,5 6 0,2 6-676,2 3 0,2 7 0,0-6 1,0-3-820,0-1 1,8-6 1463,3-8 0,5-7 0,1-16 0</inkml:trace>
  <inkml:trace contextRef="#ctx0" brushRef="#br0" timeOffset="1699">2321 629 7741,'0'-18'4836,"0"1"-4190,0-1 1,2 9 0,2 5-427,1 8 0,7 5 0,-6 11 0,0 3-80,2 6 0,-7 6 0,5 6 0,-4 6-85,-2 3 1,0 2 0,0 5-1,0 5-435,0 8 1,6 19 0,0 2 0,-2 6-15,-2 2 1,-2-8-1,0 2 1,2-5-939,3-7 1,3-13 0,4-15 0,-4-15 911,-1-12 0,-3-5 0,6-19 1,-2-10 419,-4-13 0,5-18 0,1-6 0</inkml:trace>
  <inkml:trace contextRef="#ctx0" brushRef="#br0" timeOffset="1950">2426 664 8267,'0'-18'1768,"0"1"0,0-1-1459,0 1 0,2 1 1,3 5-1,7 5-57,4 4 0,3 2 0,2 0 0,5 0-122,1 0 0,2 8 0,6 5 1,-2 7-39,-4 3 1,2 2 0,-8-1 0,-3 5-47,-7 4 0,-5 2 0,-8-2 0,0-2-115,0-2 0,-16-2 0,-7 4 0,-8-4-261,-4-2 1,0-1 0,0-9 0,0-1-983,0-3 1,0-7 0,3 2-983,2-4 2294,13-2 0,9-8 0,8-1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48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138 216 7953,'-20'0'896,"0"0"0,3 3 1,4 3-231,6 7 0,5 11 0,2 5 1,0 1-318,0 5 1,0 11-1,0 6 1,0 7-154,0 7 0,0-3 0,0 9 0,0 2-136,0 2 1,0 9-1,0 0 1,-2-2-401,-5-2 0,3-5 0,-7-1 0,0-6-570,0-1 0,7-20 1,-3-15 74,5-9 1,2-16 0,2-12 0,5-20 345,6-20 0,-2-12 0,2-12 0,0-8 489,-2-7 0,-2 32 0,-1-1 0,-2 2 0,-1 0 0</inkml:trace>
  <inkml:trace contextRef="#ctx0" brushRef="#br0" timeOffset="333">157 373 8438,'11'-39'0,"-2"0"0,-3 2 0,1 4 0,-3 7 516,-1 4 1,-3 9 0,0 0 1245,0-2-1354,0 6 0,0 16 0,2 14 0,2 8-50,3 6 0,8 10 0,-4 10 0,2 8-93,0 9 1,0-2 0,7 2 0,-3 0-75,-4-2 0,5 13 1,-7-7-1,2 0-99,0-1 1,-9-6-1,3 6 1,-3-6-127,3-1 1,-5-13-1,4-16-127,-3-11 0,3-17 0,3-15 37,2-20 0,-7-11 1,5-24-1,-3-11-64,1-11 0,2-2 0,-5-8 0,5-3 34,2-2 1,-9 44 0,0-1-1,2 2 1,1 0 0,1-47-93,1 4 0,6 17 0,-4 1 0,-1 9-425,1 10 0,-2 15 1,-5 18-257,4 9 1,-1 9 0,6 14 926,-3 12 0,8 8 0,-6 12 0</inkml:trace>
  <inkml:trace contextRef="#ctx0" brushRef="#br0" timeOffset="701">746 1061 7898,'0'19'133,"0"-6"0,0 0 1993,0 3-1330,0 1 1,2-6 0,5-4 0,6-5-453,5-2 0,1-2 1,3-3-1,2-3-202,2-3 0,0 4 1,-6-4-1,0 0-223,-1 0 0,5 5 0,-2-7 0,-4 0-189,-1 2 0,-8-7 1,-3 5-1,-4-4-165,-2-3 0,0-6 0,0 0 0,-2 0 155,-4-3 0,-7 7 0,-11-4 1,-5 4 377,-1 3 1,4 1-1,-7 5 1,0 7 345,3 4 0,-5 2 0,8 4 0,1 7 152,-2 8 0,6 14 1,-4 0-1,6 4-229,7 2 0,-2 7 1,8 0-1,3-3-324,2-1 1,2-5 0,2-2 0,5-5-555,6-1 1,4 4 0,5-9 0,2-5-601,2-4 0,9-10 0,-2 1 0,2-3-299,-3-3 0,5 0 0,-4-3 1410,4-3 0,-6-14 0,-3-10 0</inkml:trace>
  <inkml:trace contextRef="#ctx0" brushRef="#br0" timeOffset="1416">1060 1218 7898,'20'-13'84,"0"2"501,-1 2 1,-6 2 0,-2 10 0,-2 3 784,-5 7 1,1-2 0,1 2-814,7 3 0,5-8 0,1-1-436,1-5 0,0-2 0,-1-2 0,1-5-139,0-6 1,-1-11 0,1-6 0,0-5-347,-1-7 1,-8-1-1,-4 3 1,-5 1 118,-2 0 1,-2 0-1,-5 1 1,-6 6 396,-4 6 1,-10 13-1,1 6 1,0 5 91,-2 2 1,4 2 0,-7 5 0,3 6 117,4 4 0,2 9 1,2 3-1,1 1-238,-1 5 1,9-4-1,5 1 1,3 1-420,3-2 0,0 3 1,3-7-1,3-3-760,7-3 1,13-1 0,7-2 0,6-3 222,7-2 0,-2-9 0,8 1 0,5-8 229,6-3 1,-2-9 0,3 2 0,-8-5 476,-3-2 1,-8 3 0,3 2-1,-4 2 265,-7-3 0,-11-1 1,-2-3 525,-8 1 0,-8-1 0,-8 0 21,0 1 1,-8-1 0,-6 0 0,-3 1-21,-3-1 1,1 7-1,-1 2 1,0 0-210,1 0 1,-1 7 0,1-3 0,-1 5-47,0 2 0,1 2 0,-1 5 1,0 6-208,1 5 0,1 10 0,3 5 0,4 4-97,2 2 1,3 0 0,6 1-1,0-1-107,0 0 0,2-6 0,5 0 0,6-1-235,4-1 0,3-5 1,-1-13-1,3-6-85,4-5 0,-2-13 0,9-9 0,0-12 35,-3-12 1,7-15 0,-6-13 0,2-7 166,-1-6 0,-8 5 1,0-8-1,-6 1 109,-5-4 1,-9 3 0,3 3 0,-5 7 179,-2 6 0,0 4 1,-2 11-1,-5 5 259,-6 6 1,-4 16-1,-1 8 1,3 9 615,2 4 0,0 2 0,-7 10-586,1 3 1,6 7 0,2 13 0,0 9-97,0 9 1,6 2 0,-1 11 0,4 6-131,2 4 1,0 5 0,0 9 0,0 4-245,0 7 1,2 6-1,1-47 1,0 0 0,3 2-1,2-1-518,-1 0 0,3-1 1,2-2-1,2 0 0,15 40 1,3-8-1064,10-7 1,-1-21 0,9-10 0,1-19 1590,-1-15 0,2-24 0,7-7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11.4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350 365 7741,'11'0'-486,"1"0"-74,2 0 0,-5 0 209,3 0 561,-8 0 0,4-2 435,-8-4 1,0 2 139,0-7 1,-2 5-425,-4-6 0,-2 6 0,-5-3 0,1 1-211,-2 4 1,-1 2-1,-5 2 1,-1 0 28,-2 0 0,-6 2 0,3 2 1,1 4 11,0 1 1,-6 3 0,4 4 0,0-3-93,3-1 0,5-1 0,1 5 0,3-2-157,3-3 0,5 1 0,7 5 12,0 1 0,1-3 1,7-1-1,8-4-13,5-3 1,4 5-1,-3-4 1,1 0 36,-2-1 1,-1 5 0,-3-4 0,1-1 9,-1 1 1,-5 6 0,-3-3-78,-1 5 1,-2 1 0,-6 1 0,-2-1-171,-4 1 0,-1-1 0,-9 1 0,0-1-249,-3 1 0,-2-1 0,3 1 1,1-1-1518,-1 1 2025,1-9 0,-1-1 0,1-8 0</inkml:trace>
  <inkml:trace contextRef="#ctx0" brushRef="#br0" timeOffset="150">420 662 7741,'17'0'303,"1"0"0,-1 0 0,1 0 1,-1 0-39,0 0 0,-5 0 0,0 2 0,-1 4 151,-1 5 1,4-1 0,-9 2-1,1 1-440,2 3 1,-6 1 0,4 3 0,-4 1-428,-2 2 0,0 1 0,0-7 1,0 0-464,0 1 0,0-6 914,0-1 0,-8-7 0,-2 4 0</inkml:trace>
  <inkml:trace contextRef="#ctx0" brushRef="#br0" timeOffset="334">699 470 8191,'0'-18'1312,"0"7"1,2 1-1280,4 2 0,-4 0 0,6 5 217,-1-3 0,3-2 0,9 4 1,3-4-455,1-1 1,2 3 0,-3-4-1,3 0-467,2 1 1,-4 5 0,4-4-1,-1 2-1142,-5 0 1813,-9 1 0,3-3 0,-5-2 0</inkml:trace>
  <inkml:trace contextRef="#ctx0" brushRef="#br0" timeOffset="567">856 33 8997,'-17'-11'1395,"-1"-1"0,7 8-1105,-1-2 0,8 12 1,-2 6-1,4 5 26,2 6 0,0 5 0,0 7 0,0-1-159,0 1 0,0 8 0,0 4 0,-2 3-36,-3 2 1,1 3-1,-8 1 1,0 2-225,3-1 0,-7-3 1,7-2-1,-1-1-435,4-5 0,4-5 0,4-12 0,4-7-328,6-9 0,3-5 1,4-8-1,5-2-1054,5-4 1920,4-4 0,2-15 0,0-2 0</inkml:trace>
  <inkml:trace contextRef="#ctx0" brushRef="#br0" timeOffset="716">1206 802 7741,'11'9'0,"-1"-1"1862,-2 0 0,-1-4-1025,-1 7 1,-2-7-1,6 4-1020,-2 0 0,-3-4 0,-3 5-1626,4-1 0,-4 0 1809,4-2 0,-4 3 0,-2 9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13.8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192 577 7855,'-9'-17'1356,"-7"7"1,14 4 0,-4 12-1086,5 6 0,6 17 0,1 8 0,0 5 70,2 7 0,-4 1 0,5 3 0,-1-1-73,-4 1 0,0-7 0,0-1 0,2-5-207,-3-7 1,1-7 0,0-13 0,4-3-170,2-2 0,-5-4 0,7-12 1,0-10-117,-3-9 0,7-8 1,-4-7-1,3-9 7,3-5 1,-1-4-1,-1 3 1,-3 1 21,-1 6 1,-2-3 0,1 11 0,-5 3 335,-4 10 0,-2 11 186,0 12 1,-6 10 0,-2 20 0,1 7-50,-1 7 0,2 9 1,6 9-1,0 4 43,0 3 1,0 1 0,0 7 0,0 3-133,0 2 0,2 13 0,2-2 0,2 5-179,-2 3 1,-3-2 0,-1 2 0,0-10 93,0-5 1,0-6 0,-1-8 0,-5-6 78,-6-6 1,2-9 0,-1-22-1,-3-11-147,-1-9 1,-3-6 0,1-9 0,-1-11-136,1-8 0,-1-6 0,-1-4 1,-2-6-139,-3-3 1,1-2 0,4-3 0,-3-1-125,-1-2 1,-6-6 0,6 6 0,3 3 68,7 7 0,-1-1 0,8 8 0,2 5 91,2 5 1,10 7 0,6 13 0,7 5-176,8 4 0,4 2 0,2 2 0,2 2-164,4 1 1,-3 3 0,7-4 0,-2 2-81,-4-2 1,-3-2 0,-1-2 0,0-2-214,0-4 1,-8-4 832,-3-7 0,-5-1 0,-1 1 0</inkml:trace>
  <inkml:trace contextRef="#ctx0" brushRef="#br0" timeOffset="333">594 176 7890,'0'-33'98,"0"3"1,2-1 0,4 8 0,6 2 363,3 1 1,8 11 0,1 3 0,-1 4 13,2 2 0,-5 8 0,3 5 0,-4 7-78,-1 3 1,-7 8-1,-1-4 1,-2 2-257,-4 0 0,-2 0 0,-4 6 0,-4-2-35,-6-3 1,-3 1 0,-3-6 0,1 0-25,-1 0 1,-5-1-1,0-7 1,-1-1-41,-1-5 0,6 3-114,-4-8 1,7-1-230,10-5 0,8 0 0,18 0 0,3 0-326,6 0 1,6 0-1,4 0 1,1 0-449,-1 0 1,4 8 0,0 4 0,-1 3 1073,1 3 0,-2-1 0,1 1 0,3-1 0</inkml:trace>
  <inkml:trace contextRef="#ctx0" brushRef="#br0" timeOffset="534">1153 787 7890,'-17'0'738,"5"0"1080,0 0 1,10 0-1119,2 0 0,10 0 0,11 0 0,5 0-726,1 0 0,-4 0 0,6 0 1,0 0-593,-2 0 0,6 0 0,-5 2 1,-1 2-119,-4 1 0,-4 9 0,-3-2 0,-2 3-885,-3 3 0,-7-1 1621,2 1 0,-12-1 0,-4 1 0</inkml:trace>
  <inkml:trace contextRef="#ctx0" brushRef="#br0" timeOffset="717">1118 1101 7890,'-19'10'251,"-1"-2"1,1-3 1834,3 1-1303,10 0 0,8-6 0,14-2 0,7-2-405,4-2 1,3-1-1,4 3 1,1-2-574,0 2 0,0-4 0,-2 3 0,-2 1-212,-2 2 1,0 2 0,4 0 0,-3 0-668,-7 0 1,-4 6 0,-1 1-1,-3 3 1074,-3 4 0,-12 9 0,-10 4 0</inkml:trace>
  <inkml:trace contextRef="#ctx0" brushRef="#br0" timeOffset="883">1223 1398 9729,'-18'0'1025,"9"0"0,9-6 0,11 0 1,7 3-889,5 1 0,4 0 0,10-2 1,2-2-503,2 2 0,1 0 1,-3 0-1,2-2-438,-2 3 1,5 1 0,3 2 0,3-2-1298,3-4 2100,-9 4 0,7-14 0,-7 7 0</inkml:trace>
  <inkml:trace contextRef="#ctx0" brushRef="#br0" timeOffset="1100">1869 892 8505,'-17'-8'1017,"-1"0"1,1-6 1749,-1 3-2338,8-1 0,10 3 0,12 5 0,6 9-194,5 13 0,-4 5 1,6 8-1,1 0-345,3 6 0,-2 0 0,0 10 0,0-1-566,0-1 1,-3 5-1,5-1 1,2 5-565,2 4 1,2-7 0,-2-10 0,-4-8 1239,-6-10 0,4-8 0,1-15 0</inkml:trace>
  <inkml:trace contextRef="#ctx0" brushRef="#br0" timeOffset="1283">2288 874 7821,'-2'10'1510,"-4"-4"0,3-4 1,-9-2-568,-2 0 1,5 2-1,-3 1-512,-2 3 0,5 8 0,-3-3 0,-2 7-607,-1 5 0,-3 12 0,-1 12 1,-2 5-138,-3 6 1,-5 6 0,4 10 0,0 2-888,0-2 0,1-12 0,9-10 1200,3-9 0,4-14 0,8-4 0</inkml:trace>
  <inkml:trace contextRef="#ctx0" brushRef="#br0" timeOffset="1686">2393 280 7821,'8'-25'1126,"-4"4"0,7-6 0,3-1-1040,1 1 1,3 8 0,-1-1 0,1 9 968,-1 3 1,1 2 0,-1 8-748,1 4 1,-9 4 0,-3 7 0,-4 3-347,-2 3 0,0-4 1,-2 5-1,-4-3-115,-5 2 0,1-3 0,-2 3 0,1-4 87,1-1 0,-4-1 1,9 1-1,-1-1 122,-2 1 0,6-1 0,-4 1 86,4-1 0,2 0 0,2-1 0,4-2 10,6-3 0,3-7 0,5 4 0,1-2-75,2-1 1,6 1-1,-5-4 1,-1 2 39,2 2 0,-5 8 0,3-5 0,-6 3-3,-5 0 1,-4-1-1,-8 7 1,0-1-57,0 1 0,-10 1 0,-7 2 1,-11 3-303,-5-3 0,-2-2 0,2-1 1,2-3-747,2-3 1,8 2-1,-2-9 1,3-1-2797,3-2 3786,7-2 0,10-8 0,10-1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16.9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14 854 7816,'-9'0'1807,"5"-6"1,13 0-1161,9 3 0,13-1 1,2 0-1,8-2-335,3 2 1,3-4-1,5 3 1,1-1-432,-1-2 1,-2 6 0,-3-4 0,-6 4-473,-4 2 1,-2 0 0,-2 0-1,-4 2-742,-6 4 0,-9-4 0,-5 6 596,-1-1 1,-4-5 0,-10 2 736,-6-8 0,-11-5 0,-4-17 0,-8-1 0</inkml:trace>
  <inkml:trace contextRef="#ctx0" brushRef="#br0" timeOffset="151">433 540 7816,'-2'-16'154,"-3"5"1,1-3 0,-6 6 0,0 0 888,1 1 1,3 1-661,-6 6 1,2 8-1,-1 5 1,3 9-196,0 7 0,6 4 1,-3 4-1,3 3-279,2 7 0,0 3 0,0 3 1,0 1-655,0 4 0,5 2 0,3 4 0,4-7-2127,7-9 2872,-1-5 0,15-8 0,-6 0 0</inkml:trace>
  <inkml:trace contextRef="#ctx0" brushRef="#br0" timeOffset="567">1062 819 7816,'0'-17'371,"0"-1"1,0-5-1,0 0 1,0 1 387,0 3 0,0-4 0,0-1 0,0 3-211,0 2 1,0 1 0,-2 1 0,-2-1 62,-2 1 1,-7 5 0,1 2 0,-3 3-223,-3 3 1,1 4-1,-1 6 1,1 5-318,-1 5 0,1 9 1,-1 4-1,3 6-184,3 6 1,-3-2-1,5 5 1,0-1-67,5-4 0,3-2 0,2-3 0,0 1-261,0 0 0,0-2 0,2-4 0,3-5-34,7-5 0,4-9 1,3-4-1,2-4 64,3-2 1,-1-10 0,-4-6 0,3-9 162,1-8 1,0 2-1,-5-10 1,-3 3 99,-3-3 0,1 4 1,-5-4-1,0 6 311,0 6 1,-3 4-1,-5 7 1,0 1 1569,0 0-1240,0 7 0,0 10 1,0 11-1,0 7-218,0 5 1,0-1 0,0 7 0,0 2-514,0 2 1,6 4 0,2 1 0,0 3-688,0-2 1,5 4-1,-1-1 1,3 1 56,3 0 0,1-4 0,3-10 0,1-8-124,-2-7 1,-1-11 989,-3-14 0,1-16 0,-1-18 0</inkml:trace>
  <inkml:trace contextRef="#ctx0" brushRef="#br0" timeOffset="734">1359 697 8878,'-8'-18'1475,"6"9"0,2 3 0,12 12-1320,3 5 1,9 5 0,-1 3 0,0 3-403,3 1 1,-5 6-1,6-4 1,0 1-532,0-1 0,2 4 1,6-6-1,0-2-1876,0-1 2654,-8-3 0,6 1 0,-5-1 0</inkml:trace>
  <inkml:trace contextRef="#ctx0" brushRef="#br0" timeOffset="901">1761 627 7816,'-18'0'975,"1"0"0,-1 0-175,1 0 1,-1 0-1,1 0 1,-1 0-370,1 0 0,1 8 1,1 5-1,-1 7-256,-3 3 0,-2 10 1,5 2-1,3 10-642,1 5 1,0 2 0,-3 1 0,3-1-845,6 1 1,4-5 0,2-5 1310,0-8 0,16-12 0,3 2 0</inkml:trace>
  <inkml:trace contextRef="#ctx0" brushRef="#br0" timeOffset="1150">2180 714 8792,'-10'-7'6100,"2"3"-5840,8-8 0,8 2 1,4-1-1,5 3-177,6 0 1,-1 6 0,7-4 0,2 5-211,2 1 1,2 0 0,2 0 0,4 0-496,5 0 1,-3 0-1,-2 0 1,-5 0-1221,-1 0 0,-2 0 1,-6-2 1841,-9-4 0,-8-4 0,-10-7 0</inkml:trace>
  <inkml:trace contextRef="#ctx0" brushRef="#br0" timeOffset="1334">2529 295 7814,'-17'-6'1353,"-1"1"2396,1 1-3180,-1 2 1,9 10 0,3 5 0,4 8-318,2 9 0,0 3 0,0 3 1,0 5-444,0 6 0,0 9 0,0 4 0,0 2-512,0 4 1,0-4 0,-2 2 0,-2-2 129,-2-5 0,0-9 1,8-19-1854,4-5 2426,4-20 0,7-14 0,1-17 0</inkml:trace>
  <inkml:trace contextRef="#ctx0" brushRef="#br0" timeOffset="1751">2704 33 9569,'9'-7'3074,"1"-1"-2108,-4-4 0,2 6 0,5 12-366,-1 6 0,-6 11 0,3 8 0,1 8-341,0 7 1,0 7 0,1 5 0,-5 6-375,-4 4 1,-2 2 0,0 2 0,0 1-120,0 3 0,0-8 0,0-10 0,0-5-355,0-7 0,0-5 28,0-12 0,0-13 0,0-18 321,0-14 1,2-9 0,2-10 0,4 0 169,1 0 0,1 0 0,4 0 0,-3 0-36,3 0 1,1 8 0,3 2 0,-1 4 108,1 3 1,-1 3 0,1 11 0,-1 0 138,1 6 1,-1 8 0,0 13-1,1 8 166,-1 8 1,1-1-1,-1 9 1,-1 0 28,-5-3 1,-3 5 0,-10-8 0,-3-1-76,-7 3 0,-9-8 0,-5 2 0,-1-8-104,-4-4 1,4-9 0,-2-11 0,-2-3-604,-2-2 0,4-2 0,1-3 0,3-9-871,4-7 0,3-6 0,5-8 0,3-2-1944,2-4 3260,3 4 0,-3-6 0,-2 8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22.9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1 7753,'-8'10'1723,"7"-3"1,-5-7-1,12 2-1232,5 4 0,7-4 0,5 6 1,4-2-156,0-1 1,6 3-1,-4-2 1,2 4-18,-1-1 1,1 7-1,-6-4 1,0 3-127,0 3 1,-7-1 0,-9 2 0,-1 3-258,-4 1 1,-4 6 0,-4-4 0,-6 3-837,-5 3 1,1 2 0,-9 2 0,4-1-256,1 1 0,3-2 1,1-2-1,2-1 1155,-1 1 0,-3 2 0,-1 2 0</inkml:trace>
  <inkml:trace contextRef="#ctx0" brushRef="#br0" timeOffset="333">138 1171 7753,'0'17'404,"0"3"0,-1 1 314,-5 2 0,4 1 1,-4-7 749,4 1 0,-4-1 1608,0 1-1812,1-9-873,5-1 0,0-16-237,0-3 1,0 1-659,0-2-89,0 1 1,0-7 259,0 1 761,0 7-61,0 2 0,2 8-405,3 0-638,-3 0 1,6 2 0,-6 4-1369,4 6 0,-4-3 2044,4 3 0,3-8 0,1 4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20.7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540 662 7957,'0'-11'2020,"0"-1"0,0 10-1513,0 2 0,0 10 0,0 11 0,2 4-280,3 3 0,-3 1 0,4 6 0,-4 0-195,-2 0 0,6-1 1,0 3-1,-2 2-15,-2 2 0,-2-2 0,0-10 0,0-6-813,0-4 384,0-1 0,0-12 0,0-12 0,1-15 91,5-10 0,2-6 1,8-2-1,-1-4 189,5-1 0,1 3 0,-4-4 0,1 4 237,-1 8 1,-5 0 0,0 10 0,1 4 240,3 5 1,-5 6-1,-1 10-71,-2 4 1,3 10-1,-5 7 1,-2 0-92,-2 3 1,-2-5 0,0 6 0,0 0-90,0 0 0,0-5 0,0 1 0,0-4-52,0-1 1,-6-1 0,0 1-1,3-1-111,1 1 0,-4-7-65,0 1 0,0-10 0,6-2-55,0-10 0,6-13 0,2-4 1,1-2 19,5 0 1,2-1 0,1-4 0,0-1 95,1 0 0,-1 6 0,1 1 0,-1 5 70,1 8 1,-7-1 0,1 10-10,2 2 1,-5 10 0,1 8 0,-2 5-201,-4 4 1,-2 9 0,0-5 0,1 2-141,3 0 0,0-2 0,-6 4 0,0-4-776,0-2 1,2-7 521,4-6 0,4-10 664,7-2 1,-5-8 0,-3-10 0,1 1 299,0-1 0,-1 1 0,5-1 0,-2 1 271,1 0 0,3-1 0,1 1-61,1-1 0,-1 6 0,1 3 1,1 1-198,4 4 0,-3 2 0,3 4-272,-4 4 0,-3-2 0,-2 7 0,-5 3-22,-1 2 0,-2 7 0,-8 0 0,-4 0-66,-6 3 1,-3-7 0,-5 4-1,-3-1-1,-6 1 0,2-6 1,-2 3-1,0-8-216,2-5 0,-6-1 1,5-6-1,1 0-383,4 0 0,5-8 0,7-3 0,5-7-222,4-5 0,6-2 0,6-6 1,9 2 359,6-2 1,10-1 0,6 1 0,0 4 449,1 2 0,-5 2 0,21 5 0,-3 1 0</inkml:trace>
  <inkml:trace contextRef="#ctx0" brushRef="#br0" timeOffset="399">1622 715 7876,'35'-2'431,"-2"-2"1,-4-2 295,-5 2 1,-7-5-1,-3-1-300,-3 0 0,-7 0 0,0 7 0,-8-3-23,-7 2 1,-5 0-1,-1 0 1,-1-2-159,1 2 0,-1 4 1,-1 6-1,-2 6-55,-3 3 1,1 3 0,5 1 0,1 3-142,0 1 0,-1 6 0,1-4 0,1 0-25,4 1 0,-1 3 1,7-6-1,2 0 145,2 3 1,2-7 0,0 4 0,2-3-24,4-3 0,10-5 0,9-2 0,0-3-181,0-3 1,6-12 0,-4-7 0,3-10-237,-1-8 0,-2 0 0,4-14 1,-4-1 5,-2-3 0,-3-3 0,-9-2 0,-3-5-85,-2-1 1,3 0 0,-5-2 0,-2 4 220,-2 0 1,-2 13-1,0 1 1,0 9 450,0 8 1,0 9-1,-2 11 92,-4 1 1,2 12 0,-5 11 0,-1 9-40,0 3 0,4 4 0,-3 8 0,1 3-216,4 3 0,0 1 1,0 7-1,-2-1-491,3 1 0,1 1 0,2 2 0,2 4-364,3 2 1,-1-5-1,8-1 1,3-6-652,7-3 1,7-8 0,10 0-1,3-10 1346,3-12 0,-6 1 0,3-9 0</inkml:trace>
  <inkml:trace contextRef="#ctx0" brushRef="#br0" timeOffset="882">2531 715 7792,'-18'-12'1556,"1"1"0,-1 1 1,3-4 1697,3 3-2758,4 7 0,8 6 0,0 13 0,0 10-178,0 8 1,0 0 0,0 14 0,0 1-190,0 3 1,0 9-1,0 6 1,0 10-373,0 11 1,0 2 0,0-39 0,0 1 0,0 1 0,0 1-402,0 1 0,0 1 0,0 0 0,0 0 1,0-4-1,0-1 0,0 41-204,0-15 1,2-24-1,2-28 184,2-28 0,7-25 1,-3-35-1,2-12 171,-1-7 1,-7-7 0,4-1 0,-2-2 492,0 2 0,0 0 0,-8-1 0,-4-5-36,1 46 1,-2 0-1,-8-43 1,7 45 0,0-1-1,-5-41 65,1 4 1,8 13 0,-2 8 0,4 12 684,2 15 1,8 12 0,6 15 0,5 6 529,4 4 1,6 2 0,-3 2 0,1 4-792,4 6 1,2 11 0,0 6 0,-2 4-386,-2 2 1,-8 6-1,3 0 1,-5-1 62,-2 3 0,-7-4 0,-4 6 0,-4-3-60,-2-3 1,-2-2-1,-4-2 1,-6-2-429,-3-4 1,-10-4 0,-4-7 0,-6-1-689,-6 1 1,-4-3 0,-7-3 0,0-6 1044,-1-5 0,-7 7 0,-2 2 0</inkml:trace>
  <inkml:trace contextRef="#ctx0" brushRef="#br0" timeOffset="1283">505 191 8304,'-14'-29'0,"-3"-2"708,-3 0 0,1 7 0,1 1 0,1 4-137,-1 1 0,1 9 0,0 3 0,-1 6 75,1 6 1,-3 7 0,-3 14 0,-4 12-280,0 10 0,-6 1 0,5 16 0,-1 8-389,0 11 1,8 2 0,-2 9 0,3-1-112,11-46 1,1 1-1,-2 47 1,4 0-1,6-4-267,6-8 0,17-7 0,14-14 1,8-6-543,9-4 1,12-17-1,14-8 1,3-9-1882,6-9 2629,-36-5 1,1-4 0,-1-5 0,1-2-1,7 1 1,0-1 0</inkml:trace>
  <inkml:trace contextRef="#ctx0" brushRef="#br0" timeOffset="1633">3229 243 7744,'0'-17'0,"0"-1"0,0 1 0,0-1 0,4 3 1020,8 3 0,-1 4 0,15 10 0,-3 4 212,0 6 1,6 7-1,-4 8 1,1 12-844,-1 10 0,2 1 0,-8 16 0,-5 4-120,-4 4 0,-4 9 1,-8 1-1,-4 5-220,-6 4 0,-11 0 0,-8-5 1,-6-3-729,-4-4 1,-5 1-1,7-12 1,4-12-880,4-13 1,4-14 0,-4-20 1557,2-5 0,7-4 0,-3-2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32.4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140 419 8549,'-8'-17'1139,"7"7"1,-7 12 0,8 14 0,0 7-842,0 4 1,6 10 0,-1 10 0,-1 3-331,-2 2 1,-2 10 0,0 8 0,0 12-399,0 9 1,0 0 0,-2 6 0,-2-2-71,-1-3 0,-7-11 0,6-7 0,2-12-1138,2-16 0,2-16 1638,0-30 0,-7-20 0,-3-24 0</inkml:trace>
  <inkml:trace contextRef="#ctx0" brushRef="#br0" timeOffset="250">1 419 7977,'0'-35'643,"0"0"1,0 8 0,1 2 0,5 2-213,6 0 1,5 1-1,7 11 1,5 3-180,4 0 1,4 6-1,1-4 1,3 6-32,-2 6 1,-2 4 0,-2 9 0,-2 4-37,-4 7 0,-4 3 1,-9 1-1,-5 1-93,-5 0 1,-4 2 0,-2 2 0,-2 4-218,-4 1 0,-9-3 1,-10 6-1,-3-1-15,-3-1 1,-2 5-1,-2-5 1,0-2-335,1-8 0,4-4 0,3-12 0,2-5-506,4-5 0,9-5 0,6-12 980,4-9 0,10-8 0,2-10 0</inkml:trace>
  <inkml:trace contextRef="#ctx0" brushRef="#br0" timeOffset="567">682 524 9213,'11'6'0,"1"0"810,1-2 1,3-2 0,1-2 0,3 0-378,3 0 1,-2 0 0,7 0 0,-1 0-308,0 0 0,-4 2 0,4 1 0,-1 3-1479,-5-2 1,4 0-15,-1 2 0,-3 4 0,-11 7 913,-10 0 1,-16-5-1,-13 0 1,-4 1 453,-2 3 0,0 1 0,0 1 0,2-1 16,4 1 0,-2-7 0,6 1 0,0 0 770,-1-3 0,3 5 1,6-6 380,-1 1 0,8-3 0,7 4-749,6-2 0,9-3 0,11-5 1,6-1-621,4-5 1,2 4-1,0-6 1,0 2-218,0 0 1,6-1 0,0 3 0,-3-2-1439,-1 2 0,-8-4 1857,1 2 0,-1 1 0,6 5 0</inkml:trace>
  <inkml:trace contextRef="#ctx0" brushRef="#br0" timeOffset="968">1450 70 7811,'-12'-8'911,"1"-3"1,7 1 0,-2-2-235,4-1 0,10 5 0,4 2 1,5 4-262,6 2 0,-1 0 0,5 0 0,0 0-261,0 0 0,2 0 1,6 2-1,-2 2-69,-4 2 1,2 2 0,-5-5 0,-1 3 45,0-2 0,4 4 0,-8 0 0,-3 1-55,-5 5 1,-9 2-1,2 3 1,-4 4-23,-2 6 1,-2 10-1,-4 6 1,-5 3-252,-5 7 1,-9 11 0,-2 3 0,-2 11-226,0 5 0,-1 9 0,13-47 0,0 1 0,0-1 0,1 1-650,-14 47 0,7-10 0,10-9 1071,1-4 0,8-10 0,-4-2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30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35 7950,'-12'-2'739,"0"-4"0,9 2 1,1-5-1,11 1-627,15 4 0,1 2 1,4 2-1,4 0-50,6 0 1,0 0-1,5 0 1,1 0-491,-1 0 0,-5 0 0,2 2 0,-4 4 428,-2 6 0,-8 11 0,-2 4 0</inkml:trace>
  <inkml:trace contextRef="#ctx0" brushRef="#br0" timeOffset="167">61 524 7950,'-18'0'0,"1"6"456,-1 0 1,11 0-1,7-8 101,9-4 0,9 2 0,5-6 0,6 0-498,4 1 1,2 3 0,2-4 0,4 1-237,5-1 1,-3 4 0,-2-4 0,-4 1-893,-3-1 0,1 6 1069,0-2 0,0 4 0,0 2 0</inkml:trace>
  <inkml:trace contextRef="#ctx0" brushRef="#br0" timeOffset="384">113 175 7950,'-17'-10'213,"-3"0"775,-3 5 1,5 5-487,1 0 1,7 9-1,10 15 1,2 5-325,4 4 1,-4 9-1,4 5 1,-4 3-258,-2 3 0,2 1 0,2 2 0,1 4-300,-1 3 0,0-9 1,2 0-1,6-9-250,3-8 1,5 0-1,3-16 1,6-6-37,4-7 1,10-6-1,3-6 665,5-7 0,9-9 0,2-15 0</inkml:trace>
  <inkml:trace contextRef="#ctx0" brushRef="#br0" timeOffset="901">777 559 7950,'27'-25'139,"-2"0"1,-7-5 0,-1 5 804,1 0 1,-7 6-340,1-5 0,-8 11 0,0 3 0,-8 2-91,-8 4 0,2 4 0,-1 6 0,-3 8-238,-1 7 1,-3 0 0,1 9-1,-3-1-100,-3-2 1,7 8-1,-3-4 1,2 4-83,3-2 1,6-4-1,-1 2 1,-1-2-90,0 2 0,6-6 0,-2-1 0,5-5-84,1-2 1,7-1 0,5-4 0,3-7-37,3-3 1,5-11 0,2-7 0,3-7 95,3-4 1,0-2 0,0-6 0,-4 0-15,-2 0 1,-2 2 0,-5 4 0,-3 5-73,-3 5 0,2 7 162,-9 1 0,1 9 0,-6 2 206,0 9 1,0 9-1,-2 5 1,-2 6 64,-1 4 0,-1 2 0,4 2 1,-2 4-97,-2 5 1,0-1 0,6 2-1,0 3-189,0 6 1,2 1-1,2 5 1,4-2 33,2-4 0,-1 6 0,3 0 0,-4 2 129,-1 0 0,-5-7 1,4-1-1,-4-9-16,-2-13 0,0-1 1,-2-11-1,-4-7-85,-5-7 0,-5-6 0,-1-4 0,-1-4-59,1-5 1,-3-13 0,-3-5-1,-4-6-172,0-5 1,-6-5 0,4-7 0,-4-1-280,-2 1 0,2 5 0,4 3 1,5-1 25,5 0 0,9 14 0,5 2 0,3 8-222,2 3 1,7 9 0,7 3-1,7 4-238,8 2 0,6 2 0,4 2 0,4 1-11,1-1 1,-5 4-1,4-2 850,0-2 0,1-2 0,9-2 0</inkml:trace>
  <inkml:trace contextRef="#ctx0" brushRef="#br0" timeOffset="1109">1440 769 9343,'-15'-18'878,"3"1"0,4-1 1,8 1-1002,0-1 1,6 7 0,2 1 0,2 2-180,3 4 1,-3 2 0,0 4 0,-1 2-642,1 2 943,2 15 0,-3-9 0,-1 13 0</inkml:trace>
  <inkml:trace contextRef="#ctx0" brushRef="#br0" timeOffset="1234">1405 978 9060,'-17'10'2538,"5"0"-2375,1-5 1,9-3-392,2 4 1,8-4 0,9-2 0,0 0 227,1 0 0,-1-8 0,1-1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37.2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88 575 8099,'-2'-29'0,"-2"-1"0,-2-1 266,2-2 0,-4-3 0,3-5 0,1-4 144,2 1 1,10-1 0,3 6 0,5-2-75,1 3 0,6 3 0,3 5 0,-1 7-133,0 4 0,8 9 0,0 4 0,6 6-121,0 6 1,-2 12 0,-2 11 0,-2 6-93,-4 5 0,2 7 1,-8 9-1,-2 2-170,-1-1 0,-9 5 0,-1 0 0,-2 2 83,-4 0 1,-4-8 0,-8 4 0,-8-1 190,-5-1 0,-10-8 1,0-11-1,-6-8 243,-4-8 1,-1-5-1,3-6 1,-2-9-4,2-6 1,2-9 0,4-11-1,2-7-301,2-3 1,8-3-1,-2-5 1,3-4-293,3 1 0,5-7 1,0 7-1,1-1-222,1 4 0,2 6 0,8 4 0,0 4-771,0 2 0,8 3 1252,4 11 0,3-5 0,3 7 0</inkml:trace>
  <inkml:trace contextRef="#ctx0" brushRef="#br0" timeOffset="2499">1275 976 7928,'2'-9'1087,"4"3"1,-2 4 0,8 2-577,1 0 1,-3 2 0,1 2 0,1 3-215,-2 3 0,3-4 1,-7 6-1,-2 1-220,-2 3 1,-2 7-1,0 2 1,-2 0-348,-4 1 0,-3-1 1,-9-4-1,-1 3-610,-5-3 1,5-4 0,-6-3 0,2-4 879,-1-3 0,1 7 0,5-4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41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385 105 7835,'-18'-16'393,"1"5"0,5-3 0,3 6 0,-1-1 469,0-5 0,4 6 0,-5 0-369,-3 1 0,-1 5 1,-3-4-1,1 4-114,-1 2 1,1 8-1,-1 5 1,1 7-184,-1 3 1,1 8 0,-1 0-1,1 6-176,0 4 1,-1 13 0,3-2-1,3 3-143,6-1 1,-2 4 0,3 1 0,1-1-307,2 2 0,9-8 1,5 1-1,6-11-196,5-5 0,-2-8 1,8-3-1,2-5-69,2-5 1,4-11 0,2 1-1,4-4 694,1-2 0,3-8 0,5-1 0</inkml:trace>
  <inkml:trace contextRef="#ctx0" brushRef="#br0" timeOffset="283">769 192 7843,'0'-17'1241,"0"-1"0,0 1 0,0-1 361,0 1-1385,0 7 0,2 10 1,2 14-1,2 5-63,-2 4 0,-2 10 1,-2 0-1,0 8-219,0 4 1,0 1-1,0 9 1,0 1-680,0 2 0,0 2 0,-2-3 0,-2 1-955,-2-2 1699,0-9 0,6-5 0,0-7 0</inkml:trace>
  <inkml:trace contextRef="#ctx0" brushRef="#br0" timeOffset="450">1083 646 8313,'12'10'1252,"0"-2"0,-1-1-742,-1 5 1,6-2 0,-7 1 0,3 3-123,0 2 1,-8 7-1,1 2 1,-3 2-241,-2 4 0,0 2 0,0 2 0,-2 0-701,-3 0 0,-5 0 1,-8 0-1,1 0-2983,-1 0 3536,1-8 0,-1-2 0,1-7 0</inkml:trace>
  <inkml:trace contextRef="#ctx0" brushRef="#br0" timeOffset="667">1555 611 7850,'17'-6'659,"1"1"0,-1-1 155,1-2 0,1 6 0,5-6 1,5 1-442,4-5 0,4 2 1,1-1-1,5-1-882,2 2 1,-7-5 0,1 5 0,-6-2-553,-4 1 0,-7 7 0,-1-4 68,-7 0 0,-9 6 993,-10-3 0,-5-5 0,-8 0 0</inkml:trace>
  <inkml:trace contextRef="#ctx0" brushRef="#br0" timeOffset="833">1834 245 7955,'-23'-6'593,"0"0"1,0-6-18,5 6 0,8 3 0,5 8 0,3 7-217,2 4 1,0 3-1,0 2 1,0 4-422,0 3 1,7 1 0,3 6 0,2 2-529,-1 3 0,-7-3 0,2 6 0,-2-2-176,2-1 1,-4 3 0,4-4 0,-4 0 765,-2-6 0,-16 2 0,-3-8 0</inkml:trace>
  <inkml:trace contextRef="#ctx0" brushRef="#br0" timeOffset="983">1625 873 7627,'-18'0'0,"1"0"368,-1 0 1,1 0-1,0 0 2316,-1 0-1837,8 0 1,5 0 0,12 0-401,11 0 0,1 0 0,10 2 0,2 2-610,2 2 1,2 0 0,0-4-1,0 2-754,0 1 1,6 3 0,1-4 0,1 2 916,0-2 0,-2-2 0,-6-2 0</inkml:trace>
  <inkml:trace contextRef="#ctx0" brushRef="#br0" timeOffset="1388">2323 279 7789,'0'-17'1242,"0"0"0,0 5 0,0 0-490,0-1 1,8 5 0,4 2 0,3 4-318,3 2 1,-1 0 0,1 0 0,1 0-161,4 0 1,-3 8 0,3 4 0,-5 3-189,-7 3 0,3 1 1,-6 2-1,-1 3-130,1-3 1,-4 4-1,-10 0 1,-5 1-60,-5-1 0,-3 4 0,-3-6 0,-1 0 404,2 3 1,-1-7 0,3 4 0,-1-5 303,5-6 1,9 3-474,0-3 0,6 1 0,8-1 0,8-6-237,5-4 1,8 0 0,-4 1 0,1 5-151,-1 2 0,4 2 1,-6 3-1,-3 1-3,-7 1 1,1-3-1,-8 9 1,-5-4-37,-4-1 0,-7 1 0,-10 1 1,-1 1-85,-2 0 0,-8-11 1,2 8-1,-2-5-233,2-3 1,-3-2 0,9-8 0,2 0-157,1 0 1,3 0 0,1-2 0,5-4 765,5-6 0,4-11 0,2-4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47.6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328 140 7815,'10'-17'1184,"-4"-1"1,-4 1-698,-2-1 0,-2 3 1,-2 1 146,-2 3 0,0 5 1,4-4 191,-4 2 1,2 2-584,-7 6 1,-1 2 0,-3 4 0,1 8-97,2 7 1,-5 0 0,-6 10 0,1 6-41,3 8 0,-4 5 0,-1 5 0,3 3-231,2 6 0,1-2 1,1 2-1,1 4 19,4 6 0,-1-8 0,7 2 0,4-8-386,6-10 0,6 1 0,7-12 1,3-6-339,3-8 0,4-14 0,8-5 0,0-4 96,0-2 0,0-10 1,0-7-1,-2-10 275,-4-6 0,2-4 1,-8-2-1,-2-2 458,-1 3 0,-3 1 0,-1 2 0,-3 0 98,-1 0 1,-8 2 0,2 2 0,-2 4 468,1 2 0,-1-5 1,6 7-1,0 0 556,-1-2 0,-3 5 0,6-3 0,1 4-660,3 1 0,7 8 0,1 3 0,-3 1-354,-2 0 1,7 0 0,1 6 0,2 2-44,0 4 1,-8 4-1,3 7 1,-5 2-137,-2 5 0,-5-3 0,-2 6 0,-2 0-122,-5 1 1,-1 1-1,-4 4 1,-3-2-18,-7-2 1,-9-6 0,-5 4 0,-1 0-58,-4 1 0,-2-13 0,0 1 0,2-7-474,2-5 1,2-2-1,-2-2 740,5 0 0,5-15 0,2-5 0</inkml:trace>
  <inkml:trace contextRef="#ctx0" brushRef="#br0" timeOffset="181">957 647 8403,'17'7'0,"-1"5"442,-5 4 0,5 1 0,-4 0 0,1 3 58,-1 3 1,-3-3-1,-5 5 1,2-2-34,-2 0 0,-10 8 1,-5-2-1,-5 4-333,-1 2 0,-3-5 0,-1-1 0,-4 0-815,-3-2 1,7-2 0,-2-7-1,3-3 681,3-3 0,7-4 0,3-8 0</inkml:trace>
  <inkml:trace contextRef="#ctx0" brushRef="#br0" timeOffset="365">1236 664 7787,'18'0'894,"-7"0"1,1-2-1,2-2-20,1-2 1,8-7-1,3 3 1,-1-2-395,0 1 1,6-1 0,-2-5-1,6-1-325,6 1 0,-4 1 0,2 3 0,-6 3-1104,-4 2 0,-8-3 0,2 5-1361,-3 2 1,-11 4 2309,-3 6 0,-12 3 0,-3 9 0</inkml:trace>
  <inkml:trace contextRef="#ctx0" brushRef="#br0" timeOffset="665">1533 367 7787,'-17'-6'948,"-1"1"106,1 1 0,-1 2-390,1 2 1,7 7-1,4 5 1,4 6-421,2 5 1,0-2-1,0 8 1,0 2-362,0 2 0,0 2 1,0 0-1,2 2-585,4 4 1,-4-4-1,4 3 1,-4-5-246,-2-6 1,0 4-1,0-5 1,-2-1 561,-4-4 1,-4-11 0,-5-5 0,1-1 414,3 0 0,-1 0 1,-6-8 531,1-4 0,7 2 1,4-7 1296,5-3 1,1 4-1044,0-1 1,7 7 0,5-2-1,3 4-794,3 2 0,7 0 1,2 0-1,2 0-559,1 0 0,-1 0 0,6 0 0,1 0-1326,5 0 1863,-4-8 0,6-1 0,-8-9 0</inkml:trace>
  <inkml:trace contextRef="#ctx0" brushRef="#br0" timeOffset="1033">1882 367 7787,'0'-17'2325,"0"-1"0,8 3 1,4 3-1737,3 6 0,3 4 1,-1 4-1,1 4-338,-1 6 0,1 3 0,-1 3 1,1-1-237,-1 1 1,-5-1 0,-3 1 0,-1-1-157,-4 0 0,-2 1 0,-2-1 0,0 3-173,0 3 1,-8-9-1,-3 3 1,-5-1 133,-1-1 0,5 1 0,0-3 359,-1-1 1,5-6 0,0 3 117,0-1 1,8 4-1,-2-4-133,6 1 0,10-5 0,-1 4 1,7-2-225,3 0 0,0 7 1,-5-3-1,1 2-171,5-1 1,-11 1 0,5 7-1,-5 3-175,-3 1 0,-2 2 1,-8-4-1,0 5-90,0 1 0,-8-4 0,-4 6 0,-5 0-180,-6-1 0,1-5 1,-5-10-1,0-3-636,0-2 1,5-4 1311,-1-10 0,-4-12 0,0-9 0</inkml:trace>
  <inkml:trace contextRef="#ctx0" brushRef="#br0" timeOffset="1266">2441 350 7752,'29'-18'720,"0"1"1,2 1 240,2 5 1,2-3-1,2 8 1,4 2 145,6 2 0,7 4 0,0 6 0,-5 10-202,-5 9 1,-3 8 0,-6 5 0,-2 9-589,-4 7 0,-11 0 0,-13 8 0,-6 2-518,-11 2 1,-8 0 0,-16-4 0,-5-5-315,-6-5 0,-3-4 1,-5-1-1,-3-6-2297,-6-7 1,4-5 2811,2-13 0,4-1 0,1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56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169 35 8139,'17'-9'575,"-4"-4"1,-6 5 0,-12 3 32,-1 10 1,-7 6-1,4 10 1,0 6 44,1 5 1,-5 8-1,6 8 1,0 8-295,-1 8 1,6 12 0,-5 2 0,5 12-339,2 6 0,-3-44 0,-1 1 0,0-1 0,0 0 0,-1 0 0,-1-1-132,-2-1 1,0 0-1,3 0 1,-1 0-1,0 1 1,-1-1-1,-6 46-617,2-13 0,-4-14 0,11-21 0,6-13-198,9-13 0,8-24 0,8-9 1,5-17-368,5-18 0,5-17 1293,4-9 0,-5-5 0,7-1 0</inkml:trace>
  <inkml:trace contextRef="#ctx0" brushRef="#br0" timeOffset="420">444 919 7220,'17'-37'0,"-2"2"-58,-2 2 1,-8 9 1205,1-2 0,-6 6 0,-6 7-475,-7 7 1,2 12 0,-2 7-1,-3 5-377,-1 1 1,-5 7 0,-2 3 0,-2 1-250,2 5 1,-4-4 0,-1 1-1,1 3 191,0 2 1,-5 3 0,7-3 0,4-2-48,7-3 1,-1-5-1,10 3 1,1-1-190,3-5 1,4-5-1,5-4 1,8-4-170,9-2 0,13-2 1,11-10-1,2-3-276,5-7 0,2-11 0,-1-5 0,-1-1-101,-3-5 1,-2 0 0,3 0 0,-5 2 145,0-1 0,-13-1 0,2 2 1,-9 7 315,-10 4 0,-7 2 1,-11 1 230,0-1 0,-9 9 0,-4 5 0,-5 1 358,-1-1 1,-3 4-1,-2-5 1,-5 5 55,-1 2 0,4 6 0,-5 3 0,1 2-196,-1 4 0,7 3 0,-4 3 1,2 3-239,-1 3 0,8 1 1,8-4-1,2 2-44,5-2 1,4 5 0,6-1 0,10 0-402,8 1 1,6-3 0,9-7 0,1 1-313,-1 0 1,2-3 0,3-4 0,2-4-216,-3 0 0,-1-7 0,-3 4 0,0-6-2012,1-6 2855,-10 4 0,7-24 0,-6 4 0</inkml:trace>
  <inkml:trace contextRef="#ctx0" brushRef="#br0" timeOffset="942">1052 958 8818,'-19'0'2879,"5"0"-1820,1 0 0,9 9-661,-3 4 0,12 4 1,1 3-1,1-1-89,2 1 0,-7 2 1,7 2-1,-3 2-187,1-2 1,6 7 0,-7-1 0,1 1-71,2-5 0,-5 0 0,7-4 0,0-7-356,0-4 1,2-4-1,6-10 1,1-5-386,0-12 1,6-10-1,2-16 1,1-7 229,-1-3 0,-4 3 0,-9 1 0,-4 2 662,-2 6 1,-3 1-1,-6 16 1,-2 3 104,-4 3 1,-5 10 0,-9 6 0,0 10 231,1 8 1,-1 6 0,1 8 0,1 5 10,5 5 1,4 3-1,9 1 1,0 3-391,0 1 0,9 8 0,4-5 0,5 2 152,1 5 1,1 10-1,-1 7 1,1 4 40,0 3 1,-9 2 0,-3 1 0,-1 4 36,-1-4 1,1-1 0,-7-5 0,0-6-41,0-11 0,-7-9 0,-1-10 0,-1-3-159,0-5 1,-6-12 0,2-13-352,-5-5 1,-1-11 0,1-6 0,3-9-32,2-9 0,-2-6 0,-9-7 0,-2-6-366,2-5 1,2-2-1,2 0 1,0 2 17,1 5 0,8-2 0,4 8 1,5 4 417,2 7 0,11 7 0,9 8 0,10 3 89,7 4 1,5 4 0,4 9-1,6 0-649,5 0 1,8 0 0,1 0 679,-3 0 0,7-9 0,-1-2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46.5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51 7975,'0'-12'1744,"0"1"-696,0-3 0,8 6 1,3 3-1,5 5-584,1 5 1,8 7-1,5 11 1,3 7 82,2 2 1,-1 11 0,1 4-1,0 5-210,0 6 1,-8 1 0,-3 7 0,-7 1-194,-5-1 1,-4 0 0,-10 2 0,-4-2-159,-6-2 0,-5-9 0,-5-3 1,-3-9-591,-2-6 1,-2-4-1,-6-4 1,0-8-489,0-7 0,6-1 0,2-7 1,2-2-748,3-2 0,11-4 1839,5-4 0,4-4 0,2-7 0</inkml:trace>
  <inkml:trace contextRef="#ctx0" brushRef="#br0" timeOffset="366">892 1081 7814,'1'-9'249,"5"3"0,-2-2 625,8 2 0,-1 2 0,5 10-428,-4 6 0,1 3 0,-7 5 0,-2 3-320,-2 6 0,-2 0 1,0 4-1,-2 4-343,-4 0 0,-6 6 0,-9-1 0,-4 1-492,-2 0 0,3-2 1,-3-8-1,0-4-553,0-6 1262,6-4 0,-12-1 0,5-1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1.1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86 8309,'0'-17'1237,"0"-1"1,0 1 132,0-1-990,0 8 1,6 5 0,2 10-1,0 9-111,-1 7 0,-1 1 1,-6 5-1,0 0-143,0 0 0,0 2 0,0 6 0,-2 0-522,-4 0 1,-3 0 0,-9 0 0,1 0-471,-1 0 1,-5-6 0,-2-2-1,0-4 866,-1-7 0,3 1 0,6-7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1.5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262 103 7929,'-6'-27'639,"-2"6"1,1 5 1092,-1 4 0,-6 3-1385,3-3 0,-3 6 0,1 14 0,1 8-184,-2 5 0,-7 16 0,-2 0 1,1 5 35,3 7 1,1 9-1,1 4 1,1 2-325,5 0 1,3-7 0,8 1 0,2-4-568,4-2 1,5-7 0,11-6 0,3-10-262,2-12 0,8-1 1,6-10-1,0-2 6,1-2 0,-5-16 947,4-3 0,4-20 0,-1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1.6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43 123 7929,'-17'0'1224,"-1"0"0,10 0 0,8-2 1,12-2-812,9-2 1,1-5-1,7 3 1,2 0-310,2 0 0,2-5 1,-2 3-1,-2 0-981,-2 5 1,-2-3-1,4 2 1,-4 2-395,-1 2 1,-3 2 1270,-6 0 0,1-8 0,-1-1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1.8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16 8329,'2'-10'1385,"3"5"0,-3 5 0,4 5 0,-4 9-1076,-2 7 0,0 7 0,0 8 0,0 5-556,0 6 1,-6 11 0,-2 4 0,1 2-709,-1 0 0,2-2 0,6 2 0,0-6 955,0-3 0,8-11 0,2-1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2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0 8758,'17'18'1285,"-5"-6"0,-1-1-449,3 3 0,-4 1 0,-1 3 0,-1 1-197,-4 4 0,0-3 0,0 5 1,1 0-469,-1 4 0,-4-1 1,-5 1-1,-7 2-799,-4 2 0,-1 0 0,-1-4 0,1-6-1175,0-3 0,-1-3 0,1-1 1803,-1-5 0,1-11 0,-1-10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2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16 105 8620,'-10'-2'1395,"4"-4"1,6 4-1,6-5-1377,6-1 0,3 6 1,3-4-1,1 2-556,4-2 1,-1 5 0,5-7 0,-2 2-614,-4 0 0,-1-2 0,-3 4 1151,1-1 0,-1-9 0,1 4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2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313 61 7918,'-2'-18'3765,"-4"1"-3208,4-1 0,-6 11 0,8 7 0,-2 9-192,-3 7 1,3 7 0,-4 2 0,2 4-372,-2 8 0,2 0 0,-5 10 0,-1-1-379,0-1 1,4 5-1,-5-3 1,-1 3-159,2 3 1,-5-9-1,5-3 1,-1-4-371,-1-2 1,2-8 0,-3-6 679,1-7 1,0-6 0,-5-8 450,-1 0 0,3-2 1,1-2-1,5-4 613,1-1 1,0 5-1,4-4 183,-2 0 0,2 6 1,10-4-710,6 4 1,5 2-1,5-1 1,3-3-391,2-2 1,0-2-1,4 4 1,-2-4-776,3-1 1,0-3 0,3-5-1,0-1-718,0 1 0,-6-3 0,-1-1 1578,-3-2 0,6-8 0,-4 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3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84 7918,'12'-18'2688,"-1"1"-1857,3-1 0,-4 9 0,1 1-581,3 0 0,1 6 0,3-2 273,-1 8 1,-5-2 0,-2 6-368,-2 0 0,3 1 1,-5 9-1,-2-1-215,-2 1 1,-8-5 0,-2 3 0,-1 3 22,-5 1 0,-2 1 0,-1 0 0,-1 3 32,1-3 0,2-1 0,1-1 1,4 2 208,2 3 1,3-1-1,5-6-88,0 1 0,5-7 1,3-1-1,4 0 8,7 0 0,-1-7 0,5 5 0,-2 0-78,3 4 0,-5-3 0,2 3 0,-5 1-191,-4 3 1,-9 3 0,3 3 0,-4 3-291,-2 2 0,-8-4 1,-3 7-1,-5 1 113,-1 2 0,-6 2 0,-3-2 0,1-4-846,0-6 1,2-11-1,5-7 252,1-3 1,7-17-1,4-9 1,4-8 914,2-9 0,8-4 0,2-7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3.2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 7918,'23'-12'254,"0"0"1,9 7-1,-5-5 1,2 2 679,0 4 0,0 2 0,6 2 0,2 0 176,4 0 1,-5 8 0,5 4 0,-4 3-231,-2 3 1,-6 7 0,-2 4 0,-3 6-498,-9 6 1,-5 3 0,-12 9 0,-4-1-432,-6 1 1,-11 5 0,-6 0 0,-6-2-410,-6-1 0,2-9 0,-5-1 0,-1-3-915,1-3 0,7-10 0,0-5 1,8-5-5224,4-1 6595,1-9 0,7-9 0,-1-9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7:52.9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280 235 7914,'23'-17'353,"1"-1"1,-1 3-1,-8 1 1,-3 3 258,-6-3 0,2-1 1,-3-3-1,-1 1 254,-2-1 1,-2 7-1,0-1-295,0-2 1,-2 1-1,-4 1-320,-5 6 1,-5 6 0,-1 4 0,-1 6-239,1 5 1,-1 1-1,1 13 1,-2 2-22,-5 2 1,7 2 0,-3 0 0,7 0-37,-1 0 0,5-6 1,-1 0-1,2 0 74,4-2 1,2 4-1,2-7 1,0-3-8,0-2 1,8-3 0,6-4 0,5-7-35,4-3 1,2-4-1,-3-3 1,3-9-233,2-7 1,-5-7-1,1-8 1,-2-5-169,2-6 0,-5 3 0,1-3 0,-5 0 198,0 3 0,-7 1 0,1 10 0,-2 4 297,0 6 1,0 9 352,-6 3 0,0 9 0,0 2 0,0 9 252,0 7 1,0 7-1,0 2 1,0 3-344,0 3 1,0-2-1,0 4 1,0 4-245,0-1 0,1 7 1,3 0-1,2 3 42,-2 9 1,0 1 0,0 12-1,2 6-199,-2 3 1,3-1 0,-1 7-1,0 7-7,2 7 1,-6-2-1,3-2 1,-3-6 167,-2-5 0,0-3 0,0-7 1,0-4-71,0-12 0,-7-17 0,-5-16 1,-4-5-98,-1-7 0,-2-3 0,-5-10 0,-5-5-162,-4-11 1,-4-7 0,-3-10-1,-7-2-108,-3-4 0,-1-1 0,5-5 0,5 4 235,4 1 1,12 7-1,7 0 1,10 10 239,7 5 1,1 3-1,1 1 1,5 3-118,6 1 0,3 6 0,5-6 0,3-1-253,6-3 0,6-1 0,6-3 1,5-3-732,5-6 1,3 2 0,3-2 0,3 0-2466,2 2 3422,-6 9 0,20 3 0,-4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2:52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433 716 8037,'-2'-31'0,"-3"3"0,-3 2 315,-3-1 1,4 8-1,-6 8 1,0 0 307,2 0 1,-6 0 0,4-2 0,-5 6-214,-2 5 0,-6 2 0,0 2 0,2 5-296,2 6 0,-4 7 1,0 4-1,2 4-84,2 3 1,2 1-1,1 8 1,1-1-11,5 0 1,-2 0-1,8 1 1,3-1-213,2 0 0,4-2 0,5-4 0,6-7-238,4-4 0,12-5 0,3-3 0,5-8-229,3-4 1,-1-4-1,2-4 1,3-8 261,2-3 0,-7-3 0,-8 1 0,-3-1 264,-4 0 1,-2-1-1,-5-3 1,-4-3 306,-6 3 1,-3 3 0,1 1 0,1 0 447,-2 1 0,-1-1 0,-3 0 1,0-1 6,0-6 1,2 6 0,4-6 0,7 6-234,5 1 1,2 3-1,1 1 1,6 5-221,5 3 1,-1 1 0,2 7 0,-1 0-137,-1 0 1,4 2-1,-9 5 1,-4 6-136,-7 4 1,0 5 0,-8 2 0,-3 2-2,-2-2 1,-4 5-1,-4-3 1,-8 0-1,-3 2 1,-9-6-1,-2 4 1,-3-4 39,-4-2 1,5-7 0,-3-2 0,0-2-128,3-5 1,-5-2-1,8-4 1,3-5-248,3-6 0,3-6 1,3-5-1,4-5-403,2-1 1,5-3 0,10-6 0,8 2 832,3 4 0,11-4 0,3 6 0</inkml:trace>
  <inkml:trace contextRef="#ctx0" brushRef="#br0" timeOffset="501">865 598 8037,'30'13'4,"-4"0"1,-4 2-1,-2 3 1,-3 1 1020,-4 1 0,-4-7 1,-7 0-1,3 2-582,1 3 1,1 8 0,-7 0 0,-2 0-223,-5 3 0,3-1 1,-7 7-1,0-4-224,0-3 0,0 5 0,-2-7 0,4-4-221,1-7 0,5-2-19,-3-13 0,4 0 1,2-17-1,2-7-9,4-5 0,-1-6 0,8-8 0,2-3-66,3 2 0,-1 3 0,-2 1 1,-2 3 377,3 5 1,1-3 0,3 9-1,-1 4 217,1 7 1,0-1 0,-1 10-1,1 1 65,0 3 0,-3 11 0,-2 6 0,-2 7-48,3 4 1,-8 9-1,-1-2 1,-5 4-157,-2 2 1,0-2-1,0-2 1,0-2-58,0 2 0,0-5 0,0 1-119,0-3-172,0-2 0,0-26 0,2-13 1,5-15-125,6-9 0,2-9 1,0-2-1,-1 0-34,1 0 1,2 2 0,3 7-1,-3 2 344,-4 4 0,5-2 1,-7 9-1,2 4-8,0 7 1,-7 6 0,5 11 687,-2 5 0,4 4 0,-6 9 0,-3-1-340,-2 1 1,-2 6 0,2 2 0,3 3-251,1 4 1,1-5-1,-7 1 1,0-1-448,0 1 1,-7-1 0,1 3 0,1-7-1736,3-4 0,2-2 675,0-1 0,2-10 1441,5-9 0,4-17 0,9-14 0</inkml:trace>
  <inkml:trace contextRef="#ctx0" brushRef="#br0" timeOffset="1233">1670 578 8180,'19'0'2049,"1"0"-1311,0 0 1,-3 2 0,-2 3-183,-2 1 1,-8 10-1,1-3 1,-1 4-141,1 3 0,-4 6 1,5 2-1,-5 3-225,-2 4 1,-2 0 0,-2-1 0,-5-3-171,-2-3 0,4-1 1,-3-8-1,1 1-224,4-1-250,3-8 0,2-17 1,0-16-1,2-6-85,5-7 1,4-2 0,6-3 0,-1 1 328,-3 0 0,-2 2 0,4 2 0,-2 6 277,2 8 1,-4-3 0,2 13 299,3 0 1,1 7 92,3 17 1,-9 2-1,-5 18 1,-4-1-56,-2-1 1,0 6 0,0-4 0,0 2-91,0-3 1,0 5 0,0-6 0,0-1-35,0-3 1,0-6-293,0-1 1,0-11-1,2-11-367,5-16 0,4-10 1,6-14-1,-1-1-163,-3-3 1,0-6 0,4 4-1,-2 2 280,-1 4 1,-8 1 0,5 13 0,0 1 241,0 6 108,-7-3 0,7 32 1,-7 5-1,3 16-137,-3 8 0,-1 2 0,-3 2 1,0 3-279,0 2 0,0 0 0,0-9 0,0-2-510,0-3 1,2-8-1,2 3 50,3-6 0,8-10 0,-2-6 447,4-10 1,-3-6-1,-4-10 1,1-6 402,0-5 0,-6 1 0,3 1 0,-1-1 371,-1 1 0,3 6 0,-4-3 0,1 6 663,-2 1 1,7 0 0,2 1-23,5-1 1,4 7-1,2 2-737,2 2 1,0 3-1,-6 6 1,-1 0-181,1 0 0,0 6 1,-1 3-46,1 2 0,-3 2 1,-1 7-143,-3-1 1,-9 1-1,0 0-80,-8-1 0,-7 1 0,-9-1 0,1 1-21,-1 0 1,-2-7 0,-2-2 0,-2-3-187,2-3 1,2-3-1,3-2 1,-1 0-421,1 0 0,-1-2 1,2-5-1,5-6-633,7-4 1,4-9 1366,2-1 0,8-8 0,3 5 0</inkml:trace>
  <inkml:trace contextRef="#ctx0" brushRef="#br0" timeOffset="1533">2651 559 7984,'31'0'119,"-5"2"1,-4 2 984,-2 3 0,-1-1 552,1-6 1,-3 2-1056,-4 5 1,-4 4 0,-9 8 0,0 3-346,0 4 0,-2 5 0,-5 6 0,-4-2-130,1-2 0,-8-3 1,7 5-1,0-4-444,5-3-285,-5-11 0,11-10 0,-2-14 0,8-8 107,5-9 0,4-6 1,9-10-1,3 1 49,-3 0 0,-3 6 0,-1 3 0,0 1 409,-1 5 1,-1 2-1,-3 5 1,-2 4 351,2 6 0,-4 5 1,2 4-80,3 5 1,-8 4 0,-1 11-1,-5 2-268,-2 2 1,0 6 0,2-3 0,3-1-532,1 1 564,1-3 0,1 2 0,3 3 0</inkml:trace>
  <inkml:trace contextRef="#ctx0" brushRef="#br0" timeOffset="1917">4399 598 7955,'-2'-37'386,"-5"4"1,-2 5-1,-6 8 1,2 3 889,-2 3 0,4-3 1,-2 6-1,-5 0-592,-6 5 1,0 3-1,-6 3 1,-1 3-436,1 3 0,-1 5 0,-2 9 0,7 2-52,4 4 1,3-4 0,-1 4 0,3-4-397,4-3 0,4 1 0,11-1-144,5 1 1,3 0-1,10-3 1,0-2-32,-1-2 0,3-2 0,2 5 1,2-3 77,-2 2 1,-2 0 0,-2 1 0,-1-3 221,1 2 1,-7 2-1,-2 3 1,-2 0 176,-5-1 0,-2 1 0,-4 0 1,-4-1-28,-7 1 1,-7-3 0,-4-1 0,-2-6-557,2-1 1,2-2 0,2-7 0,1-2-663,-1-5 0,9-6 0,5-13 1142,3-7 0,3-13 0,0-4 0</inkml:trace>
  <inkml:trace contextRef="#ctx0" brushRef="#br0" timeOffset="3434">4438 127 7943,'17'-20'0,"-1"3"1057,-3 3 0,-7 6 1,7 8-405,3 0 0,-1 8 0,0 8 0,-4 8-6,-2 8 0,-3 12 1,-6 4-1,0 2-131,0 5 0,0 4 0,0 4 0,-2 2-128,-4-1 1,-5-1-1,-9 0 1,1 3-319,-1-3 1,0-11 0,3-8 0,4-9-429,6-9-323,-4-4 0,18-14 0,-3-10 0,7-15-82,2-14 0,2-8 0,9-5 0,3-1 153,-3 1 0,-3-4 1,-1 2-1,0 5 334,-1 6 0,-6 6 0,1 10 332,1-1 0,0 14 92,-2 12 0,-4 7 0,-9 20 0,0 4-67,0 7 1,0-5 0,0 2-1,2-6-503,5 0 0,-3-6 0,9-5 0,2-7-77,3-4 1,8-9 0,2 1-1,1-10 331,-1-8 0,5-4 0,-7-3 0,0 1 448,2-1 1,-8-6 0,2-3 0,-7 1 562,0 0 0,1-1 0,-1 3 0,-4-4-183,-2-1 0,-3 1 1,-6 6-1,0-3-142,0 3 1,0 3 0,0 1-209,0 0 0,-2 9 0,-5 5 1,-6 4-209,-4 2 0,4 8 0,0 8 0,-3 6-34,-1 4 1,-3 6 0,3-3 0,2 1 26,2 5 1,2-4 0,-5 1 0,5 3-44,3 2 0,1-6 0,7-3 1,0-1-456,0-1 0,0 0 1,2-9-443,5-4 0,4-4 1,8-11 303,1-5 0,0-3 1,-1-10-1,1 0 700,0 1 1,-7 6 0,-2-1 343,-3-1 0,8-2-442,-3-3 1,-2 9-1,0 2-587,-3 1 1,1 6-1213,-2-5 910,3 5 1,8 11 185,-5 4 0,4 2 138,-3-2 1,-4-4 0,4-9 304,1 0 0,2-9 0,1-4 0,-3-5 389,-2-1 1,-6-7 0,4-1 0,-1 3 830,1 3 0,-4-1 0,4-2 695,-3-2 1,1 8-1037,-2 12 1,-5 6-1,7 4-471,-1 3 0,-5 8 0,3-2 0,-4 7-136,-2 6 1,-6-4 0,-1 4 0,1-2-130,-3 2 1,5-4 0,-7 4-1,0-4-86,0-3 1,7-6-1,-5-2 1,2 0-1542,1 0 1104,-1-6 1,14-5 0,1-14 0,3-3 162,5-3 1,1 1-1,3-1 1,-1 3 439,1 4 1,-7-3 0,0 8 0,2-1 212,3 0 0,1 3 1,1 6-42,0 0 0,-1 0 0,1 0 0,0 0 15,-1 0 0,1 0 0,0 0 0,-1 0-161,1 0 0,-3-3 0,-1-1 0,-3-3 65,2 3 0,-4-5 0,0 1 69,-3-3 0,-1-2 0,-7-7 104,0 0 1,-2 1 0,-5 1 120,-6 5 0,-4-2 0,-3 8-196,0 3 0,7 8 0,0 5 1,0 2-309,2 4 1,0 9-1,7 3 1,-3-1-227,3 2 1,2-4 0,2 7-1,0-3-322,0-4 1,9-2 0,4-3 0,6 1-592,8 0 1,-3-7-1,8-2 1,1-3 797,-2-3 1,6-3 0,-5-2 0,3-2 435,-2-5 0,2-4 0,-9-11 0,0-2 201,3-2 1,-14-2 0,2 4 0,-6-4 235,-6-3 1,-3 7-1,-2-2 1,0 2 590,0-2 1,-2 10 0,-3-3 0,-4 4 402,-1 4 1,-4 2 0,-5 9-708,-1 0 0,1 2 0,-1 5 0,2 6-563,5 4 1,-4 5 0,6 2 0,-2 4-178,0 3 0,2-5 1,-4 7-1,4-1-11,2-1 0,0 4 0,5-7 1,-3 1-217,3-1 1,4-2 0,7-6 0,6-3-97,4-4 0,5-4 0,4-11 0,7-7-92,4-10 0,2-10 0,0-12 0,1-5 3,-1-6 0,0-7 0,-2-5 1,-2-3 103,-2-3 1,-9 5 0,0-5 0,-9 2 120,-8 5 1,-5 2 0,-2 4 0,-2 5 695,-5 6 1,3 15 0,-9 10 198,-2 5 1,6 14-1,0 2 1,3 13 68,-1 11 1,-2 7 0,5 8-1,-3 2 65,3 5 1,2 4-1,2 9 1,0 2-515,0 5 0,0-3 0,0 7 1,2 0-1494,5-1 0,3-3 0,12 4 0,4-5-5368,7-8 6549,13-7 0,13-11 0,11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158 35 8243,'10'-7'2599,"5"-1"-1860,-3-4 0,4 5 1,-1 8-317,-3 5 0,-5 4 0,-7 7 0,0 1-214,0-1 0,0 7 0,-1-1 0,-3 0-722,-2 2 0,-10-3 0,1 7 1,-8 0-562,-5-2 1,5 0-1,-6-5 1074,-2 1 0,-2 0 0,-2-5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4.0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68 7823,'0'-17'2082,"0"-1"1,-8 3-1322,-3 3 0,-5 6 1,-1 14-344,-1 9 0,7 3 1,1 9-1,0 2-399,1 2 1,5 8-1,-2 1 1,4 1-420,2 0 1,0-1 0,0-1 0,2 4-703,4-1 0,3 5 0,9-8 0,-1-4-1923,1-6 3025,-1-6 0,1-8 0,-1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4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68 7823,'-9'-8'2236,"3"-3"1,6-3-1867,6 2 0,3 3 1,9 5-1,-1-2-170,1 2 0,-1 4 0,1 6 1,-1 6-152,1 3 0,-3 3 0,-3-1 0,-6 3-139,-5 3 1,-1-2 0,0 8-1,-1 0-10,-5-1 1,-4 5-1,-7-6 1,-3 2 189,-3 0 1,3-2 0,-3 2 0,4-6 18,1-3 0,7-5 0,1-1-283,2-2 1,4-8 0,10 1 0,6-5-371,3-5 0,11 1 1,1-6-1,2 0-502,0 1 1,-2-1 0,4-2 0,-4 6 453,-2 4 1,-1 2 0,-7 0 591,1 0 0,-1 0 0,1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4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87 1 7823,'18'0'326,"-1"0"927,1 0 0,-6 2-559,-1 4 1,-1 3 0,2 9-278,-7-1 0,-3 1 1,-4-3-1,-2-1-329,-1-3 1,-9 7 0,2 5-1,-3-1-713,-3-3 1,7-2 0,-1 1 0,-1-1-588,-3 1 0,1-7 1,1-1 1211,2-2 0,1 5 0,-7-3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4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88 9584,'0'-18'3214,"2"1"-2789,3-1 0,-1 8 0,8 3-371,1-1 0,3 6 1,1-4-1,1 4-373,-1 2 1,-5 0 0,0 2-1122,1 4 1,1-2 0,-3 8-1494,-5 1 2933,-4-5 0,-2 0 0,0-8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3:59.5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119 399 8063,'-18'0'610,"1"0"1,-1 0 1326,1 0-1526,7 0 0,10-6 0,12 0 0,3 2-83,3 2 0,7 2 0,4 0 0,4 0 5,2 0 1,0 0-1,0 0 1,-2 0-142,-4 0 0,8 0 0,-6 0 1,0 0-133,2 0 1,-2 0 0,0 0 0,-4 0-182,-2 0 0,4-2 1,-5-2-1,-3-1-700,-2 1 1,-1 2-2329,-1 2 217,-7-8 2932,-2 6 0,-16-6 0,-2 8 0</inkml:trace>
  <inkml:trace contextRef="#ctx0" brushRef="#br0" timeOffset="266">485 119 8023,'-17'-8'79,"5"5"0,1-7 0,-1 0 915,2 0 1,1 5 493,3-7 0,2 8-1116,-8-2 0,8 18 0,-1 5 0,3 5-18,2 3 0,0 2 0,2 8 0,1 0-350,3 0 0,0 6 0,-6-1 0,0 1-537,0 2 1,6 0 0,0 7 0,-2-1-698,-2-1 1,-2 4 0,0-11 0,0-2-1119,0-2 2348,0 6 0,-8-7 0,-2 7 0</inkml:trace>
  <inkml:trace contextRef="#ctx0" brushRef="#br0" timeOffset="449">223 957 8023,'-33'0'123,"2"0"0,4 0 181,2 0 1,0-5 0,3-3 0,1-2 712,6-3 0,-1-3 121,10-1 1,4-1-768,14 1 1,1 7 0,15 4 0,-1 4-168,0 2 0,4 0 1,8 0-1,2 0-218,-3 0 0,-1 0 0,-2 0 0,0 2-744,0 4 1,0-4 0,2 4 0,2-4-3072,1-2 3829,1 0 0,-6 7 0,0 3 0</inkml:trace>
  <inkml:trace contextRef="#ctx0" brushRef="#br0" timeOffset="684">974 329 7939,'-7'-16'213,"-3"3"0,-2 1 2726,1-2-1661,7-1 1,-4 7-1,10 8-899,4 10 1,-4 7-1,4 7 1,-5 7-366,-1 7 0,0 1 0,0 6 0,0 0-525,0-1 0,0 7 1,0 3-1,0-4-625,0 1 0,0-8 0,0-1 1136,0 1 0,0-14 0,0 4 0</inkml:trace>
  <inkml:trace contextRef="#ctx0" brushRef="#br0" timeOffset="967">1463 84 7984,'0'-17'1382,"2"-1"0,6 3-267,10 3 1,1-1-1,10 7 1,4 4-331,6 6 0,-2 13 0,5 14 0,-1 8-329,0 8 0,-2 5 0,-8 4 0,-4 4-219,-2 3 0,-3-7 1,-11 4-1,-5-2-269,-4 0 0,-10 6 0,-5-5 1,-9-3-361,-7-2 0,-10-1 0,-3-1 0,-5-2-391,-7-3 0,1-4 0,-5-8 0,4-2-564,1-4 0,3-6 0,3-11 1347,7-6 0,3-12 0,2-4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2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333 344 8029,'-8'-28'0,"-4"5"412,-3 4 0,-1 1 0,3-1 0,3-2 95,2-3 1,-3-1 0,3 4 0,0-3 108,0 3 1,-3-4 0,3 3 0,-2 5-155,-3 3 0,3 9 1,-2-5-249,-1 2 0,-3 12 0,-1 14-183,-1 9 1,7 2-1,-1 4 1,-2 6-103,-1 3 0,5-1 0,2 4 0,3-3-27,-1-3 0,0-2 0,6-4 0,0-2-54,0-2 1,8-13-1,3-1 1,7-5 74,5-6 1,-4-2-1,7-4 1,-1-4 63,4-6 1,-2-5 0,2-4 0,0-3 110,-1 3 0,3-4 0,-8 1 0,-2 3 908,-1 2-603,-3 1 1,-1 10-1,-5 10-54,-5 14 0,-12 11 0,-5 12 1,-5 5-222,-1 7 0,5-3 0,0 13 0,1-3-74,1 0 0,-5 10 1,5 0-1,0 6-831,4-1 0,4 5 0,2-2 1,0-1-633,0 3 0,0-14 0,4-4 1409,8-15 0,7-5 0,16-12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2.6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9 8772,'-9'-8'2551,"1"8"-1749,8 0 0,0 2 0,0 11 0,0 7-415,0 7 1,6 6 0,0 4 0,-3 4-338,-1 5 0,-2 14 1,0 10-1,0 10-331,0 5 0,-7 10 1,-3 4-1,4-48 0,0 1-420,0 1 1,1-1-1,-1 43 1,-4-10 0,2-15-123,5-15 1,1-19-1,4-16 1,3-16-828,7-22 1650,3-15 0,11-35 0,1-3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2.9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0 315 7856,'0'-37'357,"0"-4"0,0 6 0,0 0 0,0 10 275,0 6 1,2 1 0,4 1 0,6-1-127,3 1 1,3 5 0,-1 2 0,1 1-26,-1-1 1,6 6-1,1-2-424,-3 4 1,-2 4 0,-3 6-159,-4 10 1,-5-1 0,-7 8 0,-2 0-227,-3 5 0,1 3 0,-8 2 0,-3 1-35,-7 5 0,3-4 0,-4 4 1,3-6-243,3-6 1,1 2 0,3-8 0,3-2-717,2-1 0,2-12 1320,6-8 0,16-16 0,3-11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3.1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 7856,'17'-2'135,"1"-4"0,-1 4 1,0-4-1,1 2 415,-1-2 0,1 4 0,-1-5 1,1 1 428,-1 0 1,1 0 0,-1 6-397,1 0 1,-1 0 0,1 0-430,-1 0 1,-7 2 0,-4 4 0,-3 6-100,3 3 0,-4 3 1,2-1-1,-8 0-236,-7 1 1,-5-1 0,-3 1 0,-3-1-270,-1 1 0,0-7 1,3-1-1,-1-2-275,-2-4 1,-1-2 0,7-4 0,1-4-62,5-6 0,-3-9 0,8-4 786,3-2 0,8-10 0,5-8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10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0 716 9006,'0'20'0,"0"-1"449,0 1 1,0 2-1,0 2 1,2 4-199,5 3 0,-3-1 1,7 5-1,0-2-265,0 2 1,0-7-1,4-2 1,-2-4-9,2-2 0,3-9 1,2-5-1,-1-4-274,1-2 1,2-17 0,2-11 0,4-16-24,3-15 1,-7-2 0,4-9 0,-2 3 232,0 3 0,-6 5 0,-7 7 1,0 8 869,-2 9-474,-2 16 0,-9 21 1,0 15-1,0 10 2,0 3 1,0 5 0,0 9-1,0 2-59,0-3 0,0-1 1,0-3-1,0 0-277,0 0 1,6-6 0,3-2 0,0-3-201,-1-4 1,8-4 0,-3-7-234,4-7 0,3-6 0,2-8 0,2-12 31,2-11 1,2-8 0,-4-4 0,2-5-133,-2-3 1,-2 6-1,-2-6 1,-1 6 557,1 7 0,-7 8 0,-2 10 0,0 3-110,0 4 0,-7 6 108,3 14 1,-3 4 0,1 8 0,1 1 371,-2 0 1,-1-1 0,-3 1 0,2 2 300,4 4 0,-3-4 0,3 4 1,-4-4-337,-2-3 0,2 3 0,3 2 0,1 2-309,-1-2 1,-3-2 0,-2-2-1,0-1-637,0 1 0,0-7 109,0 0 1,6-11-1,1-2 1,-3-13-1657,-1-11 2158,-3-15 0,8-11 0,3-9 0</inkml:trace>
  <inkml:trace contextRef="#ctx0" brushRef="#br0" timeOffset="282">923 245 7842,'13'-31'-163,"-2"5"1,-2 9 0,-5 10 574,-2 14 0,-2 8 1,2 7-1,3 2-561,1 2 1,1 9 0,-5-5-1,2 3-240,3 0 1,6-3 0,-4 5 0,-1-4 188,1-3 0,4-2 0,-4-6 0,0 0 200,-1-1 0,5 1 0,-6 0 0,0-1 214,1 1 1,-6-1 1446,5 1-905,4 0 0,-7-9 0,9-5-330,3-4 0,1-4 1,3-2-1,-1-5-321,1-2 0,6-2 0,0-4 0,1 1-482,1 3 0,-6 0 1,6-4-1,-2 1-394,0 3 1,1 2-1,-10-4 1,-2 4 770,-2 3 0,1-16 0,5 2 0</inkml:trace>
  <inkml:trace contextRef="#ctx0" brushRef="#br0" timeOffset="498">1394 265 7849,'-20'-20'208,"7"2"1,0 3 1346,-2 2-1248,6 9 1,1 4 0,8 13 0,0 4 13,0 3 1,0 8-1,0 5 1,0 6-164,0 7 0,0-2 1,-3 8-1,-1 3-83,-3 1 0,-1 5 0,1 5 0,-4 4-196,0-1 0,-4 6 0,9-12 0,-1-4-435,-2-5 1,7-19 0,-2-4 44,8-14 1,7-28 0,11-21-1,2-19-469,2-12 0,9-15 980,-2-14 0,-15 44 0,1 0 0,0-1 0,1 0 0</inkml:trace>
  <inkml:trace contextRef="#ctx0" brushRef="#br0" timeOffset="1000">1551 88 7849,'0'-20'312,"2"3"36,5 4 0,-5 8 0,5 18 115,-5 14 0,-2 10 0,0 8 0,0 8-92,0 4 1,0 4 0,0 2 0,0 4-207,0 3 0,0-4 1,0 4-1,-2-3-48,-5-4 0,5-1 0,-5-4 0,3-3 258,-3-9-728,5 0 0,-4-38 0,12-8 0,7-26-151,5-22 0,1-4 0,1-16 0,2 3 89,4-1 1,-4 7 0,4 11 0,-4 5 301,-3 6 0,-5 10 1,-1 3 147,2 9 0,-6 11 0,-3 17 0,-4 13 206,-2 9 0,0 4 1,0 1-1,0 1-181,0 5 0,0-7 1,0 3-1,0-10-244,0-3 1,7-3 0,2-9-39,2-4 1,-5-6-1,7-14 1,2-8 137,3-9 0,-1 0 0,-1-6 0,-3-1 206,2 0 0,2 5 1,3-4-1,0 1 294,-1 5 1,1 5 0,0 3 0,-1 6-148,1 1 0,-1 2 0,1 7 0,0 2-95,-1 5 1,1-3 0,-3 9 0,-1 3-30,-3 1 0,-7 3 1,5-1-1,-2 3-23,-5 4 0,-1-4 0,-3 4 1,-3-4-23,-3-2 1,-7 2 0,-11 2 0,-2 2-118,2-2 0,-5-4 1,1-5-1,-3-2-87,-4 2 1,7-6-1,4-5 1,7-8-617,4-9 0,8-7 0,-1-6 0,6-9 720,6-9 0,14-6 0,10-9 0</inkml:trace>
  <inkml:trace contextRef="#ctx0" brushRef="#br0" timeOffset="1631">2317 559 8051,'-2'22'0,"-3"4"0,-1 5 0,1-1 823,3-4 0,0-2 0,-2 0 0,-3 5-252,3 1 0,2-4 0,2 5 0,0-1-147,0 1 1,0-7 0,0 2-623,0-4 1,8-11 0,8-5-194,8-3 1,-3-12 0,6-6 0,-3-12-313,2-12 1,-4 0-1,6-7 1,-2 5 381,0 1 1,0 1 0,-8 2 0,-3 4 740,-2 7 1,-6 4 340,6 3 0,-2 10-444,2 9 0,-4 15 0,-9 14 0,0-1-105,0 0 1,2 5-1,2-5 1,3 1-469,-3-1 0,0 0 0,1-4 1,3 0-379,3-6 0,-4 2 0,6-10-48,2 1 1,-4-4 0,2-14-1,3-8 334,1-9 1,-4 0 0,0-6-1,2-1 424,3 0 0,-5 7 0,-2-4 0,0 2 477,0 0 1,2 0 0,4 6 213,-4 0 1,5 3 0,-5 2-460,4 1 1,10 4 0,-1-6-1,-2 5-341,-2 3 0,-1-1 1,3 5-1,3-3-771,-3 3 0,0-5 1,0 2 38,2 3 1,-2 0 0,-9-1 764,-2-1 0,-9-9 0,3 1 0,-5-3 0,-11-3 0,-4-1 0,-4-6-47,-3-5 1,1-5-1,-1-3 1,0 3 20,1 4 0,6-4 0,2 7 1,2-1 2794,5 5-2076,1 4 1,3 14 0,0 10-1,0 15-139,0 14 1,0 8-1,0 7 1,0 6-27,0 5 1,0 11-1,-2 1 1,-2 3-71,-3 0 0,-6 2 1,7 9-1,1 2-229,3-2 0,2-11 0,0-6 0,0-7-771,0-7 0,15-15 0,9-17 0,9-14-2136,9-10 1,8-27 2677,-4-21 0,8-13 0,-4-14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3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7856,'15'12'0,"-1"-2"829,-2-2 1,-1 5 0,7-1 152,-1 3 1,-5 3 0,-3-1-487,-1 1 1,4 1-1,-6 2 1,-2 3-621,-3-3 1,-2 0-1,-3 1 1,-4 1-714,-2-2 1,4-7 74,-5-2 1,1-10-1,-2-2 1,7-12 761,3-9 0,2-7 0,0-7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3.6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7856,'0'-18'903,"2"6"-510,4 1 0,-2 7 0,7-2-295,3 4 1,-4 4 0,-1 4-1,-1 7-187,-4 9 1,6-3-1,-1 6 1,3 1 23,0 3 0,-3-2 0,5 2 0,-4 2 193,-3 2 0,5 2 0,-6 0 0,0 0 147,2 0 1,-7 2-1,5 0 1,-4-1 113,-2-3 1,2-9-1,2-1-565,2-4 1,2-9 0,-5-6-189,3-8 0,6-8 0,-4-11 0,1-6 72,5-4 0,0 4 0,-1 2 0,-1 2 206,1 3 1,1 3 0,0 3 0,-5 3 593,-1 1 1,6 8-107,-3-2 1,3 12-1,-3 6 1,-3 3-6,0 3 0,-6 1 0,4 3 0,-2 3-276,1 2 0,-3-4 0,4 6 0,-4 0-597,-2-1 1,0 3 0,0-8 0,0 0-935,0 2 0,0-11 1410,0 4 0,0-13 0,0 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3.8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1 175 11689,'17'-7'558,"1"3"0,1-8 1,5-2-488,5-1 0,4-3 0,2 1 0,1-1-546,5 1 1,-4 0 0,2 1 0,-8 4-653,-8 7 1,-9 3 0,-4 4 0,-3 3 1126,-3 7 0,-10 4 0,-3 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14.3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28 8426,'-6'-12'4124,"0"1"-3508,1 7 1,5 4 0,0 13 0,0 9-353,0 7 1,0 6 0,0 5 0,0 7-179,0 3 0,0 5 0,0 3 0,0 6-153,0 4 1,0 0 0,0-4 0,0-6-345,0-4 0,2-7 0,3-4 0,7-8-538,4-14 0,3-9 1,2-12-1,5-4 175,1-8 0,-4-7 1,6-16-1,2-2 397,2-4 1,-4 4 0,-2-4-1,-1 5 366,-5 1 1,-2 2 0,-1 4 0,-3 5 621,-3 5 1,2-4-1,-9-1 1097,-1 3 0,-4 7-910,-6 3 1,-3 7 0,-9-2 0,1 6-260,-1 6 0,1 4 0,-1 7-340,1 0 1,5 1 0,3-1-114,1 1 1,2-1 0,6 1 169,0-1 1,2 1-1,4-1-185,5 1 0,7-1 1,3 1-1,3-3 64,-3-3 0,4 3 1,-2-1-1,1 5 208,1 5 0,-8 1 1,3-4-1,-9 2-296,-3-1 0,-2 3 0,-8-2 0,-6-1-386,-9-3 1,-3-2 0,-9-1 0,-2-2-809,-2-3 0,-2-7 0,2 2 1,2-4-423,2-2 0,8 0 1569,-2 0 0,3-16 0,3-3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20.1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53 241 8504,'-18'-10'917,"7"3"1,1 5 1910,2-4-2384,2 4 0,6-4-624,0 12 0,2-2 0,4 6-716,6-3 1,3 5 0,3-4-1210,-1 1 2105,-7-5 0,13 12 0,-3-6 0</inkml:trace>
  <inkml:trace contextRef="#ctx0" brushRef="#br0" timeOffset="182">140 503 9684,'-17'0'1424,"-1"0"0,3 2-1085,3 4-866,4-4 0,10 11-325,4-7 0,-2 0 852,8-6 0,-1 8 0,7 2 0</inkml:trace>
  <inkml:trace contextRef="#ctx0" brushRef="#br0" timeOffset="550">612 84 7935,'-6'-17'2037,"0"-1"-985,2 1-397,2-1 0,10 8 0,6 7 0,7 5-70,8 3 1,4 11-1,2-1 1,0 9-210,0 3 1,0 2-1,0 6 1,0 2-105,-1 3 0,-4 3 1,-5 6-1,-4-3-115,-5 3 0,-11 1 1,1 3-1,-6-1-321,-6 0 0,-11-7 0,-10-4 1,-2-6-794,0-6 0,0 0 0,-6-10 0,0-5-1282,0-4 0,6-5 2239,0-5 0,-1 8 0,-5 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2.88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298 259 7825,'-12'-6'261,"1"0"0,1-7 0,-4 1 0,5-4 1,-1-1-1,2-3 0,-2-1 0,1-2 518,-5 1 0,4 3 1,-1 2-1,-3-1-303,-1 1 1,3 5 0,0 2-114,-1 3 0,-3 5-321,-1 13 1,5 3 0,2 15 0,1 2-190,-1 2 0,6 4 0,-2 2 0,2 3-10,-1 3 1,3-6 0,-4 2 0,4-5 91,2-1 0,0-2 1,2-4 220,4-5 1,3-7-1,9-5 1,-1-8-59,1-8 1,5-8 0,0-11 0,1-6-144,1-4 1,-6-2 0,5 0-1,-5 0 37,-2 0 1,1 0 0,-3 2 0,-1 2 9,-2 2 0,-8 14 1,1-3 103,-3 3 0,-2 9 0,0 6-44,0 9 1,-6 7 0,1 3-1,1 3-64,2 1 0,0 2 0,-2-3 0,-2 1-199,2-2 1,2-1 0,2-3 0,2 1-653,4-1 1,-2 0 0,8 1-764,1-1 0,3-7 1616,1-4 0,8-4 0,3-2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3.76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193 644 8769,'-6'-11'839,"0"-1"0,-6 6 1,5-3-321,-3 1 0,4-4 0,-4 4 58,3-1 1,-7 5-1,4-4-82,1 0 1,-7 4-224,4-7 1,-3 7-231,-3-2 0,7 12 1,1 8-1,2 5-251,4 4 1,2 8 0,2-2-1,0 4-11,0 2 0,0-6 0,0 0 0,0 1 120,0-3 1,0 4-1,0-8 1,2 0 241,4 3 1,-2-13 0,8 3-38,1-7 1,3-3-1,1-8 1,1-4-102,-1-5 1,-3-12 0,-1-9 0,3-6-229,-2-9 0,-1-9 1,5-6-1,-3-4-177,-3-6 1,1-8 0,-5 5 0,0 1 204,0 2 0,-3 10 0,-5 6 0,0 7 484,0 9 1,-2 12 41,-3 11 0,3 9 1,-4 14-1,4 8-53,2 7 1,0 6-1,-2 10 1,-2 4-165,-2 5 1,0 7-1,6 3 1,0 6-339,0 6 0,0-8 1,0 10-1,0-4-313,0-4 0,0 4 0,2-10 0,4-5-311,6-9 0,5-14 1,5-11-1,3-9 245,2-6 1,-4-10 0,5-6 0,-1-7 449,0-8 1,-4-4 0,4-2 0,-3 0 193,-9 0 1,3 6 0,-9 0 0,1 0 394,-4 2 0,-4 0 1,-2 5-1,0-1 413,0 2 1,0 1 0,-2 5 0,-4 1-179,-6 2 1,3 7-1,-3-5 1,-2 2-276,-1 4 0,-3-4 0,1 3 0,0 1-44,-1 2 1,6 10-1,1 3 1,-3 5-198,-1 1 1,3 1 0,2 1-1,1 4-183,-1 6 1,6-1-1,-2 1 1,4 2 18,2 2 0,0 2 1,0 0-1,0 0-73,0 0 1,6-8-1,2-4 1,2-6-74,3-5 0,3-4 0,3-8 0,2-2-151,3-4 0,-1-6 0,-6-11 0,1-8-30,-1-8 1,-1-5 0,-3-11-1,-3-1 10,-2-2 1,4-6 0,-7 6 0,-1 1 105,-2 3 1,-2 2-1,0 1 1,-2 5 405,-4 5 0,5 12 0,-7 5 1,2 5 309,0 2 1,-2 7 0,4 6 0,-1 8-82,1 7 1,2 5 0,2 3 0,0 5-102,0 5 0,-6 4 0,0 4 0,2 3-297,2 7 0,2 2 0,0-1 0,0-1-248,0 1 0,2 3 0,2 1 0,4 0-296,2 1 1,-5-3-1,7-3 1,4-6-429,5-5 0,-2-14 0,7-7 0,-3-7-1666,0-10 2622,0-6 0,3-25 0,1-4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3.96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 1 7825,'-12'0'3030,"1"0"0,7 7-2478,-2 5 0,4 5 0,2 5 1,0 1-476,0-2 1,0 5 0,0-1-1,0 0-440,0 0 0,2 4 1,2-5-1,2-3-1392,-3-1 0,1-11 743,2-3 1,2-14 0,4-9 0,-7-12 1011,-3-10 0,6-6 0,2-7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4.0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69 8144,'0'-18'1843,"0"1"-1219,0-1 0,2 9-480,4 3 1,-2 6-1,8 8 1,-1 7-490,-1 6 1,3 5-1,-5-5 1,2 2-662,4-1 0,-5 3 0,1-2 1006,-2-1 0,5 5 0,-3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4.23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18 7825,'0'18'921,"0"-7"242,0 1 1,0-6-232,0 5 0,2-7-806,4 2 0,3-4 1,9-2-337,-1 0 0,1-6 1,-1 0-1,1 1-815,-1-3 0,1 4 1,-1-8 1024,1-1 0,7-3 0,2-1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19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79 588 8351,'-19'0'567,"-1"0"0,7 6 0,2 3 1,2 2-428,5 4 1,2 5 0,2 4-1,0 2 372,0-2 0,2 4 1,2 1-1,3-1-108,-3 0 1,5 5-1,-2-5 1,-1 1-197,3-1 1,-7-2-1,5-6-160,-5 0 0,0-3 0,4-4-564,8-6 0,3-16 1,0-9-1,1-10-330,2-9 0,-5 0 0,11-13 1,-4 2 322,-3 4 0,-1 3 0,-3 1 0,-2 1 596,3 0 1,-8 8-1,1 5 91,0 4 1,-7 14-1,4 8 115,-3 11 0,-10 13 0,1 2 0,1 0 362,3 2 1,0-4 0,-3 7 0,-1-3-151,2-4 1,1 5-1,3-3 1,0 0-244,0 2 1,0-6 0,0 6 0,0-1-128,0-1 0,0 0 0,-2-9 1,-2-1-32,-3-3 1,3-9-432,10 3 1,5-16 0,9-11 0,0-10-346,-1-7 0,3-9 0,2-2 0,2 0 179,-2 0 0,-2 2 1,-2 9-1,-1 4 211,1 7 0,-3 4 418,-4 3 1,3 16 0,-10 12 0,-1 11 304,-3 6 1,-2 7 0,0-7 0,0 0 165,0 2 0,0-6 1,0 4-1,2-4-351,5-2 0,-5-7 0,6-2 0,1 0-174,4 0 1,-2-7 0,2 3 0,3-5-76,1-2 0,-4 0 0,0 0 0,2 0-75,3 0 1,2-9 0,-1-2-1,-1-2-59,-5 0 0,4 0 0,-4-7 0,3 1-106,-3-1 0,2 0 1,-6 1-1,-1-1 30,1 0 0,-2 1 1,-7-1-1,0 1 117,0-1 1,-3 0 0,-3 3 0,-7 2 432,-5 1 0,-1 10 0,-1-2 0,0 3 297,1 3 0,-1 3 1,1 3-1,-1 7-134,0 5 1,1 1 0,1 1 0,5 0-444,7-1 1,3 3 0,3 2 0,0 2-432,0-2 0,3 5 1,1-3-1,5-2-671,2-2 0,8 2 0,7-3 1,1-5 130,1-5 1,-6 2-1,4-7 1,-4-1 621,-3-3 1,1-4-1,0-5 442,-1-6 0,-8-5 0,-2-1 0,-3-1 636,1 1 0,-1 5 0,-6 1 0,3 0 184,3 2 1,-4 0-1,7 7-819,0-2 1,-5-8 0,9 8-1,0-1-331,-2-1 0,7 5 1,-5-5-1,2-1-120,-2-4 1,5 2 0,-7-2 0,2 0-34,0 2 0,-9-7 0,3 5 171,-5-4 1,-2-3 0,0 1 293,0-1 1,-9 7-1,-4 2 361,-4 2 1,-3 3-1,0 6 165,1 0 1,1 2 0,3 4 0,4 8-293,2 3 0,-4 3 1,7-1-1,1 1-281,3 0 1,2 6 0,0 0 0,0 0-265,0 2 1,2-6 0,5 4-1,6-4-843,4-2 1,3-3 0,2-1 0,2-5-784,2-3 0,7 5 1809,-7-6 0,18-1 0,-3-6 0</inkml:trace>
  <inkml:trace contextRef="#ctx0" brushRef="#br0" timeOffset="800">1493 509 7806,'-20'-9'1841,"1"-2"417,-1 1 0,3-1-1681,4 4 1,13 5-1,13-5 1,4 3-225,3-2 0,8 3 1,5-3-1,4 4-404,2 2 1,0-7 0,1 1 0,-1-1-435,0-2 0,0 7 1,-1-4-1,-4 1-1025,-1-1 1,-9 3 0,2-3-341,-4 4 0,-11 0 1492,-4-5 0,-14 5 1,-6-7-1,-7 0 358,-6-4 0,4-4 0,-6-5 0,2-2-24,0-2 0,-1-9 1,8 4-1,-1-1 368,1-1 1,1 9 0,3-2 1203,2 4 1,0 4-629,-7 5 1,9 7 0,5 12 0,3 7-530,3 5 0,0 12 0,0 8 0,0 7 26,0 6 1,0 1 0,0 9 0,0 2 94,0 3 1,0 8-1,-2-2 1,-4 6-16,-7 7 1,2-6 0,-2 2 0,-1-9-180,4-5 1,1-1 0,9-12 0,0-8-369,0-13 1,9-11-1,6-9 1,9-9-1218,9-8 1,10-18 0,7-17 0,5-14 1266,6-10 0,2-7 0,-4-8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4.43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 1 8230,'-16'2'3110,"5"4"-2605,5 5 1,4 1 0,2 3 0,0 7-97,0 3 0,6 4 0,1 6 1,1 2-281,0 4 0,4 3 0,-7 9 0,-1-1-330,-2 0 0,-2 1 0,0-3 0,0-1-309,0-3 0,6-15 0,0-1 0,0-11-357,1-7 0,-3-7 0,8-10 0,2-11-1435,1-11 2302,10-2 0,-5-29 0,5 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4.58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0 8168,'0'12'1424,"0"-1"-1008,0 3 0,0 2 0,0 1 1,-2 2-224,-3 5 1,3-5 0,-4 4 0,4-3-723,2-3 1,0 1-353,0-1 1,0-9-1,0-10 881,0-14 0,0-9 0,0-10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4.9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 8253,'6'17'-109,"0"1"0,5-1 0,-3 1 0,2 1-177,3 4 1,3-1-1,1 5 1,3 0 103,3 0 1,-4-3-1,5 3 1,-5-2 372,-2-4 0,1-1 1,-1-3 606,1 1 0,-1-3 534,1-3 0,-7-4-553,1-8 0,-6 5 0,6 1-494,1-2 0,-3 4 0,0 0 0,-1-1-22,1 1 0,2 4 0,3-4 1,-1 1 2,-3 5 1,-5-4 0,4 1-445,-2 3 0,-3-5 0,-7 1 0,-1 0-89,-3 0 1,-8-7 0,3 5 0,-7-2 18,-5 0 0,3 5 1,-3-5-1,4-2-203,1-2 0,1-4 1,-1-4-1,1-5-279,-1-5 0,9-3 0,3-3 0,4-3 730,2-2 0,0-10 0,0-7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5.16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0 7825,'16'18'328,"-2"-1"0,-5 1 307,-1-1 0,4 1 0,-5-1 0,1 3 121,0 3 0,4-2 1,-7 6-1,-1-1-290,-2-5 1,-2 6-1,2 0 1,2 0-149,2-3 0,0-5 1,-6-1-524,0-1 1,2-7-334,3-4 1,-3-14 0,6-8-1,-2-5-7,0 0 0,5-7 1,-3 1-1,2-2 232,4 0 1,-5 8-1,1-3 1,0 5 279,-1 2 1,3 1 0,5 4 644,1 7 0,-6 3 0,-1 4-275,3 3 1,-5 11 0,1 7 0,0 0-1108,0 3 0,-5-1 0,5 4 770,-2-6 0,13 4 0,-1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5.76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418 211 7787,'-2'-24'485,"-2"1"1,-4 2 187,-1 1 0,-1 3 1,-3-1-1,1 3-198,-2 3 1,-1-1 0,-5 7-1,-1 2-147,-2 2 1,-6 2 0,5 2-1,1 2-229,-2 2 1,5 7-1,-5-1 1,2 3 53,0 3 0,-1-3 0,9-1 0,1-2 293,3 1 0,7-3-479,-2 1 0,6-1 0,6 2 0,7-6-59,9-4 0,-1-2 0,6 0 0,0 0-131,0 0 1,-3 0-1,3 0 1,-2 0-32,-3 0 1,-3 0-1,-2 0 1,-1 1 15,-4 5 0,1-2 1,-7 8-1,-2 1-98,-2 3 1,-4 7 0,-4 2-1,-8 1-146,-7-1 1,2 4 0,-5-6 0,3-3-728,-2-7 1,9 1 853,-3-8 0,5-8 0,0-12 0,9-7 394,6-8 1,7 2-1,8-3 1,-1-1 395,1-2 1,5 0 0,2 2 0,0 4 180,0 2 1,5-4 0,-5 6-1,0 1 78,0 3 0,4 1 0,-3 3 0,-1 1-619,0 3 1,-2 7 0,-5-2-929,-1 4 1,1 2 0,-1 0-2316,1 0 3168,-9 0 0,-1 8 0,-8 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6.0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68 7787,'0'-17'867,"-2"1"619,-3 5 0,1-3-607,-8 8 1,8 2 0,-2 10-426,4 6 0,2 11 0,0 6 0,0 6-280,0 6 0,0 4 0,0 7 0,0 0-188,0 1 1,0-1 0,0 3 0,0-1-315,0-2 1,0 3 0,2-17 0,4-5-431,6-7 1,3-9-1,3-7-140,-1-10 1,3-16 0,1-13 0,2-6 311,-1-5 0,-5 3 0,-3-4 0,-5 4 443,-1 2 1,4 6 0,-4 2 1250,1 2-452,-5 1 0,4 17 0,-8 7 1,0 9 81,0 7 0,0 3 0,0 3 1,0 1-570,0-2 1,0 0 0,-2 1 0,-2 3-674,-2 2 0,0-5 1,6 1-2861,0-4 3364,0-9 0,0-10 0,0-10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6.24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0 8659,'-10'0'1587,"2"2"-1883,8 4 0,2 2 0,2 5 0,4-1 296,2 1 0,1 11 0,7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6.50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11 10020,'0'-10'3075,"2"18"1,2 15-2861,2 8 1,-1 4 0,-3 2 0,2 3-81,2 7 1,0 5 0,-6 9-1,0 6-363,0 7 1,0 8 0,0-5-1,0 1-1186,0 0 1,0-12-1,0-14-2799,0-9 4213,8-22 0,1-29 0,9-21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46.69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 12141,'0'17'1249,"0"1"1,0 1-729,0 4 1,6 7 0,0 10-1,-2 7-400,-2 3 1,-2 10 0,0 5 0,0 1-602,0-2 0,0-4 0,0-10 1,0-3-3007,0-7 3486,0-3 0,0-9 0,0-3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4:51.83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71 235 7862,'-6'-35'93,"-2"2"1,-2 2 460,-3 2 1,5 8 0,0-2 2055,0 3-2036,7 3 1,-7 15 0,8 9 0,0 13-262,0 9 1,0 12 0,2 5 0,2 7-164,1 5 0,3 4 0,-4 8 1,2 0-101,-2 0 1,4-1 0,-3 3 0,-1 0-247,-2-2 1,-2-4-1,0-16 1,0-5-94,0-10 1,2-4-1,2-16-219,2-11 0,7-17 0,-3-18 0,2-8-30,-1-8 1,-1-3-1,4-4 1,-3-3 350,3-1 1,-1 0 0,1 7 0,-2 5 246,1 5 1,-5 12-1,0 6 150,0 3 0,-7 14 0,5 10 49,-4 12 1,4 13 0,0 2 0,-2 6-134,-2 4 0,-2 1 0,2-3 0,2 2-551,1-2 0,7-8 0,-4-4 1,1-4-533,5-7 1,2-1-1,1-11 540,1-6 1,-7-6 0,1-11 0,-1-2 430,-1-3 1,4-5-1,-7 4 1,1 0 283,0 0 1,0 1 0,-4 7 0,3 1 445,3 5 0,-4-3 0,4 6 1,-1 1-57,1-1 0,2 2 1,5 6-1,1 0-343,-1 0 0,1 8 0,-1 1 0,0 3-187,1 0 1,-3-1-1,-1 7 1,-4-1-102,-2 1 0,-3-1 1,-5 1-1,0-1-127,0 1 0,-2-1 0,-3 1 1,-7-3-399,-4-3 0,-1 1 0,-1-7 0,1-2-274,0-2 0,-1-4 0,1-4 1,-1-5-261,1-5 0,1-7 1002,5-1 0,-13-14 0,5 1 0</inkml:trace>
  <inkml:trace contextRef="#ctx0" brushRef="#br0" timeOffset="218">734 96 9950,'-9'1'1423,"3"5"0,4 8-823,2 7 0,0 1 0,0 7 0,0 4-329,0 5 0,0 7 0,2 7 0,2 3-261,1 3 0,1-4 0,-6 7 0,0-3-568,0 0 1,0-2 0,0-9-1,0-6-643,0-5 0,2-10 0,2-7 1201,2-5 0,7-10 0,-3 3 0</inkml:trace>
  <inkml:trace contextRef="#ctx0" brushRef="#br0" timeOffset="750">1066 742 8209,'18'-18'689,"-9"7"1,-1-1 29,0-2 1,-6 5 0,4-3-156,-5-2 1,-1-1 0,0-3-126,0 1 0,-1 0 0,-5-1-249,-6 1 0,-5 1 0,-5 4 1,-1 5 6,2-1 1,1 6-1,3-2 1,-1 8-85,1 8 1,1 5 0,3 4 0,3 5-308,2 1 0,-3 8 0,5 4 0,2-5 39,2-2 1,4-5 0,2 4 0,4-4 202,1-2 0,3-2 0,5-5 0,1-3-38,-1-3 1,1-4 0,1-10 0,3-4-188,1-6 1,0-19 0,-4-9 0,3-11-47,1-7 0,-2-10 0,-7-8 0,-4 1-134,-2-3 1,3 2 0,-5-1 0,-2 9 240,-2 6 0,-2 11 0,0 12 0,-2 8 498,-4 8 1,4 13-1,-4 12 81,4 14 0,-3 3 1,-1 12-1,2 6-63,2 8 1,2 5 0,0 3 0,0 1-318,0 4 1,0-3 0,0 5-1,0-2-413,0 0 1,0 8-1,2-4 1,4 0-527,5-3 1,5-13 0,1-5 0,3-8-182,3-10 1,-2-7 0,8-20 0,1-8-534,-3-11 1570,6-16 0,-6-6 0,8-7 0</inkml:trace>
  <inkml:trace contextRef="#ctx0" brushRef="#br0" timeOffset="1017">1555 602 7666,'0'-17'0,"0"-1"781,0 1 0,6-1 1034,0 1 0,-2 1-1078,-10 4 1,-4 5 0,-5 9 0,1 3-216,2 7 1,3 4-1,-5 1 1,2 1-273,-1-1 0,5 2 1,2 3-232,4 1 0,2 0 0,0-5 37,0-1 0,2-1 1,4-3-1,6-3-67,3-2 1,3 5 0,-1-1 134,1 4 1,-3-5 0,-1 1 183,-3 1 1,-5 3 0,4 1-1,-2 1-190,-4-1 0,-10 1 0,-8-1 1,-5-1-641,-5-4 0,-7 1 0,2-5 0,-6 0-138,-5-1 0,3-1 0,-4-6 0,6-2-2949,6-4 3609,4-3 0,-1-16 0,-1-3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16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1 627 8112,'11'0'-289,"4"-9"1241,-9-4 1,1 2-93,-7-2 0,7 6-369,-1-6 0,3 9-303,-3-3 0,-3 14 1,3 6-1,-4 5-134,-2 1 0,0 1 0,-2 2 1,-2 2-64,-3 2 1,-2 7 0,5-5-1,-2 0-9,1 1 1,1-3 0,-1-7 0,-1 1-357,2 0 348,1-1 1,6-8-1,1-6 1,5-12-113,2-13 1,2-1 0,6-14 0,1-5-19,0-3 0,1-3 1,1 7-1,0 2 173,-5 4 1,-3 5-1,-1 8 1,-5 0 135,1 1 0,-7 10-64,5 9 0,-5 9 0,-2 12 0,0 3-30,0 3 1,0 5 0,0-3 0,-2 1-113,-5 5 0,5-6 1,-4-1-1,3-2-493,3 0 0,0 3 0,0-5-515,0 2 0,3-9 710,3-10 1,5-5 0,6-4-1,-1-5 368,-3-6 0,0-4 1,4-3-1,-1 0 562,-3 1 1,0-1 0,6 1-20,1-1 0,0 2 1,-1 3-1,1 4-128,0 3 0,-1-1 0,1 4 0,-1-1-264,1 2 1,0-5 0,-1 2-1,1 1-255,0-3 0,-1 5 0,1-7 0,-3 0-121,-4 0 1,3-2 0,-10-7 106,-1 1 1,-3 5 0,-4 4 0,-5-1 189,-6 0 0,-4 6 0,-5-1 0,-2 4 58,-2 2 0,-3 0 1,5 0-1,-2 0 182,2 0 1,9 2 0,2 4-217,-3 7 1,1 5-1,2 2 1,6 1-334,5 6 1,2-6-1,0 8 1,0-3-457,0 0 0,9 0 0,6-6 1,7 0-95,4-1 0,7-1 1,-5-3-1,1-4 285,-1-2 1,0-3 0,-4-6 0,3 0 484,-3 0 0,-3-2 0,-1-5 12,0-6 0,-9 2 0,-5-2 906,-4-2 0,1-2-47,3-3 1,-4 7-1,7 2-278,0 2 0,-5 3 1,9 6-1,0-3-377,-2-3 1,7 4-1,-5-5 1,4 3-198,3-3 0,-1 3 0,1-9 0,0-2-67,-1-3 1,1-2 0,-3 1 0,-1-1-90,-3 1 0,-9-1 1,3 0-1,-5 1 158,-2-1 1,-11 0-1,-7 3 110,-6 4 1,-2 4-1,4 9 1,-2 0 43,-2 0 0,-2 2 1,4 5-1,-2 6-80,2 4 1,9 3 0,1 2 0,1 4-103,2 7 0,-4-3 0,9 3 0,1 0-475,3-3 1,2 7-1,2-6 1,7-1-295,11-3 0,1-8 0,12-6 0,2-6 22,2-5 1,9-2-1,2-2 1,0-5 753,0-6 0,-2-4 0,-7-1 0,0 3 0,1 2 0,-10 0 0,-4-5 0,-2 3-37,2 2 0,-10 2 0,1-4 0,-6 2 48,-7-2 1,-1 4-1,-3-2 1,0-3 591,0-1 1,0 4 0,-3 0-1,-1-3-80,-2-1 1,-8-3-1,6 3 1,-1 2 23,0 1 1,-6 8-1,2-5-200,-5 2 1,-1 3-1,-1 6 1,1 2-95,-1 4 1,0 12-1,3 10 1,2 3-159,1 4 1,4-5 0,-4 3 0,6 2-95,-1 2 0,7 0 1,-5-2-1,5-2-8,2 2 0,7-7 0,1-2 0,3-6-52,5-7 1,8-4-1,4-9 1,2-3 3,5-3 1,-4-7 0,2-16 0,2-10-223,2-11 0,0-2 0,-2-5 0,-5-4 5,-2 0 0,-1-9 1,-10 0-1,-4-2 371,-6 0 1,-5 11 0,-4 0 0,-5 9 132,-6 4 1,-4 11 0,-3 13 0,0 8 304,1 10 1,6 6-1,0 6 1,-1 10-170,4 8 0,-1 6 0,6 12 0,-1 3-251,1 8 1,3-3 0,4 2 0,3 1-142,1-3 0,10 9 0,-3-5 0,4 5-772,3-2 1,2-5 0,2 1-1,4-8-892,2-3 1,3-5 1687,6-4 0,1-5 0,-1-8 0</inkml:trace>
  <inkml:trace contextRef="#ctx0" brushRef="#br0" timeOffset="1467">1905 588 8441,'-19'-20'1908,"8"9"1,2 4-1615,9 14 0,0-3 0,0 9 0,0 5-263,0 6 0,0-2 1,0 4-1,0-2-307,0 2 1,0-4-1,0 4 1,0-4-1031,0-2 0,0-1 260,0 1 0,0-11 0,2-12 1046,5-14 0,-3-11 0,9-14 0,2-2 0,3-1 0,-5-10 0,-2 3 0,-2-3-199,-5 3 1,0 2 0,1 6 0,1 0 967,-1 7 0,-1 0 429,2 11 0,-3 13-781,3 20 1,3 3-1,-3 17 1,1-3-397,2 2 0,-5-4 1,7 4-1,0-4-244,0-3 0,-5 1 1,7-3-1,0-1-447,-2-3 0,5-7 1,-8 5 233,3-2 0,0 0 1,2-3 422,-6 7 1,2 5-1,-3 1 679,-2 1 1,-1 0 0,-3-1 182,0 1 0,0-1 0,0 1-273,0 0 0,0-1 1,0 1-481,0 0 0,-7-7 0,1 0-320,1 2 0,5-6-134,7-3 1,-5-6-1,7-6 1,-3-7-136,1-5 0,6 5 0,-4 0 1,1-2 1,-3 6 227,6 3 0,-6-3 180,6 2 1,-7 1-1,7 6 89,3 0 1,-5 0-1,2 0 1,2 0 54,2 0 1,3-2 0,0-3 0,-1-4 65,1-1 1,0-4 0,1-5 0,3-1 107,3 1 0,-1-1 1,-7 0-1,1 1-49,0-1 0,-7 0 1,-2 1-1,-3-1 66,-3 0 0,-3 7 0,-4 2 8,-5 3 0,-4 1 1,-8 7-1,-1 0-11,0 0 1,-6 9 0,0 4 0,2 4 81,2 3 1,3 6 0,1 0 0,5-2-134,6-2 0,-1 4 0,1 1 0,3-3-219,2-3 0,4-1 0,7 0-236,10-1 1,1-8-1,6-4 1,-2-5-104,2-2 0,-4-9 1,4-2-1,-4-2 184,-2 0 1,-3 0 0,-2-7 491,-2 1 1,-6 1-4,6 5 0,-9 7 0,3 12 0,-5 10 79,-2 8 0,-2 6 0,-2 9 0,-3 3-106,3 4 1,1 6-1,1 13 1,-2 5-141,-3 0 1,-1 6-1,3-4 1,-3 5 145,-3 1 1,0-6-1,-5-2 1,6-2 11,1-5 0,-6-9 0,4-3 0,0-6-200,4-7 1,3-17-216,-3-14 1,5-7-1,-4-7 1,1-6-153,-1-4 1,1-9 0,-8-3 0,-2-1-81,-2-5 0,-3-2 0,0-3 0,1-1-135,-1-5 0,0 5 0,1-5 0,-1 7 43,0 6 1,10-2 0,3 9 0,5 2 151,2 2 1,11 5-1,8 1 1,12 5-211,6 3 1,11-5-1,4 6 1,5 3-1023,2 2 1516,0-7 0,8-2 0,3-9 0</inkml:trace>
  <inkml:trace contextRef="#ctx0" brushRef="#br0" timeOffset="1714">3810 784 8560,'-51'-9'913,"6"-4"1,23-4-1,17-3 1,21 0-585,14 1 0,7-7 0,5-1 1,1 3 372,3 3 1,9 3 0,-3 3 0,3 4-1128,-3 2 0,3 3 0,-10 6 1,-1 0-583,-3 0 1,-4 2 0,-6 4 0,-9 5-606,-7 0 0,-11 7 1612,3-5 0,-22 4 0,-7 3 0</inkml:trace>
  <inkml:trace contextRef="#ctx0" brushRef="#br0" timeOffset="2083">4183 273 7902,'-20'0'261,"0"0"1,7 0 0,2 3 0,3 3 468,3 7 0,3 7 0,2 6 0,0 7-296,0 4 1,0 9 0,0 2 0,0 2-77,0 4 1,-6 3-1,-1 4 1,3 0-155,1-2 0,3-6 0,0-21 1,0-6-292,0-4 1,9-11-1,4-7-299,5-8 0,1-13 1,1-12-1,0-1 25,-1-5 1,3 4 0,2 1-1,2 1 233,-2 5 0,0-2 0,0 4 0,2 7 159,-2 4 1,-2 3 0,0 3 119,4-1 1,-4 8 0,2 11 0,-9 4 189,-8 3 1,2 6 0,-3 3 0,-2 1 110,-1 5 0,-12-7 0,-4 1 1,-5-3-239,-1 0 0,-1 0 1,0-6-1,-1-1-103,-6 1 1,6-7 0,-6-2 0,6-2-402,1-5 1,0-4-1,1-4 1,1-7-1105,5-7 1,5 3 0,8-13 1393,0-1 0,0-1 0,0-9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34.0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681 595 7807,'0'-18'0,"2"1"118,4-1 1,-4 1 0,6-1 0,-2 1 508,0-1 0,-1-1 0,-3-2 0,2-4 2,2-3 0,0 5 0,-6-6 1,-2 0-258,-4 2 1,2-6 0,-7 6-1,-3-3-226,-1 1 0,-3 6 0,1-4 0,-1 2-48,1 3 0,-1 3 1,1 3 60,-1 5 1,1 3-1,-1 12-179,1 7 0,7 9 0,2 15 0,3 2 10,-1 3 0,0 11 0,6 9 1,-2 2-100,-4 4 1,4 6 0,-4 2 0,4-3-124,2 3 0,-1 0 1,-3-2-1,-2 3-247,2 7 0,0-4 0,0-5 0,-2-7-336,2-8 0,3-1 0,1-9 145,0-9 1,0-23-1,0-13 232,0-16 0,-2-14 0,-2-14 0,-4-6 438,-2-3 0,-1-2 0,-7-1 0,-1 1-21,-5-1 0,3 1 0,-6 0 1,0 1 358,0 5 0,5 3 0,-1 10 1,4 4 2017,1 5-1553,8 5 0,5 11 0,10 6-584,7 6 0,11 2 0,5-6 0,1 2-342,0 4 1,0-4 0,6 4 0,0-4-304,0-2 1,-6 0-1,0-2 1,0-2 99,-2-2 0,4 0 0,-8 6 0,-1-2-7,-3-4 1,4 4 0,1-3 807,-3 3 0,-2-4 381,-1 0 1,-1 0-125,1 6 0,-1 0 0,-1 2-409,-4 4 0,1-2 0,-5 5 1,0 1-35,-1 0 1,5 2 0,-4 5-125,2 0 1,-7 1 0,3-1 0,-4 1-53,-2-1 1,0 1-1,0 1 1,-2 3-91,-4 1 1,-3 2 0,-11-4 0,-1 3-107,-2-3 1,-3-4 0,5-5 0,-2-6-183,1-4 0,-3-2 0,2 0 0,2-2-652,1-4 0,10-9 0,5-13 1,3-3-126,2-5 0,2-9 0,3 2 0,7 0 667,4 1 0,7 1 0,0 6 0,0 2 326,3 4 1,-5 6 0,6 9 0,-2 4 326,-3 3 0,3 1 1,-2 6-1,-1 0 420,-3 0 1,-1 8 0,-1 3 0,0 5 96,1 1 0,-6 1 0,-3-1 0,1 3-302,0 3 0,-4 4 1,3 6-1,-1-2-196,-4-2 0,-2 0 0,-2 8 0,0 2-104,0 2 0,0-1 0,-2-5 0,-4-2-109,-6-3 1,5-5 0,-1-8-156,0 1 0,0-13 0,-3-8-199,5-13 0,4-19 0,2-2 0,0-5 68,0-7 1,0-1 0,0-1-1,2 5-27,4 5 0,3 4 0,9 2 0,-1 2-201,1 4 0,1 10 0,4 9 1,5 2-1665,-1 4 2094,14 2 0,-12 10 0,13 2 0</inkml:trace>
  <inkml:trace contextRef="#ctx0" brushRef="#br0" timeOffset="1250">2026 472 7890,'-2'-11'206,"-2"-1"312,-1-1-264,-1 5 1,6 8 0,0 11-1,0 7 228,0 5 0,0 4 1,0 8-1,0 0-361,0 0 1,0 0 0,-2 2-1,-2 2-107,-2 2 1,-6-1 0,7-5-1,-1-2 51,-2-4 0,4 2 0,-5-7-319,1-3 1,4-13-5,10-14 1,-2-6-1,7-17 1,3-4 33,1-6 0,5 1 0,1-7 0,2 2 142,-1 4 1,-3 8-1,-3 4 1,-3 0 114,-1 0 0,-1 13 1,7 3 89,-1 7 0,-5 6 0,-2 4 0,-2 7 173,-5 8 0,1 7 1,0 5-1,2-2-45,-2-2 0,-2 0 1,-2 6-1,0-2-79,0-4 1,0 2 0,0-6-1,0 0-65,0 1 0,0-3 1,0-6-1,-2-1-102,-4-4-212,4 3 1,-4-23 0,12-1 0,6-13-80,3-5 0,1-4 1,-3-8-1,-1-1 88,2 1 1,-1 4 0,1 6-1,-3 3 128,3 1 1,-4 12 0,-1-5-1,1 5 145,0 3 0,-4 4 1,3 12 19,-1 6 1,-2 3 0,-4 4-1,2 3-69,2 1 0,-1 6 0,-5-6 0,0 1-130,0 1 0,0-6 0,0 5 0,0-5-1316,0-1 1122,0-9 1,8-1 0,2-12-1,1-6 28,1-7 0,-2-10 0,3 2 0,-1-1 258,2 1 0,1-4 1,1 6-1,-3 1 418,-1 3 0,-2 2 1,3 1-1,-1 2 144,1 3 1,-3 7 0,2-2-1,1 4-52,3 2 0,-4 0 0,-1 2 0,1 4-323,-2 6 1,-1 3 0,-5 3 0,2-1-100,-2 0 1,4 1 0,-3-1-1,-1 1-71,-2-1 1,-10 3 0,-1 1-1,-3 2-47,0-1 1,1-3-1,-7-1 1,1-3-57,-1-3 1,1 1 0,-1-7-1,1-2-428,0-2 0,5-2 0,2-2 0,2-4-333,5-5 1,1-7 0,2-3 858,0-3 0,15-14 0,5 1 0</inkml:trace>
  <inkml:trace contextRef="#ctx0" brushRef="#br0" timeOffset="2183">3004 734 8547,'-8'-17'829,"7"5"0,-5 1-280,4-3 1,2 4 0,0-1-182,0-3 0,0-1-75,0-3 0,0 7 143,0-1-267,0 8 0,-2-4-534,-4 8-57,4 0 140,-6 0 164,8 0 612,0 0-402,-7 0-55,5 0 23,-6 0 63,8 0 92,0 0-84,0-7-82,0 5-134,0-6-98,0 8 140,0-8 1,-2 6 108,-4-4 4,4 4 1,-6 0 263,8-3-158,0 3 0,-2-6-93,-3 8 0,1 0-100,-8 0 1,0 8-1,-3 3 25,3 5 1,-3 1 0,3 1-1,-1-1-9,1 1 0,-4 7 1,5 2-1,-3 2 85,3 0 0,-5 0 1,6 6-1,1 0 192,3 0 0,4-6 1,2 0-1,0 0 20,0-1 0,0 3 0,2-8 0,4-4-106,5-5 0,5 0 1,1-9-1,1-1-72,-1-2 0,6-4 0,1-4 0,-1-7-105,2-8 1,-3-3 0,5-9 0,0-4-197,0 0 0,-6-1 0,3-3 0,-5-6-19,-1-3 0,-1-2 0,-1-1 1,-3 1 15,-1-1 1,-8 5 0,1-1 0,-3 1-11,-2 5 0,0 4 1,0 6-1,0 2 529,0 2 1,-2 16-46,-3 1 1,3 10-1,-4 8 1,4 5 6,2 5 0,-6 7 1,0 2-1,2 5-20,2 6 0,2-1 0,0 6 0,0-2-173,0 2 1,-5 3 0,-1 9 0,2-3-743,2-3 1,2 3 0,2-3 0,4 1-1721,5-1 1,7-4 2359,5-9 0,12 1 0,10 0 0</inkml:trace>
  <inkml:trace contextRef="#ctx0" brushRef="#br0" timeOffset="2532">3965 874 8084,'-18'-11'745,"1"-1"1,5 8 0,3-4 1881,1 0-1866,2 7 0,6-5 1,0 12-264,0 5 1,2 11 0,2 3 0,2 2-271,-3 4 1,5 12-1,-2 7 1,-2 8-213,-2 4 1,-2 2-1,-2 8 1,-2 4-470,-2 5 0,-5 3 0,3-3 0,0-7-914,0-8 0,2-12 0,6-11 376,0-6 0,2-16 0,2-25 1,4-15 990,2-14 0,1-21 0,7-1 0</inkml:trace>
  <inkml:trace contextRef="#ctx0" brushRef="#br0" timeOffset="2749">3965 874 7855,'0'-35'0,"0"0"618,0 0 0,8 6 1,3 4-1,5 4 434,1 5 1,3 10 0,1-1 0,4 1-513,2 0 1,-3 0 0,3 8 0,-2 4-162,-4 6 1,1 5-1,-1 4 1,0 3-194,-5-3 1,-1 6 0,-9 0 0,-2 2-117,-2 1 1,-4-3-1,-4 4 1,-5-2 19,-5 2 0,-9 0 0,-2 0 1,-2-4-419,0-2 0,-1-1 0,-5-9 0,1-1-626,-1-3 0,7-7 0,5 2 0,4-6 954,1-6 0,1-11 0,-1-10 0</inkml:trace>
  <inkml:trace contextRef="#ctx0" brushRef="#br0" timeOffset="3699">0 1608 8267,'0'-18'527,"0"7"0,0-1-459,0-2 0,16 7 0,7 1 0,8 4 427,4 2 0,8 0 1,3 0-1,7 0-15,5 0 0,4 6 0,8 1 0,2 1-135,3 0 0,3 4 0,6-5 0,-3 1-126,2 0 0,-3-2 0,0-6 0,-3 0-54,-3 0 1,2 0 0,1 0 0,5 0-212,-5 0 1,-3 0-1,-4 0 1,2 0-39,3 0 1,-9 0 0,2 0 0,-4 0-114,-2 0 0,-3 0 0,3 0 0,-4 0 126,-8 0 0,3 0 0,-9 0 0,3 0 339,0 0 0,-3 0 0,3 0 0,-5 0-35,1 0 0,-4 0 1,8 0-1,1 0 50,3 0 0,-5-2 0,1-2 0,1-2-150,3 2 0,5 2 1,-2 2-1,-5 0 170,-5 0 1,3 0-1,-6 0 1,-2 0-330,-3 0 1,-1 6 0,-2 2 0,-2 0 103,-2-1 0,-1-1 0,3-4 1,-4 2-1,-2 2 0,6 0 0,-2-6 0,2 0-74,-2 0 0,2 0 0,-5 0 0,1 0-51,4 0 1,-4-6 0,0 0-1,0 2-201,1 2 1,-7 0-1,4-2 1,-2-2 75,1 3 0,-1 1 0,-6 2 47,1 0 0,-1 0 1,1 0-341,-1 0 1,1 0-716,-1 0 1,1 0-470,-1 0 1,-5-2-1309,-1-4 2957,1 4 0,6-14 0,-1 7 0</inkml:trace>
  <inkml:trace contextRef="#ctx0" brushRef="#br0" timeOffset="4716">4611 1468 8501,'-18'-8'1021,"11"4"1,7-5-714,9 1 1,7 2 0,1 4 0,3-2-64,3-2 1,-2 1-1,7 3 1,-1-2-150,0-2 1,-4-2 0,6 4-1,0-2-165,-1 3 0,-3-1 0,-8 0 0,1-2 93,-1 2 0,1 2 147,-1 2 1,-7 8-1,-6 4-92,-8 3 1,-6 4 0,-9 3 0,-3 1-86,-1-2 0,-2 5 0,4-1 0,-5 0 37,-1 0 0,6 1 1,-4-5-1,1 2 60,1-1 1,0-3 0,5-2 0,1-1 40,-1-4-235,9-5 0,1-16 0,8-7 0,2-7-115,4-4 1,-2-2 0,7-6-1,3 0 115,1 0 0,-3 0 0,0 0 0,-1 0-10,-1 0 1,5 6-1,-5 0 1,2 0 129,-1 2 0,-5 1 168,6 9 0,-6 7 55,5 4 1,-7 12-1,2 6 1,-4 5 113,-2 7 0,0-3 0,0 6 0,0 0 45,0 0 0,0 3 0,2 3 0,2-2-142,2-2 0,-1 0 0,-3 6 0,2-2 4,2-4 1,0 4-1,-6-6 1,2 2 9,4 0 1,-4-2 0,3 2-1,-3-5-96,-2-5 1,0-7-1,2-2-201,4-3 1,-6-1-98,0-6 0,-2-2 0,-9-2 1,-3-3-50,-2-3 0,-1-2 0,0-7 1,-1-3-128,1-1 0,-7-2 0,-1 2 1,0-6-265,0-4 1,-4 0 0,5 1-1,3 3-226,1-2 0,9 4 1,-1 0-1,1 2-2869,1 3 3658,2 3 0,0-6 0,-1-2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43.4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332 717 7962,'-18'0'132,"1"-2"1,0-2 0,-1-2 1613,1 2-631,7 2 0,4 2 1,12-2-599,6-3 1,9 3 0,4-6-1,2 0-290,4-3 1,2 1-1,4-2 1,2 1-154,2 1 0,-1-6 0,-5 7 1,0-3-312,0 0 0,0 3 1,0-5-1,0 2-649,0-1 1,-2 3 0,-2 0-1,-4 1-2651,-2-1 3537,6 6 0,-3-19 0,7 3 0</inkml:trace>
  <inkml:trace contextRef="#ctx0" brushRef="#br0" timeOffset="234">1153 123 7909,'-18'-10'3153,"1"5"-2082,7 3 0,2 9 1,8 5-672,0 4 1,2 3 0,2 4 0,4 4-338,2 1 1,-7 6-1,5-1 1,-2 8-356,0 4 0,0 1 0,-6 7 0,0-1-757,0 1 0,0-9 1,2-3-1,2-6-521,1-6 0,3-6 1570,-2-11 0,4-4 0,7-8 0</inkml:trace>
  <inkml:trace contextRef="#ctx0" brushRef="#br0" timeOffset="399">1432 525 8271,'18'8'879,"-1"-5"1,1 9-1,-1 0-427,0-3 1,-5 7 0,0-4-1,1 3 215,3 3 0,-1-1 0,-1 0 0,-4 3-386,-3 3 0,-1-1 0,-6 5 1,0 0-560,0 0 0,0-4 1,-2 4-1,-4-1-1232,-5-5 1,-5-4-1,-1-3 1510,-1-2 0,1-8 0,-1 3 0</inkml:trace>
  <inkml:trace contextRef="#ctx0" brushRef="#br0" timeOffset="800">1816 280 7815,'18'0'813,"-1"0"1,1 0 0,-1 0 206,1 0 0,-1 0 0,3 0 0,1 0-454,2 0 1,0 0 0,-5 0-1,-1 0-364,1 0 1,-1 0-129,1 0 1,-9 2-179,-3 4 0,-10-2 0,-3 6 0,-3-1-24,-4 1 1,-1-4 0,-3 5 0,1 1 149,-1-2 0,3 5 0,1-5 267,3 0 0,9 5-113,2-3 1,2-4 0,9-1 0,3-1 18,1 0 1,5 6 0,1-5-1,2 3-71,-1 4 1,-3-5 0,-1 3 0,-1 4-170,1 5 1,-9-2 0,-3 5 0,-4-5-284,-2-1 1,-2 5 0,-4 0 0,-5-2-234,-5-1 1,-3-3 0,-3 1-1,-3-3-434,-2-3 1,-2 2 0,-6-9 0,0-1 994,0-2 0,-8 6 0,-1 2 0</inkml:trace>
  <inkml:trace contextRef="#ctx0" brushRef="#br0" timeOffset="1100">314 106 7954,'-31'-29'1417,"-5"1"1,-3 5-669,2 8 1,0 5-1,14 10-78,1 0 1,3 13-1,1 7 1,3 5-216,3 6 0,3 10 0,5 7 1,-2 7-400,2 3 0,2 8 0,2-2 1,0 6-237,0 5 1,2 3 0,2 6 0,4-5-518,1-1 0,5-8 0,9-8 0,6-4-217,4-8 1,4-13-1,4-15 1,7-9-720,9-7 1632,5-12 0,15-11 0,3-11 0</inkml:trace>
  <inkml:trace contextRef="#ctx0" brushRef="#br0" timeOffset="1383">2532 123 7841,'18'0'521,"-7"0"1,3 0 0,4 0 216,3 0 1,2 2-1,-7 4 1,-3 5 394,-1 5 1,0 9-1,5 4 1,-1 4-285,-5 2 1,3 6-1,-8 2 1,-3 1-392,-1 5 0,-2-1 1,-2 1-1,-3-3-390,-7 3 1,-11 1-1,-6 1 1,-4-5-955,-2-5 0,-2-4 0,-4-2 0,-4-2-1369,1-4 0,-1-10 2255,4-7 0,5 0 0,-7 5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46.4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226 420 7963,'-18'0'325,"7"0"435,-1 0 1,10 0-166,2 0 1,8 0-1,11 0 1,3 0-607,1 0 1,8 0-1,-4-2 1,2-2-225,0-2 0,-2 0 1,5 4-1,-3-2-1015,2-1 0,-4-7 1250,2 6 0,-8-8 0,5 5 0</inkml:trace>
  <inkml:trace contextRef="#ctx0" brushRef="#br0" timeOffset="233">365 105 7952,'-11'-17'0,"-1"-1"221,-1 1 1,-3 7-1,1 2 992,3 1 1,4 7-847,8 0 1,0 13 0,2 11 0,4-1-286,6 2 1,-3 2-1,3 8 1,2 0-235,1 0 1,1 2 0,-3 2 0,-1 1-483,1-1 1,-3 4 0,0 0 0,-2 1-1467,-5 5 2100,-1-7 0,6 9 0,2-6 0</inkml:trace>
  <inkml:trace contextRef="#ctx0" brushRef="#br0" timeOffset="567">208 455 7952,'-21'-30'610,"2"3"1,3 0-909,1 0 0,7 4 0,2-5 0,4 1 1072,2 0 0,2 4 0,4-4 1,5 1-322,5 5 1,3 2 0,5 1 0,5 1-373,4-1 0,7 7 0,1 1 0,0 2-37,2 4 0,1 4 1,9 6-1,-3 8-86,-3 7 1,-5 14 0,-9 12-1,-2 3-110,-1 2 1,-15 3-1,1 1 1,-7 2 134,-5-1 1,-10 3 0,-5-2-1,-7-2 261,-5-1 1,-6-11 0,-10-3 0,-4-6 101,-1-6 0,-1-6 0,-3-11 1,3-6-100,2-4 1,-5-10 0,3-6 0,0-9-362,5-12 0,1-8 0,0-11 0,-2-4-322,3-6 1,8 4 0,9-1-1,8 5-239,7 4 0,6-4 0,7 11 0,11 2-496,9 8 0,12 8 1171,2 10 0,15-1 0,-2 1 0</inkml:trace>
  <inkml:trace contextRef="#ctx0" brushRef="#br0" timeOffset="833">1483 53 7825,'-25'-12'1250,"-2"3"1,-2-1-733,0 0 1,7 6-1,-3-2 1,2 4-59,-1 2 1,1 0-1,6 2 1,-1 4-12,1 6 0,-1 5 0,1 7 0,1 5-384,5 4 0,-3 2 0,8 0 0,2 0-336,2-1 1,10 9-1,6 2 1,7-1-365,8-3 0,-2-4 0,4-2 0,6 0-308,8 0 1,0-10 942,1-8 0,1 1 0,5-8 0</inkml:trace>
  <inkml:trace contextRef="#ctx0" brushRef="#br0" timeOffset="1149">1832 402 8206,'0'-17'0,"-1"-1"713,-5 1 0,4-1 0,-4 1 0,4-1-167,2 1 1,2-6-1,4-1 1,7 3-168,9 2 0,-1 1 1,6 3-1,0 3-210,1 6 0,-1-2 1,4 3-1,-4 1-164,-2 2 0,4 9 0,-7 5 1,-5 6 36,-3 5 1,-5-2 0,3 6-1,-6 1-158,-4-1 1,-4-4 0,-4 4 0,-6-2 22,-3-3 1,-3-1 0,1-2 0,-2 1 43,-5-5 1,5-3-1,-6 2 1,1-5-85,1-1 0,-6-2 1,6-6-1,1-2-457,3-4 1,1-4 0,3-9 0,3-2-177,6-3 0,4 1 0,4 4 0,4-3 766,6-1 0,11 0 0,4 5 0</inkml:trace>
  <inkml:trace contextRef="#ctx0" brushRef="#br0" timeOffset="1298">2409 367 7825,'27'2'0,"-4"2"0,-1 4 787,1 2 1,-4 1-1,5 7 1,-7-1-106,-5 1 1,1 1-1,-5 2 1,0 3-399,0-3 0,-3 4 0,-7 0 0,-1 3-529,-3 3 0,-8-6 0,3-2 0,-5-3-616,-1-3 0,-3-7 0,-1-5 861,-3-3 0,1 6 0,6 2 0</inkml:trace>
  <inkml:trace contextRef="#ctx0" brushRef="#br0" timeOffset="1533">3020 193 9188,'8'9'3234,"3"-1"-2762,5 0 1,1-6-1,1 4 1,1-4-167,5-2 1,3 0 0,6-2 0,-2-2-376,-2-2 1,0-8-1,6 3 1,0-5-1036,0-1 0,-8 5 0,-4 2 1104,-3 3 0,-3-7 0,1 4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52.7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0 698 7846,'2'-30'258,"4"1"1,-2 10 0,8 1 0,1 11 239,3 5 0,-4 17 1,-3 9-1,1 9-206,0 7 0,-7 5 0,3 7 0,-4-1-7,-2-5 0,0 3 0,0-8 0,0-3-216,0-1 1,0-4-1,0-2 1,0-4-166,0-1 1,2-9-233,4-5 1,4-8-1,5 0 1,-1-10 1,-3-12 1,7-7-1,5-10 1,-1-2 159,-3-3 1,0 1 0,3-6 0,1 2 144,-2 5 1,-1 3 0,-3 4 0,1 3 337,-1 3 0,-5 4-50,-1 9 0,-5 6 1,4 12-1,-2 6 11,-4 3 1,-2 9 0,-2 1-1,0 2-162,0 4 1,0-6 0,0 1 0,0-3-125,0 0 1,0 0 0,0-5 0,0-1 6,0 1 0,0-7-724,0 1 436,0-8 0,7-6 0,5-13 0,3-9 61,3-3 1,-6 0-1,-1-4 1,3 4 149,1 1 1,3-3-1,-1 6 309,1 2 1,-1 3 4,1 7 0,-3 11 1,-3 11-1,-6 7-201,-4 5 0,3-2 1,1 8-1,-2 3-361,-2 1 1,-2-4 0,0 0 0,0 0-213,0-2 1,6-2 0,0-7 0,0-1-73,1 1 1,-3-9 0,8-3 609,1-4 0,1-4 0,0-4 0,-3-5 0,3-5 0,1-1 0,3-1 0,-1 1 99,1-1 0,-7 1 0,-1-1 0,0 3 528,-1 3 1,-3-3 0,4 3 0,0-3 93,-1-3 0,3 1 0,5-1-392,1 1 1,-3 5-1,-1 2 1,-2 3-226,1 3 0,3 2 1,1 2-132,1 0 0,-7 0 0,-1 2-51,-2 3 0,-2 5 1,-6 8-1,-2-1-159,-4 1 1,-4-1 0,-7 1 0,-1 1-139,1 4 1,-1-9 0,1 3 0,-1-3-304,1-4 0,-1 3 1,1-7 198,0-2 1,5-4-1,2-6 1,2-6 478,5-3 0,1-5 0,4-1 0,3-2 0,5-8 0,8 4 0</inkml:trace>
  <inkml:trace contextRef="#ctx0" brushRef="#br0" timeOffset="482">1485 820 7846,'17'0'22,"1"0"1,-1 0 0,-1-2 554,-5-4 0,3 2 0,-8-7 74,-2-3 1,-2 4 0,-2-1 0,0-3-110,0-2 1,-8-1-1,-4 0 1,-3-1-253,-3 1 0,1 7 0,-1 4 0,-1 4-110,-4 2 1,1 0 0,-5 4 0,2 6-82,4 7 0,-5 6 0,3 1 1,2 5-203,1 4 0,5 2 0,1 0 0,5 0-21,1 0 0,2 0 0,6-1 0,2-1-22,4-3 0,3-5 1,11-10-1,3-1-48,6-2 1,2-11 0,0-2 0,-2-15 0,2-11 1,4-8-1,4-8 1,0-9 33,-6-10 1,2-6 0,-8-4 0,2-4 282,0-5 1,-9-3 0,-1 3 0,-7 5 106,-4 4 1,3 10 0,-5 4-1,-2 8 223,-2 9 1,-2 8 0,-2 17 68,-4 5 1,-2 5-1,-5 14 1,3 7-97,2 7 1,-3 11 0,3 1 0,0 9-283,0 2 0,-3 5 0,5-3 0,2 5-293,2 6 1,2 3 0,0 5-1,0-2-148,0 2 0,0 3 0,0 5 0,2 2-767,4-2 0,-2-10 0,7-6 0,3-6-276,1-5 1,7-12 0,-3-14 0,-5-9 1338,-5-12 0,-3-16 0,-6-11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50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228 245 7871,'-2'-16'170,"-4"5"1,2-5 0,-7 6 0,-1-1 1309,2-1 0,-5 0-735,3-5 1,-3 7 0,-3 4-275,1 4 0,5 2 0,0 0 0,1 2-308,1 4 1,-4 10 0,7 9 0,-1 4-190,0 8 1,0 0 0,4 9 0,-1 3-315,1 1 0,2 9 0,2-1 0,0 0-282,0 2 0,8-6 0,3 3 0,7-9-691,5-7 1,4-6 1312,8-6 0,0 4 0,0-6 0</inkml:trace>
  <inkml:trace contextRef="#ctx0" brushRef="#br0" timeOffset="336">717 192 7824,'0'-35'197,"2"2"1,4 2 561,5 2 1,7 14 0,3-1 0,4 5-338,2 1 0,3 6 0,3 0 0,-2 8-253,-2 8 1,-8 3-1,2 3 1,-3 1-32,-3 4 0,-1 4 1,-5 8-1,-5 0-176,-4 0 1,-2 2 0,-2 2 0,-4 2-168,-5-3 1,-7-1-1,-5-4 1,-6-2 134,-4-2 1,-2-1 0,0 1 0,0-6 131,0-4 0,6-1 0,2-3 0,2-3 177,3-6 1,9-4-361,1-2 0,10 0 1,2 0-1,12-2-155,9-4 1,6 2 0,8-6 0,0 1-236,0-1 1,6 4-1,2-3 1,1 1-885,5 4 1,-1 2 1394,-1 2 0,3-8 0,-5-1 0</inkml:trace>
  <inkml:trace contextRef="#ctx0" brushRef="#br0" timeOffset="518">1573 646 13497,'15'2'1316,"-3"4"-1372,-6 6 1,-4 3-1,-2 3 1,0 1-360,0 4 0,-10-1 1,-6 7-1,-7 2-891,-4 2 0,4 2 1,-7-2 1305,-1-4 0,-2 4 0,-2-6 0</inkml:trace>
  <inkml:trace contextRef="#ctx0" brushRef="#br0" timeOffset="802">2184 227 7731,'0'-17'1184,"0"-1"1,0 1-373,0-1 0,0 11-358,0 7 0,0 13 1,0 12-1,0 3-33,0 3 1,0 2 0,0 2 0,0-1-387,0 1 1,0 2-1,0 2 1,-2 2-648,-4-2 0,4-1 0,-4 1 1,2 0-953,-1-6 1564,3 2 0,-6-8 0,8 8 0</inkml:trace>
  <inkml:trace contextRef="#ctx0" brushRef="#br0" timeOffset="1053">2586 70 7731,'17'-17'619,"0"-1"1,3 3 198,3 3 1,-2 4 0,9 8 0,1 0-34,2 0 1,7 2-1,3 4 1,0 6-181,-1 3 0,1 12 0,-6 8 0,0 10-118,-4 5 1,-12 10 0,-3 4 0,-11 6-312,-5 6 1,-9-4 0,-9 5 0,-11-3-250,-14-4 0,-7 4 0,-5-14 0,1-4-496,-1-9 0,1-10 1,2-8-1,3-6-997,6-4 0,6-9 1,6-6-1,8-8-2268,7-8 3834,-1-11 0,5-4 0,-7-8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49.9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18 7933,'-17'0'1969,"1"-2"-880,4-4 1,7 4-836,10-4 0,7 4 0,9 2 0,5 0-262,1 0 1,2 0 0,8 0 0,2 0-413,1 0 0,1 0 0,-6 0 0,-2 0-267,-4 0 1,-4 0 0,-7 0 0,-1 2 686,1 4 0,-9 4 0,-1 7 0</inkml:trace>
  <inkml:trace contextRef="#ctx0" brushRef="#br0" timeOffset="131">166 210 7922,'-35'11'0,"2"-1"0,4-2 827,6-4 1,3 4-144,3-3 0,9 1 0,10-6-393,13 0 1,9 0 0,9 0-1,0 0-377,4 0 1,7-8-1,-1-1 1,2-3-756,3 0 1,-3 3 840,1-3 0,1-3 0,5 5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48.8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141 175 7711,'0'-12'3240,"0"1"-2698,0-1 0,1 0 0,5 3-197,6 1 1,3 2 0,3 8 0,-1 2-162,1 2 0,3 7 0,-1-3 0,-5 2-11,1-1 0,-3 1 0,1 6 0,-4-1-31,-3 0 0,-1 7 0,-6-1 1,-2-2-132,-4-1 0,-3 3 0,-9 0 0,1-1-81,-1-3 0,-5-1 1,0-1-1,1 0 68,3 1 1,1-3 0,1-1 17,0-2 7,7-8 0,10 3 0,13-7 0,7 0-39,3 0 1,2 0 0,-3 0-1,1 2-65,-2 4 0,-1-2 0,-3 8 0,1 1-120,-1 3 0,-7 1 0,-2 1 1,-3-1-1,1 1 0,-8 1 0,-9 2 1,-5 3-139,-1-3 0,-9 4 0,-1-2 0,-2-1-81,0-3 1,0-3 0,-6-5-1,2-5-184,4-4 0,4-2 0,7-2 1,1-4 603,-1-5 0,9-20 0,1-6 0</inkml:trace>
  <inkml:trace contextRef="#ctx0" brushRef="#br0" timeOffset="218">472 70 7711,'18'-19'1144,"-1"-4"0,3 13 1,3 0-740,6 4 0,-2 4-1,2 2 1,2 4 310,2 8 0,2 2 0,2 15 0,4 2 91,6 2 0,-5 9 0,-1 5 0,-4 5-447,-2 7 1,-4 3-1,-8 7 1,-11 3-259,-8 4 1,-14-4 0,-8 3-1,-11-5-285,-9-6 0,-1-5 0,-8-13 0,1-7-682,1-8 0,-5-2 1,5-11-1,0-9-4259,4-5 5125,5-4 0,1-8 0,0-1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55.2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542 88 7984,'-35'-17'139,"2"-1"1,2 1 0,4 1 265,2 5 0,-4 3 0,4 10 1,-1 4-4,1 5 1,0 13 0,4 5 0,-5 6 57,-1 5 0,0 5 1,-4 9-1,4 5-201,2 5 0,1 11 0,7 9 0,1 5-308,5 4 0,3 2 1,8-4-1,0 5-207,0 1 1,4 0 0,7 0 0,17-10-792,14-9 1,13-16 0,18-10 1046,9-9 0,7-14 0,-36-17 0,-1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5:54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51 88 8570,'-8'-10'416,"4"2"1,-6 6 0,1-2 855,-1-1-786,6-1 1,-2 6-1,12 0 1,6 0-185,3 0 1,5 6-1,1-1 1,4-1-23,2-2 1,-3-2 0,5 0 0,0 0-123,-2 0 1,4 0-1,-6 0 1,1 0 4,-1 0 0,-8 6 1,-5 0-1,0 0 19,-3 1 0,-1 3 0,-8 8 1,0 1-103,0 4 0,-8 1 1,-5 9-1,-9 5-57,-7 5 1,-4 4 0,-2 5 0,2 0-122,4 1 0,-2 3 1,6-2-1,0-3-812,-1-1 1,3-3 0,8-4 909,3-9 0,-4-10 0,7 1 0</inkml:trace>
  <inkml:trace contextRef="#ctx0" brushRef="#br0" timeOffset="967">802 53 8383,'9'-18'783,"-3"1"0,4 7 0,2 4-879,3 4 0,3 12 0,1 9 0,2 12 774,3 8 0,-1 12 0,-6-1 0,1 8 147,-1 5 1,1 2 0,-3 9-1,-3 2-344,-6-2 1,-4 3 0,-4-1 0,-6 0-323,-10 1 0,-7-5 0,-12 4 0,-3-6-444,-7-6 1,-9 2 0,-2-8 0,-1-4-1076,-1-5 1,6-16 0,-4-16 1359,3-9 0,3-6 0,0-2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5.5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69 70 7997,'-18'-8'909,"1"5"-18,-1-9-520,9 8 0,3-4 0,10 6-184,1-3 0,9 3 0,-2-4 1,3 4-111,3 2 0,1 0 1,2 0-1,3 0-123,-3 0 1,0-6 0,1 0 0,1 2-357,-2 2 0,-1 2 0,-1 0-456,4 0 1,-9 0 0,3 0 857,-1 0 0,-1 8 0,3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23.4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1 138 7883,'0'-26'0,"0"-3"41,0-1 0,2 12 1,7 1-1,12 6 102,16 7 0,14 2 0,14 2 0,7 2 209,4 4 0,5-1 0,4 6 0,7-3 61,4-3 1,-7 3 0,-6-1 0,-7-3-24,-4-2 0,3-2 0,8 0 0,-1 0-28,-5 0 1,1-2 0,-6-2 0,7-3-194,6 3 1,-11 2-1,2 2 1,-4 0-94,-2 0 1,-2 2-1,6 2 1,2 3-74,-1-3 0,-8-2 0,5-2 1,4 0-1,7 0 0,-2 0 0,4 0 0,-4 0 27,-3 0 1,3-2-1,2-2 1,4-5-29,3-2 0,-10 7 0,1-3 0,-7 5 24,1 2 0,-1 0 0,-2 0 1,-9 0 63,-9 0 0,5 7 0,-4 1 0,4 1 37,-2 0 0,-3 6 0,5-4 0,2 2-52,4 0 0,-3-8 0,3 3 0,-2-1 70,3-1 1,-3 1-1,9-5 1,0 3-91,-2 1 1,0 3 0,-7-5 0,4 3-99,3-3 0,-4 5 0,4-3 0,-3 1 42,-4 2 0,7-7 0,0 4 1,2-1 40,0 1 0,-2-4 0,4 5 1,-2-5-56,2-2 0,-6 0 0,-3 0 1,-4 0-14,-2 0 1,0 0 0,0 0 0,0 0 282,0 0 0,6 0 0,3 0 0,2 0-55,4 0 0,2 0 0,3 0 0,-3 0-17,-4 0 1,7 0 0,-5 0 0,4 0-69,-1 0 1,-3 7 0,4-1-1,1-1-261,-1-3 0,1-2 0,-1 0 1,-1 0 26,-5 0 0,6 0 0,-4 0 0,5 0 145,-3 0 1,-8 0-1,4 0 1,2 0 29,3 0 1,-8 0-1,-1 0 1,-3 2-17,1 5 0,1-5 1,-3 6-1,1-1-54,-2 0 0,-1 6 1,-4-5-1,3 1-33,5 0 1,-5 4 0,4-7 0,-1 1 9,1 2 0,-2-7 1,9 4-1,0-3-13,-2-3 0,4 6 1,-6 1-1,2-3-7,4-2 0,-4-2 0,0 0 1,-1 0 101,1 0 0,-7 0 0,5 0 0,0 0 133,4 0 1,-2 0 0,-1 0 0,1 0-48,0 0 0,0 0 1,2 0-1,-5 0-94,1 0 0,-7 0 0,7 0 0,-3 0-153,1 0 1,-1 0 0,-8 0-1,-3 0 22,-1 0 0,-1 0 0,5 0 0,-3 0 124,-1 0 0,-1 0 0,7 0 0,0 0 42,0 0 0,0 0 1,-1-2-1,1-2-41,0-3 1,7 1 0,-1 6 0,-2 0 6,-2 0 1,-2 0-1,2-3 1,3-1 14,1-3 0,1 1 0,-10 6 0,-1 0-19,-3 0 1,5-7-1,4 1 1,-6 1-77,-5 3 0,2-4 1,-4-1-1,0 3-23,0 2 0,-9-5 1,-6 1-1,0 1-383,-3 3 0,-4 0-405,-12-5 0,-10 7 0,-15-2 7,-9 7 0,-12 10 0,-3-2 1,-9 4-2504,-8 3 3349,-14 0 0,-3 8 0,-10 2 0</inkml:trace>
  <inkml:trace contextRef="#ctx0" brushRef="#br0" timeOffset="2083">158 491 7898,'-7'-19'410,"1"-1"-325,-10 0 1,16 10-1,3 3 1,12 5 177,9 2 0,11 0 0,-3 2 0,8 2 17,5 3 0,-1-1 0,8-6 0,3 0 89,2 0 1,8 0 0,3 0 0,-1-2-90,1-4 0,6 1 0,-2-6 0,5 3-154,1 3 0,1-3 0,-1 1 0,1 3-158,-1 2 1,1 2-1,-1 0 1,-1 0-114,-5 0 1,2-3-1,-7-1 1,1-3 101,0 3 0,-3 2 1,-6 2-1,0 0 112,0 0 1,6 0 0,1 0 0,-5 0-46,-7 0 1,3 6 0,-2 1 0,6-3-17,4-1 1,1 3 0,-8 1 0,1-3-68,0-2 1,0-2 0,-2 0 0,-3 0 28,-1 0 0,-10-6 0,5-1 0,-2 1 44,0-3 1,0 7-1,-7-5 1,-2 3 35,-4-3 0,8 5 1,-6-5-1,0 5 7,2 2 1,-2 0 0,2 0-1,-2 0-21,0 0 1,4 0-1,-10 2 1,1 3-39,5 1 1,-4 1 0,-1-7-1,1 0 6,-1 0 0,-6 0 1,5 0-1,-3 0 59,0 0 0,2 0 0,-4 0 1,2 0-50,-2 0 1,7 0-1,0 0 1,1 2-20,1 5 0,-7-5 0,7 4 0,0-1-4,-3 1 1,5-1-1,-7 6 1,3-3 45,4-3 0,2 3 0,2 1 1,0 0 0,1 0 0,1-3 0,5-4 1,4 3 45,0 1 1,7 1-1,-5-7 1,5 0-166,2 0 0,0 6 0,0 1 0,0-3 20,0-2 1,2 1 0,2 1 0,2 2 123,-1-1 0,-3 4 1,-2-1-1,0 1 88,-1 0 0,1 4 1,0-4-1,0-1-54,0 1 0,0 4 0,0-6 0,0-3-37,0-2 0,0 5 0,-1-1 0,1-1-120,0-3 0,0 4 1,0 1-1,-2-3 15,-5-2 1,5 1-1,-5 1 1,5 3 45,2-3 1,-7 5 0,1-3 0,-1 1 31,-2 1 1,11-3 0,-9 6 0,-1-3-67,-1-3 0,-7 4 0,8-3 1,-1 1-36,0 1 1,-6-5 0,4 3 0,-3-4 49,1-2 1,7 0 0,-5 0 0,0 0 20,0 0 0,6 0 0,-2 0 0,5 0 17,2 0 0,-7 0 0,1 0 0,1 0 1,3 0 1,0 0-1,-3-2 1,-4-2-18,-2-3 1,5 1 0,-5 6-1,0 0-7,0 0 1,-2 0-1,-7 0 1,0 0 0,0 0 0,1 0 1,-1 0-1,0 2 22,0 4 0,1-3 0,-1 3 1,0-4-15,1-2 0,-1 7 0,0-1 0,0-1 29,1-3 0,-1-2 1,0 0-1,0 0 48,1 0 0,-8 0 0,1 0 0,2 0 23,2 0 1,0 0 0,-2 0 0,-2 0-37,2 0 0,0 0 0,0 0 0,-5 2-46,-2 5 1,1-5 0,-3 4 0,4-3-63,1-3 0,0 6 0,-7 1 0,2-3 32,-2-2 1,6-2 0,1 0 0,2 0 64,-1 0 1,-1 0 0,4 0 0,-3 0-27,3 0 0,2 0 0,3 0 0,-1 0-27,0 0 0,0 0 0,1 0 0,-3-2-22,-4-5 1,4 5 0,-2-4 0,4 1-11,0-1 1,5 4 0,-12-7 0,6 2 11,1 1 0,7-3 0,-1 5 1,-1-3 9,-3 3 1,-1-1-1,-1 1 1,0-2-21,1 1 1,-1 3 0,0 2 0,0-2-50,1-5 1,-1 5-1,-2-4 1,-2 3 7,-2 3 0,-9 0 0,4 0 0,-2 0 52,0 0 1,7-6 0,-7-1 0,-2 3-1,-2 2 0,0 2 1,2 0-1,2 0 9,-2 0 0,-2 0 1,-3 0-1,1 0-55,0 0 0,-1 0 0,1 0 0,0 0-394,-1 0 0,1 0 0,0-2-87,-1-5 1,1 5 0,-1-7-90,1 0 0,-9 5 1,-2-7-1,-3 0 107,1 0 0,1-2 0,-3-6 260,1-1 1,7 7 0,-4 0-794,2-3 1055,2-1 0,7 6 0,-1 2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5.84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60 35 7997,'-17'-6'1584,"0"1"-477,-1-9 1,10 12-813,8-4 0,2 4 0,10 2 0,2 0-187,1 0 1,2 0 0,1 0 0,-1 0-163,1 0 1,-1 0-1,1 0-135,-1 0 0,1 6 0,-1 2 19,1 2 0,-7-1 1,-1 5-1,-2-3 6,-4 3 0,-2 2 0,-2 1 0,-2 0-175,-4 1 1,2 5-1,-8 2 1,-1 1-123,-3-1 1,-7 0-1,2-4 1,3 3-897,5-3 1357,1-9 0,-6 3 0,1-5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6.66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0 365 8364,'12'0'481,"0"0"1,-9 2 134,3 4 1,-4-2-1,-2 7 1,0 3-510,0 2 1,0 1 0,0 0-251,0 1 0,0-1 0,2-1-116,4-4 0,-2 1 0,8-7-176,1-2 0,-3-2 0,1-4 0,1-4 126,-2-6 0,5-3 0,-3-3 389,3 1 1,1-1 0,-2 3 0,-5 1 285,-1 3 0,0 7 0,-4-4 879,2 0-648,-1 6 1,-5 2-504,0 12 0,0-2 1,0 1-495,0 3 0,2-4-418,4 1 0,-2-1 0,8 2 43,1-7 0,-3-3 1,2-2 774,1 0 0,3 0 0,1 0-153,1 0 0,-7 0 0,1-2 258,1-3 1,3 1 730,1-8 0,-5 8-18,0-2 1,-6 4 241,5 2-955,-7 0-1325,4 0 500,-8 0 0,0-1 0,0-5 318,0-6 1,0-3-1,0-5 1,0-1 401,0-2 0,0-9 0,0 3 0,0-4 35,0-2 0,0 2 1,0 2-1,0 4 200,0 2 0,0 2 0,0 5 0,0 1 388,0-1 0,0 7 0,2 1-322,4 2 0,-3 4 0,7 10-363,-2 6 0,4 5 0,-7 5 1,1 1-359,2-2 0,-6 4 0,6-1 0,-2-3-9,-1-1 0,1-3 1,-4 0-1,2 1 404,2-1 1,0 1 0,-6-1 52,0 1 1,0-7 1002,0 1 964,0-8-1628,0 4 0,5-16 0,3-2-599,2 1 0,0-7 1,3 6-1,-1-1-385,1-1 1,-3 8 0,2-4-26,1 1 0,1 3 642,-2-8 0,-5 0 0,1 3 0,2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7.77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18 200 7997,'10'-17'111,"-2"-1"1,-8 1 0,0-1 464,0 1 0,0 0 919,0-1-1152,0 8 0,0 5 0,0 10 1,0 7-200,0 4 1,0 9 0,0 4-1,0 4-55,0 2 0,0 6 0,0 1 0,0 1-405,0 0 1,-2 3-1,-2-3 1,-4 2-204,-1 3 1,5-5 0,-2-4 0,4-6-644,2-4 1,0-8 781,0 2 1,6-21 0,2-15 0,-1-18 379,1-14 0,4-6 0,-5-3 0,1-4 0,0-6 0,-2 2 0,-6 2 0,2 3 0,4 7 0,-4 7 0,3-1 0,-3 3 511,-2 8 0,6 6-24,0 9 0,6 10 0,-7 8 1,1 10-58,2 6 0,-6 3 0,6 4 1,-3 6-206,1 4 0,0-3 0,-4-1 1,2 2-130,2 2 1,0 0 0,-6-2 0,0-4-110,0-2 0,0 4 1,0-4-1,0 1-437,0-1 0,-2-2-230,-4-5 1,4-5 225,-4-7 1,6-10-1,6-17 1,4-2 43,-1 1 1,1-3-1,-4 2 1,4 1 324,-1 3 1,1 2 0,-6-1 589,2 1 0,5 5-89,-5 0 0,6 10 1,-6 2-213,-3 10 0,-1 0 0,0 1 0,2 3-142,2 2 1,0 1-1,-6 0 1,0 1-616,0-1 1,0 1 0,2-3-268,4-3 0,-3-4 820,9-8 0,-6 0 0,6 0 0,-3-2 0,5-2 148,-2-2 676,-9 0 0,7 6 518,-4 0-1076,-4 0 0,6 2-620,-8 4-2040,0-4 2394,0 6 0,0-10 0,0-4 0,0-8 0,0-7 0,0 0 0,0-8 0,0-4 0,0-6 0,0 2 0,0-4 0,-2 4-26,-4 2 1,4 0-1,-4 2 1,4 4 351,2 6 1,0 4-94,0 1 1,0 10 0,2 8-274,4 10 1,-4 8 0,6 3 0,-3 2-170,1-1 0,6-1 0,-6 0 0,0 3-5,1-3 1,-5-2-1,6-1 204,0-1 0,-4 7 0,5-1 218,-1-2 0,-2-7 0,-4-3 317,4 3 0,-4 2 746,3 1-330,5 0-546,-8 1-545,6-8 1,-6-10-1,2-12-102,2-4 0,1 5 0,-3-1 0,4 1 32,2 1 0,-5-6 1,5 5 181,-2-5 1,6 4 253,-3 1 0,3 5 0,-1-4 435,-1 3 0,0 1-269,5 6 1,-7 2 0,-4 3 0,-3 5-213,3 0 1,-4 5-1,4-3 1,-4 4-309,-2 1 1,0 1 0,2-3 0,2-1-768,2-3 0,-1 1 0,-5 5-1720,0 1 2625,0-1 0,-7 1 0,-3-1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8.27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53 7964,'0'-12'1224,"0"0"1,0 7-559,0-7 0,2 8-189,4-2-541,-4 4 0,8 4 0,-6 4-191,1 6 0,3 1 1,-4 1-1,2-2-363,-2 1 1,0 9 0,0 1 0,1-2-451,-1-1 1,4-3 1067,-2 0 0,7 1 0,-3-1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8.9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155 227 8319,'0'-17'0,"0"0"338,0-1 0,0 1 0,0-1 0,0 1 113,0-1 0,0 1 1,0-1-1,0 1 315,0-1 1,-2 7-567,-3-1 1,-5 8 0,-8-2-96,1 4 1,5 10-1,3 4 1,-1 3-4,0 3 1,-1 1-1,-5 3 1,4 1-153,7-2 1,-3-1 0,2-3-30,2 1 0,4-1-72,6 0 1,-2-7 0,7-4 0,3-6-53,2-6 0,1 2 1,0-5-1,3-1 25,3 0 0,-3 0 0,1-3 0,-6 3 203,-3 2 0,0-5 511,5 1-365,1 4 1,-3 3 0,-3 10-313,-6 7 0,-4-2 0,-2 1 1,0 3-433,0 2 1,2-1 0,1-1 0,5-3-292,2 3 1,-4-4 0,5 1-915,3 3 1778,-6-6 0,7 7 0,-5-5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9.6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330 365 7964,'0'-29'140,"0"2"0,0 0 81,0 0 1,0 6-1,0-5 1,0 3 190,0 0 0,0-3 1,0 5-1,0-2 397,0 2 0,0 1 183,0 3 1,-8 1-548,-3 4 0,1 7 0,0 10-362,2 7 0,-3 4 1,3 3-1,0 4-242,0 6 0,-5 4 0,3 2 1,-1 2-176,-1 4 1,6-2 0,-4 7-1,1 1-42,-1-2 0,4 7 0,-4-2 0,1 5-24,-1-5 1,4 3 0,-3-9-1,1 3-266,4-1 0,2-9 0,2-2-1317,0-10 1775,0-13 1,0-12 0,0-14 0,0-5 148,0-4 0,0-6 0,0 3 0,-2-1 112,-4-4 1,2 4 0,-7-2 0,-1 0 452,2 2 1,-3-4 0,5 7-1,0 3 491,0 2 0,-3 1-638,5 1 1,2 1 0,10 4-458,6 7 1,3 3-1,4 2 1,3 2-303,1 3 0,2-3 1,-3 6-1,1-2-141,-2 0 1,-1 0-1,-3-4 1,1 1 205,-1 3 1,1 0 0,-1-4 260,0 4 0,-5-4 1481,0 4 614,-8-4-885,3-2 0,-7 2-691,0 3 0,0-1 0,0 8-364,0 1 1,0 3 0,0 1-888,0 1 0,0-1-1802,0 1 1978,0-1 0,0-9 1,0-8-1,2-12 630,4-9 0,-4-6 0,14-16 0,-7-1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09.75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18 7964,'0'-9'153,"0"1"0,0 10 1,0 4-804,0 5 1,2-3 0,2 0 649,1-1 0,1 3 0,2 8 0,2-1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10.12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0 192 10817,'18'-8'385,"-7"6"1,1-5-510,1-1 0,3-2 0,1-5-282,1 3 0,-7-3 0,-1 3 124,-2-4 1,-2-1 0,-6-1 211,0 1 0,0 5 244,0 1 1,-8 7 0,-4-2 84,-3 4 0,3 10 1,3 3-1,-1 5-8,0 1 0,4 1 0,-3-1 0,-1 3-307,0 3 0,6-4 0,-2 5 1,5-3-437,1 2 0,0-3 1,0 3-439,0-3 0,7-5 0,5-3 930,3-7 0,-5-3 0,6-9 0,-7-3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10.32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1 7964,'12'0'1199,"-1"0"1,-7 2-1,2 3-984,-4 7 0,-2 9 1,0 5-1,0 1-256,0 4 0,0 2 1,0 2-1,0 2-242,0 3 1,0-3 0,0 6 0,0-2-547,0-1 1,0-5-1,0-8 1,0-1-1067,0-5 1895,0-9 0,8 3 0,1-5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10.7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53 620 7964,'2'-16'0,"1"3"265,3 1 0,0 0 0,-6-5 0,0-1 32,0 1 0,6-1 0,0 1 0,-2 0 270,-2-1 0,-2 1 0,0-1 838,0 1-1005,0-1 1,-2 9-265,-4 3 1,2 6-1,-6 7 1,0 9-200,1 5 0,3 8 1,-4-3-1,2 1-90,5 4 1,-5-4 0,2 0 0,2 0 123,2 1 1,2-5 0,0 4 0,0-2 135,0-3 0,0-3-83,0-2 0,8-7 0,2-6 0,1-8-87,1-8 1,0-5-1,5-8 1,1-8-119,-1-6 1,0-10 0,1 3 0,-1-5-47,1-1 1,-7-2 0,1-3 0,0-1 17,-3 2 1,-1 9 0,-8 7 0,2 3 240,4 2 0,-4 8 406,4 3 1,-4 15 0,-2 9 6,0 9 0,0 13 0,0 3 0,0 2-15,0 4 1,0 2 0,0 2 0,0 0-211,0 0 1,0 2-1,0 2 1,0 3-374,0 3 1,0-6-1,0 2 1,0-3-526,0 3 0,0-10 0,2 4 0,3-4-530,7-4 1,-2-1-1,1-9 1,3-2 1207,2-3 0,1 4 0,0-7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27.3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225 79 8118,'-9'11'0,"-2"4"1,-8-8 103,-1-3 1,7 5-1,0-3 291,-3-1 0,-1-3-58,-3-2 0,1 7 93,-1-1 0,3 3 661,4-3-715,-5-3 1,18 5-191,0-8 0,9-2 0,13-2-42,4-3 1,-4-6 0,6 7 0,-2-1 37,0-2 1,7 7 0,-5-4-1,3 1 30,4-1 0,-5 3 1,3-3-1,4 4-13,7 2 0,-3 0 0,7-2 0,-2-3-50,0-1 1,8-1 0,-3 7 0,-1-2-27,-4-5 0,2 5 0,-3-7 0,1 3-19,2-1 0,-6-6 0,1 7 0,-6 1-97,-4 3 1,-7-4-1,5-1 1,-3 3-4,-4 2 0,5 2 0,-3 0 0,-2 0-9,-2 0 1,-9 0 0,0 0-1,2 0-75,2 0 1,-4 0-474,1 0-1259,-1 0 759,-2 0 0,-11 0 0,-14 0-1824,-3 0 2877,-3 0 0,-8 0 0,-2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10.90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1 7940,'10'21'262,"-4"-3"1691,-4-3-1840,-2 1-721,0-6 0,0-10 608,0-12 0,-16-4 0,-3-1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11.5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18 462 7876,'0'-17'0,"0"-1"853,0 1 49,-8 0 0,6 9 0,-4 10-384,4 13 1,2 12 0,2 14-1,2 8-228,2 7 0,0 12 0,-6 9 1,0 5-325,0 7 1,0-38 0,0 1 0,0 7 0,0 0 0,0 2 0,0 1-191,0-1 0,0 0 0,-3 2 0,0-2 0,0-7 0,0-1 0,-1 44-694,2-14 0,2-13 0,0-14 252,0-15 0,2-21 0,4-22 1,4-16 665,0-15 0,5-17 0,-5-12 0</inkml:trace>
  <inkml:trace contextRef="#ctx0" brushRef="#br0" timeOffset="450">0 654 7876,'0'-52'240,"0"4"0,0 5 0,2 10 343,4 6 1,-2 5 0,10 11 0,3 5-213,4 4 0,10 2 1,-3 2-1,1 6-229,0 9 0,0 1 0,6 5 0,-2-2-72,-4 3 0,2-3 0,-8 8 0,-1 0-107,-3-2 0,-9 6 0,-4-4 1,-5 2-86,-1-2 1,-7 8 0,-7-6 0,-5 0-31,-5 2 1,-7 0 0,2 0 0,-2-3-8,2-7 0,-2-10 0,6-3 1,0-4-77,-1-8 1,5-2 0,7-11 0,5-9-176,1-7 0,4 0 0,10-11 0,8-1-4,7-4 0,6 3 1,8-1-1,2 4 329,4 8 1,1 0 0,7 10-1,-3 4 279,3 5 1,-1 6 0,1 8 0,-4 2 103,-3 4 1,-7 4-1,-8 7 1,-1 1 284,-5-1 1,4 6-1,-4 1 1,-3-3-155,-4-2 1,-11-1 0,3-1 0,-2 1-20,2-1 1,-6 1-245,0-1 1,-8 1 0,-9-3 0,-1-1-145,1-3 1,-1-5-1,-1 4 1,-2-2-478,-3-4 1,1-2 0,6-2-243,-1 0 0,1-2 1,1-4-1,4-6-68,7-3 1,3-11 0,4-3 0,3-4 354,7-2 1,4-5 0,1-1 409,1 2 0,7-6 0,2 1 0</inkml:trace>
  <inkml:trace contextRef="#ctx0" brushRef="#br0" timeOffset="616">978 497 7876,'6'12'163,"0"0"0,6-1 1,-5 7-1,1-1 345,0 1 0,-2-1 1,-4 1-1,2-1-35,1 0 1,1 1 0,-6-1-218,0 1 1,-2-1 0,-2 1-541,-1-1 1,-9-7 0,4-6-460,1-8 0,-1-6 0,6-7 0,-2-3 743,2-3 0,-5-12 0,-1-9 0</inkml:trace>
  <inkml:trace contextRef="#ctx0" brushRef="#br0" timeOffset="1017">1013 26 7817,'-6'-12'309,"1"0"0,1 11-242,10 1 1,-4 13 0,5 12-1,-1 3-713,0 3 1,6 2 645,-7 1 0,17 9 0,-3 2 0</inkml:trace>
  <inkml:trace contextRef="#ctx0" brushRef="#br0" timeOffset="1500">1275 480 7817,'0'11'2004,"0"1"1,0-6-1380,0 6 1,0-7 0,2 5 0,2 0 37,2 0 0,0 1 0,-6 7-626,0-1 0,0 1 0,0-1 0,0 0-317,0 1 0,0-1 0,0 1-439,0-1 1,2-7-1,3-4 260,7-4 1,-2-4 0,1-4 0,3-6 51,2-3 1,1-3 0,-1-1 0,-3 0 399,-1 1 1,-1-3 0,7 9 445,-1-3 0,-5 5-218,0 4 1,-7 6-1,5 6 1,-2 6-324,-4 3 0,-2 4 0,-2 3 0,0 3-454,0 2 1,0-3 0,0 3 0,0-2-803,0-4 0,0-7 1358,0-3 0,0-9 0,0-2 0,0-9 0,0-7 0,7-3 0,3-3 0,2-1 186,-1 2 1,-5-4 0,4 1 0,0 3 881,-1 2 1,-5 7 0,4 0-257,0-1 1,2 3 0,7 0 0,0 1-547,1-1 0,-1 6 0,3-4 0,1 2-292,2 1 0,10-7 1,0 4-1,6 0-624,0 1 1,-2-5 0,-2 4-1,-2 0-1362,-4 1 0,-4 1 2012,-7 6 0,-1-8 0,1-2 0</inkml:trace>
  <inkml:trace contextRef="#ctx0" brushRef="#br0" timeOffset="1934">1974 253 7817,'-16'-18'48,"3"1"1,1 1 538,-2 5 1,-1-3 214,-3 8 1,9 2 0,1 10 0,2 6-198,0 3 1,1 11 0,5 3-1,-2 4-466,-4 2 0,4 7 1,-4 5-1,4 1-418,2-1 1,0 9 0,0-3 0,0 1-84,0 0 1,2-9-1,4-6 1,7-8-637,9-8 1,5-5 0,8-7 0,0-9 458,0-12 1,5-9-1,1-16 1,-2-2 584,-2-4 0,4 5 0,-1-5 0,-3 2 317,-6-2 0,0 6 0,-7-1 0,-5 6 837,-5 5 0,-1 2 493,-7 5 1,-8 9-1,-11 5-1015,-9 8 0,3 5 0,-5 11 0,5 1-471,2 2 0,-1 9 0,1-5 1,1 0-346,5-4 0,3 2 0,8-1 65,0-3 1,8-2-1,3-1 1,5-3-185,1-3 1,6 2-1,3-7 1,-1 3 296,0 4 0,0 1 0,-3 3 0,-1 1 257,-5 4 0,-1 3 0,-7 5 0,0-2-93,-1 2 1,-9-4 0,-9 2 0,-7 0-16,-5-2 1,-4 4 0,-8-9 0,0-5-612,0-3 0,0-10 0,0 1 1,2-3-1153,4-2 0,-4-7 0,6-7 1574,0-7 0,-6-14 0,6-10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10.7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1133 7984,'0'-17'0,"-2"-2"152,-4-5 0,4 3 0,-3-6 1,5 0 501,5-1 1,5 7 0,9-2 0,3 3-103,1 3 1,6 7 0,-4 4 0,3 4-493,3 2 1,-4 2 0,0 4 0,-2 6-174,-3 3 0,-3 9 0,-4 1 0,-3 0 58,-6 0 1,-4 6 0,-4-3 0,-4-1-64,-6-4 1,-3 2 0,-4-1 0,-3-3 102,-1-2 1,-6-1-1,4-3 1,-1-3-84,1-6 0,-4-4 0,6-2 0,1-4-282,3-8 1,9-7 0,4-16 0,5-2-627,1-4 1006,15-3 0,4-17 0,16-1 0</inkml:trace>
  <inkml:trace contextRef="#ctx0" brushRef="#br0" timeOffset="400">854 348 7984,'0'-26'139,"0"7"1,0-4 0,0 1 346,0-1 1,0 4 0,0-5 0,0 3 417,0-2 0,-2 3 0,-3-3 0,-7 4-405,-4 1 0,-1 1 0,-1 1 0,1 4-160,0 7 1,1 1 0,2 0 0,3-2-208,-3 2 1,5 10-1,-1 6 1,0 5-134,0 6 0,7 5 0,-3 8 1,4 5-238,2 6 1,0 11 0,0 6 0,0 6-311,0 6 1,0 3 0,2 8 0,2 3 0,1 3 0,1 4 0,-5-45 0,-2 1 0,1-2 0,0 0-18,0 48 0,0-13 1,0-16-1,2-12-385,4-10 1,-4-24 636,4-24 1,-4-16-1,-4-21 1,-4-3 296,-6-7 1,-3-3 0,-3-1 0,-1 1 307,-4-3 1,1 11-1,-7-9 1,-2 5 22,-2 1 1,-2 6-1,2-2 1,6 4 308,10 3 0,1 6 0,10 5 0,4 6-262,6 5 0,14-2 0,13 9 0,7 1-706,9 2 0,5 2 0,5 2 1,1 2 343,-2 1 0,6 9 0,0-4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08.5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1 471 7914,'0'-18'383,"0"1"1,0-1 0,0 1 162,0-1 0,2 3 1,4 3-1,5 6-89,5 4 1,1 4 0,1 4 0,-1 8-203,1 7 0,-1 12 1,-1 10-1,-5 1-80,-5 5 1,-4 5 0,-2 0 0,0-3-170,0-1 0,0-7 0,0-2 1,-2-4-292,-4-2 0,2-10 45,-7-8 0,7-9 0,-2-16 1,6-11-280,6-14 1,3-10 0,9-11 0,1-2 209,5-3 1,-5 1 0,6 8-1,-1 1 142,-1 3 1,0 9 0,-5 2-1,-1 12 213,1 9 0,-1 8 1,-1 14 308,-5 9 1,-3 9-1,-8 10 1,0 5-101,0 6 1,-6 3 0,-2 1 0,1-3-210,-1-1 1,0-8-1,4 1 1,-2-5-318,2-6 1,3 2-280,1-7 1,1-9-1,5-11 1,6-10 549,3-11 0,11-16 0,1-12 0</inkml:trace>
  <inkml:trace contextRef="#ctx0" brushRef="#br0" timeOffset="333">647 453 8255,'-10'8'1429,"2"-4"1,8 7-896,0 3 0,0 1 1,0 5-1,0 3-230,0 6 1,2-2 0,2 1 0,2-1-135,-2 0 1,6-4-1,-1 4 1,3-1-277,0-5 1,-3-7-1,5-5 1,-2-1-470,1-4 1,3-4 0,1-6-1,1-8 11,-1-7 1,1-8 0,-1-10 0,1-3 287,-1-3 0,0 6 0,1 0 0,-3 6 163,-3 4 0,2 8 966,-9-2 1,-1 13-322,-9 10 1,1 10-1,-6 11 1,0 4-207,1 2 0,5 2 0,-4 4 1,2-2-558,0-1 0,0-1 0,6 4 0,0-2-139,0-2 1,2-8 0,2 2 0,4-3-481,2-3 0,1-7 0,7-4 0,-1-8 850,1-10 0,-1-7 0,1-16 0</inkml:trace>
  <inkml:trace contextRef="#ctx0" brushRef="#br0" timeOffset="817">1171 453 13375,'0'18'0,"0"-1"372,0 0 1,0 1-1,0 1 1,0 3-251,0 1 1,6 6-1,0-4 1,-3 1-114,-1-1 0,0 0 0,4-4-548,6 3 0,-3-9 0,3-9 0,0-6-87,-3-6 1,7-4 0,-4-9 0,3-4 250,3-6 0,-1-2 0,-1 0 0,-3 3 304,-1 3 1,-8 2-1,3 5 1,-1 1 263,0-1 253,0 9 0,-6 9 0,0 11 0,0 5 93,0 1 1,-6 7 0,0 1 0,0 0-232,-1 0 0,5 1 1,-4-5-1,4 2-131,2-1 0,0-3 0,0-2 0,0 1-230,0-1-423,0 1 1,8-8-1,1-7 1,3-6-39,0-9 1,-1-9 0,7-5-1,-3 1 202,-3 0 0,4-4 1,-7 5-1,3 3 222,0 2 0,-7 7 148,7 0 1,-8 10 0,2 2 0,-4 12 237,-2 9 1,0 1-1,0 5 1,-2 0-304,-4 0 1,4 0 0,-4 5 0,4-5-650,2-2 1,0-2 133,0-5 0,0-11 0,0-7 0,2-11-228,4-11 1,2-7 749,3-11 0,5-13 0,-6-9 0</inkml:trace>
  <inkml:trace contextRef="#ctx0" brushRef="#br0" timeOffset="1434">1625 51 7914,'0'-11'597,"0"-1"-23,0-1 1,2 5 0,4 2 0,3 6 112,1 6 0,4 9 0,-7 11 0,3 1-339,4 4 1,-5 4 0,3 5 0,0 5-262,-3 0 0,1 5 1,-6-1-1,2 5-153,-2 4 1,-2 6-1,-4-6 1,-2-3-117,-2-7 0,-6 1 0,5-10-140,-3-6 0,6-18 0,-2-19-10,4-11 1,10-16 0,2-4 0,1-8 146,1-2 0,0 1 0,5 5 0,1 0 150,-1 6 0,-5 0 1,-1 10-1,3 2 48,1 1 0,3 10 0,-1 5 69,1 3 0,-1 15 0,1 5 0,-1 1 269,1 1 0,-3 3 1,-3 2-1,-4 2-76,-1 4 0,-5-6 1,4 1-1,-6-3-135,-6 0 0,-3 8 1,-9-3-1,-1-1-111,-5-4 1,5 2 0,-6-2 0,2-1-259,-1-3 1,1-9 0,6-4-735,-1-4 662,8-2 0,10-8 1,12-4-1,5-3 340,7-3 0,-3 1 0,8-1 0,0 1 17,-2-1 1,6 7 0,-3-1-1,3-1 349,1-3 0,1 1 0,0 1 0,-2 2-62,-4-1 1,-3-3 0,-9-1 0,1-1-307,-1 1 0,-7-1 0,-4 1 1,-4-1-63,-2 1 1,-8 5-1,-4 3 1,-3-1 4,-3 0 1,1 6 0,-3-2-1,-1 5 85,-2 1 1,-1 1 0,7 5 0,-1 6 116,1 3 1,5 3 0,3 1-1,-1 3-306,0 1 0,6 6 1,-1-4-1,3 2-212,2 5 0,0 1 0,0 1 0,2-1-146,3-3 1,5 1 0,7-8 0,1-2-405,-1-1 1,7-11 0,-1-3-1,0-6-1538,3-6 2424,-7-11 0,14-10 0,-6-8 0</inkml:trace>
  <inkml:trace contextRef="#ctx0" brushRef="#br0" timeOffset="1684">2358 663 7902,'2'-18'282,"2"1"270,2-1 1,6 7 0,-4 1 313,1 2 1,3 2 0,5 8-213,1 4 1,-7 4 0,1 7 0,2 1-200,1-1 1,-3 8 0,-1 5 0,1 3-253,-2 1 1,3-1 0,-7 0 0,-2 0 22,-2 4 1,-2 0-1,-2-6 1,-4-4 16,-5-1 0,1-3 1,-2-8-152,-1-3 0,5-6 1,2-14-1,4-9-102,2-11 0,0-5 1,0-3-1,2-3-588,4-2 0,4-7 1,7 3-1,1 0 6,-1 5 0,2 3 0,3 4 0,1 4-181,-2 5 0,5 13 1,-3 5-1,0 4-900,2 2 0,-5 8 1673,3 3 0,4 13 0,0 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04.7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36 8051,'-18'0'1724,"1"0"-2314,-1 0 1,10 0 818,8 0 1,14 0 0,9 0 0,1 0 19,1 0 0,2 1 1,6 3-1,-2 2-311,-2-2 0,0 4 0,6-2 0,-2-3-382,-4-1 0,4 4 1,-4 0-1,2 0 444,-2 2 0,-3 1 0,-9 9 0</inkml:trace>
  <inkml:trace contextRef="#ctx0" brushRef="#br0" timeOffset="183">157 420 8051,'-19'6'19,"0"1"214,1 3-10,5-6 1,22 4-1,7-8 1,5 0 18,0 0 0,5 0 0,-1 0 1,2-2-309,4-4 1,-4 2 0,0-6 0,1 3-413,-1 3 0,-4-4 0,4 2 1,-1 2 477,-5 2 0,6-6 0,0-1 0</inkml:trace>
  <inkml:trace contextRef="#ctx0" brushRef="#br0" timeOffset="433">123 140 8051,'-18'0'0,"-5"0"0,-1 0-169,3 0 1,4 2 0,5 4 430,6 6 0,4 3 0,4 5 1,2 3 400,2 6 0,7 4 1,-1 2-1,4 2-515,1 4 1,-5-3-1,-1 9 1,3 1-25,2 3 1,-5-1-1,-1-1 1,-2-5-191,-5-1 1,1 0 0,0-4-1,2-1-330,-2-5 1,4-5-1,-1-11 1,3-1-91,4-5 0,1-3 0,3-8 0,-1-2-335,1-4 0,7-3 821,4-9 0,-4-7 0,0-2 0</inkml:trace>
  <inkml:trace contextRef="#ctx0" brushRef="#br0" timeOffset="850">961 577 8051,'-8'-16'0,"-2"3"151,1 1 0,-7 1 1,4-5-1,-3 2 497,-3 3 1,1 7 0,0-2-1,-1 4-147,1 2 1,-1 0 0,1 2 0,-1 4-362,1 6 1,-1 3-1,1 3 1,1-1-155,5 0 0,-3 1 0,8-1 0,2 1 6,2-1 0,2 1 0,2-1-211,4 1 0,4-7 0,7-1 0,1 0 53,-1-1 0,3-5 1,1 4-1,4-2 97,2 0 0,-5 1 0,1-3 0,-4 2 42,-1-2 1,-3 6 0,-1-1 0,-4 3-47,-2 0 1,-3-1 0,-5 9-147,0 3 0,-9-5 0,-7 3 0,-5-6-279,-1-1 0,-3 5 1,0-9-1,0 0-1446,0-4 1944,1-4 0,7-2 0,-1 0 0</inkml:trace>
  <inkml:trace contextRef="#ctx0" brushRef="#br0" timeOffset="1000">943 664 8051,'18'-17'51,"1"-1"0,3 3 0,1 1 351,-2 3 0,4 1 0,-1-4 0,-1 5-190,2 1 0,-5 0 1,3 4-1,-4-2-159,-1 2 0,-1 3 0,1 1-910,-1 0 0,1 0-179,-1 0 1,-5 0 1035,-1 0 0,-7 0 0,4 0 0</inkml:trace>
  <inkml:trace contextRef="#ctx0" brushRef="#br0" timeOffset="1383">1205 245 8051,'-2'-15'0,"-2"1"514,-1 2 1,-7 7 0,4-5-105,-1 2 1,5 4 0,-2 10-1,4 6-93,2 3 0,0 5 0,0 3 1,0 6-113,0 4 0,0 10 1,0 1-1,-2 3-189,-4-1 0,4 3 0,-4 7 1,2 2-212,-1-1 0,3-3 0,-4-4 0,4-5-204,2-10 0,2-8 0,4-11 0,5-5-168,5-5 1,3-14 0,5-9 0,5-12 18,4-10 0,-4 0 1,-2-7-1,0-1 417,0 2 0,-3 1 0,1 7 0,-4 2 451,-5 8 1,-3 0 1801,5 3-1386,-9 9 0,-1 15 0,-8 12 0,0 3-338,0 3 0,0 5 1,0 2-1,-2 2-340,-4 4 1,4-4-1,-3 3 1,3-1-293,2-2 0,-6 4 1,0-8-1,2-2-1042,2-1 0,4-10 485,4-5 0,-2-18 0,6-12 0,-1-12 791,1-10 0,2-3 0,5-3 0</inkml:trace>
  <inkml:trace contextRef="#ctx0" brushRef="#br0" timeOffset="1883">1537 228 8051,'-8'-18'225,"6"1"1,-3-1 158,3 1 1,4 7-339,3 4 0,3 12 1,6 6-1,-3 5-364,3 6 1,0-1 0,-1 7 0,-1 2 266,1 2 1,3-4 0,-1 0 0,-1 2 284,-2 2 1,-3 0 0,5-2 0,-4-2 284,-3 2 1,5 2 0,-6 2 0,-2-2-131,-2-4 0,0 2 0,2-7 0,1-3-64,-1-2 0,-2-1 0,0-3-408,4-3 1,-2-6 0,7-12-226,3-6 0,-4-9 1,-1-4-1,1 0 84,0-1 0,-4 1 1,3 4-1,1-2 114,0 1 1,-4 3 0,3 1 78,-1 1 0,6 7 339,-3 4 1,-3 6 0,-2 6-58,-4 6 1,-2 3 0,0 3 0,0-1-93,0 1 1,0 5 0,0 0 0,0-1-38,0-3 1,0-1-466,0-1 0,2-7 0,4-4-69,5-5 0,-1-10 0,2-7 0,-1-5 139,-1 0 1,5 1-1,-5 3 1,2-1 160,-1 1 0,-7-1 1,4 3-1,-2 1 83,0 3 133,7 7 1,-9-2 0,6 12 67,-2 5 1,-3 11 0,-5 1 0,0-2-351,0-1 0,2-1 1,2 2-291,2 3 1,8-3-1,-3-7 1,5-5-189,1-1 0,7-2 656,-1-6 0,16-16 0,-2-3 0</inkml:trace>
  <inkml:trace contextRef="#ctx0" brushRef="#br0" timeOffset="3119">2533 559 8028,'5'-17'-3,"3"0"1,0-1 330,0 1 0,-2 5 0,-6 0 893,0-1 1,0-3-487,0-1 1,-8-1 0,-4 3-283,-3 3 0,3 4 0,0 8-363,-1 0 1,-3 8-1,1 4 1,1 5-180,2 6 0,3-1 0,-5 7 0,4 2-182,3 2 0,-5 2 0,6 0 0,2-2 58,2-4 1,2 2 0,0-8 0,0-1-81,0-3 1,2-9 0,6-4-1,8-5 56,5-1 0,2-1 1,-3-7-1,1-8 94,2-5 1,3-10 0,-5 4 0,2-2 68,-2-1 0,-7 9 1,-4-2-1,-1 3 545,1 3-216,-6 0 1,4 9 0,-8 8 0,0 9 48,0 7 1,0 7-1,0 2 1,-2 1-261,-4-1 0,4 0 0,-4-3 1,4 1-275,2-2 0,0-1 0,0-3 0,0 0-364,0 1 0,6-6 0,2-3-140,2-1 1,1-2 0,7-8 0,-1-4 396,1-6 0,-1-5 0,1-4 0,-1-5 398,1-1 0,-9 4 0,-1-4 0,-2 2 439,0 3 0,-1 1 1,-5 0 54,0-3 0,0 1 0,0 6 707,0-1 0,2 8-1099,4 5 1,-2 3-1,8 2 1,3 0-307,7 0 0,-1 0 0,8 0 0,4 0-147,6 0 0,-2-2 1,5-4-1,-1-4-250,0 0 1,0-5-1,-8 3 1,-4-1 8,-6 1 1,-4-4-1,-3 5 1,-4-5 351,-7-1 1,-10-6-1,-7-3 1,-4-1 250,-1-4 0,-6 4 0,-3-2 1,-1 0 474,-4 2 1,4-4 0,0 7 0,2 3 87,3 2 0,-3 3 0,2 4 0,2 7 76,1 3 0,3 5 0,1 7 0,3 10-465,1 5 0,2 6 0,-1 8 0,5 3-183,4 3 0,2 0 0,0 5 0,0-1-75,0-1 0,0 6 0,0-7 0,0 3-109,0 3 0,8-3 0,3-3 0,5-8-129,1-8 1,8-8 0,5-11-1,3-7-43,1-3 0,1-4 0,0-5 0,2-11 67,4-9 1,-4-6 0,2-2-1,-6 0 128,-4 0 1,-10 0 0,0 2-1,-7 4 40,-4 6 1,4 4 0,-9 3 306,-5 4 0,1 5 0,-11 7 1,-2 2 96,-1 3 1,-5 5 0,-1 10 0,-2 1-66,1 2 1,3 8 0,3-4 0,3 1-322,1-5 1,8 2 0,-1-2 0,3-1-277,2-3 1,2-1 0,3-1 0,9-1-304,7-5 0,1-3 0,7-8 0,4 0 101,6 0 1,5 0 0,9 0 0,-3-2 345,-3-4 0,3-9 1,-5-9-1,-1 1 259,-3-2 0,-6 4 1,-6-7-1,-6 1 63,-3 0 0,-11 0 0,-3-2 0,-4 5 418,-2 5 0,-8 2 1,-3-1-1,-5 3 59,-1 3 1,-6 4-1,-1 8 1,3 0-82,2 0 0,1 2 1,1 4-1,-1 6-344,1 3 1,1 3 0,3 1 0,3 2-79,2 3 0,2 1 0,6-4 0,0 2-126,0-1 0,0 3 1,0-2-1,0-1-131,0-3 0,8-1 0,4-1 1,3-1-18,3-5 1,5-3 0,0-8 0,-1-2-119,-3-4 0,4-11 0,3-14 1,-1-8-17,0-8 0,0-9 0,-3-6 0,1-2 102,-2-2 1,-1-6 0,-3 10 0,-1 0 130,-5 4 0,-3 11 0,-8 8 875,0 8 1,-8 14-1,-3 13-223,-5 8 1,4 13 0,3 12 0,-1 4-94,0 2 1,6 6 0,-1 0 0,3 0-415,2 1 0,0-3 0,2 8 0,3-1-607,7-1 1,4 3-1,3-5 1,4 2-1481,6 3 0,4 1 0,4-3 1993,4-5 0,4-4 0,7-2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18.7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53 107 8301,'-8'-25'579,"0"5"1,-5-3 351,1 3 1,8 7-1,-2 7-645,4 12 1,8 15 0,0 10-1,0 10 58,2 11 0,-5 3 0,7 11 1,-2 4-271,-4 3 0,4 7 0,-3-1 0,-1 9-92,-2 1 0,-2 4 1,0-4-1,0-7-813,0-8 0,6-10 0,0-18-182,-2-5 1,5-20 0,1-11 0,2-14 448,-1-13 1,-5-14 0,4-12 0,-2-2 563,-4-3 0,3-3 0,-1-3 0,-2 0 0,-2 1 0,-2 5 0,0 11 0,0 0 168,0 2 1,0-4-1,-2 12 1386,-4 0 1,4 8-947,-4 7 0,12 8 0,8-2 0,5 4-462,5 2 1,7 0-1,-2 0 1,4 0-272,2 0 0,0 0 0,0 0 0,-1 0-2001,1 0 2126,0 0 0,0 8 0,0 2 0</inkml:trace>
  <inkml:trace contextRef="#ctx0" brushRef="#br0" timeOffset="233">734 124 8280,'-18'0'0,"1"-2"640,-1-3 0,7 3 220,-1-4 1,8 6 0,-2 6-1,5 7-394,1 9 0,0 5 0,1 10 0,3 5-369,2 11 1,0 9-1,-6 13 1,0 9-496,0 7 0,0-2 0,0 4 0,2-3-453,4-3 0,3-17 0,9-14 0,1-17-58,5-14 1,3-13 0,6-8-1,-2-10 909,-2-12 0,8-7 0,7-10 0</inkml:trace>
  <inkml:trace contextRef="#ctx0" brushRef="#br0" timeOffset="583">1066 875 8258,'7'-35'-379,"-3"6"0,6 2 0,-2 2 1157,-4 3 1,-2 3-1,-2 2 338,0-1 0,-8 1 0,-4-1-409,-3 1 0,-3 7 0,3 2 0,1 2-237,2 1 0,1-1 0,-7 8 0,1 4-228,-1 5 0,7 5 0,1 1 0,0 3-413,1 3 0,3 4 1,-4 8-1,2 0-162,5 0 0,1 0 0,2 0 0,0 0 70,0 0 1,0-8 0,0-4 0,2-4-154,3-1 1,5-3 0,8-3 0,-1-6 132,0-4 0,1-10 0,1-7 0,3-11 96,1-9 1,2-5 0,-3 1-1,1-4 166,-2-2 0,-7 7 0,-5-3 1,1 6 214,0 6 0,-6 9 118,2 9 0,-5 11 1,-1 4-1,-1 13 38,-5 8 1,4 5 0,-4 4 0,4 1-473,2 0 0,0 0 0,0-2 0,0-2-475,0-2 0,2-7 0,4 1 1,5-4-261,5-1 1,1-6-1,3-3 1,1-1 148,2-4 1,7-10 0,-5-6 707,2-3 0,2-10 0,6-3 0</inkml:trace>
  <inkml:trace contextRef="#ctx0" brushRef="#br0" timeOffset="919">1694 666 8180,'10'-18'0,"-4"1"354,-4-1 0,4-1 1,0-2 548,-3-3 1,-1 1 0,-2 5-378,0 1 1,-7 2-1,-5 3 1,-4 6-287,-1 4 0,-2 10 1,-3 4-1,-3 3-124,-2 2 0,5 3 0,-1 1 0,6 3-90,5-3 1,-2-2 0,9-1-1,1-1-248,2 1 1,2-7 0,2-1 0,4-2-42,5-4 0,5-2 0,3-2 0,3 0 126,1 0 1,6 0 0,-6 2 0,0 1 87,3 3 1,-7 2 0,4-4 0,-5 4 73,-7 1 0,3 3 0,-8 5 0,-2 1-78,-2-1 0,-2 1 0,-2 1 1,-4 3-136,-6 1 0,-5 0 1,-4-5-1,-3-3-566,3-3 1,1 1 0,3-7-11,0-2 0,7-4 1,4-6-1,4-7 764,2-9 0,8-5 0,2-8 0</inkml:trace>
  <inkml:trace contextRef="#ctx0" brushRef="#br0" timeOffset="1320">1991 491 8153,'18'-33'403,"-1"4"0,1 4 1,-3 7-1,-1 3 1924,-3 3-1834,-7-3 1,2 13 0,-12-2 0,-5 8-287,-5 7 0,-1 5 0,-1 1 0,-1 1-216,-4-1 0,3 6 1,-3 3-1,5-1 16,7 0 1,-5-2 0,7-5 0,-1 1-70,4 5 1,4-11 0,2 5-1,0-3-87,0 1 1,2-7 0,4-3-1,7-4 110,9-2 1,-1 0 0,8 0 0,0 0 76,-2 0 0,5 0 0,-9 0 1,0 0 64,2 0 1,-11 6 0,1 2 0,-5 1-32,-6 5 0,-2 2 0,-2 1 0,-2 2-120,-4 5 1,-9-5 0,-11 6-1,1-1-342,0-1 0,-4 0 0,6-7 1,1-3-898,3-1 1,7-8 638,1 2 1,7-6 0,-2-6 0,4-6 245,2-3 1,8-9 0,3 1-1,5 2 402,1 1 0,3 3 0,1-1-78,2 1 0,1 5 0,-7 3 1,1 1 128,-1 4 0,-5-4 0,-1 2-280,3 2 229,-6 3 0,15 1 0,-4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22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51 855 8739,'-18'0'1848,"1"0"-1379,7-8 0,4 6 1,12-4-1,8 4-26,7 2 1,0 0 0,8 0-1,2-2-214,2-4 1,2 5 0,-2-7 0,-2 2-143,-2 0 0,1-7 0,3 3 0,-2-2-263,-2 1 1,-8-1-1,2-6 1,-5 1-222,-7-1 0,3-5 0,-8 0 0,-2 2 124,-2 1 1,-4 3 0,-4-1 0,-6 1 156,-3-1 1,-5 7 0,-1-1 0,-4 0 144,-2 3 0,3-1 0,-3 6 1,2-2 247,4 2 1,1 4-1,3 4 1,1 4-75,5 2 0,-3 7 0,6 8 0,0 5-276,1 6 0,-5 1 1,6 10-1,0 1-56,-1 3 1,5 1 0,-4 1-1,4-1-300,2 0 1,8-7 0,3-4-1,5-6-437,1-6 1,9-6 0,3-13 865,4-10 0,2-16 0,-1-11 0</inkml:trace>
  <inkml:trace contextRef="#ctx0" brushRef="#br0" timeOffset="200">784 51 7971,'-27'-15'1177,"4"3"1,9-1 0,2 7-845,-1 2 1,-3 4-1,-1 6 1,-1 7-303,1 9 0,-1 13 0,1 11 0,0 5-327,-1 1 0,1 0 0,1-1 1,4-3-1672,7-1 1967,3-1 0,9-1 0,3-2 0</inkml:trace>
  <inkml:trace contextRef="#ctx0" brushRef="#br0" timeOffset="533">1011 540 7971,'-17'10'1023,"-1"-2"-359,1 0 1,-1-7 0,3 7 0,1-2-308,3 0 0,-1 7 0,-4-1 0,3 4 70,1 1 1,2 1-1,-3-1 1,3 0-183,2 1 0,3-1 0,5 1 0,0-1-181,0 1 0,0-1 0,1 1 0,5-1-38,6 1 1,5-7 0,5 1 0,3 0-96,2-3 1,2 7 0,6-6 0,-2 1 46,-4 1 0,2-2 0,-7 3 1,-3-1 239,-2 1 1,-3-3 0,-3 2 61,-1 1 1,-10 1 0,-4-1-1,-11-1-158,-9 2 1,-9 1 0,2 1 0,-4-3-187,-2-1 0,0-2 0,0 1 0,2-5-1259,4-4 0,4 4-1145,7 0 0,9-2 2468,3-10 0,12 4 0,3-6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24.0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61 105 7919,'-12'0'400,"0"0"356,-1 0 0,3 0 91,-2 0 0,11 0-413,1 0 1,7 0 0,13 0 0,1 0-283,2 0 0,8 0 0,0 0 0,6 0-319,4 0 1,2-6-1,-4-2 1,3 1-415,3-1 0,-1-6 0,3 5 0,-6-3-1788,-4 0 2369,-2 8 0,0-11 0,-1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25.4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173 62 7967,'-18'-7'77,"-1"5"1,-2-6-1,-3 2 382,3 0 0,8 0 0,3 8 307,2 4 1,2 4-1,6 9 1,0 5-441,0 5 1,0 11 0,0 7 0,0 5-255,0 7 0,0 3 0,0 9 0,0 5-340,0 6 0,-2 1 0,-2-3 0,-1-10-187,1-10 1,-4-8-1,2-7-106,2-10 1,8-20-1,4-21 1,2-15-19,3-10 1,3-20 0,3-7 0,2-10 300,3-7 1,-1-5-1,-6-5 1,1 3 245,-1 7 1,-1 3 0,-4 2 0,-5 2 148,1 4 1,-6 12-1,4 13 1616,-4 8-847,-2 13 0,0 20 1,2 16-1,2 9-452,1 6 0,1 9 1,-6 5-1,0 3-201,0 3 1,0 5 0,0 0 0,0 1-232,0 1 1,0-6 0,0 4 0,0-3-91,0-3 1,0-7 0,0-5 0,0-5-115,0-6 1,0-3 0,2-11 0,2-1-20,2-3 1,2-7 0,-2 0 158,5-8 1,-1 0 0,1-5 0,3-1 37,2 0 1,1 1 0,1-5 0,-1 4 41,0 2 1,1-3 0,1 3 0,3 0 30,1 1 0,6-1 1,-4 2-1,1-4-33,-1 1 0,6-7 0,-4 4 0,0-3-6,-4-3 0,-3 1 1,-5-1-1,-1-1 41,-2-4 0,-7 3 0,5-3 0,-2 4 85,-4 1 0,-10-5 1,-6 0-1,-3 3-4,-3 7 1,-5-1 0,0 8 0,-1 2 89,-1 2 1,6 2 0,-4 2 0,3 6-67,3 10 0,-1 1 0,1 8 0,1 0-157,5 1 0,3 1 0,8 6 1,0-1-416,0 1 0,0 0 1,2 0-1,4 0-273,5 0 0,11-8 0,3-3 1,2-5-150,4-2 0,0-7 1,0-6-1,0-10 484,6-11 0,-4-3 0,4-9 1,-8-2 353,-4-2 0,0-2 0,-5 0 0,-3 2 103,-7 4 0,0 4 0,-5 8 440,-1-1 1,-4 6 0,-5 3 1069,-7 1 1,4 0-1115,2 2 1,6 4 0,6-3 0,6 3-344,3 2 1,9 0-1,-1 0 1,0 2-131,2 3 1,-5-1-1,3 8 1,-4 0-86,-1-3 0,-1 7 1,-1-4-1,-4 3-52,-7 2 1,-3 1 0,-2-1 0,0 1 44,0-1 0,-7 1 0,-7 1 0,-5 3 13,-5 1 1,-5 0-1,4-7 1,-2-3-82,-4-1 1,6-8 0,1 2-1,5-4-282,1-2 0,7 0 0,1-2 0,2-4-262,4-6 0,2-11 0,4-6 0,6-6 232,10-6 0,-1 4 1,8-6-1,-1 3 446,-1-1 0,6 6 0,-6 6 0,1 0-71,1 2 1,-6 3 0,4 11 0,-3 3 818,-3 2 0,1 3 0,-1 6 192,1 5 0,-7 4 0,1 7 0,0 1-446,-3-1 1,1 9-1,-6 3 1,2 4-267,-2 2 0,-2 0 1,-2-1-1,0 1-167,0 0 0,0 0 1,0-2-1,-2-4-172,-4-5 1,4-5-1,-6-1-358,0-1 0,1-9 148,-5-8 0,4-14 1,8-9-1,0 0 33,0-3 0,2 5 1,4-6-1,6 2 185,3 3 1,3 3-1,1 3 1,2 3 99,3 1 1,1 8 0,-4-4 0,2 3 143,-1-1 1,-1 0 0,1 6 0,1 0 65,-2 0 0,-1 0 1,-3 0-1,2 0 39,5 0 0,-5-2 0,4-4 0,-3-7-29,-3-9 0,-5 3 0,-2-6 0,-3 1-252,-3 1 0,-2-6 0,-2 6 0,-2 1 16,-4 3 1,-3 2-1,-9 1 1,1 2 103,-1 3 0,1 7 0,-1-2 1,1 4 152,-1 2 0,1 8 0,2 4 0,1 5-34,2 6 1,6-1-1,-3 5 1,1 0-378,4 0 0,2 2 0,2 4 0,0-2-261,0-2 0,0 0 0,2 4 0,4-3-276,6-7 1,3-4-1,5-1 1,1-3-1047,2-3 1756,8-4 0,-4-24 0,8-3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25.9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13673,'0'12'1071,"0"0"1,0 1-818,0 3 0,0 7 0,0 2 0,0 1-240,0-1 1,0 6 0,0-4-1,0 2-87,0 0 1,6-7 0,0 1-710,-2-4 1,-1-9-1,3-4 323,6-4 1,1-10 0,1-4 0,-2-3 273,1-3 0,3 1 1,1-1-1,-1 1 196,-5-1 1,5 1 0,-4 1 196,3 5 1,-5 1 0,-2 6 239,-1-2 0,-5 8 0,4 10-127,-4 3 1,-2 9 0,0-1 0,0-2-24,0-1 0,0-3 0,0 1 1,0-1-105,0 1 0,0-1 1,0 1-260,0-1 1,8-7 0,3-6-212,5-8 0,1-14 1,1-11-1,1-4-12,5-2 1,-5 0 0,4 0-1,-3 0 287,-3 1 1,1 6 0,-1 5 308,1 4 0,-1 9-26,0 4 0,-7 12 1,-4 6-1,-4 5 113,-2 6 0,0-1 1,0 5-1,0-2-406,0-4 0,0 5 1,0-3-1,0 0-951,0 3 0,0-7 0,0 4 0,2-5-1800,4-7 0,-2 5 2762,7-5 0,9 5 0,7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33.1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50 138 8262,'-10'-9'507,"-6"5"0,8-7 1234,-3 2-1241,6-6 0,5 13 1,13-5-1,5 5-133,1 2 0,1 0 0,2-2 1,2-3-111,2-1 1,9-1-1,-4 5 1,1-2-102,1-3 0,-2-2 0,1 5 0,-6-3-110,-4 3 1,-2-5 0,-1 3 166,1 1-79,0 3 0,-9 11 1,-7 4-1,-8 5 31,-9 1 0,-5 3 1,-2 4-1,-1 7-137,-6 4 1,4 2 0,-8 0-1,0 1-96,1-1 1,4 7-1,-5 0 1,3-3-174,4-1 1,9 4 0,1-3-1,1-4-627,2-4 1,3-11 0,8 3-123,0-6 1,8-10-1,6-4 1,3-5 989,3-2 0,-1 0 0,1 0 0</inkml:trace>
  <inkml:trace contextRef="#ctx0" brushRef="#br0" timeOffset="367">581 609 7950,'0'-20'400,"-3"3"0,-1 2 0,-5 1 63,-2-1 1,7 4-1,-5-2 1,3-2 153,-1-3 0,1-1 1,6-1-161,0 1 1,0-1 0,0 0-1,2 1-228,4-1 0,5 0 0,11 3 0,2 2-265,2 2 0,3 8 0,-5-1 0,2 3-56,-2 3 0,4 0 1,-2 0-1,-4 3-47,-7 3 1,3 7 0,-7 11 0,0 5 150,-5 1 0,-6 3 1,-6 6-1,-7 0 57,-5 1 1,-8-3-1,0-2 1,2-5 97,2-1 0,-4-3-1,-3-9 1,1-4-91,0-6 1,2-5 0,6-4 0,0-5-291,1-6 0,1-11 0,3-4 1,4-3-355,2-4 1,3 1 0,6-1 0,0 4-576,0 3 1,0 8 0,0 7 1142,0-2 0,8 6 0,3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34.3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35 7821,'-12'-9'2250,"2"1"1405,2 0-1224,3 6-2685,5-5 1,5 9 0,3 3-720,2 7 0,-6-2 0,4 1 0,-3 3-486,1 1 1,0 3 1458,-6-1 0,8 1 0,1-1 0</inkml:trace>
  <inkml:trace contextRef="#ctx0" brushRef="#br0" timeOffset="149">53 280 7821,'-8'10'954,"4"-1"641,-7-3 1,5-4 1294,-6 4-1254,8-4-1865,-3-2 0,9 0 0,3 0-1291,7 0 0,-2 0 1520,1 0 0,1 8 0,5 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7:32.5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245 156 8038,'0'-29'0,"-2"2"0,-2 1 847,-2 5 1,-2 9 0,2 6-251,-5 5 0,-5 4 0,-1 7 0,-1 11-169,1 11 1,-6 0 0,-1 17 0,3 3-146,1 5 1,5 9-1,1-4 1,5 0-206,1-4 1,2 2 0,6-2 0,2-1-307,4-3 0,4-9 1,9-5-1,4-5-533,6-6 0,4-3 0,2-11 0,0-3-1993,0-6 2754,8-4 0,1-2 0,9 0 0</inkml:trace>
  <inkml:trace contextRef="#ctx0" brushRef="#br0" timeOffset="201">594 313 8134,'-18'-6'649,"1"0"0,5-5 197,1 5 1,9 8 0,0 9 0,6 5-403,0 1 0,-1 9 1,1 5-1,2 6-505,-2 3 0,-2 11 1,0 1-1,2 10-717,2 6 1,1 0-1,-1-4 1,6-8 38,3-7 0,3-8 0,1-14 739,5-10 0,3-7 0,8-10 0</inkml:trace>
  <inkml:trace contextRef="#ctx0" brushRef="#br0" timeOffset="600">1100 418 8088,'0'-25'194,"0"-1"0,0-5 1,0 0 412,0-6 0,0 2 0,0-5 0,0 3 399,0 2 1,-5 2 0,-3 4 0,-2 5-331,-4 5 1,-1 9 0,-3 5-1,1 5-533,0 5 0,-1 7 1,1 11-1,-1 6-69,1 4 0,-1 8 1,1 2-1,-1 0-245,1-1 1,7 5 0,4-6 0,4-3-286,2-1 0,-5-2 1,-1-2-1,4-4 65,6-5 0,5-13 1,9-5-1,1-4 161,5-2 1,-3-10 0,8-5 0,2-9 83,2-3 1,-4-2-1,-2-6 1,-1 2 208,-5 4 1,-2-2-1,-1 8 708,-1 1 0,-1 7-326,-5 9 0,-3 10 0,-8 19 0,0 6-85,0 4 1,0 4 0,0 2 0,-2 4-260,-4 1 0,4 3 1,-3 3-1,3-1-513,2-3 1,0 5-1,0 3 1,0-3-343,0-1 1,0-7 0,0-4-1,0-8-589,0-8 0,7-13 1,5-12-1104,4-14 2446,-7-9 0,7-18 0,-6-1 0</inkml:trace>
  <inkml:trace contextRef="#ctx0" brushRef="#br0" timeOffset="883">1415 208 8088,'0'-17'1030,"0"-1"1,6 1-1,1-1-121,3 1 0,2 7 0,3 6-611,-3 8 1,-4 8 0,-6 11 0,1 6-55,3 4 0,0 8 1,-8 2-1,-2-1-207,-2 1 0,-1-2 0,3-6 0,-2-2-195,2-4 0,2 2 1,2-8-1,0-2-205,0-1 0,2-5 258,4-3 1,4-4 0,9-8-1,2-2-10,3-4 0,12-4 0,-1-9 0,4-2-296,4-3 1,-4 1 0,7 6-1,1-1-335,-3 1 1,11-7 0,-9 1 0,-3 4 154,-4 5 0,-4 0 0,0 7 0,0-1 591,0 0 0,-8-5 0,-2 3 0</inkml:trace>
  <inkml:trace contextRef="#ctx0" brushRef="#br0" timeOffset="1050">2061 295 8077,'-18'-7'-63,"1"-5"0,-2-1 563,-5 1 0,5-4 0,-4 7 254,3-1 1,9 2-1,-1 8-506,-2 0 1,7 8-1,1 6 1,4 7-414,2 8 0,0 10 0,0 3 0,0 3-287,0 4 1,0 3 0,0 4 0,0 2-151,0-1 0,2-3 1,4-3-1,5-7-969,5-9 1571,-7 0 0,15-23 0,-5 3 0</inkml:trace>
  <inkml:trace contextRef="#ctx0" brushRef="#br0" timeOffset="1417">2358 400 8049,'0'-35'0,"0"0"452,0 0 1,0 1 0,0-1 0,0 2 882,0 4 1,0-3 0,-2 9-395,-4 2 0,-4 9 1,-7 6-570,-1 4 1,1 12 0,-1 8 0,1 9-322,0 6 1,1 2-1,2 2 1,5 1-14,1 3 1,-4 0-1,6-4 1,3 0-202,1-2 1,2 1 0,0-12 0,2-3-91,3-2 0,5-3 1,8-4-1,-1-7-10,1-3 0,5-11 0,2-9 0,0-9 46,0-6 0,5-4 1,-7 0-1,-2 0 182,-1 4 1,-3 4 0,-1 0 509,-5 6 0,3 13-45,-8 10 0,-1 10 0,-5 15 0,-1 8-87,-5 6 1,4 8-1,-4-7 1,4 1-485,2 2 0,0 1 0,0 9 0,0-1-203,0 1 1,8-1 0,3-2 0,5-1-582,1-3 0,7-9 1,-1-2-1,0-11-664,2-11 1,-5-5 0,3-10 1588,-3-4 0,-11-19 0,-1-12 0</inkml:trace>
  <inkml:trace contextRef="#ctx0" brushRef="#br0" timeOffset="1666">3004 191 8032,'6'-20'3015,"0"-1"-2106,-3-2 1,7 1-1,2 11 1,3 5-732,3 4 0,1 10 0,4 5 1,7 9 311,3 7 1,0 4 0,-2 2 0,-2 2 20,2 3 0,-6 5 0,-2 7 0,-3 3-400,-3 3 0,-7 4 0,-4 10 0,-6 1-322,-6 3 1,-10 6 0,-9-5 0,-2-1-330,-4-4 1,0-14 0,2-19 0,5-10-2158,5-12 1,4-11 2696,3-17 0,12-9 0,10-15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49.5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18 8062,'-27'0'356,"4"0"474,4 0 0,11-6 0,10 0-392,13 2 1,11 2 0,8 2 0,3 0-176,4 0 1,-4 0-1,6 0 1,-3 0-369,1 0 1,10 0 0,-1 0 0,6 0-403,1 0 1,-9 0 0,-1 0 0,-1 2-2191,-1 4 2697,-2-4 0,-9 13 0,1-5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49.7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18 8062,'-17'0'483,"-1"-2"1,1-2 703,-1-1 1,7-1-807,-1 6 1,8 7 0,-2 7 0,4 5-104,2 5 0,6 9 0,0 2 1,-2 9-139,-2 7 0,-2 3 0,0 4 1,0 4-320,0 0 1,-2 6 0,-2-6 0,-4 3-585,-2-1 1,7-18 0,-3-5-84,4-14 1,4-17-1,4-12 1,5-16-81,5-15 0,7-17 926,0-14 0,1-12 0,-7-3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50.1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53 8062,'0'-18'1485,"2"3"-985,3 3 1,-1 4 0,8 12-1,0 8-190,-3 11 0,5 16 1,-8 9-1,-2 9-16,-2 7 1,-2 6 0,0 3 0,0 7-196,0 5 0,-6-1 1,-2 7-1,0-8-56,0-7 1,3-14 0,5-10-1,2-11-127,3-10 0,5-7 0,8-13 1,1-5-13,4-4 0,-1-4 0,7-4 0,2-7 7,2-9 1,-4-5-1,0-10 1,2-2-128,2-1 0,0-7 1,-2 6-1,-6 3 118,-5 1 0,1 2 0,-11 2 0,-1 4 186,-3 5 1,-4 11 0,-4 1 24,-4-1 1,-3 5 0,-9 2 0,1 6 197,-1 6 1,-5 5 0,0 11 0,1 3 36,3 2 0,3-4 1,3 8-1,1 4-259,-1 4 0,5 2 0,2-6 0,4 0-409,2 0 1,0-6-1,2 0 1,4 0-419,6-2 1,5-3 0,6-11 0,6-3-902,4-2 1,2-5 1638,0-8 0,8-5 0,2-8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53.2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12 834 7873,'0'-17'0,"-2"0"2661,-4-1-2122,4 1 0,0 15 0,8 9 0,-2 13-312,-2 9 0,-2-2 1,0 4-1,0 4-144,0 4 0,0 2 1,0-6-1,0-2-42,0-4 0,0 2 0,0-8 0,0-2-510,0-1 242,8-3 1,-5-7 0,7-6 0,0-8 51,0-8 1,1-11 0,7-6 0,-1-4 82,1-2 0,5 0 0,0 0 0,-1 0 10,-3 0 0,4 2 0,-1 4 1,-5 6 143,-3 3 0,-3 5 0,7 3 52,-1 7 1,-5 5 0,-2 7 0,-3 11-68,-3 9 0,-2 6 0,-2 2 0,0 2-108,0 3 1,-6-3 0,0 4 0,1-4-164,-3-2 1,6-2-1,-4-4 1,4-6-453,2-3 1,2-5 0,2-5 675,2-10 0,15-16 0,-1-11 0</inkml:trace>
  <inkml:trace contextRef="#ctx0" brushRef="#br0" timeOffset="333">623 782 8155,'0'18'454,"-2"-7"0,-2 1 0,-2 3 138,3 7 1,1-3-1,2 6 1,0 1-142,0 3 1,0-2 0,0 0-1,2-2-219,3-3 1,-1-1-1,8 0-271,1 3 1,3-9 0,3-9-251,5-4 1,-9-16-1,7-5 1,-1-6-200,-2-6 1,1-2-1,-3-2 1,-1 0 223,-5 0 0,3 2 0,-6 4 0,-1 3 251,1 1 1,-2 12-1,-4-3 663,4 6 0,-4 7-256,4 8 1,-4 5-1,-4 10 1,-2 1-227,-2 2 0,0 6 0,6-4 0,0 1-386,0-1 1,0 4-1,0-6 1,2-1-519,4-3 1,-2-3 0,7-5-1602,3-5 2337,1-4 0,11-10 0,1-1 0</inkml:trace>
  <inkml:trace contextRef="#ctx0" brushRef="#br0" timeOffset="783">1130 782 8230,'9'-8'1755,"1"6"-750,-4-3 0,-4 10 0,4 7-549,-5 4 0,-1-5 1,2 1-1,2 3-363,2 7 1,0-3 0,-6 4 0,0-3-29,0-3 1,0 1-1,0-1-684,0 1 1,2-9-1,4-3-67,5-4 1,-1-4 0,0-4 0,-1-5 391,1-5 0,-4 1 0,4 1 0,-1 2 427,1-1 1,-6 3-1,4 0 895,-1 3-601,-5 1 1,8 6 0,-6 2 0,2 4 13,-2 5 1,-2-1-1,-2 2 1,0 1-240,0 3 1,0 1 0,0 1-120,0-1 0,0 1 1,0-1-1,0 1-13,0-1 0,2-5 0,1-1-251,3 3 0,0-4-291,-6 1 0,6-9-40,0-2 0,0-8 0,-4-9-334,3-1 1,-3 1 373,4 0 1,-4 5 0,0 2-35,4 2 0,-4 5 133,4 8 0,-4-1 0,-1 6 0,3 0 373,2-1 0,8 3 0,-5 5 0</inkml:trace>
  <inkml:trace contextRef="#ctx0" brushRef="#br0" timeOffset="1466">1549 84 7873,'0'-18'1468,"0"1"1,0-1-851,0 1 1,2 7 0,3 6-74,7 8 1,4 13-1,-1 13 1,-1 3-64,-3 1 0,1 9 0,4 4 0,-3 5-307,-1 6 0,-8-1 1,1 5-1,-3 0-163,-2 0 0,0 0 0,-2 4 0,-1-6 40,-3-6 0,-6 1 1,6-16-1,2-6-543,2-8 1,4-15 39,4-10 0,2-10 0,6-13 1,-3-7 110,3-3 1,1-2-1,3 1 1,-1 1 199,1 3 1,-1 5-1,1 8 1,-1 1 176,1 5 1,-7 3-1,1 8 194,1 0 0,1 2 1,0 4-1,-5 5 48,-1 5 1,-2 7-1,-6 0 1,0 1-223,0 1 0,0 2 0,-2 6 0,-4-2-176,-6-2 0,-9 0 0,-2 4 0,2-4-160,1-5 1,-3-5 0,0-3 0,1-3-590,3-1 1,7-8 0,2 0 430,3-8 1,1-6-1,8-7 1,4-1 450,5 1 0,5-1 1,1 1-1,3 1 223,3 5 0,-4-5 0,7 6 1,-1-1 86,4-1 1,4 2-1,2-3 1,0 1 197,0-2 0,0 5 1,1-3-1,3-1-148,2-3 0,-2-1 0,-8-1 0,-4 3-122,-2 3 1,-3-4-1,-11 5-153,-5-5 0,-8 5 0,-8 1-106,-7 2 0,-6 2 0,1 4 0,-3-2 90,-2-1 1,6-1 0,-5 6 0,3 0 129,0 0 0,0 2 0,7 4 0,2 3-54,3 1 0,1 6 0,-2-5 0,7 7-256,3 5 1,2-2-1,0 6 1,2 1-189,3-1 0,5-6 1,8 4-1,1-1-778,4-1 1,-1-2 0,5-9 0,0-6-6,0-4 0,2-2 1,4-2-1,-2-4 1068,-2-6 0,1-11 0,4-4 0</inkml:trace>
  <inkml:trace contextRef="#ctx0" brushRef="#br0" timeOffset="1716">2474 747 7831,'16'-2'0,"-3"-2"646,-1-1 0,-6-1 0,6 6 313,1 0 1,-3 0 0,1 2-333,3 3 1,2 5 0,-1 8-1,-1-1-127,-3 1 1,1 5 0,3 2 0,-1 0-274,-2 1 1,-6 5 0,3-2 0,-1 2-99,-4-2 0,-2 4 0,-2-6 0,0 0 45,0-4 0,-2-11-327,-4-6 1,2-6 0,-6-8 0,3-7-137,3-7 1,2-11-1,4 0 1,2-6-64,2 1 0,7 3 0,-1 4 1,3 2-311,3-2 0,-5 5 0,3 3 0,3 6-234,1 5 1,1 4-1,0 8 1,5 0-179,1 0 0,4 8 1,8 2 1073,1-1 0,17 15 0,-3-5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56.9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1 996 7733,'0'-18'804,"0"1"1,0-1-560,0 1 1,2-2 0,4-3 0,5-1-342,5 2 0,1 1 0,3 3 0,3 1 382,6 5 1,-2-3 0,2 8 0,0 2-176,-2 2 0,1 10 1,-7 6-1,2 5-135,-1 4 1,-11 8 0,-5-1 0,-4 1 53,-2-2 1,0 8 0,-2-6-1,-4 0-41,-5 2 1,-5-6-1,-1 0 1,-1-2 7,1-3 0,-7-3 0,1-3 0,2-5-35,1-5 1,3 2 0,-1-4-171,1-6 1,1-6 0,3-10-1,3-1-222,2-4 0,3-6 0,5-10 1,2-4 429,3-1 0,13-11 0,9-7 0</inkml:trace>
  <inkml:trace contextRef="#ctx0" brushRef="#br0" timeOffset="318">979 367 7733,'17'-17'445,"1"-1"1,-1 3 33,1 3 0,-1-3 0,1 3 0,-3-4-129,-3-1 1,-5-1 0,-7 1 0,0 0 368,0-1 0,0 1 1,-1-1-1,-3 1-360,-2-1 1,-6 1 0,4-1-1,-1 3-97,-5 3 1,-1-1 0,-1 5-1,3 0-45,1 0 1,0 2 0,-5 6 0,-1 2-3,1 4 1,5 4-1,1 9 1,-3 5-266,-2 5 1,5 4-1,-1 4 1,0 5-49,3 11 0,-5 1 0,8 10 0,1 4-108,-3 6 0,6 13 1,-4 12-1,5-47 0,0 1-121,1 2 1,0 0-1,-2 2 1,-2 1 0,1 3-1,0 0 1,1-1 0,1 0-309,-1-1 1,2-1 0,0-6-1,0-1 1,0 34 0,0-15-2063,0-16 1978,0-1 1,5-44 718,1-15 0,0-23 0,-6-23 0</inkml:trace>
  <inkml:trace contextRef="#ctx0" brushRef="#br0" timeOffset="468">717 1293 7733,'-35'-62'15,"0"3"0,0-1 0,-2 2 1,0 4 329,2 5 1,6 7 0,18 9 428,5 3 0,6 7 0,6 12-201,5 5 1,11 10 0,5 1 0,4 1-220,6 2 1,9-6-1,1 4 1,5-4-526,6-2 1,-1-2-1,3-2 1,-4-2-1173,-5 2 0,-11 2 0,-1 2 1343,-8 0 0,-13 0 0,-11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00.5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70 313 7973,'-8'-15'1046,"-3"3"1,-5-3 0,1 3-732,3-4 1,4 5-1,8-1 1,0-2 59,0-1 1,2-3 0,4-1-1,6-2-134,3-3 1,5 1 0,3 6-1,6-1-237,4 1 1,0 5 0,-2 2 0,-2 3-66,2 3 1,-4 4 0,0 8 0,-1 7-60,-5 6 1,-7 10 0,-5-1 0,-1 3-37,-4 1 0,-2 3 1,-4 2-1,-4 2 48,-6-2 0,-3-4 1,-3-4-1,1-4 37,0-2 0,-3-2 0,-1-7 0,-3-4-105,3-7 1,2-3 0,1-4 0,1-3-266,-1-7 0,1-6 0,-1-5 0,3-8-550,3-8 0,4 0 991,8-7 0,0-1 0,0-5 0</inkml:trace>
  <inkml:trace contextRef="#ctx0" brushRef="#br0" timeOffset="333">542 16 7973,'5'12'197,"1"0"0,8-7 0,-3 7 0,3 2 592,-2 1 0,3 3 0,-5-1 1,0 3-176,-5 3 0,-1 4 0,0 8 1,2 0-351,-2 0 0,-4 0 1,-4 0-1,-4 0-37,-1-1 0,3-6-385,-6-5 0,8-13 0,-2-12-312,4-14 0,2-3 0,2-12 1,4-4 16,6-4 0,5-4 0,5 4 0,1 1 259,-2 5 0,-1-2 1,-3 8-1,1 1 290,-1 9 1,1 1 0,-1 11-1,0 1 323,1 2 1,-1 4-1,-1 3 1,-3 9-42,-1 7 1,-8 1 0,4 7 0,-2 0-304,-1-2 1,1 6 0,-6-4 0,0 2-416,0-2 0,0 2 0,0-7 0,0-3-901,0-2 0,0-7 1241,0 0 0,-8-8 0,-1 3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8:58.2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53 501 7951,'-17'0'742,"-1"0"1,8 2 0,5 4-1,3 5-208,2 5 1,2 17 0,2 8-1,3 9-479,3 8 0,-4 6 0,3 12 0,-1 5-323,-4 5 1,-2-1 0,-2-3 0,0-7-207,0-3 1,0-10 0,0-5-1,0-11-283,0-11 1,0-18 0,2-17-270,4-9 1,-2-22 1025,7-10 0,1-15 0,5-6 0</inkml:trace>
  <inkml:trace contextRef="#ctx0" brushRef="#br0" timeOffset="218">88 641 7951,'-12'-45'0,"3"4"308,1 4 0,2 8 0,6 0 0,2 0 66,4 2 1,4 4 0,7 9 0,2 4-179,5 2 0,-3 3 1,6 7-1,0 3-51,1 7 0,-7 4 0,4 3 1,-4 2-3,-3 3 1,3 5-1,-11-4 1,0 2-192,-5 4 0,-3 2 0,-2 2 1,0 0-265,0 0 0,-7 2 1,-5 2-1,-3-1-230,-3-5 0,3 0 0,1-9 0,2-3-232,-1-2 1,3-9 0,0-6 773,3-8 0,1-6 0,13-15 0,3-2 0</inkml:trace>
  <inkml:trace contextRef="#ctx0" brushRef="#br0" timeOffset="401">385 606 7951,'17'-18'-6,"3"1"0,1-1 188,2 1 0,3-1 0,-5 3 0,4 1 221,2 3 1,-5 7-1,3-2 1,0 2-109,4-2 1,-2 4-1,1-2 1,-3 8-149,-4 8 0,-1 3 0,-3 5 0,-1 1-119,-5 2 1,3 7-1,-8-5 1,-3 2-76,-1 4 0,-7-4 0,-3 2 1,-4 0-117,-7-1 1,1-3 0,-5-8 0,2-1-335,-3-5 0,5-3 0,-4-10 0,3-4-300,3-5 0,1-7 797,5-5 0,-5-4 0,6-8 0</inkml:trace>
  <inkml:trace contextRef="#ctx0" brushRef="#br0" timeOffset="584">961 448 7951,'18'6'516,"-1"2"0,1 0-150,-1 0 1,1 3-1,-1-3 1,-1 2-100,-5 3 1,3 3-1,-6 1 1,-1 3-275,1 3 0,-2-4 0,-6 5-924,0-5 0,-2-3 397,-4-5 1,2-11 0,-5-13 0,1-11-1083,4-11 1616,-6-7 0,0-18 0,-7-3 0</inkml:trace>
  <inkml:trace contextRef="#ctx0" brushRef="#br0" timeOffset="935">1031 47 7951,'18'2'404,"-1"4"0,0 1 0,1 7 1,-1-2-401,1 1 0,-1 5 0,1 3 1,-1 4 101,1 2 0,-1 2 1,1 6-1,-1 0-36,1 0 1,-3 6-1,-1 2 1,-5-1-9,-1 1 0,-2 4 0,-6-9 1,2-3 146,4-4 0,-4-9 1,5-1-219,1-7 0,-4-9 0,8-10-211,1-7 0,-3-5 0,2-7 1,1-5 46,3-4 1,1-2-1,1 0 1,-1 2 84,1 4 0,-5-2 0,1 8 1,1 2 325,-1 1 1,-1 10 0,5 5 188,-1 3 1,-5 9 0,-2 7-1,-2 5-138,-5 5 0,1 7 1,0 0-1,2 6-291,-2 3 1,-2 1 0,-2-6 0,0 0-185,0 0 1,0 0-1,0-2 1,0-4-953,0-6 1,0-9-429,0-3 1,8-14 1565,3-3 0,5-16 0,1-5 0</inkml:trace>
  <inkml:trace contextRef="#ctx0" brushRef="#br0" timeOffset="1100">1782 571 7582,'18'0'782,"-1"0"0,0 0 1,1 0-1,-1-2-577,1-4 1,-1 2-1,1-6 1,1 1-263,4-1 0,5-2 0,7-5 0,-1-1-398,1 1 0,0-1 0,0 1 0,-2 0-266,-4-1 0,2 3 1,-9 1-1,-5 4 721,-3 2 0,-10-13 0,3 2 0</inkml:trace>
  <inkml:trace contextRef="#ctx0" brushRef="#br0" timeOffset="1567">2114 82 7951,'-16'-18'440,"3"1"1,1 1 784,-1 5 0,3-3-933,-2 8 0,8 8 0,-3 12 0,1 7-160,0 8 0,0 6 0,6 6 1,0 5-173,0 5 1,0 3-1,0 2 1,0 3-333,0-3 0,6-2 0,4-3 0,3-3-376,7-1 0,7-16 0,-2-2 0,2-10 248,4-7 1,4-6 0,4-12 0,2-8 496,-3-7 1,-1-6-1,-2-8 1,2 0 288,4 0 0,-10 0 1,2 0-1,-4 2 493,-2 4 1,-5 2 0,-1 6-1,-6-1 2381,-3 7-2443,-8 5 0,-4 10 0,-12 0 0,-3 2-314,-3 4 0,-7 4 0,-2 9 0,0 2-393,3 3 0,-1-1 1,4-6-1,3 1-84,5-1 0,3 1 0,-1-1 0,5 1-65,4-1 1,2-5 0,2-1 0,5 3-55,11 2 0,1-5 0,8 1 0,1-1 273,-1-1 0,2 6 1,4-7-1,-2 3 238,-2 0 1,-6-1-1,5 9 1,-3 1 113,-4 2 1,-3 1 0,-7-7 0,-5 1-246,-4-1 0,-2 1 1,-4-3-1,-6-1-479,-7-3 1,-6-5 0,1 4 0,-3-2-833,-2-5 0,4-1 0,-5-2 1,1-2-251,0-3 1,6-5 0,-3-8-1,3 1 1374,-2 0 0,3-9 0,-5-1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07.3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332 315 7952,'0'-44'264,"0"3"0,-2 4 216,-4 2 0,4 0 0,-5 2 0,-1 4 141,-4 6 1,3 5-1,-5 7 1,-3 5-49,-5 4 1,-3 10-1,4 5 1,-5 11-240,-1 11 0,0 7 0,-2 13 0,6 3-255,3 6 1,9 6 0,1 3 0,2 3-90,4-2 1,2-2-1,4-4 1,6-4-386,10-6 1,1-4-1,12-5 1,6-7-555,7-7 1,1-13 0,4-3 0,3-7-2282,4-5 3230,3-9 0,1-15 0,2-10 0</inkml:trace>
  <inkml:trace contextRef="#ctx0" brushRef="#br0" timeOffset="733">734 542 12111,'0'20'356,"0"3"0,0-2 1,0 7-1,0 1-175,0 4 1,0-2 0,0 11 0,0-1-69,0 0 0,0-2 0,0-8 0,0-4-356,0-2 0,2-11-201,4-14 1,-2-10 0,7-13 0,1-8 6,-2-8 1,5-4 0,-3-5 0,1 3 256,-1 2 0,1 5 1,-5 6-1,0 5 587,0 2-89,5 2 1,-11 15 0,6 10 0,-2 12-35,0 7 0,0 10 0,-6-2 0,0 4-92,0 2 0,0-6 0,0-2 0,0-2-45,0-3 1,0-3-1,0-1 1,1-1 54,5 1 0,-4-7-349,4 1 0,-2-10 0,0-4-248,2-14 1,5-3-1,-3-10 1,0 0 75,0 2 0,3-6 1,-3 5-1,0 1 237,-1 4 0,1 4 0,-4 1 150,2 1 123,8 7 1,-13 16-1,5 11 1,-4 5-180,-2 3 0,2-4 0,2 6 0,2-1-345,-2-5 0,0 4 1,0-2-1,3-3-143,3-7 1,-4 1 0,5-8 0,3-2-58,2-2 1,-1-4 0,-1-4-1,-3-6 378,3-3 0,1-3 0,3 1 1,-1-1 300,1 1 0,-1-1 0,1 1 314,-1-1 1,6 3-1,1 1 1,-3 5 235,-1 1 1,3 0 0,2 4-1,2-2-303,4 3 0,-6-5 0,1 2 0,-3 2-240,0 2 1,4 4 0,-7 4-1,-5 4-29,1-1 0,-8 7 1,-3-5-1,-3 5-34,-2 1 1,-2-1 0,-3-2-1,-7-3-220,-4 3 1,-3 1 0,-4 1 0,-4-5-50,-1-5 0,-5-4 0,6-2 0,0 0-272,4 0 0,3-2 0,5-4 0,1-5-283,3-5 0,7-1 0,0-1 0,8 1 106,7-1 1,7 1 0,3 0 627,3-1 0,7 1 0,-4-1 0</inkml:trace>
  <inkml:trace contextRef="#ctx0" brushRef="#br0" timeOffset="1134">1921 665 7894,'18'-6'79,"-1"0"0,1-6 0,-3 5 921,-3-3 1,2-2-301,-9-5 1,-1 1 0,-8 3 0,-3 3-319,-3 2 1,-2 2 0,-7 6 0,-2 2-92,-3 4 0,1 6 0,6 9 0,-3 4-195,-3 2 0,9-3 0,-3 5 1,1 0-58,1-2 0,5 6 0,2-6 0,2 0 25,1-3 1,-1 1 0,8-2 0,4-3-77,5-7 0,11-5 0,3-8 1,2 0-51,4 0 0,2-15 1,2-11-1,-2-11-183,-4-9 0,4-5 0,-4-1 0,2-2 24,-2-5 1,-4 3 0,-7-6 0,-1 2 153,1 4 1,-8 3-1,-5 7 1,-3 7 136,-2 8 1,-2 13 409,-3 13 1,-5 12 0,-8 9 0,3 7 93,3 4 1,-3 8 0,5 6 0,0 0-457,4 1 0,5-3 1,1 6-1,0-2-555,0-5 0,0-1 0,1-2 0,7 0-422,10 0 0,1-2 0,12-2 1,6-4-284,8-2 0,5-3 0,4-9 0,3-3-881,1-2 2023,0-2 0,2-22 0,2-3 0</inkml:trace>
  <inkml:trace contextRef="#ctx0" brushRef="#br0" timeOffset="1400">3161 577 9549,'-17'-7'2436,"-1"5"1,3-4-1,3 14-1900,6 9 0,5 8 0,1 10 1,0 2-347,0 4 1,0 11-1,0 12 1,0 8-327,0 9 1,-6 11 0,3-38 0,0 2 0,1 1 0,0 1-273,1-1 1,0 0 0,-2 3 0,0-1 0,0-5 0,0 0 0,1-2 0,1-1-653,-1 44 1,2-29 0,2-17 0,1-22 357,3-21 1,8-22 0,-4-21-1,1-13 135,1-12 1,-8-12-1,3-4 1,-1-3 566,0-8 0,0 1 0,-14-7 0,-2 8 0</inkml:trace>
  <inkml:trace contextRef="#ctx0" brushRef="#br0" timeOffset="1600">3057 839 7807,'-10'-62'222,"2"2"1,8 10 0,0 3 296,0 6 1,8 12 0,4 8-1,3 5 200,3 5 1,5 7-1,2-2 1,0 4-247,1 2 1,5 2 0,-4 4 0,0 5-361,-4 5 0,-3 7 1,-3 2-1,-1 3 10,-5 3 1,-3-4 0,-8 2-1,0 2-71,0 2 1,-8 2 0,-3 0 0,-7 0-322,-5 0 0,1 2 0,-5 1 0,0 3-524,0-2 0,0-8 1,-4-4-1,4-4-723,1-7 0,5-10 0,9-18-35,7-11 1551,3-16 0,2-13 0,0-11 0</inkml:trace>
  <inkml:trace contextRef="#ctx0" brushRef="#br0" timeOffset="1833">3808 106 9351,'17'-18'647,"1"1"0,-1 1 0,2 5 0,3 3-43,1 0 1,0 8 0,-5 0 0,1 10-29,4 5 0,-3 5 1,3 3-1,-3 8 12,-3 8 0,0 6 1,1 9-1,-3 2-229,-3 2 0,-4 10 0,-8 2 0,-2 8-233,-4 1 0,-11 5 0,-12-9 0,-4-1-306,-2-2 0,0-12 1,0-7-1,2-13-749,4-9 0,-2-11 0,7-11 0,3-1-1370,2-4 1,3-10 2298,4-5 0,-3-5 0,5-1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3:59.4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245 297 7978,'-7'-10'211,"3"-3"0,-6 5 1462,2-2-1214,2 6 1,6-2 0,0 12-1,0 6-105,0 3 0,-2 11 0,-1 3 1,-3 6-252,2 5 0,2 5 0,2 9 0,0 5-19,0 5 0,-6 4 0,0 1 0,0 3-515,-1 4 0,3-2 1,-6 3-1,2-5-502,4-10 0,3-15 1,1-12-1,0-10 343,0-6 1,0-11 0,0-12 0,0-17 589,0-18 0,7-17 0,3-6 0</inkml:trace>
  <inkml:trace contextRef="#ctx0" brushRef="#br0" timeOffset="267">1 297 7978,'10'-35'604,"-5"2"1,-3 2-686,-2 2 1,8 2 0,4-2 0,3 5 555,3 5 0,5 7 0,2 1 0,2-1 32,4 2 1,2 1 0,2 5 0,0-2-297,0 2 1,6 2 0,0 4 0,-4 4-146,-6 5 1,0 7-1,-8 3 1,-2 4-14,-1 3 0,-5-5 1,-3 6-1,-6 4-47,-4 6 0,-4-2 0,-4 5 1,-6-1-141,-3 0 1,-9 2 0,-1-3 0,-4 7-170,-8 3 0,2-5 1,-5-4-1,3-4-318,2-2 0,0-2 0,2-6 0,4-8-337,5-5 1,5-10 0,3-1 957,5-6 0,3-7 0,16-15 0,2-3 0</inkml:trace>
  <inkml:trace contextRef="#ctx0" brushRef="#br0" timeOffset="700">699 786 8024,'-2'-18'522,"-3"1"0,1 1 0,-6 3 589,2 1 0,-5 3-603,1-3 0,4 6 0,2 12-227,5 6 1,-5 3-1,0 4 1,2 3-130,2 1 1,2 8 0,0-4 0,0 2-72,0 1 0,0-3 1,0 4-1,0-4-246,0-2 0,0-2 0,0-3 0,2-1 3,4-1 1,-2 1 0,7-13 0,3-2-210,1-2 1,3-4 0,1-4 0,3-6-64,1-3 1,6-12-1,-4-6 1,1-6 209,-1 0 0,-2 2 0,-5 2 0,-3 0 183,-3 0 1,1 2 0,-5 4 230,2 6 1,-6 9-1,-1 5 220,-6 1 0,-1 10 0,-6 10 1,2 5-25,4 6 0,-3 3 0,1 5 0,0-2-337,-2 2 0,6-6 1,-4 0-1,5-2-400,1 1 0,1-1 1,3-5-1,4-3-106,2-3 0,-4 1 0,5-7 0,3-2 457,1-2 0,11-2 0,1 0 0</inkml:trace>
  <inkml:trace contextRef="#ctx0" brushRef="#br0" timeOffset="1151">1188 332 6261,'-11'-18'2228,"-1"1"0,2-1-1218,-1 1 0,3 9 0,8 8-574,0 10 0,6 5 1,2 5-1,-1 3-259,1 6 1,4 6-1,-4 4 1,-1 4-258,1 1 1,-2 3 0,-6 7 0,0 3-82,0 1 1,0 0 0,0-8-1,0-1-76,0-3 1,0-9 0,0-2 0,0-10-916,0-5 1063,0-10 1,6-24 0,1-13 5,3-2 1,0-6 0,3 8 0,-1-2 82,2-1 0,-5 9 1,3-2-1,2 5 4,1 7 0,3 3 0,-1 8 1,1 0 29,-1 0 0,0 2 1,1 4 31,-1 5 0,-1 11 1,-3 3-1,-3 0 50,-2 0 1,-2 4 0,-6-3 0,0-1-90,0 0 0,-10 4 1,-5-4-1,-9 1-82,-3-1 0,0-8 1,-4-5-1,2 0-336,-2-3 1,-2-1 0,0-10 0,4-6-341,5-9 0,5-2 1,3-11-1,5-3-1197,5-5 1928,4 1 0,10-14 0,1 7 0</inkml:trace>
  <inkml:trace contextRef="#ctx0" brushRef="#br0" timeOffset="1401">1608 559 8592,'0'-18'114,"0"1"0,0 5 0,0 1 0,0-3 1191,0-1 1,0-3-193,0 1 0,0 5-790,0 0 0,0 10 0,0 4-158,0 14 1,0 9 0,0 10 0,0 2-116,0 4 0,0 3 0,-2 9 0,-2-1-369,-2 0 1,0 5 0,6-3-1,0-3-646,0-1 1,2-9 0,2-6 0,4-10-862,1-6 1,3-9 1825,5-4 0,9-20 0,1-5 0</inkml:trace>
  <inkml:trace contextRef="#ctx0" brushRef="#br0" timeOffset="1565">1817 803 7943,'0'-9'1660,"0"-7"1,0 16-1,0 0-1477,0 10 0,0 5 1,0 3-1,0-1-341,0 1 1,0 1 0,0 3 0,0 1-1620,0-2 1,0-1 1776,0-3 0,0-7 0,0-2 0</inkml:trace>
  <inkml:trace contextRef="#ctx0" brushRef="#br0" timeOffset="1698">1817 472 8728,'-8'17'889,"6"1"0,-3-1-978,3 0 1,9-5 0,5 0-1,4 1-169,1 3 0,1-1 0,-1-1 0,2-2 258,5 1 0,3 10 0,8 5 0</inkml:trace>
  <inkml:trace contextRef="#ctx0" brushRef="#br0" timeOffset="1899">2184 681 8216,'0'-11'4510,"0"-1"-3257,0 0 0,-2-3-872,-4 3 1,2 4 0,-5 10 0,-1 4-364,0 6 1,0 3 0,-3 3 0,3 1-10,2 4 1,-3 5 0,5 5 0,2-2-378,2-2 0,2-2 0,0 2 0,2-4-562,4 0 0,4-7 1,9 1-1,2-7-2326,3-4 3256,7-2 0,4-6 0,9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02.2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 1170 7892,'0'-25'344,"-2"6"0,-2-5 0,-2 3-165,3-2 1,1 9 0,0-3 993,-4 1-829,4 1 0,-6 13 0,8 7 0,0 11-152,0 7 1,0 4 0,0 8 0,0 0-30,0 0 1,0 6 0,0 2 0,2-1-27,4 1 1,-4 4-1,4-9 1,-2-3-150,1-4 0,-3-9 1,6 3-110,0 0 0,2-13 0,7-4 0,0-16-27,1-15 1,-1-10-1,1-10 1,-1-10-22,1-9 0,-1-4 0,3 0 0,1 4 73,2 2 1,-5 4-1,-9 9 1,1 8 149,0 8 58,-6 6 0,4 23 0,-8 10 1,0 9 107,0 7 0,0 13 0,1-2 1,3 3 315,2 5 0,2 4 0,-4 9 0,4 4-377,1 2 0,-3 2 1,6 10-1,-1 4-35,-1 3 0,0 6 0,-6-11 0,1-2 144,-1-2 0,-2-3 1,-2-3-1,0-5-104,0-9 0,-2-11 0,-2-1 0,-3-5-80,-3-5 0,4-13 1,-5-11-69,-3-4 1,-2-10 0,-3-4-1,-2-5-74,-3-6 0,-1 1 1,2-7-1,-4-2-135,0-2 0,-8-2 1,2 0-1,-6 0-46,0 0 0,4-5 1,4 1-1,4 4 110,2 4 0,9 8 1,8-5-1,3 3-31,-1 4 0,8 7 1,11 3-1,9-1-28,7 2 1,4-3 0,2 5 0,2-2-164,3-3 1,-1 3-1,6-2 1,-1-1-401,1-3 0,-4-1 0,3-1 1,1 1-1739,0-1 2489,-7 1 0,5-1 0,-8 1 0</inkml:trace>
  <inkml:trace contextRef="#ctx0" brushRef="#br0" timeOffset="552">763 87 7961,'10'-17'572,"4"-1"0,-7 3 91,3 3 1,0 3 0,3 5 0,-1-2-370,2 2 1,-5 2-1,3 2 1,2 0-218,1 0 0,3 8 0,-1 3 0,0 5-38,1 1 1,-6 7 0,-3 1 0,-1 0-202,-4 0 0,-2 5 0,-2-5 1,0 0 83,0 0 1,-2 0-1,-4-3 1,-6 1 151,-3-2 1,-3 1 0,1-1-1,-2 2 22,-5-1 1,5-3 0,-4-1 0,3-3 23,3-3 1,5 1-173,0-7-112,9 0 0,3-8 0,11-4 0,7-5-266,5-5 0,-2 4 1,8 1-1,2-1-188,2 2 0,4-3 0,2 7 0,2 2-399,-2 2 1,-2 2 1016,-3 0 0,1 16 0,0 3 0</inkml:trace>
  <inkml:trace contextRef="#ctx0" brushRef="#br0" timeOffset="987">1514 891 7865,'-7'9'550,"3"-1"3200,-8-8-3438,8 0 1,4-6-1,14 1 1,5-1-277,4-2 1,7 6 0,-5-4 0,2 4-429,4 2 1,-4 0 0,0 0-1,-1 0-520,-5 0 1,-2 6-1,-1 2 1,-3 4-47,-3 7 0,-4-2 958,-8 7 0,0-5 0,0-1 0</inkml:trace>
  <inkml:trace contextRef="#ctx0" brushRef="#br0" timeOffset="1153">1602 1153 8086,'-8'9'754,"-4"-3"0,3-4 960,-3-2-1275,8 0 1,-2-6 0,12-1 0,6-3-408,3-4 0,5 5 1,1-3-1,2-2-621,-1-1 0,3 5 0,-2 2 1,0 3-60,3-1 1,-7 0-1,4 6 1,-3 0-1179,-3 0 1826,1 0 0,7 8 0,2 1 0</inkml:trace>
  <inkml:trace contextRef="#ctx0" brushRef="#br0" timeOffset="1385">1637 1345 11385,'-12'-2'1730,"0"-4"0,10 4-1427,2-4 1,8-1 0,10 1 0,-1 2-518,0 2 0,7 2 0,-1 0 0,0 0-764,3 0 0,-7 0 0,6 0 0,-2 0 978,1 0 0,7 0 0,-4 0 0</inkml:trace>
  <inkml:trace contextRef="#ctx0" brushRef="#br0" timeOffset="1753">2300 873 7808,'-2'18'1483,"-4"-1"0,5-5 0,-3-1-997,8 3 1,-1 0-1,9 1 1,2 1-380,1 3 0,3 4 1,-1 1-1,2 5-666,5 4 1,-3 8 0,6 1 0,0 1-106,1 0 0,-1-1 1,2-5-1,-6 0 664,-3-4 0,5-10 0,2 3 0</inkml:trace>
  <inkml:trace contextRef="#ctx0" brushRef="#br0" timeOffset="1936">2632 1030 7808,'-17'-17'279,"-1"0"0,3 5 1,1 0 656,2-1 1,3 3-1,-5 0-220,2 2 1,1 5-1,-5 8 1,1 9-512,-3 7 0,11 7 1,-11 6-1,1 3-320,-5 4 0,3 6 0,-4 9 0,5 2-269,6-2 0,-3 5 1,5-3-1,1-2-1281,3-2 1,4-11 1664,2-8 0,8-16 0,1-11 0</inkml:trace>
  <inkml:trace contextRef="#ctx0" brushRef="#br0" timeOffset="2336">2789 314 11616,'0'-17'735,"2"-1"-512,4 1 1,4 7 0,7 5 261,1 3 1,-7 9 0,-1 5 0,-2 3-287,-4 3 0,-1 1 0,1 3 0,2 3-340,-2 2 0,-2-4 1,-4 5-1,-2-1-64,-2 0 1,-5-4 0,3 4 0,0-1 68,0-5 1,1 4 0,3-2 0,-2-1 120,2-3 0,2-1 0,2-1 1,2-1 277,4-5 1,4 3 0,7-6 0,1-1-6,-1 1 0,6-2 1,1-4-1,-1 2-61,2 2 0,-6 1 1,5-3-1,-7 4-37,-5 2 0,1 1 1,-7 7-1,-2-1-148,-2 1 1,-4-1-1,-6 1 1,-7 1-267,-6 4 1,-9-3 0,5 1-1,-2-5-426,-4-5 0,0-1 0,2 2 0,6-7-1277,3-3 1,3-2 463,-1 0 1493,8-7 0,3-11 0,7-9 0</inkml:trace>
  <inkml:trace contextRef="#ctx0" brushRef="#br0" timeOffset="2720">3208 1065 8556,'-17'10'1134,"5"-2"1,3-6-560,1 4 1,4-4 0,10 3 0,5-3-286,5-2 0,7 0 1,2 0-1,3 0-190,3 0 0,2-6 0,2-1 1,1-1-340,5 0 1,-10-3 0,4 3-1,-2 0-422,0 0 1,2 2 0,-2 5 0,-4-3-1000,-6-2 0,-3 0 1660,-3 6 0,1-8 0,-1-1 0</inkml:trace>
  <inkml:trace contextRef="#ctx0" brushRef="#br0" timeOffset="2902">3523 734 7773,'-18'0'966,"1"0"1,-1 0-472,1 0 0,5 2 0,2 3 1,3 7-357,3 3 1,2 11-1,2 3 1,0 4-443,0 2 0,0 7 1,0 5-1,2 5-387,4 7 1,3-5 0,9 4 0,1-5 689,5-7 0,3 5 0,8-7 0</inkml:trace>
  <inkml:trace contextRef="#ctx0" brushRef="#br0" timeOffset="3286">4047 1065 7773,'17'-35'-161,"-1"1"1,-3 1 0,-3 1 760,-2 3 0,-3 2 0,-5-2 0,0 6 580,0 3 0,0 3-141,0-1 0,-7 9 0,-5 3-654,-3 4 1,-3 10 0,1 3 0,-1 7-399,1 5 1,-1-1 0,1 7 0,-1 2-264,1 2 0,-1 4 1,1 1-1,-2 5-20,-5 2 0,11-5 0,-3 5 0,4-2 41,3-4 1,5-3 0,-2-3-1,6-3 109,6-7 1,4-12 0,7-5-1,2-4-94,5-2 0,3-13 0,6-9 0,-2-7-146,-2-8 0,0-7 0,4 3 0,-4 2 174,-5 2 0,-5 2 0,-2 2 1,-1 4 87,-4 6 466,3 4 0,-13 11 0,4 8 151,-4 9 1,-2 7-1,0 3 1,0 3-193,0 1 0,0 6 0,0-4 0,0 3-439,0 3 0,0-4 0,0 0 1,0-2-589,0-4 0,0-1 1,2-5-1,2-1-399,1-2 1,9-10 0,-2-2 1124,3-10 0,3-13 0,-1-5 0</inkml:trace>
  <inkml:trace contextRef="#ctx0" brushRef="#br0" timeOffset="3436">4361 1083 7773,'6'-12'318,"2"3"95,1 1 0,-3 0 0,6 4-160,1-2 1,3 8 0,1 10-1,1 3-153,-1 3 1,7-1-1,1 1 1,0-1-410,0 1 0,6-1 0,-4 1 1,3-3-235,-1-3 0,-8 1 1,2-7-850,-3-2 1392,-11-2 0,7-2 0,-6 0 0</inkml:trace>
  <inkml:trace contextRef="#ctx0" brushRef="#br0" timeOffset="3585">4728 978 8264,'-12'-6'486,"0"0"0,3-1 1,-5 3-1,3-2 194,-3 2 0,4 4 0,-1 6 1,-3 7-498,-2 9 1,-1-1 0,-2 8 0,-3 4-741,-1 6 0,6 0 0,5 6 1,0-3 556,3-3 0,-7 6 0,6-1 0</inkml:trace>
  <inkml:trace contextRef="#ctx0" brushRef="#br0" timeOffset="3752">4833 1170 8270,'17'-6'0,"0"-1"145,1-3 0,7-2 0,4-5 0,4-1 256,2 1 1,0-3 0,2-1 0,2-2-168,2 1 0,-1 3 0,-7 4 0,-2 1-1005,-2 2 1,-13 8 0,-1 1 770,-5 6 0,-12 7 0,-7 8 0</inkml:trace>
  <inkml:trace contextRef="#ctx0" brushRef="#br0" timeOffset="3936">5164 803 8420,'-17'-7'1028,"-1"-5"1,1-4-163,-1-1 0,7 9 0,1 8-529,2 10 1,3 5-1,5 5 1,-2 3-348,-4 6 1,4 6-1,-4 4 1,4 4-305,2 1 0,0 1 0,-2 5 0,-2 1-424,-2 3 0,1-3 0,5-5 1,0 1-1138,0-3 1875,7-9 0,3-9 0,8-9 0</inkml:trace>
  <inkml:trace contextRef="#ctx0" brushRef="#br0" timeOffset="4335">5304 576 7773,'18'-15'1101,"-1"3"1,-5-1-198,-1 7 1,-1 2-1,2 10 1,-7 7-306,-3 9 0,4 7 1,0 10-1,-2 3-326,-2 3 0,-2 7 0,0 8 0,0 3-298,0 3 1,-2 1-1,-2 5 1,-2 2-109,2 2 0,2-8 0,2-10 0,0-8-506,0-9 0,0-6 163,0-23 0,2-16 1,2-25-1,4-6 189,2-6 0,-1 2 1,5-6-1,-2 3 215,1 3 1,9 2-1,1 4 1,-2 4 213,-1 6 0,-3 11 1,0 4-1,3 2 203,3 1 1,-3 1 0,3 10-1,-2 5-3,2 5 0,-9 9 1,2 4-1,-7 4-156,-5 2 1,-2 0 0,-4 2-1,-4 2-30,-5 1 1,-5-5 0,-1-6-1,-3 1-167,-3-3 0,4 4 0,-7-8 0,3-4-678,0-5 0,0-6 1,5-8-1,1 0-433,-1 0 1,7-2 0,1-6-1,0-9 1122,0-11 0,-9-5 0,-8-1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11.4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53 245 7904,'-6'-17'393,"-1"-1"1,-1 1 708,0-1 0,2 7-276,6-1 1,0 10-254,0 2 1,0 8-1,0 11 1,2 7-293,4 8 1,-4 3 0,6 10 0,-2 3-295,-1 7 0,1 5 1,-6 8-1,0-1-275,0 1 0,0 10 0,-2 7 0,-2 8-556,-1 2 1,-7-4 0,6-11 0,2-8-211,2-8 1,2-16 0,0-19 610,0-17 1,0-24 0,2-27 0,2-11 442,2-9 0,6-14 0,-5-1 0,1-6 0,0-5 0,-2-5 0,-6-5 0,0 4 0,0-6 0</inkml:trace>
  <inkml:trace contextRef="#ctx0" brushRef="#br0" timeOffset="232">1 140 7904,'0'-34'0,"2"6"0,2 5 0,3 4 816,3 1 1,2 9-1,7 3 1,5 4-123,5 2 1,4 0-1,3 2 1,5 4-293,6 5 0,-3-1 1,1 1-1,-4 3-241,-8 2 1,0 1 0,-10 2 0,-2 5-93,-1 5 0,-10-2 0,-5 2 0,-5 2-11,-5 2 0,-7 2 0,-11 2 0,-7 2-296,-3 2 1,-7-1-1,-3-3 1,-2 2-193,-3 2 0,5-6 0,2-8 0,7-2-788,4-4 1,5-3 0,10-5 351,3-1 1,6-8 0,14 2 0,9-4 865,11-2 0,5-8 0,2-2 0</inkml:trace>
  <inkml:trace contextRef="#ctx0" brushRef="#br0" timeOffset="383">734 804 9463,'12'0'9079,"0"0"-6844,-1 0-5939,-1 0-2537,-2 0 6241,-8 0 0,0 0 0,0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10.3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18 268 7881,'-2'-17'503,"-4"0"1,4-1 0,-3 1-672,3-1 0,7 1 0,3 1 0,2 3 491,4 1 1,1 8-1,3-2 1,-1 4-75,0 2 0,1-6 0,1 1 0,3 1-74,1 2 0,2 4 1,-3 2-1,1 3-70,-2 3 0,-1 2 0,-5 5 0,-1 1-66,-3-1 1,-1 1 0,4-1 0,-5 1-114,-1-1 1,4-5 0,-5-1-1,3 1-14,4-2 1,3 3 4,6-7 1,3 0-1,3-8 1,-4-6-31,0-9 1,-3-3-1,7-9 1,0-2-134,-2-2 1,4 4 0,-6 0-1,0 0-181,1 2 1,-5 1 0,-7 11 0,-5 1-183,-1 3 0,-2 11 1,-8 4 608,-4 11 0,-4 14 0,-15-2 0,-2 8 0</inkml:trace>
  <inkml:trace contextRef="#ctx0" brushRef="#br0" timeOffset="350">158 618 8255,'-18'-8'1212,"3"4"-637,3-8 0,4 7 1,10-7-296,4-2 0,-2 7 0,8-1 0,1 2-120,3 0 1,7-5-1,0 5 1,1 2-189,1 2 0,-4-4 0,6 0 1,1 2-92,-1 2 1,-4 2 0,4 0 0,-2 0 42,-3 0 1,3 0 0,-2 0 0,-1 0 121,-3 0 1,-7 6-1,-1 2 1,1 2 122,-2 3 1,-1 3 0,-5 1-49,2 1 0,0-7 1,-4-1-1,4-2-293,5-4 0,-1 0 0,2 0 0,1 1-160,3-1 1,1-4 0,3-4-1,1-3-424,2-3 1,6 4 0,-3-4 0,-1 1 755,0-1 0,6-2 0,-4-5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28.3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59 480 8158,'-23'-6'1013,"-1"1"1,13-1-506,16 6 1,11 2-1,17 2 1,0 1-35,4-1 1,9-2 0,1-2 0,3 0-233,3 0 0,1-8 1,4-3-1,4-5-302,1-1 1,-1-1 0,-6 1 0,0-1-603,-5 1 0,-1 5 0,-11 3 0,-6 1-270,-8 4 0,-7 4 0,-7 6 0,-5 5 932,-4 5 0,-10 9 0,-1 2 0</inkml:trace>
  <inkml:trace contextRef="#ctx0" brushRef="#br0" timeOffset="184">321 760 8158,'-56'15'267,"3"-1"1,8-5 416,7-1 0,11-2 1,5-4-365,9 4 1,7-4 0,12 4 0,7-5-24,9-1 1,5-5 0,8-1 0,1 0-181,5-2 1,4-1 0,7-9 0,1 1-205,-1-1 1,-2 6 0,-1 1-1,-4-1-506,-3 2 0,5-3 0,-6 5 1,-3 0-474,-1 1 1,-4 1-1,-2 6 1066,-2 0 0,-7 0 0,3 0 0</inkml:trace>
  <inkml:trace contextRef="#ctx0" brushRef="#br0" timeOffset="417">356 113 8158,'-33'-7'0,"4"-3"0,5-2 1234,5 1-682,1 7 1,9 4 0,3 13 0,4 7-352,2 3 0,6 10 0,0 2 1,-2 10-198,-3 5 1,-1 4-1,0 5 1,0 5-270,0 4 1,-1 7 0,-3 3 0,-4-2-284,-2-5 0,4-1 1,-3-17-1,1-9-1597,4-5 2145,2-12 0,10-9 0,2-11 0</inkml:trace>
  <inkml:trace contextRef="#ctx0" brushRef="#br0" timeOffset="617">705 78 9512,'0'-17'1001,"0"0"1,0-1-559,0 1 0,0 9 0,0 10 1,0 13 86,0 12 0,-2 8 0,-4 8 0,-5 10-399,-5 9 0,-1 6 0,-1 1 0,1 3-444,-1 4 0,1-2 0,-1 5 0,1-1-548,-1-4 1,7-12 0,1-8 0,2-9 860,4-9 0,2 3 0,2-12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30.1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227 70 8000,'-17'-7'36,"-1"3"244,1-8 0,7 6 388,4-5 1,12 7 0,6-2 0,3 4-411,3 2 0,1-2 0,4-2 0,4-2-507,1 2 1,5 2-1,-6 2 1,2 0-43,0 0 0,-2 0 0,2 0 1,-5 0-1531,-5 0 1821,-2 0 0,1 8 0,-1 2 0</inkml:trace>
  <inkml:trace contextRef="#ctx0" brushRef="#br0" timeOffset="184">192 472 8000,'-17'0'250,"-1"2"1,1 2-71,-1 2 0,11-1 169,7-5 0,7-1 0,11-3 1,1-4-169,4-2 0,-1 0 0,7-3 1,2 3-468,2 2 0,-4-5 0,0 3 0,0 0-186,-2 5 1,4-3 0,-7 2 0,-3 2 471,-1 2 0,-3-6 0,0-1 0</inkml:trace>
  <inkml:trace contextRef="#ctx0" brushRef="#br0" timeOffset="450">105 140 8000,'-18'-10'0,"1"3"303,-1-1 1,1 6 151,0-4 0,7 12 0,4 6 1,4 3-107,2 3 1,0 7-1,2 2 1,2 4-145,2 4 0,5-4 1,-5 12-1,0-1-29,2 5 1,-6 3 0,5 3-1,-1-1-65,0 1 0,0-1 1,-6 2-1,0 3-258,0 1 0,0-8 0,2-9 0,2-6-279,2-6 0,7-4 0,-1-9 0,3-5 76,3-5 1,7-4 0,2-2 0,2-2-214,0-4 1,0-3 0,6-11 0,0-1 562,0-2 0,8-8 0,2 4 0</inkml:trace>
  <inkml:trace contextRef="#ctx0" brushRef="#br0" timeOffset="851">1065 332 8291,'-9'-17'2157,"1"5"-1902,8 1 0,10 1 0,7-2 1,8 4-116,2 1 1,8-1 0,-2-4-1,6 4-308,0 1 1,-2 5 0,-2-4-1,0 4-396,0 2 0,-8 0 0,-4 0 0,-4 2 564,-1 4 0,-8 3 0,-3 9 0</inkml:trace>
  <inkml:trace contextRef="#ctx0" brushRef="#br0" timeOffset="1001">1188 577 8005,'-24'11'283,"-1"-1"1,0 0 1274,0 0-1350,9-7 0,16 3 0,12-10 0,3-3-64,3-3 1,7-2-1,2-5 1,2 1-484,0 5 0,0-5 0,6 4 0,-2-1-330,-4 1 1,3-3 0,-9 5 668,-2 0 0,6-5 0,0 5 0</inkml:trace>
  <inkml:trace contextRef="#ctx0" brushRef="#br0" timeOffset="1201">1188 315 8005,'-18'0'145,"6"0"0,1 0 511,-3 0 1,7 2-194,1 4 0,4 3 1,4 9-1,2-1-317,1 1 0,9 7 0,-2 6 0,1 8-105,-1 7 1,1 5 0,-7 3 0,-2 6-334,-2 10 1,-2 0 0,0 6-1,0-6-786,0-6 1,0-6 1077,0-12 0,8-3 0,2-8 0</inkml:trace>
  <inkml:trace contextRef="#ctx0" brushRef="#br0" timeOffset="1401">1537 682 8005,'0'-10'1446,"2"21"1,2 15-1247,2 3 0,-1 2 1,-5 4-1,2 2-343,4 3 0,-4 5 0,4 7 1,-4 3-263,-2 3 0,0-9 1,0 1-1,0-7-544,0-10 1,6-6 948,-1-10 0,9-23 0,-4-5 0</inkml:trace>
  <inkml:trace contextRef="#ctx0" brushRef="#br0" timeOffset="1617">1624 559 8005,'0'-17'803,"0"-1"-312,0 1 1,8 7 0,4 2-1,3 3-213,3-1 1,-1 2-1,2 8 1,3 4-195,1 1 1,0 3 0,-5 7 0,-1 3-185,1 1 0,-3 2 0,-1-3 1,-4 3-81,-3 2 1,-3-4 0,-8 4-1,-5 1-201,-7-1 1,1 0 0,-13 4-1,1-4-47,0-2 1,-8-1-1,-6-7 1,3-1 427,1-5 0,-6 5 0,-2-7 0</inkml:trace>
  <inkml:trace contextRef="#ctx0" brushRef="#br0" timeOffset="1901">1083 35 7954,'-35'-7'0,"6"3"0,2-6 938,1 2 1,5 12 0,9 12 0,7 7-433,3 4 0,0 8 0,-2 8 0,-2 3-311,2 9 1,0 5 0,0 10 0,-1 0-186,1-1 0,2 1 0,2 0 0,2 0-335,3 0 0,3-10 0,8-8 1,-1-9-540,5-6 0,3-4 1,0-6-1,6-9 864,4-11 0,10-5 0,2-2 0</inkml:trace>
  <inkml:trace contextRef="#ctx0" brushRef="#br0" timeOffset="2118">2008 227 7954,'28'-17'404,"-3"0"0,-6 1 0,3 4 381,1 7 0,6 10 1,-4 9-1,2 7-374,4 8 1,-3 4 0,-1 2 0,-2 2 41,-4 4 0,-1-2 1,-3 9-1,-1 5-50,-5 3 1,-3 8 0,-10-4 0,-4 2-391,-5 4 1,-7 0 0,-3-4-1,-4-9-301,-3-11 1,-1-7 0,-6-4 0,1-5-1848,-1-7 0,0-5 2135,0-14 0,-8 0 0,-2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34.0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69 131 8120,'-16'-24'0,"3"1"0,3 2-102,2 1 1,1 3 703,1 0 0,4 9 1,-4 8-1,6 11-151,6 11 0,-4 9 0,6 13 0,-1 11-243,5 5 1,3 14-1,3 13 1,-9-38-1,-1 1-118,1 4 0,0 1 0,0 2 0,-1 2 1,0 5-1,0 2 0,-1 3 0,-1 2-245,1 3 0,-2 1 1,-3 8-1,0 1 1,1 1-1,0-1 1,-2-2-1,0-1-119,-1-3 0,0-1 1,-4-3-1,0 0 1,-1-4-1,0-1 1,0-1-1,1-2-203,0-4 0,2-2 0,0-1 0,2-3 0,0 31 1,0-9 476,0-10 0,-6-6 0,0-4 0,0 4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35.2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68 627 8342,'-17'-10'722,"1"0"0,2 7-157,3-3-271,7 0 1,-2 6 0,12 0-114,6 0 1,3 0-1,3 0 1,1 0-132,4 0 0,-1 0 1,7 0-1,2 0-163,2 0 1,0 0-1,-2 0 1,-2 0-86,2 0 0,2 0 0,0 0 1,-2 0-438,-2 0 1,-6 6-1,4 0 635,-1-3 0,5 7 0,-4 0 0</inkml:trace>
  <inkml:trace contextRef="#ctx0" brushRef="#br0" timeOffset="367">1221 173 8025,'-8'-20'27,"-4"-1"1,-3-2 40,-3 1 0,7 3 0,-1 2 0,-2 1 307,-1 4 1,3 3 0,1 5 51,-3-2 1,0 2 0,1 10 0,3 6-111,2 3 0,-3 4 1,3 3-1,0 5-167,0 6 1,1-2 0,3 12 0,-2-3-45,2 1 1,0 10 0,0-1-1,-2 8-104,3 4 0,1-3 0,4 3 0,3 0-231,7 0 1,6-8 0,3 1 0,4-11-507,2-7 1,2 0 0,6-14 0,0-1-1350,0-3 2084,8-9 0,-6-3 0,5-7 0</inkml:trace>
  <inkml:trace contextRef="#ctx0" brushRef="#br0" timeOffset="700">1587 435 8026,'-17'-8'793,"1"4"1,3-6-896,1 3 0,8 3 0,-2 10 446,5 5 1,1 11 0,1 3 0,3 0 18,2 0 0,6 8 0,-6 0 1,-2 8-489,-3 4 0,-1 3 0,0 8 0,0 5-173,0 1 0,-1 4 0,-5 7 1,-4 1 17,0-6 1,-5 0-1,5-12 1,-2-3-653,1-5 0,7-27 333,-2-9 0,4-25 599,2-22 0,8-16 0,2-11 0</inkml:trace>
  <inkml:trace contextRef="#ctx0" brushRef="#br0" timeOffset="916">1500 505 8026,'0'-26'89,"0"7"1,2-4 0,4 3 447,5 3 0,5 5 1,1 2-1,3 3-81,3 3 0,4 2 1,8 2-1,0 0-293,0 0 0,-2 2 1,-2 4-1,-4 5-66,-1 5 1,-5 7-1,-8 2 1,-3 1-227,-2-1 0,-2 6 1,-8-2-1,-4 4-106,-6 2 1,-11 0 0,-6 2 0,-4 1-128,-2 3 1,0 0 0,0-6 0,0 0-271,0 0 1,0-14 0,2-5 631,4-7 0,4-18 0,8-11 0</inkml:trace>
  <inkml:trace contextRef="#ctx0" brushRef="#br0" timeOffset="1083">1919 522 8026,'18'-10'280,"-1"5"1,1 3 205,-1 2 0,2 0 0,5 0 0,5 0 10,4 0 1,2 0 0,0 0 0,0 0-286,0 0 1,5 0 0,1 0 0,0 0-521,2 0 0,-7 0 0,7 0 0,-4 0-524,-4 0 1,2 0 0,-14 0 0,-2 0 832,-1 0 0,-3-8 0,1-2 0</inkml:trace>
  <inkml:trace contextRef="#ctx0" brushRef="#br0" timeOffset="1250">2356 208 8344,'-18'-8'120,"7"6"380,-1-4 1,8 6-1,-2 6-95,4 6 0,2 9 0,0 4 1,0 4-366,0 8 1,6 0 0,0 10 0,-2 3-384,-2 6 1,-2 5-1,0 3 1,2-6-160,4-4 1,-4-3 0,5-5 501,1-5 0,2-12 0,7-4 0</inkml:trace>
  <inkml:trace contextRef="#ctx0" brushRef="#br0" timeOffset="1467">2757 260 8011,'10'-12'910,"-4"1"0,-2 7 0,0 0 1,2 8-449,-3 8 0,-1 9 0,-2 4 0,0 2-268,0 4 1,0 4 0,0 4 0,0 4-358,0 1 1,0 3-1,0 5 1,0-1-609,0-5 1,-5 5-1,-1-8 1,2-3-954,2-5 1724,2-11 0,0-7 0,0-9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37.4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53 453 7887,'0'-18'1006,"0"1"-449,0-1 1,2 3-1,4 3-98,5 6 1,11 6 0,1 6 0,0 6-41,3 3 0,1 10 0,6 5 1,-2 4-215,-2 7 0,-2-2 1,2 8-1,-6 1-124,-3 3 0,-10-5 0,-5 1 0,-3 1-95,-2 3 0,-2 5 0,-5-2 1,-11-3-255,-9-1 1,-6-1 0,-4-3 0,-2-5-241,-1-4 0,1-12 0,8-7 0,4-11-398,1-5 1,3-4 0,8-5 0,3-11 905,6-9 0,-4-6 0,1-2 0</inkml:trace>
  <inkml:trace contextRef="#ctx0" brushRef="#br0" timeOffset="817">979 226 7850,'0'-28'-3,"0"-3"1,0 8 0,0 2 192,0 1 1,0 3 0,0-1 0,0 1 655,0-1 0,0 7 932,0-1-1289,0 8 0,0-2 0,0 12-112,0 6 0,0 11 0,0 6 0,0 6 47,0 6 1,0 13-1,0 16 1,-2 10-327,-4 5 1,2 10 0,-1-44-1,0 1 1,0 5 0,1 1-205,-1 5 0,0 2 0,-1 5 0,0 1 0,-2 3 0,-1 0 1,1-1-1,0-1-119,2-1 1,1 0-1,-3-1 1,2-2 0,3-9-1,0-2 1,1-5 0,0-3-694,0 38 0,2-13 0,2-14 0,6-11-1375,10-10 2293,-1-8 0,6-18 0,-11 5 0,-4 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19:39.3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690 333 7977,'10'0'2068,"-3"0"1,-7-2-1688,0-4 1,-2 4 0,-3-4 0,-7 4-132,-4 2 0,-3 0 0,-4 0 0,-6 2-190,-4 4 1,-4-2 0,-4 7 0,-6 3-8,-3 2 1,3 1 0,3 1 0,1-1-180,4 0 0,2 1 0,4-3 1,4-1-8,6-2 1,9-7 181,3 7 1,9-2 0,2 3-19,9-1 1,7-8 0,3 4-1,3-2-7,1-1 1,8 7 0,-2-4-1,4 0-255,2-1 1,0 5-1,0-4 1,0-1-251,0 1 1,0 4-1,-2-4 1,-4-1-316,-6 1 0,2 0 0,-1-4 0,-5 4 796,-5 1 0,-7 3 0,-7 5 0</inkml:trace>
  <inkml:trace contextRef="#ctx0" brushRef="#br0" timeOffset="200">113 892 7841,'-25'0'0,"-2"0"2942,0 0-1913,2 0 1,17 0-675,8 0 1,8 1-1,9 3 1,3 2-176,3-2 0,4 0 0,10 0 0,2 2-289,1-2 0,3 3 0,-4-1 1,2 0-273,-2 2 1,-3-6 0,-1 5 0,2-1-607,4 0 0,-10 6 987,4-7 0,-12 9 0,2-4 0</inkml:trace>
  <inkml:trace contextRef="#ctx0" brushRef="#br0" timeOffset="816">1214 263 7922,'-8'-18'762,"6"1"-165,-4-1 0,12 9 0,8 3 0,5 4 31,4 2 0,8 2 0,-3 4 0,1 5-469,0 5 0,-8 7 0,4 0 1,-3 1-253,-5 1 1,4 0-1,-11 6 1,0-2-6,-4 2 1,-6 2 0,-6 2 0,-8 0-167,-7 0 0,0 0 0,-9 0 0,-3 0 71,-5 0 0,1-6 0,-4 0 0,4 0 295,2-2 0,6-7 1,2-11-73,2-1 1,9-4-193,10-10 0,14 2 0,10-7 1,9-3-33,6-1 1,2 3-1,0 2 1,2 3-247,3 3 0,-3 2 0,4 2 0,-4 2-1430,-2 3 1870,0-3 0,7 22 0,3-5 0</inkml:trace>
  <inkml:trace contextRef="#ctx0" brushRef="#br0" timeOffset="1233">1633 1415 7922,'0'18'592,"0"-6"0,0-1 503,0 3 1,0-5-642,0 3 0,2-8 0,2 0-200,2-8 0,7-13 0,-1-13 0,3-4-173,3-7 0,-1-6 0,1-9 0,-1-4-114,1-2 1,-1-10-1,1-10 1,-1-7-118,-8 40 0,-1-1 1,2-49-1,-7 44 1,0 0-1,-1 2 1,0 1-106,4-47 0,-4 10 0,5 11 1,-1 10 471,0 18 1,6 7 0,-5 22 0,1 3 212,0 4 1,6 11 0,-3-3 0,5 4-1,1 2 1,1 0-1,1 2 1,2 2-151,3 1 0,7 7 0,-2-6 0,6 0-260,5 2 1,-1-7 0,6 5-1,0-4-284,-1-2 0,-3 0 1,4 0-1,-3 0-352,-3 0 1,-8 6-1,-4 2 1,-3 2 6,-9 3 1,1-3-1,-11 1 1,-1 3-167,-2 2 0,-2 1 0,-2 0 0,-3 3 775,-7 3 0,-11-3 0,-5 5 0</inkml:trace>
  <inkml:trace contextRef="#ctx0" brushRef="#br0" timeOffset="1483">2314 490 8106,'-17'0'575,"-1"0"1,3 2 0,1 2 31,2 1 1,8 3-1,-3-4 1,1 4 16,0 2 0,-2 3 0,4 9 0,-1 3-213,1 2 0,2 4 1,2 10-1,0 5-234,0 5 1,0 9 0,0 4 0,0 6-193,0 5 1,-6 5 0,0 7 0,0 1-500,-1-1 1,3 2 0,-6 1 0,2-3-177,4-8 1,-3-7 0,1-8 0,0-8-463,-2-7 0,6-18 522,-4-19 0,4-22 0,2-27 0,0-15-828,0-16 1458,8-10 0,-6-17 0,6-2 0</inkml:trace>
  <inkml:trace contextRef="#ctx0" brushRef="#br0" timeOffset="1734">2087 630 7911,'0'-20'386,"0"-3"0,0 9 1,0-3 222,0 1 1,8 9-1,3 1 1,5 4-199,1 2 0,7 0 1,1 0-1,2 0-60,4 0 1,4 6-1,4 1 1,2 3-123,-3 4 0,-1 3 0,-2 4 0,-2 3-101,-4-3 0,-4 4 1,-7-1-1,-1-1 45,1 2 0,-8-5 0,-5 5 1,-5-2-132,-5 0 0,-13 1 0,-11-7 1,-4 1-257,-2-1 1,-6 0 0,-1 1 0,-3-1-84,-3 1 1,5-3-1,2-3 1,4-4-923,2 0 1,8-7 0,4 5-1576,3-4 2794,11-10 0,9-1 0,9-9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4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0 540 7950,'0'-41'0,"0"2"360,0 6 0,0 6 1,0 10-1,0-1 1182,0 1-1075,0 7 0,6 6 0,2 14 0,0 9-125,-1 7 0,5 8 0,-4 9 0,2 4-343,3 7 1,-3-2 0,0 9-1,-1-3-236,1 0 0,-6 6 1,4-4-1,-3 0-248,1 1 1,0-3-1,-6-6 1,0 1-340,0-1 0,0-15 0,-2-8 234,-4-8 1,4-15-1,-3-14 1,3-19 425,2-16 1,-6-23 0,-2-11 0,0-14 163,5 39 0,-2-1 0,-1 1 0,-1-1 0,2-2 0,0-1 0,0 3 0,-1 0 193,-1 0 0,2 1 1,-1-45-1,-4 8 1,1 11 396,-1 14 1,6 21-1,0 12 1,6 8 229,4 7 0,8 11 1,-1-1-1,7 4-410,3 2 0,8 8 1,-4 3-1,2 7-230,0 5 1,-2-2 0,4 8 0,-1 3-61,1 1 0,-6-4 0,-2 0 0,-3 2-73,-3 2 1,0 4 0,1 1 0,-3 5-125,-3 2 1,-4 1 0,-8 9 0,0 3-52,0 6 1,-14 4-1,-3 2 1,-5 0-250,-3-1 0,4-5 0,-6-3 1,0-7-674,-1-9 1,7-14 0,-2-10 158,3-7 1,5-9 890,3-10 0,4-21 0,8-11 0</inkml:trace>
  <inkml:trace contextRef="#ctx0" brushRef="#br0" timeOffset="283">419 907 7950,'18'0'343,"-1"0"0,1 0 0,-1 0 421,1 0 0,1 0 1,3 0-1,1 0-188,-2 0 1,-1-6 0,-1 0-1,2 0-389,3-2 1,5-1-1,-6-9 1,0 1-278,3-1 0,-9-7 0,2-4 1,-7-4-87,-4-2 0,-2 0 0,-6 2 0,-2 4 61,-4 6 1,-6 3-1,-11 5 1,-6 3 194,-4 6 0,0 4 0,2 4 1,2 4 409,-2 6 0,-2 11 0,0 6 0,4 4-157,5 2 0,1 0 1,4 2-1,5 2-425,4 1 0,4 1 1,6-8-1,0-2-119,0-2 0,10-1 0,8-1 0,9-8-730,6-5 1,4-10-1,3 1 1,7-3-2467,3-2 3407,3-15 0,7 3 0,2-13 0</inkml:trace>
  <inkml:trace contextRef="#ctx0" brushRef="#br0" timeOffset="549">1031 749 8493,'-18'-11'646,"1"-1"1,5 8-1,2-3 522,3-1 1,3 6-582,10-4 1,5 4-1,11 2-533,1 0 1,6-6 0,-4-2 0,2 1-379,4-1 1,0-4 0,1 5 0,-3-1-832,2 0 0,-6-4 1,-2 5-1,-3-1 1155,-3 0 0,8-5 0,2 3 0</inkml:trace>
  <inkml:trace contextRef="#ctx0" brushRef="#br0" timeOffset="1733">1170 260 7976,'-11'-17'387,"-1"1"1,1 3 823,1 1 0,-4 6-669,8-5 0,1 9 0,5 2 0,0 10-207,0 5 0,0 8 0,2 5 0,1 3-175,3 5 0,0 11 0,-4 0 0,2 3-59,2 2 0,0 7 0,-6 1 0,0 0-120,0 0 1,5 4 0,3-6-1,2-3-257,3-7 0,3-7 1,3-12-1,3-8-203,1-7 0,8-6 0,-4-10 0,2-6 65,0-9 0,0-11 1,4-12-1,-1-7 27,-3-3 0,-10-3 0,0 1 0,-7 1 372,-4 5 0,-2-3 0,-6 9 0,0 3 373,0 6 1,-8 0 0,-4 7 0,-5 3 204,-7 2 0,5 7 1,-4 2-1,3 2 99,3 5 1,-1 3 0,1 5 0,0 7-292,-1 4 1,6 9 0,3 4-1,1 4-309,4 2 1,2 0-1,2 0 1,2 0-298,4 0 0,-2-1 0,7 1 0,3-2-261,2-4 1,1 3-1,2-7 1,3-2-460,1-4 1,0 1 0,-5-14 0,-1-2 4,1-3 0,3-10 0,-2-9 0,-3-9 816,0-6 1,-9-2 0,-1-2-1,-4 0 243,-2 3 1,0-3 0,0 11 0,0 1 477,0 0 0,0 2 1,-2 7-1,-2 3 2245,-2 1-2262,1 8 1,5-2 0,2 12 0,1 6-376,3 3 0,6 3 0,-4-1 0,-1 3-129,1 3 0,4-2 0,-6 6 0,-3-1-14,-1-5 1,4 4 0,0-2 0,-2-1-215,-2-3 0,-4-1-205,-4-1 0,4-9 44,-4-8 0,4-4 0,2-11 0,0-5-46,0 1 1,2-8-1,2-1 1,4-1-36,2 0 1,1 2 0,7-2-1,-1 6 13,1 3 0,-1 3 1,1 1-1,-1 5-41,1 5 1,-1 4-1,1 2 1,-3 2 202,-3 4 1,3-3-1,-5 9 1,2 2 228,-1 1 0,-7-3 31,2-1 71,-4-7 1,-2-4-1,0-11 760,0-5 0,0 5 0,-2-1 838,-4-2 0,4-1 628,-4-3-1879,4 9 0,2 3 1,0 12-359,0 5 0,0 5 0,0 1 0,2 1-156,4-1 1,-4 1 0,4-1 0,-4 1-380,-2-1 1,2-1 0,2-3-448,2-1 0,1-2 0,-3-1 392,2-9 0,6-2 1,-7-11-1,1-5 195,2-3 0,-4-2 1,6 3-1,-3-1 324,-3-2 0,4-1 0,-2 7 1,0 1 833,1 5 1,-3-3 280,8 8 0,-8 2-670,2 10 0,1-2 1,-1 8-1,-2 1-268,-2 3 1,-2 1-1,2 1 1,2-1-268,2 1 1,0-7 0,-6 1 0,1 0-1248,5-3 1,-2 5 221,8-8 1,-6-2 0,3-10 434,-1-6 0,4-3 0,-5-3 0,1 1 411,0-1 1,6 1-1,-3-1 308,5 1 0,-5-1 1,1 1 235,2-1 1,-5 9 0,1 1 0,0 2 661,-1 0 1,-3 0-1,6 6-283,1 0 0,-5 2 0,0 4-310,0 6 0,-6 3 0,4 3-258,-5-1 1,1 1 0,2-1-593,2 1 0,0-1 0,-6 1 486,0-1 0,0-7 0,0-2 0</inkml:trace>
  <inkml:trace contextRef="#ctx0" brushRef="#br0" timeOffset="1950">2428 103 7894,'-2'-17'578,"-4"-1"1,4 7 0,-4-1-351,4-2 1,-3 5-653,-1-3-598,0 8 0,6-2-128,0 12 1150,0 4 0,0 7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4:05.7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34 672 8451,'-12'0'2469,"1"0"-2026,7 0 0,-2 0 1,12 0-246,5 0 1,5-2 0,3-2 0,3-4-76,1-2 0,0 7 1,-5-5-1,1 2-297,4 0 0,-3-6 0,3 5 1,-4-1-645,-1 0 1,-1 2-1,1 6-2366,-1 0 3184,1 0 0,-9 0 0,-1 0 0</inkml:trace>
  <inkml:trace contextRef="#ctx0" brushRef="#br0" timeOffset="383">505 95 8137,'0'-17'-1249,"0"-1"755,0 1 1,0 0 1641,0-1 1,0 10-688,0 8 0,6 10 1,2 11-1,0 6-154,-1 6 1,5 0 0,-4 14 0,0 3-228,-1 7 0,-1 5 0,-6 10 0,0 1-304,0 3 1,0 13 0,-2 1 0,-2 3-327,-1 2 1,-7-10 0,4-11 0,0-10-1,1-12 0,1-9 0,8-16 1,4-9 549,5-11 0,5-28 0,1-8 0</inkml:trace>
  <inkml:trace contextRef="#ctx0" brushRef="#br0" timeOffset="966">872 357 7928,'0'-17'144,"6"-1"1,0 1 915,-2-1 0,-1 1 1017,3 0-1920,-4 7 0,4 2 1,-10 10-1,-4 6-285,-1 9 1,-3 3 0,-7 9 0,-3 2 228,-1 2 1,-6 2 0,4 2 0,-1 1-661,1 3 1,-4 0 0,6-6 0,0-2 172,-3-4 1,13 2 0,-3-8 0,5-3-344,1-7 0,8 1 520,2-8 1,8-1-1,9-5 1,1 0 50,-1 0 1,3 0 0,1 0 0,2 0 157,-2 0 0,1 6 0,-1 0 0,2-2 0,-1-2 0,-3-2 0,1 0 0,1 0 0,2 0 0,1-2 0,-7-2 234,0-2 0,1 0 597,-1 6 0,-1-1 1,-2-3-191,-3-2 0,-5-6 0,4 4-507,-3-1 0,5-3 0,-4-5 0,0-1-68,-1 1 1,-1-1 0,-4-1-1,2-3 2,2-1 0,0 0 0,-6 5 0,0 1-79,0 0 1,-8-1-1,-4 3 219,-3 3 0,-3 4 0,1 8-27,-1 0 1,1 8 0,-1 5-1,3 9-76,3 7 0,-3-2 0,5 2 0,0 2-103,4 2 1,3 2 0,-1 0-1,-2 0-174,2 0 0,2 0 1,2-2-1,2-2-571,4-2 0,-2-8 1,7 3-1,3-7-144,1-5 1,5-4 0,1-8 0,4-2 886,3-4 0,-5-6 0,4-9 0,-2-4 0,-3-3 0,-3-9 0,-1-7 0</inkml:trace>
  <inkml:trace contextRef="#ctx0" brushRef="#br0" timeOffset="1420">1221 637 7838,'0'-18'630,"0"1"1,-5 9 0,-1 8 0,2 10-27,2 5 1,2 3-1,2-1 1,2 1-547,2-1 1,1 1 0,-3-1-1,4 1-202,2-1 0,-5-1 0,5-3 0,0-3-327,0-2 0,1-3 0,7-5-52,-1 0 0,-5-7 0,-1-5 0,1-5 58,-2-7 0,3 3 1,-7-6-1,0 0 479,2-1 0,-6 7 0,4-2 0,-5 3 1528,-1 3-972,0 7 0,0 10 1,0 14-1,0 7 28,0 8 0,-5 4 0,-1 2 0,2 2-93,2 4 0,2 3 0,0 11 0,0 3-228,0 6 0,0 4 1,0 2-1,0 0-143,0-1 0,0 7 0,0-2 1,0-6 125,0-8 0,-2-8 0,-2-5 1,-2-8-135,2-8 0,1-14 0,-3-13-137,-6-8 0,-1-5 0,-1-11 0,2-3-179,-1-6 1,-9-4 0,-3-4 0,0-2-189,0-2 1,-1 1-1,7 5 1,0 0-38,3 0 1,5 2 0,-1 4 163,6 5 1,12 7 0,7 5-1,7 6-253,3 5 0,10 1 0,0 1 1,8 5-460,4 6 1,-1-4 0,5-2 962,-3-5 0,9 7 0,7 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49.8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7855,'0'-17'1300,"0"-1"0,0 7 563,0-1-717,0 8-980,0-11 1,0 15 0,2 0-125,4 9 1,-4 7 0,4 1 0,-4 1-294,-2-1 0,0 1 0,2-1 0,1 3-442,3 3 0,0-4 0,-6 5 693,0-5 0,8-1 0,2-1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53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35 210 8060,'-10'-8'99,"1"0"0,5-5 289,-2 1 1,0 0-1,6-5-22,0-1 1,0 7 0,0-1-1,2 0-160,4 3 1,-2 1 0,7 8 0,3 0-41,2 0 1,-1 8-1,-1 3 1,-3 5-78,3 1 1,-6 7 0,-1 1 0,-1 2-161,0 4 0,0-4 0,-4 0 1,2 1-105,2-1 1,-1-6 0,-5 2-1176,0-3 1065,0-11 0,0-9 0,2-13 0,2-7 170,2-3 1,0-8-1,-4 4 1,2-2 141,1 0 0,1 7 0,-6-1 0,2 4 326,4 1-84,-4 1 0,6 9 1,-8 8-217,0 10 0,2 5 0,2 3 0,1 1-218,-1 4 0,4-3 0,0 3 0,0-4-253,-1-1 0,7-6 0,-2-1 221,3 3 0,3-6 0,-1-3 0,0-3 210,1-2 1,5-2-1,0-1 1,-1-5 247,-3-2 0,-1 0 1,1-3-1,2 1 122,3-1 0,-3-3 0,-7-1 1,-3-1-148,3 1 0,-1 5 0,1 0 0,-4-1-109,-2-3 1,-3-1 0,-5-1-87,0 1 0,0-1 0,0 1 0,-2 1 166,-3 5 0,-5-5 0,-8 7 202,1-1 0,-1 2 0,1 8-52,0 0 0,-1 6 0,1 2 1,1 1-145,4 5 0,-1 1 0,7 3 0,2 1-165,2 5 0,2-5 1,0 6-1,0-1-440,0-1 0,8 0 1,4-5-1,3-1-433,3 0 0,7-1 1,4-2-1,6-5 825,6-1 0,3 6 0,9-5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54.1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76 123 7886,'-17'-17'218,"-1"7"1,1 2 1342,-1 0 1,12 6-1202,12-3 0,6 1 0,15 0 0,0-2-321,0 2 0,8 0 0,6 0 0,0-1-452,1 1 0,-5-4 1,4 2-1,-6 2-563,-6 2 1,-4-4-1,-7 1 976,-1 1 0,1 2 0,-1 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54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68 7886,'-15'-18'209,"3"1"1,-3 5 0,3 3 869,-4 1 0,7 4-586,3 10 1,4 5 0,2 13-1,0 5-250,0 4 1,2 4 0,2 3 0,2 7-156,-3 4 0,-1-5 0,-2 1 0,0 1-247,0 3 0,0 1 0,0-2 0,0-3-625,0-6 0,6-6 1,2-6-640,2-6 0,1-15 1423,7-14 0,7-19 0,2-20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1:57.2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18 166 7986,'0'-18'25,"-1"1"1,-3-1 0,-2 1 469,2-1 0,2 1 0,2 0 2155,0-1-2229,0 1 1,6 9-1,2 8 1,-1 11-212,1 11 0,4 5 0,-6 10 1,-1 2 17,3 1 0,-6 9 1,4-3-1,-4 5-325,-2 1 1,0 3 0,0-1 0,0 0-51,0-3 0,-2-5 0,-2 1 0,-2-6-191,2-4 0,2-10 86,2-4 1,8-11-1,4-10 12,3-12 0,1-4 0,-3-15 0,-1-4 85,2-6 0,-1 1 0,1-7 0,-4 2 120,-3 4 1,5 3-1,-6 3 1,-2 3 713,-2 7-479,-2 4 1,0 23-1,0 9 1,0 11-47,0 7 1,-6 7-1,0 3 1,2 0-259,2 2 0,2-7 0,0 3 0,0-6-250,0-4 1,2-7-1,2 1 1,4-4-289,1-1 0,3-8 1,5-5-1,1-5 166,-1-5 1,7-11 0,-1-9 0,-2-2 343,-1-4 1,-1 0 0,1 0 0,-1 3 327,-4 3 1,-1 2-1,4 7 1,-3 3 641,-3 1 0,3 8 0,-3-2-83,3 4 0,-3 2 0,0 0-263,1 0 1,-3-1 0,2-5-381,1-6 1,-5-3 0,0-3 0,-2 1-45,-1-1 0,1-1 1,-6-3-1,0-1 111,0 2 1,-8-1 0,-3 3-1,-5 0 280,-1 3 1,-1 10-1,1 0 1,-3 4 2,-3 2 1,4 2-1,-5 4 1,5 8-125,2 7 1,-1 1 0,3 7-1,3 2-317,6 2 1,4 4 0,2 1 0,0 3-444,0-2 0,10-2 0,5-4 0,9-2-872,3-2 1,4-6 0,8 4 0,1-3-1472,-1-9 2765,-2 3 0,6-9 0,1 9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02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313 550 8182,'0'-28'245,"0"-3"0,0 8 189,0 2 0,-2 9 1,-6 6-285,-9 4 0,-1 4 0,-5 4 0,1 6 81,-1 3 1,2 1 0,-6-3 0,-1-1-48,1 2 1,6-1-1,0 1 1,5-3 13,4 3 1,7-4-319,-7 1 0,8 1-91,-2 5 1,12-5-1,6-2 1,3-2 61,3-5 1,-1 5 0,1-2 0,1-2 103,4-2 0,-3-2 0,3 0 0,-4 2 41,-1 4 0,-6-4 0,-1 5 66,3 1 0,-6 2 0,-3 7 1,-3 1-191,-2-1 0,-2 3 0,-3 1 1,-7 4-108,-4 2 1,-1-5 0,-1 3-1,3-2-80,3 0 1,-3-1 0,5-9-194,0-1 0,3-10 500,7-2 1,9-10 0,7-11 0,7-4 132,4-3 1,2 5 0,6-4 0,0 2 127,0 3 0,0-3 0,0 2 1,0 2 17,0 1 0,0 3 0,-2-1 0,-2 1-159,-2-1 0,-8 1 1,3 1-1,-7 3-21,-5 1 1,1 0 33,-7-5 1,-2 1-1,-10 3 1,-6 3 73,-3 2 1,-4 1 0,-5 3 0,-3-2 92,0 2 1,-4 2-1,6 2 1,-3 0-43,-3 0 0,6 2 0,2 4 0,4 6-125,1 3 0,3 3 0,1-1 0,4 2-268,2 5 0,3-5 1,5 6-1,2 1-286,3 3 0,5-4 1,10 0-1,3-2-261,6 1 1,4-1 0,4-7 0,2-5-91,1-5 0,7-4 1,-4-4-1,-1-4 780,1-5 0,6-13 0,-5-3 0</inkml:trace>
  <inkml:trace contextRef="#ctx0" brushRef="#br0" timeOffset="966">1064 567 8140,'-18'-17'113,"1"-1"0,-1 3 0,1 1 354,-1 2 1,1 8 0,-1-3 0,1 1 425,-1 0 0,1 0 0,-2 8 1,-3 2-516,-1 2 0,5 7 1,7 1-1,-1 5-273,3 5 1,1 1 0,8-2-1,0 4-241,0 1 1,0 3 0,2-6-1,2 0-462,1 0 1,11 4 0,-1-5-1,9-3-258,3-2 0,2-9 1,6-4-1,0-4 159,0-2 1,0-2 0,0-4 0,0-7 696,-1-9 0,-4 1 0,-3-6 0,-2 0 0,-4-1 0,-3 1 0,-7-4 0,-5 4 31,-4 2 1,-2-4 0,-2 5 0,-4 3 655,-5 2 0,-5 7 1,-1 2-1,-1 3 617,1 3 0,-1 2 1,1 2-881,-1 0 1,3 2 0,3 3-1,7 7-149,3 4 0,2 1 0,2 1-279,3-1 0,3 0 0,6 1 0,-3-1-435,3 1 0,-4-1 0,1-1 0,3-3-175,1-1 1,3-8 0,-1 2-1,1-4 142,-1-2 1,-1-14 0,-3-3 0,-1-5 255,2-3 1,-1 4 0,-1-6-1,-6 1 595,-4 5 0,-2 2 0,0 1 904,0 1 0,-2 7-844,-4 4 1,4 6 0,-4 6 0,4 6-286,2 3 1,0 3 0,0 1 0,0 2-197,0 3 0,0 1 0,2-4 0,2 3-597,2-3 1,1 4 0,-1-2-1,4-1-553,0-3 0,5-3 0,-3-5 354,3-5 0,1-8 0,-4-9 838,-7-13 0,3-1 0,-2-4 0,-2-2 0,-2-2 0,0-2 0,2 2 0,1 4 383,-1 6 1,0-3 0,0 3 1002,2 2 0,2 3-787,-3 7 1,3 5-1,4 12 1,-4 5-303,-1 5 1,-5 1 0,6 3 0,-2 1-119,0 2 1,0 6 0,-6-5 0,2-3-156,3-2 0,-3-1 0,4-1 1,-4 1-574,-2-1-183,0 1 0,0-11 141,0-7 0,0-7 0,0-11 0,2-1 117,4-4 1,-2 1 0,7-5-1,3 2 110,1 3 1,-3-3-1,0 2 1,1 4 72,3 5 1,-5 0 0,1 9 216,2 1 1,1 2-1,3 2 158,-1 0 1,-5 0 0,-3 2-1,1 2 546,0 1 0,-6 3 1,4-4 398,-1 2 1,-5 2 236,4-3 1,-4-1-453,-2 8 0,0 0-650,0 5 0,0 1 1,0-1-1,0 0-95,0 1 1,0-1 0,0 3 0,0 1 78,0 2 1,0 3 0,0-5 0,0 2-1655,0-1 0,2-5 18,4-5 0,-2-4 1,5-12-1,1-6 1488,0-8 0,-6-18 0,3-1 0</inkml:trace>
  <inkml:trace contextRef="#ctx0" brushRef="#br0" timeOffset="1098">1850 43 8129,'0'-17'-297,"0"5"339,0 0 0,5 10 0,1 2-113,-2 10 1,4 11-1,0 5 1,-1 1-266,1 4 1,6 2-1,-5 2 1,3 0 335,0 0 0,-1 7 0,7 3 0</inkml:trace>
  <inkml:trace contextRef="#ctx0" brushRef="#br0" timeOffset="1265">1989 462 8225,'0'18'863,"2"-9"0,4-3-655,6-4 0,5-4 1,4-2-1,5-3-328,1-3 0,-4 4 1,4-4-1,0 3-61,1 3 1,1-4 0,6 0 0,0 0-395,0 1 1,-2 1 0,-2 6 0,-4 0 144,-2 0 1,-2 0-1,-5 0 430,-1 0 0,-7 0 0,-2 0 0</inkml:trace>
  <inkml:trace contextRef="#ctx0" brushRef="#br0" timeOffset="1934">2373 218 7405,'0'-24'0,"0"1"139,0 2 1,-1-4 0,-3 1 0,-2 3 1479,2 2 1,-6 9-865,-1 4 0,-3 6 1,2 6-465,7 5 1,3 7 0,2 7-1,-2 8-204,-4 6 0,4 8 0,-4-5 0,4 3-106,2 3 1,0 3-1,0 1 1,0-1-143,0-5 0,0 3 0,0-7 0,0 1-336,0 0 0,2-10 0,2-10 0,4-5-228,1-7 1,3-5-1,6-12 1,1-9 107,4-12 0,-3-5 1,3-14-1,-4-3 529,-1-1 1,-3 5 0,-1 5 0,-4 5 458,-3 6 1,-1-3 215,-6 9 0,0 10 0,0 13 0,-2 11 121,-4 11 0,4-1 1,-3 6-1,3 0-375,2 0 0,0-5 1,0 1-1,0-4-285,0-1 1,7-1 0,5-1-55,4-4 0,-5-5 1,1-7-221,2 0 0,-1-7 0,1-5 0,-5-4-207,-1-1 1,4-6 0,-4-3 0,-1 1 168,1 0 1,4-4 0,-6 6 0,-1 1 391,3 3 0,-6 1 0,4 1 156,-4-1 0,4 11 222,-1 7 0,1 7 1,-4 13-1,2 1 103,2 2 0,0 14 0,-4-2 0,2 2-257,1 0 1,3 6-1,-4 3 1,4 5-88,1 1 1,-5 6-1,4 2 1,-2 3-26,0 3 0,5 0 0,-5 0 0,-2-4-102,-2-2 1,-2 4 0,0-6 0,0-4-90,0-5 0,0-8 0,0-12 0,-2-8-141,-4-7 0,-3-7 1,-9-9-1,1-5 19,-1-11 1,-1-7-1,-4-12 1,-5-4-22,1-5-1,-4-5 1,6-3 0,0-2-36,-1-2 1,3-1-1,8 9 1,3 3 164,6 7 1,4 10-1,2 7 1,2 6-137,4 5 0,6-2 0,9 9 0,4 1-272,2 2 0,2 2 0,8 0 1,2 0-401,2 0 1,0 0 0,-6 0-1,0 0-608,-1 0 0,-4 2 1381,-1 4 0,-8 3 0,4 9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05.6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332 158 7901,'0'-23'0,"-2"-1"187,-3 3 1,1 2-1,-8 1 166,-1 1 0,-1 5 0,0 2 1,3 3 20,-3 3 0,-1 2 0,-3 4 0,1 4-192,-1 5 1,1 7 0,-1 5 0,1 6-23,-1 4 1,1 4 0,-1 4 0,3 5-143,3 5 1,-1 7-1,5 0 1,0-2-185,0-1 1,3 1 0,5-2 0,2-3-206,3-1 0,5-9 0,9-4 0,5-10-150,5-7 1,4-1 0,4-13 0,2-4-26,1-6 1,9-8-1,-3-13 1,3-10 545,-3-10 0,5-5 0,-6-2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06.2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36 148 7901,'-8'-27'-46,"4"-4"1,-5 8-1,1 1 349,4 3 334,2 1 0,2 11 0,2 7 0,2 9-226,2 7 1,-1 9 0,-5 4 0,2 6-226,4 6 0,-4-2 0,4 7 0,-4 1-106,-2-3 1,0 7 0,0-5 0,-2 3-131,-4-2 1,4-3-1,-4-7 1,4 0-319,2-4 0,0-10 1,0-3-51,0-13 0,8-10 0,4-21 0,3-5 122,3-4 0,-1-10 0,-1-1 0,-3-3 157,-1 1 0,0 9 0,3 0 1,-3 8 136,-6 4 0,1 1 128,-1 7 1,2 7 0,-4 6-1,2 8-133,-2 8 0,-2 5 0,-2 5 0,1 3-173,5 2 1,-4-6-1,6 5 1,-2-3-15,0 0 0,1 0 0,-3-5 0,4-1-325,2 1 1,1-3 363,7-3 0,-1-4 313,1-8 1,-3-8 0,-3-4-1,-4-3 177,-1-3 1,-3 1 0,6-1-37,-2 1 1,3-1-1,-3 3 1,0 1 91,0 3 0,5 7 0,-1-2-241,4 4 1,-5 2 0,1 0-63,1 0 0,-3 0 56,2 0 1,-6 6 0,3 2-51,-1 1 0,-2-3 1,-8 4-1,-2 0-78,-2-1 0,-7 3 1,1 5-1,-4-1-92,-1-4 1,3 3 0,1-3 0,-3 3-181,3 3 1,-1-7 0,-3-1-228,-1-2 0,3-4 0,3-10-74,6-6 1,4-5-1,2-6 1,2-7 556,4-3 0,4-2 0,7 1 0,1-1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06.5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7900,'18'0'554,"-1"0"1,1 8 0,-3 3-95,-3 5 1,1 1-1,-5 1 1,0-1-247,0 1 1,-1-1-1,-3 1 1,2-1-220,-2 1 1,-2-7-1,0 1-124,4 1 0,-4-3 1,5 0-215,1-2 1,-4-10 0,6-10-1,-2-4 14,-5-1 0,5 0 0,0-1 0,0 1 239,-1-1 1,7 1 338,-2-1 1,-3 9 0,1 5-34,-2 8 0,3 11 0,-3 8 0,0 1 55,0 1 1,3-4 0,-3 6 0,0-1-145,0-5 0,3-2 1,-3-3-1,2-3-232,3-1 0,-3-8 0,2 0 0,3-8-197,7-8 1,-3-5 0,6-4 0,0-5-230,5-1 0,-3 0 1,2-4-1,2 4-489,2 2 1,-4 1 1019,0 7 0,8-8 0,8-3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07.9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1 340 7901,'9'-27'0,"-1"-4"0,-8 8 0,0 1 2294,0 3-1800,0 1 0,6 13 0,0 9 0,0 13-247,1 8 0,-5 4 0,4 8 1,-4 4-135,-2 5 1,0-1-1,0 2 1,0 1-17,0 3 1,0-3-1,-2 1 1,-2 1-81,-2-1 1,-5-9 0,5 1 0,0-4-559,-2-2 106,6-8 0,-3-13 1,10-20-1,7-15 5,4-11 0,-1-10 0,-1-5 0,-3-3 92,3-3 1,1 9-1,1 5 1,-2 8 194,-3 8 0,-5-1 0,4 5 216,-3 3 0,-1 13 0,-6 3 0,2 11-80,4 10 0,-4 1 0,4 5 0,-2 0-215,1 0 0,-1-3 0,8 3 1,0-2-92,-3-4 0,7-1 1,-4-5-1,3-1 313,3-2 0,1-9 0,2 3 0,4-6-131,3-6 1,3-3 0,6-11 0,-1-1 402,-3-2 0,-2-6 0,4 3 0,-2-1 253,-3-4 1,-5 4 0,-8 0 0,-1 2 245,-5 3 0,-3-3 1,-8 2-420,0 1 1,-2 5 0,-4 3 0,-5 5-9,-5 1 0,-1 2 0,-1 6 1,1 2-148,-1 4 0,1 5 0,-1 11 0,1 1-170,-1-2 1,1 5 0,1-1-1,3 2-20,1 4 1,6-4 0,-3 0-1,1 1-176,4-1 1,2 0-1,2 2 1,2-6-59,4-3 0,4-3 0,7 1 1,1-3-111,-1-3 0,2-4 1,3-10-1,1-4-76,-2-6 0,5-5 0,-3-7 1,-2-5 124,-1-4 0,-3 4 1,-1 0-1,-3-2 163,-1-2 0,-8 0 0,4 4 1,-3 6 206,1 3 0,0 9 0,-8 1 106,-4 2 0,4 4 1,-5 10-1,1 6 66,0 3 1,0 3 0,6-1-162,0 1 0,0-1 1,0 1-1,0-1-77,0 1 1,0-1-1,0 0 1,0 1-386,0-1 1,0 1 0,0-1-344,0 1 0,0-1 0,2-1 275,4-5 0,-2-5 0,7-12 0,1-5 437,-2-5 0,5-3 0,-5-3 0,2-3-20,-1-2 1,-5 4-1,6-4 1,-1 1 396,-1 5 1,0 2 0,-6 1 781,1 1 0,3 7-696,-2 4 1,-4 6-1,4 6 1,-4 6-362,-2 3 0,0 3 0,0-1 0,0 1 13,0-1 0,0 1 0,0-1-339,0 0 0,0-5-906,0 0 0,2-8 476,3 1 0,5-5 1,8-3-1,-1-5 654,1-2 0,7-2 0,4-7 0,6-2 0,6-3 0,1-5 0,7 4 0,-3 0 0,3 0 0,-6 1 0,-3 7 0,-5-1-11,-6 1 0,-3 5 0,-11 1 740,-3-3 1,-6 4-1,-12-1-161,-6-3 1,-3 1 0,-3 1 0,1 6-169,-1 4 1,-1-4 0,-3 1-1,-1 1-161,2 2 1,1 9 0,3 5 0,-1 6-101,1 5 0,0-2 0,1 8 0,2 0-146,3-1 0,5 5 1,-4-4-1,2 4-91,5 2 1,1 0 0,2-2-1,0-2 58,0-2 1,7-8-1,5 2 1,4-5-66,1-7 1,2-3 0,3-8 0,3-4-220,2-7 1,-4-11 0,7-18 0,-1-7-114,-2-3 1,4-9-1,-10-1 1,-3-2 199,-5-4 0,-3 2 1,2-2-1,-7 2 257,-3 10 1,-2 1-1,0 14 1,0 7 706,0 6 0,-7 17-186,-5 9 1,4 9 0,2 13 0,4 3-80,2 2 1,0 8 0,0 8-1,0 1-370,0 5 1,0-1 0,0 1 0,0-3-323,0 3 1,0 3 0,0 5 0,0 3-521,0 2 0,0-6 0,0 2 0,2-3-968,4-3 0,4-15 1718,7-8 0,1-8 0,-1-3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4:10.0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629 88 7888,'-17'-10'98,"-1"-3"0,1 5 0,-1 0-260,1 0 1,-1 2 0,1 6-1,-1-2 787,1-3 0,-1 3 0,1-4 1,-1 2 10,1-2 1,0 4 0,-1-4 0,1 5-204,-1 1 0,-1 0 0,-3 0 0,-1 0-246,2 0 0,-4 7 0,-1 7 0,1 7-166,0 8 1,0 12 0,3 8 0,-1 7-214,2 8 1,1-2 0,5 2-1,3 2-118,6 2 0,4 2 0,2-2 0,2-6-55,4-10 0,4-7 0,9-12 0,4-4-48,7-6 1,1-5-1,0-7 1,-2-5-103,2-4 0,0-8 0,0-3 0,-2-5 114,2-5 1,-4-9 0,0 3 0,-1-2 400,-5-4 0,-2-2 0,-1-2 0,-1 0 0</inkml:trace>
  <inkml:trace contextRef="#ctx0" brushRef="#br0" timeOffset="1020">472 472 7921,'-10'-17'601,"-3"5"175,7 0 1,0 10-542,6 2 0,2 10 0,2 11 0,2 5-99,-3 1 1,1 2 0,0 6-1,2 0-50,-2 0 0,-2 0 1,-2 0-1,0-1-33,0 1 1,0 0 0,0-2 0,0-4-300,0-5 108,-8-5 1,6-13 0,-4-10 0,4-13 6,2-9 0,2-3 0,2-6 0,4 0-18,2 0 1,-5-3-1,5 1 1,0 4 1,0 0 0,-1 8 0,5-1 0,-2 3-21,1 0 0,3 5 0,1 9 0,1 1 34,-1 4 1,-5 2 0,-1 2 162,3 0 0,1 8 159,3 3 1,-3 5 0,-3 1 224,-6 1 0,-4-6 0,-2-1 66,0 3 1,0 1 0,0 3-155,0-1 1,-6 1 0,0-1 0,0 1-151,-1-1 1,3 6 0,-6 1 0,2-3-70,4-2 1,2 1-1,2 1-110,0 2-195,0 1 0,8-15 0,4-5 1,1-10-101,-1-11 1,7-2 0,-3-10-1,0-3-23,-1-1 1,4-1 0,-7-1 0,2 2 189,-3 4 1,3-3-1,-8 9 1,-2 2 589,-2 1-128,-2 11 1,0 3-1,-2 12 1,-2 5 63,-2 5 1,-6 9-1,6 2 1,3 2-89,1 1 1,2-3 0,0 4-1,0-2-276,0 2 1,2-4 0,1 0 0,3 0-28,-2 1 1,4 1 0,-2 4 0,0-2-145,1-2 1,-5-2 0,4 4 0,-4-2-24,-2 2 1,0 0-1,0 0 1,-2-4 165,-4-1 1,-2 3 0,-5-8 0,1-3 41,-1-5 1,-3-3 0,-1 1 0,-3-5-18,-3-4 0,4-2 0,-5 0 0,3-2 13,-2-4 0,3-3 1,-5-9-1,4-1 28,3-4 1,-3 3 0,11-3 0,0 4 158,5 1 0,3 6 0,2 1 1,2-3-83,3-1 0,7-1 0,9 3 0,5 3-145,1 2 0,-4-5 0,6 1 0,0-2-576,-1 3 1,5-5-1,-6 4 1,2-1-753,0 1 1,-6-3 0,4 3 0,-1-3-713,-5-3 2040,-9 1 0,3-1 0,-5 1 0</inkml:trace>
  <inkml:trace contextRef="#ctx0" brushRef="#br0" timeOffset="1487">1066 647 10225,'0'-18'2487,"0"1"0,5 9-2152,1 8 0,6 16 0,-6 13 1,-2 4-314,-2 2 1,0 9-1,1 7 1,3 7-253,-2 4 0,-2 2 0,-4 6 0,-2 0-235,-2 0 1,-5-6-1,5-2 1,2-6-2750,2-11 2483,2-3 1,6-42 0,0-11 0,0-24 372,1-14 0,-3-13 0,6-8 0,-2-9 358,-4-7 0,-3 5 0,-1 1 0,0 5 12,0 7 0,0 0 0,-1 11 0,-3 7 1787,-2 7 0,0 14-612,6 6 0,2 13 0,4 10-753,5 10 1,5 5 0,1 3 0,1-3-352,-1-3 0,7 4 0,-1-5 0,-2 5 30,-1 1 0,-3-5 0,-1 0-175,-5 1 0,3 3 0,-8 1 0,-2 1-235,-2-1 1,-10 6 0,-6 3 0,-5-1-233,-5 0 1,-1 6 0,2-4-1,-6 2-221,-4 0 0,4-7 0,2 1 0,1-6-378,5-5 0,4-8 762,5-16 0,6-7 1,12-18 365,6-4 0,11-3 0,4-9 0</inkml:trace>
  <inkml:trace contextRef="#ctx0" brushRef="#br0" timeOffset="2436">1293 594 9236,'15'-2'0,"-1"-2"0,-3-1 453,3 1 0,2-4 0,1 2 0,0 2 1,3 2-1,1 0 0,4-1 0,1-3-397,-1 2 0,6 0 0,-4 0 0,2-2-889,0 2 1,-5 2 0,3 2-1,-2 0-731,-4 0 0,-1 0 1564,-3 0 0,-7-7 0,-6-5 0,-8-3 0,0-5 0,-8-1 0,-1-3 77,-3 3 1,5 2-1,1 1 1,0 1 522,1-1 1,3 3-1,-4 1 1949,2 3-2135,-5 7 0,11 4 1,-4 11-1,4 7-140,2 5 1,0 4 0,-2 10 0,-2 2-132,-2 2 1,0 11 0,5-3 0,-3-1-92,-2 3 1,-2-3 0,4 1 0,-2-7-176,3-5 0,-5 0 1,2-14-54,2-1 1,2-13 0,4-9 0,2-11-85,2-11 1,7-5 0,-1-10 0,5-1-56,7-3 0,-5-6 1,4 6-1,-1 5 82,1 5 0,-4-1 1,7 11-1,-3 4 175,0 3 1,1 10-1,-7-2 1,0 6 181,1 6 1,-3 10-1,-3 9 1,-6 0 276,-4 0 1,4 5 0,-1-5 0,-3 0-115,-5 0 0,-1 4 0,-8-3 1,-2-1-158,-1 0 1,-4-2 0,-3-7-1,-1-3-351,2-1 1,1-8-1,3 2-321,-1-4 1,9-4 0,3-4-354,4-6 1,4-5 0,4-5 0,7-1 362,8 2 1,5-4 0,5 1-1,-4 3 561,-2 2 0,4 1 0,-4-1 0,3-3 168,3-1 0,-6 2 1,-2 7-1,-3 2 656,-3-1 0,0-3 0,-1-1 2382,-4-1-2458,3 9 1,-21 1-1,1 10-294,-9 4 1,-4-2-1,1 7 1,2 3-146,3 1 0,-4 9 0,5-1 0,-3-2-186,2-1 1,-1-3 0,5 1-1,0-1-447,1 1-209,1-1 0,8-7 1,4-4 18,5-5 1,-1-6-1,0-3 1,-1 0 268,1 0 0,-4-3 222,5 5 0,-5 0 0,4 8 277,-2 4 0,-2 5 0,-4 13 0,1 5 108,3 4 1,0 4-1,-6 3 1,0 7-110,0 4 1,0 3 0,0 4 0,0 4-223,0 0 1,0 4 0,0-8 0,-2-1 64,-4-3 1,2-5 0,-5-9-1,-1-11-71,0-7 0,4-7 0,-5-3 1,-1-8-236,2-8 1,-5-8 0,3-11-1,-1-8-97,1-8 1,-3 0 0,3-7 0,-2-3-245,3-1 0,-5-1 0,6 3 0,1 1 137,3-1 1,4 5 0,2 4-1,2 6-132,4 4 0,3 8 1,11-2-1,3 5-188,6 6 0,-2 5 1,3 7-1,1 0-505,2 0 1,0 0 1209,-4 0 0,4-8 0,-6-2 0</inkml:trace>
  <inkml:trace contextRef="#ctx0" brushRef="#br0" timeOffset="3236">2288 699 7921,'0'-17'1133,"6"-1"0,0 1 0,-2-1 2934,-2 1-3658,5 7 1,-3 10 0,6 12 0,-2 5-340,-4 6 1,-2-3-1,-2 5 1,0-2-195,0 1 0,0 5 0,0-6 0,0-2-224,0-1 0,0-3 0,0 1-414,0-1 1,0-5 427,0-1 1,0-9 0,0-2-1,0-9 36,0-7 1,5-3 0,3-3-1,0-3-303,0-2 0,5 4 0,-3-4 0,2 1 81,-1 5 1,-1 2 0,3 1 0,-1 3 284,2 3 1,-5-2-1,3 9 113,2 1 0,-5 2 704,3 2 0,-6 0 489,5 0 1,-5 0 1191,6 0-822,-8 0-1181,11 0 1,-11-6-269,8 0 0,-6-6-412,5 7 189,-7-9 0,6 12-21,-4-4 0,-2 4 138,7 2 1,-5 0 129,6 0 154,-8 0 0,5 0 850,-3 0-657,-4 0 1,6-2 0,-10-1 8,-4-3 0,2 0-154,-7 6 0,1 2 0,-4 2 0,5 3-45,1 3 1,-4 2 0,4 5 0,1 1-161,-1-1 1,-4 3 0,6 1 0,3 4 1,1 2 0,2 1 1,0 1-1,0-4-107,0 0 1,0-11 0,0 3-1,2-3-227,3-5 1,5-3 0,7-12-113,1-5 0,-6-13 0,-1-5 0,1-4 64,-2-2 1,3 1 0,-5-1-1,0 2 515,-1 4 1,-1 3 0,-6 9 393,0-1-237,0 9 0,0 9 0,0 11 0,0 5-106,0 1 1,0 3-1,0 1 1,0 4-526,0 2 0,0-3 1,2 3-1,2-2-735,2-4 1,6-1-1,-5-3-238,3 1 0,2-3 0,5-5 1299,1-10 0,-1 0 0,1-23 0,-1 3 0</inkml:trace>
  <inkml:trace contextRef="#ctx0" brushRef="#br0" timeOffset="3653">2882 594 11536,'-10'8'1593,"2"2"0,8 9 1,2 4-1114,4 7 1,-2 4 0,6 9 0,0 10-477,-1 9 1,-3 13-1,4 7 1,-3 5-242,-3 6 1,-2 2-1,-2 4 1,0-6-246,0-3 1,0-11-1,0-7 1,0-14-886,0-17 0,0-23 1,0-26 497,0-19 1,6-24-1,0-19 1,-2-9 544,-2-7 1,-2-9-1,0-4 1,-1 49-1,0-1 324,-5-48 0,2 4 0,-6 8 0,1 0 185,-1-1 0,6 17 1,-2 9-1,4 11 558,2 10 1,2 12 0,4 6 0,6 5 275,3 7 1,5 3-1,1 8 1,2 0-606,-1 0 1,3 2 0,0 4 0,0 5-285,1 5 1,-3 1 0,-6 3 0,1 1-10,-1 2 1,-7 1 0,-4-5 0,-4 4-113,-2 7 1,0-3-1,-2 0 1,-4 0-274,-6 0 1,-9 2 0,-4 6 0,0 0-444,-1 0 1,-5-2 0,4-2 0,-2-4-569,0-1 1,8-5 0,-1-11 407,9-10 0,5-12 867,8-17 0,8-8 0,1-15 0</inkml:trace>
  <inkml:trace contextRef="#ctx0" brushRef="#br0" timeOffset="4086">3266 193 7886,'16'-22'0,"-5"5"0,-3 3 1263,0 5 1,-4-5 0,7 8-473,3 2 1,-6 6-1,-2 8 1,-3 9-186,3 7 0,-4-3 0,6 8 0,-2 4-402,0 4 0,-1 9 0,-5-1 0,0 3-161,0 3 1,-5-1 0,-3 2 0,-2 4-504,-3 6 1,-3 2 0,0-2 0,3-7-1376,1-9 1,8-5 441,-1-8 1,5-20-1,3-15 885,3-19 1,8-14 0,-3-6-1,5-2 337,1 3 1,1-5 0,-1 4 0,-1 4 356,-4 4 0,3 10 0,-5-2 0,1 3 917,1 3 1,-8 5 0,4 2-148,-1 3 0,-5 3 0,4 10 0,-4 5-437,-2 5 0,2 3 0,2 2 0,2 5-233,-2 1 1,-2-4 0,-2 4 0,0-1-140,0-5 0,0 4 1,0-2-1,0-1-149,0-3 1,0-1-1454,0-1 393,0-7 1,0-4 0,0-12-61,0-6 1,2-3 0,3-3-2066,7 1 3187,-4-1 0,7 1 0,-5-1 0</inkml:trace>
  <inkml:trace contextRef="#ctx0" brushRef="#br0" timeOffset="4669">3738 664 8202,'0'-17'719,"-2"1"0,-2 3 0,-2 1 448,2-2 0,2 5 145,2-3 1,2 8-920,4-2 1,-4 8-1,6 8 1,-3 9-260,1 7 1,2 3 0,-4 6 0,2 0 6,-2-1 0,-2 7 0,-2 0 0,0-2-150,0-2 1,0-4 0,2-4 0,1-6-392,3-4 1,2-3 0,-2-4-107,5-7 0,3-16 0,0-9 0,-3-7 7,3-10 0,1-3 0,1-9 0,-3 4 279,-1 3 1,-6-3-1,4 8 1,-3 6 440,-3 4 1,-2 4 425,-2 5 1,0 11 0,0 7 33,0 9 1,0 7 0,0 3 0,0 4-85,0 7 1,0-3 0,0 2 0,0 4-318,0 6 1,-2-1 0,-2 9 0,-1 3-258,1 7 1,2 5 0,2 10 0,-2 3-226,-4 7 1,4 3 0,-6 1 0,2-5 256,1-5 0,-9-12 0,4-8 0,-1-9 241,-1-12 1,0-16 0,-5-15-189,0-8 0,-1-14 1,1-11-1,-3-6-19,-3-5 1,4-5 0,-7-9 0,3-3-174,0-1 1,1 0-1,9 8 1,3 3-3,2 6 1,2 4-1,6 4 1,2 6-120,4 10 1,10 7 0,9 10 0,2 0-531,4 0 0,8 0 1,2 0-1,-2 2-150,-3 4 0,5-4 1,0 6-1,-2-3-3202,-2 1 4087,-2 0 0,-1-6 0,1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3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0 6953,'17'0'73,"0"0"0,-5 0 3383,-1 0-2849,-7 0 1,4 2-1,-8 4-389,0 5 0,0 4 1,0 3-1,0-1-308,0 0 1,-2 2-1,-2 2 1,-2 2-500,3-2 0,-5 4 0,0 0 1,1 0-249,-1 0 0,-3-2 1,3-6 836,-2 0 0,-9 0 0,-8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4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25 7821,'0'-11'645,"0"-1"0,0 10-522,0 2 1,0 8-1,2 11 1,1 4-378,3 6 0,7-3 0,1 3 0,5 0-274,4-2 1,2 5 0,-4-5 0,4 0 527,1-4 0,1-4 0,4-2 0,-2 0 0,1 0 0,-5-7 0,-2-4 0,-4-4 201,-2-2 0,0 0 384,1 0 0,-9-2 0,-3-4 223,-4-6 1,-10 5 0,-3 1-308,-5 4 0,-1 2 1,0 0-1,0 0-170,0 0 1,1 8-1,3 1 1,1 3-108,-1-1 0,5 1 0,3 5-287,3 0 0,2 0-63,0 1 0,7-7 0,7-1 0,5-3-47,4-3 0,0 0 0,-6 0 0,0 2-25,0-3 0,1 5 1,-1-2-1,-2-1 164,-3 3 0,1 2 1,-7 7 18,-2 0 1,-4 0 0,-6 2-1,-6 2-104,-3 2 0,-4 6 1,-2-6-1,-2-2-367,2-2 1,2-2-1,2 1 1,-1-3-1828,1-4 2313,8-3 0,-7-8 0,7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45 8234,'-17'-12'1645,"-1"1"0,3 5 445,4-5-1760,3 7 0,8 4 0,2 9 1,2 3-200,1-1 1,7 3 0,-6 7 0,-3 2-328,-1-2 1,0 0 0,2 2 0,2 3-699,-2 1 1,-2-2-1,-2-8 1,0 0-2381,0 1 3274,0-9 0,0-1 0,0-8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4.4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8385,'0'-17'922,"0"7"0,0 4 1,0 12-1032,0 6 1,2 9 0,2 4 0,1 1-378,-1 5 1,6-4-1,-1 1 1,1 1-1369,-4-2 1854,3 5 0,1-5 0,7 8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4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7451,'6'17'-328,"0"0"1,-1 0-1,-5 0 1883,0 1 0,0-1-554,0 0 1,2-7-645,4-5 0,-2-3 1,7-2-1,3 0-390,1 0 1,8-7 0,0-5 0,0-1-379,2 1 0,-4-3 1,5 4-1,-1-3-427,-4 3 0,4-3 0,-2 7 0,-2-1 444,-2 0 0,-2-5 0,1 3 0,-3-1 394,-4-1 0,3 1 0,-8-6 0,7 0 0,-3-1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4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138 68 7771,'-2'-18'286,"-4"1"1,3 2 0,-9 3 538,-1 7 1,3 10 0,1 9 0,1 7-173,4 8 1,-4 3 0,1 4-1,-1 5-171,1 4 0,-1 5 0,4 2 0,-2-1-212,3 1 1,-5 5 0,2 1 0,2-3-271,2-1 0,4-10 1,4-4-1,6-6-663,3-5 0,4-12 0,4-11 0,6-6-1699,3-6 0,2-5 2362,1-12 0,-1-12 0,1-9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5.2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96 52 7794,'-17'-9'434,"0"-5"0,0 9 0,-1-1 2308,1-2-2669,8 6 1,9-5-1,13 7 1,6 2-36,4 3 0,10-3 0,-1 6 0,6-2-338,1-1 1,5 1 0,0-6 0,1 0-547,1 0 1,-7 0 0,1 0 0,-4 0-15,-2 0 0,-7 0 860,-4 0 0,-4 0 0,-1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5.6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224 69 7794,'-23'-23'693,"0"2"-467,2 6 1,2 5-1,4 12 257,3 4 0,-1 9 1,7 10-1,1 2-101,-3 3 1,4 9-1,-7 1 1,-1-2-207,3-2 0,-5 5 0,6 1 1,1 0-114,-1 0 0,2-4 0,6-7 0,0-5-298,0-1 0,0-2 1,2-8-122,4-3 0,9-4 0,10-8 0,0 0 48,0 0 1,7-6-1,1-2 1,7-1 167,4-5 0,0 1 1,4-1-1,-4 5 150,-2 1 1,-2 3 0,-5 5-1,-1 0 292,0 0 0,-9 1 0,-6 5 0,-7 6 26,-4 3 0,-3 2 0,-7 0 0,-3 1-120,-7-1 0,-9 0 1,-4 0-1,0-1-96,1-5 0,-5 2 1,4-7-1,0 0-175,0 2 0,-3-7 0,3 5 0,0-4-310,0-2 1,2-8-1,6-3-344,0-4 0,7-4 0,4-3 15,4 0 0,12-1 0,5 5 0,8 1 702,4 0 0,2 0 0,5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6.0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241 121 7816,'0'-18'671,"0"1"1,0 0 51,0 0 0,-7-1 0,-5 3-78,-3 4 0,-2 3 0,0 8 1,-1 0-268,1 0 1,-2 2 0,-2 2 0,-2 3-276,2 3 0,2 1 1,4 7-232,3-1 1,4 0-117,8 0 1,2-1 0,4-3 0,6-2 12,3 3 0,8-5 0,0 1 1,0 0 188,2-1 0,-6 1 0,4 3 0,-4-1 75,-2 1 0,0 0 1,-2 1-1,-3-3 198,-6 3 0,1 1 1,-3 2-153,-6 0 0,-7 0 0,-12 1 0,-4-1-402,-2 0 0,0-5 0,-3-3 0,3-1-433,2-4 1,2-2 0,8-4 96,3-4 1,5-4 0,9-9 0,3-2-437,7-2 0,5-7 1095,6 1 0,4-11 0,7-4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6.3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16 7816,'11'-2'2227,"1"-3"1,-1 3-1762,7-4 1,-1 6-1,0 6-205,0 5 0,0-1 1,1-1-1,-3 1-162,-4-1 1,3-3 0,-7 4-1,1-1 53,0 1 0,-3-4-156,-5 5 0,-7-1 0,-5 3 0,-3-3-110,-2-3 1,0 5-1,-3-5 1,-1 1-20,-2 0 0,1-1 0,4-3-1572,1 2 952,0 0 1,7-8-1,5-4 1,5-6-8,5-3 0,5-8 0,7-2 760,0-1 0,1-3 0,-1-6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07.1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132 85 8618,'-25'-2'0,"-2"-1"767,-1-3 1,-1-2-505,12 2 0,11 4 0,20-4 0,9 4 266,12 2 0,8 6 0,11 0 1,2-2 69,2-2 0,10-2 1,2-2-1,10-2-183,5-2 0,6-1 0,6 1 0,-43 1 0,1 0-263,4 0 1,0 0-1,-3 0 1,-1 1-1,3 1 1,0 2 0,-3-2-1,-1 0-48,-1 1 0,-1 0 0,39 2 0,-6 6 1,-5 5-56,-6 5 1,-16 1-1,-6 1 1,-3 1-144,-5 5 1,-1-5 0,-10 4 0,-4-3-49,-6-3 0,-9 1 0,-4-1 0,-2 1 71,-5-1 1,-3 6-1,-5 3 1,-9 1-77,-7 4 1,-8 4-1,-12 4 1,-6 5-92,-3 7 0,-12-1 0,-6 14 0,31-30 0,0 0 60,0 2 0,0 2 0,-2 1 0,-1 1 0,-1 4 0,0 2 0,-3 1 0,-1 1-11,-4 4 0,-1 0 1,4 1-1,-1 1 1,-5 3-1,-1 1 1,2-1-1,-1 0 171,1 0 0,-1 1 0,0-1 0,0 2 0,1 2 0,1 0 0,2-1 0,1-1 33,2-4 1,2 0-1,6-1 1,1-1-1,0-8 1,2-3-1,-26 38 264,5-6 1,18-14 0,8-10-1,10-11-111,7-8 1,4-4 0,8 2-1,2-7-98,4-9 1,6 3-1,13-7 1,10 3 88,10 0 0,5-8 0,4 1 0,5-3 86,5-2 1,6-2 0,5-3 0,5-7-115,-1-4 0,13-1 0,-5-2 1,6-3-105,-42 11 0,-1-1 1,41-17-1,-41 16 0,1 1 1,44-14-249,-2 1 0,2 8 1,-7 5-1,-5 0-18,-9 3 1,-8 1 0,-4 8 0,-8 2-21,-5 4 1,-12 2 0,-2 5-1,-10-1-656,-6 1 1,-1-3 0,-1 0-744,1-3 0,-7 7-351,1-2 2008,-8-5 0,11 1 0,-5-8 0</inkml:trace>
  <inkml:trace contextRef="#ctx0" brushRef="#br0" timeOffset="582">2420 312 8187,'-2'-29'53,"-2"2"0,-2 2 369,2 4 1,4 3-19,6 6 1,-2 7 0,6 12 0,-1 13 98,1 13 0,-4 11 1,4 15-1,-1 7-122,1 7 1,-6 9 0,2 11 0,-4-43 0,0 1-210,1 3 1,-1 1 0,-1 2 0,0 2 0,2 4 0,0 2-1,-2 2 1,-2 0-135,-1 2 1,-2 0 0,3-1 0,-2 0 0,-2-1 0,-1-1 0,-1 0 0,0-2-72,0-4 0,-1-1 0,-3-5 0,-2-1 0,-10 40 0,2-12-225,1-7 1,11-22 8,3-11 1,10-21 0,4-20-1,-1-12 1,1-9 0,6-9 0,-3-10 1,5-7 0,1-3 1,3-3 0,1 1 0,2-1-86,-1 1 1,-3 5 0,-1 1 0,-1 1 206,0 6 0,1-1 1,-1 13-1,1-1 314,-1 5 1,-7 15 1,-4 14 1,-4 12-1,-2 17 1,0 1-257,0 5 1,0 4 0,0 7 0,0 1-278,0-1 0,0-2 0,2-1 1,4-4-331,5-3 0,5-1 0,3-8 0,4-6-159,6-9 0,4-9 831,2-9 0,8-7 0,2-3 0</inkml:trace>
  <inkml:trace contextRef="#ctx0" brushRef="#br0" timeOffset="966">3223 2041 8114,'23'-27'-190,"1"2"0,-3 2 536,-2-1 0,-1 1 0,-1 6 1,-1-1 689,-4 1 0,1-3 0,-5-1-436,2-2 0,-7-1 1,1 7-288,-8-1 0,-1 9 1,-11 3-1,-3 4-167,-1 2 1,-1 0 0,0 2-1,-5 4-205,-1 5 1,4 13-1,-4 3 1,0 2-26,-1 0 0,7 0 0,0 6 0,5 0 64,5 0 1,5 0 0,-4 0-1,2 0-6,4 0 0,3-6 0,2-2 0,5-2-88,6-3 0,11-11 0,6-5 0,4-4-219,2-2 1,0-2 0,0-6 0,0-7 25,0-7 1,-6-9-1,-2 2 1,0-4 231,1-2 1,-9 2 0,0 4 0,-7 6 204,-4 4 260,-2 1 0,-6 10 0,0 8 0,0 12 20,0 9 1,0 1 0,0 7 0,0 2-390,0 2 0,2 4 0,1 0 0,7-1-802,6-3 1,-3-2-1,12 2 1,-1-3-43,-1-7 1,8-6 0,-2-5 0,4-6-427,2-4 1,-6-10 1248,0-4 0,0-11 0,6-4 0</inkml:trace>
  <inkml:trace contextRef="#ctx0" brushRef="#br0" timeOffset="1248">3922 2181 8052,'17'-27'-4,"-1"4"1,-3 3 214,-1 3 1,-8-1 0,2 1 405,-4-1 0,-2 1 1,2-1-1,1 1-150,3 0 0,2-1 0,-4 1 1,4-1-118,1 1 0,5 5 0,7 0 0,4 1-295,3 1 0,-5 0 0,6 6 0,2 1-89,2 5 0,0 5 0,-2 11 0,-4 1-113,-1 4 0,-1 10 0,-6 10 0,-1 0-22,-9-1 0,-5 7 1,-4-4-1,0 1 369,0 1 0,-8-8 0,-3-1 0,-7-7 108,-5-7 1,-4-5-1,-8-3 1,2-5-205,4-5 1,-4-8-1,4-8 1,-4-9-121,-2-6 1,2 2-1,2-7 1,4-1-292,1-2 1,5-2-1,7 3 1,5 0-396,1 3 0,2 8 0,6-2 1,2 3-862,4 3 1,4 5 1562,7 1 0,8-1 0,3-6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4:16.0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517 206 7836,'0'-20'0,"2"-1"0,2-2 449,2 2 0,-1-5 0,-5 3 489,0 2 1,-2 3 0,-3 5-515,-7 1 1,-4 8 0,-3 0 0,-2 8-332,-3 8 0,-7 5 1,2 6-1,-6 7-95,-5 3 1,3 7-1,-6 1 1,4-2-28,4-2 1,-2-2 0,12 0-1,2-2-77,4-4 1,-3-4 0,12-8 88,1 1 1,9-8-1,13-3 1,9-1 90,7 0 1,4 0-1,2-6 1,0 0 53,0 0 1,0 2 0,-1 2 0,1 3 8,0 3 0,-6 2 1,-1 5-1,-3 1-80,-4-1 1,-3 6-1,-7 3 1,-5 1-126,-4 4 0,-4 0 0,-4 0 0,-5-2-124,-5 2 0,-9 0 0,-4 0 0,-2-4-295,2-1 0,-2-5 1,5-7-1,1-5-222,0-1 0,2-2 0,5-6 0,1-2-185,-1-4 0,8-4 0,5-7 894,3-1 0,-6 1 0,-2-1 0</inkml:trace>
  <inkml:trace contextRef="#ctx0" brushRef="#br0" timeOffset="483">552 608 8961,'17'0'872,"-5"0"-791,0 0 1,-8 2-1,1 3 878,-3 7 1,-2 4-1,0 1 1,-2 2-572,-3 5 0,3-5 0,-6 6 0,2-1-250,0-1 1,-2 6 0,5-6-440,-3-1 134,0-3 1,14-11-1,3-10 1,5-14-267,1-11 0,3-6 1,1-2-1,2 0 196,-1 0 0,-3 2 1,-3 4-1,-3 6 522,-1 4 0,-6 3 13,5 4 0,-7 12 0,0 14 0,-6 7 19,-4 8 1,-1 4 0,3 2 0,-2 2-128,2 4 0,-4-4 0,2 6 1,2-1-179,3 5 1,1 1 0,-2 1-1,-2-3-26,-2 3 1,0 1 0,4 1-1,-2-5 23,-2-5 0,-1-6 0,3-4 0,-4-4-59,-2-1 0,-1-11 0,-7-9-32,1-4 1,-1-12-1,1-7 1,-1-11-24,1-5 0,-3-1 0,-1-3 1,-2-2-23,1-2 0,3-5 0,4 5 0,1 2-12,2 2 1,8 10 0,-1 4 0,3 3-120,2 3 0,7 1 0,7 5 0,7 5-373,8 4 1,4 2 0,2 0 0,2 0-437,4 0 0,-4 2 0,4 2 1067,-4 2 0,5 7 0,3-3 0</inkml:trace>
  <inkml:trace contextRef="#ctx0" brushRef="#br0" timeOffset="983">1076 695 7836,'10'-8'624,"-3"4"0,-7-7 419,0-3 0,0 4 0,0-1-593,0-3 0,-2 1 0,-3 1 1,-7 4-102,-4 0 0,-1 6 0,-1-3 0,1 5-262,-1 5 1,-5 3-1,0 8 1,4-1-146,5 5 1,-2 1-1,7-4 1,-1 1-58,4-1 1,4 1-1,2-1 1,2 1-121,4-1 0,4-7 1,9-4-1,2-2-53,3 1 0,7-3 1,-4 4-1,0-4 64,-4-2 1,-3 6 0,-3 2 222,1 1 1,-9 3 0,-3 6 26,-4-1 1,-4 0 0,-6-1-1,-7-2-95,-6-3 0,-8 1 1,3 5-1,-1 1-326,-4-1 1,4-1 0,0-5 0,2-5-2216,3-4 2610,3-2 0,1-8 0,1-1 0</inkml:trace>
  <inkml:trace contextRef="#ctx0" brushRef="#br0" timeOffset="1164">1111 712 9017,'17'0'0,"1"0"0,-1 0 0,1 0 1027,-1 0 1,1 0-1,1-2 1,2-1-739,3-3 1,1-6 0,-2 4 0,4-1-435,0-5 0,1 4 0,-7 1 0,2 1-1057,-1 4 1,-3-4 0,-2 2-599,1 3 0,-8-7 1800,-5-2 0,-3-3 0,-2-11 0,0-1 0</inkml:trace>
  <inkml:trace contextRef="#ctx0" brushRef="#br0" timeOffset="1516">1425 293 7836,'0'-17'801,"0"-1"0,0 1-88,0-1 1,0 11-1,0 7-272,0 9 0,0 9 1,0 5-1,-2 6-132,-4 4 1,4 10-1,-5 3 1,1 5-197,0 1 0,-6 6 0,5 3 0,-1 1 22,0 4 0,2-6 0,6 0 0,0-4-217,0-3 1,2-7-1,4-17 1,8-7-229,7-9 0,0 1 1,6-10-1,-1-6-63,-5-8 1,4-13 0,0-6 0,1-4 59,-1-2 0,-4-2 0,-7-2 0,-4-2 183,-3 3 0,-1 1 1,-6 4-1,0 2 161,0 2 1,-2 7 0,-4-3 0,-5 4 373,-5 3 1,-1-1 0,-1 13 44,1 2 1,1 10-1,5 6 1,3 5-177,0 6 1,6 2 0,-4 7 0,4-3-245,2 2 1,0 2 0,0 0 0,2-2-448,4-2 1,-2 0 0,6 6 0,-1-2-714,1-4 0,2-4 0,5-9 0,1-5-265,-1-5 0,1-6 1395,-1-6 0,8-11 0,3-10 0</inkml:trace>
  <inkml:trace contextRef="#ctx0" brushRef="#br0" timeOffset="2267">1809 712 8137,'8'-9'1220,"-4"-7"1,8 6-1,1 1-340,3 3 1,-7 12-1,-3 5 1,-2 7-422,2 5 0,-4 4 1,4 8-1,-4-2-355,-2-4 0,0 4 0,0-6 1,0 3-193,0-1 0,0-8 1,0 2-1,0-3-694,0-3 1,0-5 365,0-1 1,5-14 0,3-5-1,0-12-109,0-9 0,3-4 0,-3-2 1,2 2 336,3 4 0,-3-2 1,0 6-1,0 2 360,-1 3 0,-5-1 1,4 11 284,0 1 0,-4 1 0,5 10 1,-1 4 1,-2 3 0,-6 11 0,0 1-28,0 2 0,0 6 0,0-5 0,0-1-19,0 2 1,0-5 0,2 3-226,4-4 1,-4-1-359,3-1 1,-1-7 0,0-6-348,2-8 1,7-12-1,-3-9 1,2-2-5,-1-4 1,1 0 0,6 0 0,-3 4 100,-3 2 1,1 1 0,-5 7 421,2-1 0,-4 11 29,5 7 1,-7 7 0,2 13 0,-4 1-145,-2 2 1,0 6 0,2-3 0,2-1-472,2 0 1,5-7 0,-3-9 0,2-1-78,3-4 1,5-4 0,3-6 0,2-6 380,-1-3 0,3-10 1,-2-2-1,0-3 418,3 1 1,-7 6 0,4-4 0,-3 0 560,-3 0 0,1 3 0,-3-3 0,-1 2 964,-3 4 1,-7 1 122,2 3 0,-6 1-1211,-6 4 1,-3 5 0,-9 9 0,3 3-392,3 7 0,-3 4 0,5 1 1,-2 1-172,1-1 1,7 2 0,-2 3 0,4 1-32,2-2 0,0-1 0,0-3 0,2 1-152,4-1 0,1 1 1,7-1-1,-2 1 213,1-1 1,3 1 0,-1-1-1,-1 0 267,-3 1 0,-1-1 0,2 1 1,-6-1 83,-4 1 1,-2-1 0,0 1 0,-4-1-166,-8 1 1,0-3 0,-11-1-1,2-3-338,-2 3 1,1 2 0,-5-1 0,2-1-1073,3-3 0,3-7 0,2 4 0,-1-2-2488,1 0 1,5-1 3669,0-5 0,1 0 0,-7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6.9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104 102 7816,'0'-26'0,"0"3"0,0 3 3875,0 3-2891,0 8 1,0 3-1,0 12 1,-2 7-483,-4 8 1,4 6-1,-3 7 1,3 3-173,2 3 1,-2 2 0,-2 6 0,-2 0-537,3 5 0,-7 1 0,0 7 1,-1-2-377,-1-3 1,3-3 0,-3-3-1,7-4-843,3-6 1,4-13 0,3-12 366,7-13 1,3-17 0,4-14 0,2-4 717,2-1 0,6-2 1,-6-1-1,-2 1 362,-2 3 0,-2 5 1,1-1-1,-3 6 609,-4 4 0,3 2 321,-9 0 1,1 9 0,-6 8-323,0 9 1,0 13-1,0 0 1,0 1-188,0 2 0,0-6 1,0 6-1,0-2-279,0 0 0,0 0 0,2-6 0,2 1-144,2-1 0,7-2 0,-2-2 126,5-1 1,7-8-1,0 1 1,-2-3-744,-2-2 1,4-2 0,2-3-1,1-9 58,5-7 1,2 0 0,1-7-1,-2-1 314,-3 2 1,2-5-1,-8 5 1,-2 0 285,-2 4 1,-4 4-1,-3 2 1,-7 0 327,-3-1 0,-2 7 1,-2 1 115,-3 3 0,-5 1 0,-9 6 0,-2 2 390,-2 4 1,0 3-1,4 10 1,-2 2-340,-2 2 1,0 6 0,6-4 0,0 2-509,-1 3 1,7 3-1,1 1 1,3-1-510,3-5 0,8 5 0,5-5 0,5 3-300,5-2 1,9-4 0,1-8-1,6-2-1122,5-3 0,0-5 0,8-9 1883,-1-3 0,15-13 0,-9-8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7.4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 18 8740,'-7'-2'156,"7"-4"1,13 4-1,12-3 1,2 3-99,3 2 1,5 5 0,3 1 0,4-2-223,2-2 1,-6-2 0,2 0-1,-3 0-844,-3 0 1,-5 6-35,-1-1 1042,-14 1 0,-7-6 0,-16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7.9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121 77 7824,'0'-18'123,"0"1"0,0 9 356,0 8 0,0 10 0,0 13 1,0 6-153,0 3 1,0 3 0,0-1 0,0 2-200,0 5 1,-2-5 0,-2 6 0,-3 0-194,-3 4 0,-1-4 1,-6 0-1,1-2-167,5 0 0,-5 1 0,7-9 1,-1-3-1329,5-6 1029,3-12 0,9-19 0,7-16 0,5-15 531,4-12 0,5-3 0,-5-9 0,0-2 0,2-2 0,-6 4 0,4 2 0,-4 2-56,-1 3 1,-1 12-1,-2 10 1,-1 9-34,-3 6 1,-7 11 646,2 8 1,-4 13 0,-2 12 0,0 4-71,0 7 0,0-1 0,0 5 1,0-2-272,0 2 0,0-1 0,0 6 0,0 1-46,0-2 0,0 4 0,0-6 0,0 0 84,0 0 1,0-1 0,0-7-1,0 0-223,0 1 0,1-8 1,5-6-1,6-8-330,3-7 0,4-4 0,2-4 0,4-6-34,2-9 1,1-8-1,7-9 1,-3-1 88,-3 1 0,2-1 0,-8 3 0,-2 1 154,-2 3 0,-4 6 1,-3 0-1,-7 2 232,-3 3 1,-4 2-1,-3 3 158,-7 7 0,-9 3 1,-2 2-1,2 0 160,2 0 1,-4 6 0,0 1 0,2 3-69,2 3 1,7 4 0,3 4 0,-1 2-226,1-2 0,5 4 0,-2 0 0,4 2-396,2 3 0,2-3 0,6 2 0,7 1-658,6 3 0,12 0 1,1-5-1,10-7-2612,6-7 3498,1 1 0,1-13 0,0 5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18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16 119 8040,'0'-18'449,"0"1"1,-6 0 0,0 0 168,2 0 1,4 1 0,8 5-353,9 5 0,2 6 0,8 4 1,0 4-294,0 1 0,1-3 0,9 3 1,1 1-131,2 0 0,2-7 0,-3 3 1,1-2-617,-2 2 0,-7-4 0,-5 3 1,-1-3-302,-4-2 1,-2 0 1073,-1 0 0,-9-7 0,-1-3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207 413 8491,'-6'-17'0,"0"0"-340,3-1 594,-7 9 0,8 9 0,-4 13 0,4 10 59,2 12 0,-5 9 0,-3 15 0,-2 8-162,-3 6 1,4 7 0,-3-4 0,-1 5 73,-3 7 1,-1-8-1,0 4 1,2-7-87,3-10 0,-1-4 0,7-12 0,2-5-203,2-13 1,4-12 0,4-10 0,5-7-362,5-8 0,7-13 1,2-14-1,1-7-531,5-8 1,1-5-1,3-5 956,-1-1 0,1-8 0,-1 4 0</inkml:trace>
  <inkml:trace contextRef="#ctx0" brushRef="#br0" timeOffset="583">413 792 11749,'0'19'0,"0"4"136,0 6 1,0 5 0,0 4 0,-2 4-113,-3 2 0,1-4 0,-6 4 0,3-2-405,3-3 1,2-5-1,2-5-120,0-6 0,2-16 142,4-12 1,3-7-1,8-16 1,1-5 40,-1-5 1,2 1 0,2-3-1,2 4 167,-2 2 1,0 5 0,0 2-1,2 2 55,-2 4 0,4 2 0,0 4 0,2 1 55,3 3 1,1 7 0,-1-4 0,-1 3 160,2-1 1,-5 0 0,1 4 0,-2-2 199,-4-1 1,-2-3 0,-2 4 0,-1-3 462,-5-3 1,3 4-404,-9-5 0,-7 7 0,-9-2 0,-6 4-202,-6 2 1,2 2 0,-6 2 0,0 4-19,0 1 0,1 3 0,-5 5 1,4 2-7,2 4 1,-3-4 0,5 6-1,2-2-50,2 0 0,3 2 0,5-4 0,5 2-73,4-2 0,2-2 0,2-2 0,6-2-159,9-3 0,8 1 0,9-7 1,1-4-109,-1-6 0,0-5 0,1-11 0,-1-1-213,1-2 1,-3-1 0,-1 3 0,-4-2 51,-3 2 1,-6 1 561,-7 3 1,-9 10-28,-2 7 1,-8 7 0,-9 10 0,2 3-173,3 3 0,-3-4 0,6 6 0,-1-3-455,4 1 1,4 0 0,2-5 488,0-1 0,8 0 0,2 0 0</inkml:trace>
  <inkml:trace contextRef="#ctx0" brushRef="#br0" timeOffset="1100">1377 775 8020,'0'9'1145,"0"-1"0,0-1 0,0 5-563,0 3 0,0 10 0,0 6 0,0 7-504,0 8 1,0 13-1,0 10 1,0 11-115,0 10 0,-7 8 0,1-45 1,0 1-1,-2 0 0,-1 1-137,-2-1 1,-1-1 0,-7 42-1,-2-10 1,6-17-658,3-14 1,8-18 0,0-17 208,8-11 0,6-25 0,7-23 0,2-12 167,4-11 1,-6 4 0,2-14 0,-5 0 453,-1 3 0,-5-3 0,-2 2 0,-5 0-4,-1 5 0,-1 0 0,-3 0 1,-4 1 107,-1 1 0,5 11 1,-2 1-1,6 12 757,6 9 1,3 5-1,10 7 1,2 1-289,2 9 1,8 5 0,-4 4 0,1 0-394,1 0 0,-8 13 1,0 6-1,-6 4-176,-3 2 0,-8 6 0,2-2 0,-6 3-151,-6 3 0,-6 5 0,-9 2 0,-4 0-239,-1 0 0,-1-2 0,-2-7 1,6-5-709,4-5 1,2-6 1093,0-5 0,-1 3 0,1-5 0</inkml:trace>
  <inkml:trace contextRef="#ctx0" brushRef="#br0" timeOffset="2202">2376 929 7910,'-16'-17'0,"3"0"0,3 0 414,3 0 1,-1-1-1,4 1 1,-3 0 58,-3 0 0,4 0 1,-5-1-1,-1 1-204,3 0 0,-7 7 1,3 5-1,-6 3-148,-4 2 1,-2 2 0,2 3-1,-4 9 3,1 7 1,-7 7 0,6 13-1,-1 5-232,-1 3 1,2 3 0,-2 0 0,5-3 83,-1-3 0,11 4 1,-3-4-1,4 2 201,3-3 1,3-8-1,7-10 1,0-3-50,0-3 0,7-9 0,7-8 0,7-10-58,7-11 1,5-10-1,3-15 1,2-10-290,3-9 0,1 0 0,-4-2 0,2-2-291,-2-2 1,4-8-1,-1-1 1,-5-3 117,-6-3 1,-5 6 0,-9 1 0,-5 6 372,-5 6 1,-6 19 0,-6 15 0,-5 10 163,-5 8 0,-1 3 0,0 12 0,0 6 170,-1 7 0,1 11 1,0 3-1,0 5 90,0 5 0,5 6 0,3-1 1,-1 4-211,0 2 1,7 5 0,-5 0 0,2-1-275,1-3 0,-1 1 0,4 3 0,-2 5-56,-2-1 0,1-4 0,5-9 0,0-4-162,0-2 0,7-6 0,5-13 0,3-11-142,2-8 0,2-12 0,4-7 0,4-10 125,0-10 1,3-9 0,-7 2 0,-2-2 297,-1-4 1,-3 6 0,0 2-1,-2 6 244,-3 5 0,-3-1 0,-5 7 0,4 2 303,1 1 1,-3 11-158,6 3 1,-1 6 0,6 6-354,0 5 0,-1 5 0,-3 1 0,-1 0-80,1 0 1,-3 0-1,-1 3 1,-1 1-16,-4 2 0,-2 0 1,-2-4-1,-2 2 58,-4 2 0,-6 1 0,-9-2 0,-4 0-3,-1 0 1,3 0 0,-4-2 0,0-7-205,0-3 1,6-5-1,0-7-390,8-3 0,5-13 0,10-10 0,4-5 126,5-1 0,7-1 0,3 1 0,4 0 327,1-1 0,-3 6 0,4 3 0,0 1 198,0 4 0,-6 7 0,4 3 356,-1-3 0,-5 7 0,4 1 0,-3 4 394,-3 2 1,0 2 0,0 2-402,0 2 0,-5 7 0,-1-1-317,3 3 0,-5 8 1,1 0-1,-2-2-125,-5-2 1,-1 4 0,-2 0 0,-2 0-24,-3 2 1,-5-4-1,-7 5 1,-2 1 183,-4 0 0,4-6 0,-6 0 0,2-6 55,0-3 0,-6-8 1,6 1-154,2-3 0,4-9 0,4-5 1,3-5-347,2-6 1,5-4 0,8-7-1,7-1-367,3 1 0,4 0 0,2 1 0,2 4 705,-2 6 0,6 4 0,0 2 0</inkml:trace>
  <inkml:trace contextRef="#ctx0" brushRef="#br0" timeOffset="2852">2961 964 7806,'0'-17'2219,"0"5"-1470,0 1 0,0-1-646,0-5 0,7 2-126,5 3 0,-3-3-198,3 3 201,-8 5 1,5-1 0,-5 6-15,2-3 0,1 3 42,-1-4 0,-2 4 1,8 2 82,1 0 0,-4 0 0,3 0 37,1 0 0,3 0 0,1 0 23,0 0 1,0 0-1,0 0-14,1 0 1,-1 0-121,0 0 0,-5 0 0,-3 2-536,-1 4-390,-2-4 355,-6 5 1,-2-7 244,-4 0 1,-4-2 251,-7-3 0,6 1 694,-1-8 1,8 7 811,-1-7-545,-5 8-323,8-3-497,-6 7 1,8 7-1,0 5 1,0 3-22,0 2 0,0 6 0,0 2 1,-1 2-82,-5 3 1,2 1 0,-6 1 0,1 1 28,-1 3 1,1 1 0,-5-7-1,5-3 35,1-2 0,-3-2 0,3-8-61,-2-3 1,7-7-1,-3-10-31,4-7 1,2-5 0,0-6-1,2-6 26,4-3 0,-3-1 0,9 3 1,-1 1-43,-1-2 0,5 7 0,-3-1 0,1 2-124,-1 0 0,3 0 0,-4 6 0,5 1-252,1 5 0,0-3 1,2 9-1,2 1-594,2 2 1,2 4 0,-4 2 1031,2 1 0,15 9 0,-1-5 0</inkml:trace>
  <inkml:trace contextRef="#ctx0" brushRef="#br0" timeOffset="4403">4630 568 7921,'0'-52'110,"0"1"1,0 7-1,2 2 1,2 2 394,2-1 0,-1-5 0,-5 6 0,0 4 23,0 5 1,0-1 0,-1 5-1,-5 0-404,-6 4 0,-3 6 0,-2 6 0,-2 5 99,-4 4 0,4 4 0,-4 4 0,4 7-118,1 8 1,1 2 0,0 11 0,0 9-232,0 4 0,-1 7 0,3 3 1,2 8-61,1 8 1,3 3-1,-5 7 1,5-3-104,1 2 1,-5 0 0,3 3 0,-1-3 72,-1 0 0,6-2 1,-3-11-1,1-4-48,4-7 0,2-5 0,2-18-144,0-9 1,0-14 0,2-12-1,2-13-13,2-14 1,5-4-1,-5-15 1,-2-2 277,-2-1 1,-10-1-1,-3 2 1,-6 2 216,-6-2 0,2 4 1,-8-1-1,-2-1 190,-1 2 1,-1 4 0,3 9 0,3 4 943,2 2 1,2 4-727,6 10 1,15 5 0,8 10-1,11 4-413,12 1 0,1 1 1,16 3-1,2-3-218,2-3 1,7-1 0,0-4 0,-1 2-118,-3 1 0,-3 1 1,-2-6-1,-4 0-74,-2 0 0,-10 0 0,-9 0 268,-4 0 1,-11 0-1,-8 0 364,-9 0 1,-9 0 0,-3 0-1,-2 0 146,2 0 0,2 0 1,2 2-1,0 2 370,0 2 1,-1 7-1,1-1-523,0 3 0,5 8 0,3 0 0,1-2-227,4-2 0,3 4 0,1 0 0,0 0-122,0 2 1,7-6 0,5 4 0,3-4-398,2-2 1,0-7-1,3-5 1,1-3 56,1-2 0,9-2 0,-4-5 0,2-11-103,-1-8 1,-7-1 0,4-2-1,-4 1 355,-4 1 1,3-4-1,-13 8 1,1 2 647,-1 2 1,-1 2 15,-6 0 0,-7 7 0,-3 6-252,0 8 0,1 2 1,5 9-1,-2 4-227,2 0 0,3 0 0,1-1 0,0 1-210,0 4 0,0-4 0,0 4 0,0-4-319,0-2 1,0-5-1,0-1-36,0 2 0,7-5 0,3-4 0,3-8 21,4-7 1,-3-5 0,9-3 0,-4-2 234,-2-2 0,0-2 0,0 4 0,1-2 449,-1 2 0,-8 2 0,-3 2 2175,-4 0-1046,6 0 1,-12 9 0,4 8-873,-2 10 0,-6 5 0,3 2 0,1 0-317,2 0 0,2 1 0,0-1 1,0 0-222,0 0 1,0-5-1,0-1-593,0 3 0,2-7 4,4-1 0,-3-4 1,9-2 236,1 0 0,-3-6 1,-1-1 373,-1-3 639,-2 6-465,1-3 1,-3 7-485,8 0 1,-7 5-14,7 1 0,-1 0 0,7-6 257,-1 0 0,0 0 1,0 0-1,0 0 269,1 0 0,-1-2 0,0-2 1,0-4 237,0-1 1,1 3 0,-1-5 0,-2-3-43,-3-1 0,1 3 0,-5 3 0,-1-1 638,1 1-683,-2 5 1,-14-4 0,-3 8-1,-5 2-92,-1 4 0,6 3 0,-1 9 0,1-1-90,1 0 1,-3 0 0,7 1-157,2-1 0,2 0 0,2 0 0,0 0-283,0 1 1,8-7 0,3-1-1,7-3-553,5-3 1,-2-2-1,5-2 1,1 0 278,0 0 0,0 0 1,3-2-1,-3-4 649,-2-5 1,-2-4-1,-6-3 1,0 3 404,1 4 0,-7-5 0,-1 5 104,-3-4 1,1-1-1,-4 3 1,1 1-248,-1-1 1,4 3 0,0-1 0,1-2-401,4-3 0,1 5 0,-1-1 0,-1 1-407,1 1 1,4-5 0,4 3-1,0-3-1353,-5-2 1876,1 0 0,-8-8 0,9-2 0</inkml:trace>
  <inkml:trace contextRef="#ctx0" brushRef="#br0" timeOffset="4735">5783 551 7880,'0'-17'226,"-5"5"1,-1 1 751,2-3 1,0 1-494,-1 1 0,3 7 1,-4 12-1,4 9-298,2 5 0,-6 9 0,1-1 0,-1 3-43,-2 3 0,4 1 0,-7 2 0,-1 3 10,3-3 1,-5 4-1,7-2 1,-1-2-274,1-1 1,1-3 0,6-1-1,0-3-590,0-1 0,2-14 0,3 0 0,9-5-161,7-6 1,0-10-1,8-7 1,1-6 507,3-4 1,-5-6-1,-1 6 1,-2 2 519,-4 2 1,-4 2-1,-5-1 1570,-7 1-852,-3 8 1,-7 9-1,-3 9 1,0 3-475,1-1 1,1 1 0,4 5 0,-2 0-452,-2 0 1,1 1 0,5-1-713,0 0 0,2-2 0,3-3-93,7-7 0,-3-3 0,3-4 0,-1-3 854,-1-7 0,13-11 0,-4-3 0</inkml:trace>
  <inkml:trace contextRef="#ctx0" brushRef="#br0" timeOffset="5069">6042 568 7054,'0'17'-91,"0"-5"1,0-1-1,0 3 120,0 1 0,2 2 1,1 0-1,5 2-246,2 4 0,-1-4 0,5 4 0,-5-3 220,-1-3 0,3 0 0,-3 0 0,0 0 105,-1 1 0,-1-7 0,-6 1 0,2-1 918,4-1 1,-5-1-353,5-3 1,4-6-1,1 2-335,5-6 1,-3-4 0,2 5 0,4-5-392,0-2 0,1 6 0,-3-3 1,0 1-75,0 0 1,0 1 0,1 5-152,-1 0 0,-8 7 0,-3 5 356,-4 3 1,-2-3 0,-2-1 0,-2 2 30,-1 3 1,-9-5 0,1-1 0,-6-1-46,-4 1 0,0-1 1,4 3-1,-2-4-102,-2-1 1,6-5 0,5 4-803,-1-4 1,5-10 838,2-3 0,4-5 0,2-1 0</inkml:trace>
  <inkml:trace contextRef="#ctx0" brushRef="#br0" timeOffset="5402">6472 792 7847,'0'17'1388,"0"-6"0,0 1-611,0 1 1,0 3-1,0 1-478,0 0 1,0 0 0,0 0 0,0 1-299,0-1 0,2 0 0,2 0 1,1 1-149,-1-1 0,-2-6 0,-2 1 0,2-1-1260,4-1 1072,-4-3 0,11-9 0,-7-3 0,0-7 124,1-3 1,3-4 0,5-2 0,-2-4 25,-1-2 1,5 0-1,6-3 1,-2 3 246,-2 2 1,-2 4 0,-1 8 0,-3 3 874,-1 3 1,-3 3-287,3 9 1,1 5-1,-7 7 1,-2 2-279,-2 4 0,-2-2 1,0 6-1,0-2-447,0-4 0,-2 4 0,-2-2 0,-2-2-576,2-2 1,2-2-1,2 0-1163,0 1 1,0-7 1812,0 1 0,0-9 0,0 5 0</inkml:trace>
  <inkml:trace contextRef="#ctx0" brushRef="#br0" timeOffset="5736">6971 275 7796,'-6'-23'0,"1"1"785,1 0 1,2 3 0,4 4 0,4 2-303,5 1 0,6 3 0,4-3 0,4 6-254,2 5 0,-4 1 1,4 0-1,-1 1-114,1 5 1,-6 4-1,4 7 1,-2 2-11,0 4 0,-2-4 0,-8 6 0,-3 0 12,-2 4 1,-3 3 0,-5 2 0,-2 1-137,-3-1 0,-5 6 0,-9 1 1,-2-1-341,-2 2 0,-6 0 1,6 4-1,2-6-655,2-4 0,4-1 0,3-1 1014,7 1 0,-5-9 0,1-1 0</inkml:trace>
  <inkml:trace contextRef="#ctx0" brushRef="#br0" timeOffset="5918">7195 1102 7796,'-17'7'394,"-1"-3"1,1 8 3762,0 1-2012,7-5 0,5-1-1613,10-7 0,5 0-1087,7 0 0,0 0 0,-1-2 0,-3-2-937,-1-1 0,-3-3 0,5 4 1492,-3-1 0,0-17 0,7 3 0</inkml:trace>
  <inkml:trace contextRef="#ctx0" brushRef="#br0" timeOffset="6437">7505 413 7796,'-2'-11'2684,"-4"-1"1,6 8-2128,0-1 0,2 16 0,9 8 0,3 6-241,1 6 1,-3 1-1,-1 5 1,1 3-98,-3 6 1,-1 3 0,-8 3-1,0 1-89,0 5 1,-10-3 0,-7 6 0,-10-1-167,-5-5 0,-3-1 0,-1-3 0,-2-1-803,-3-4 1,1-6 0,8-11 0,3-8-2552,6-8 3390,12-5 0,-5-8 0,7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41.8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293 291 7955,'-10'-23'0,"-5"-2"203,-6-1 0,4 4 1,5 0-1,-1 2 501,-3 3 1,5-6 0,-1 0 0,-1 2-130,-2 2 0,3 4 1,1 1 238,-3 3 0,-1 7-652,-2-2 1,2 6 0,3 6 0,4 6-107,1 3 0,5 4 1,-6 4-1,3 6-123,-1 3 0,0 3 0,6-3 0,0-1-128,0-3 0,2-1 0,2 2 0,3-6-58,3-4 0,1-2 0,7-2 0,-1-3-60,0-6 1,6-4 0,0-4 0,0-4 83,2-6 1,0-10-1,3-7 1,-5-6 130,-4-5 1,-1 4 0,-1-4 0,-2 3 145,-3 3 1,-5 7 0,-7 4 300,0 4 0,-2 10 0,-1 7-190,-3 11 0,-8 8 1,5 16-1,-3-1-342,1 5 0,5-1 0,-3-5 0,1-3-209,4 3 0,2-4 0,2 0-620,0-3 0,8-3 1,3-9 1011,5-6 0,8-20 0,3-5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42.5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1 802 7951,'0'-12'1397,"0"1"1,0 5-428,0-6 0,2 10-587,4 2 1,-4 8 0,3 9 0,-3 1-310,-2-1 0,0 2 1,2 2-1,2 2-197,2-2 0,-1-2 0,-5-2 0,2 0-539,4 1 0,-2-3-238,7-4 0,-5-3 0,6-8 600,1 0 1,-4-8-1,1-3 1,-2-4 366,-4-3 0,3 7 1,-1 0 144,-2-3 0,-2 5 0,0-1 162,3 2 1,-3 5-503,4 8 1,-4 5-1,0 7-229,4 0 0,-3-1 0,9-5 0,1-3-98,3-1 1,1-5-1,0 4 1,0-6 212,0-6 1,6 2-1,0-7 1,0-2 262,2-3 1,-4 1 0,6 2 0,-2 1 263,-4-1 1,-2-3 0,-2-1 0,0 0 336,1 0 0,-9 5 0,-1 1 0,-3-3 58,1-1 0,0 4 1,-6-1-1,0-1-70,0-2 1,0 3 0,0 1-62,0-3 0,-8 7-376,-3 1 1,-4 8 0,-3 7 0,1 10-128,0 6 0,0 4 0,1 7 0,3 3-122,2 1 0,1 0 0,-3-6 0,3 1 88,2-1 0,3-1 0,5-3 26,0-1 0,2-10 1,5-2-69,10-9 0,1-10 0,6-9 0,-1-12-124,0-8 0,6-13 1,-4-6-1,0-7-58,0-4 1,-2 3 0,-6-5 0,0-2 270,0-2 1,-7 4-1,-4 2 1,-5 2 209,-1 3 1,0 1 0,-1 1 0,-5 1 9,-6 3 1,-3 10 0,0 1-1,1 9 493,3 7 1,5 6-356,-5 5 1,7 18-1,-2 15 1,4 10-188,2 11 1,0 7 0,0 9-1,2 5-65,4 4 1,-2 4 0,7-1 0,2 1-350,3-4 0,3 0 1,2 4-1,4-2-1153,2-8 0,-3-13 1,9-8-1,5-4-4223,4-1 5560,-3-16 0,10 4 0,-5-14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43.1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1 121 7966,'0'12'720,"0"-1"-172,0 3 1,0-5 0,2 1-1,4-1-230,5 1 0,4-6 0,3 2 1,1-5-131,4-1 1,-2 0 0,7-1-1,3-5-167,1-6 0,-3-3 1,0-2-1,0 0-224,-3-1 0,-1 1 0,-10 0 1,-1 0 45,-3 0 0,-7 5 1,2 1-1,-6-1 204,-6 3 0,-3 1 0,-11 8 0,-2 0 203,-7 0 0,2 0 0,0 2 0,1 4 1,-1 5 1,6 4-1,-2 3 1,4-1-137,1 0 0,1 6 1,2 0-1,3-2-473,7-2 1,3 4 0,2 0 0,0-2-550,0-2 0,7-2 0,7 0 1,5-1-1016,4-5 1922,8-3 0,3-8 0,10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55.2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52 930 7767,'-7'-9'-31,"-5"3"1,5-4-70,1-1 0,12-2 1,7 1-1,8 4 268,8 1 1,-3 5 0,1-2 0,0 6 173,0 4 0,0 7 0,1-1 1,-5 5-218,-4 6 1,-1-2 0,-3 7 0,-4 1 8,-5-2 1,-4 5 0,-4-5 0,-6 2-23,-9 0 1,-2-8-1,-10 2 1,-1-6-55,-3-6 1,5-3 0,-1-8 0,0 0-91,2 0 1,3-8 0,6-5 0,3-6-287,4-4 0,-3-6 1,8 4-1,3-2-258,1-3 0,9 3 576,5-2 0,11 1 0,4-7 0</inkml:trace>
  <inkml:trace contextRef="#ctx0" brushRef="#br0" timeOffset="301">1016 448 7767,'16'-23'844,"-5"0"0,2-5 0,-7 3 1,-2 0-318,-2 0 1,-2-4 0,-2 6 0,-4 1-28,-5-3 0,-10 4 0,-4-6 1,0 2 9,0 4 0,-4 2 1,5 2-1,-3-1-263,-4 1 0,6 6 0,0 1 0,3 3-140,-1 3 1,0 2 0,5 4 0,1 5-217,0 11 0,7 6 1,3 11-1,1 1-131,0 4 0,1 4 1,5 8-1,0 2-86,0 3 1,0 2 0,1 6 0,3-2-22,2 2 0,7 2 0,-1 4 0,1 2-232,-1 1 1,3 1 0,-5-6 0,1-2-168,1-4 1,-7 2 0,5-12-1,-1-9-1493,1-13 2239,-6-18 0,3-5 0,-7-8 0</inkml:trace>
  <inkml:trace contextRef="#ctx0" brushRef="#br0" timeOffset="451">655 1085 7767,'-35'-32'255,"-1"1"0,0 2 220,1-1 1,7 5-1,16 2-71,6 4 0,6 9 0,6 5 1,7 3-289,9 2 0,4 0 1,9 0-1,1 0-321,4 0 1,-2 0-1,8 0 1,2 0-529,2 0 1,2-6 0,-3 0 0,-1 2-1093,-2 2 1825,0 2 0,6-7 0,-1-3 0</inkml:trace>
  <inkml:trace contextRef="#ctx0" brushRef="#br0" timeOffset="635">1188 844 7767,'35'0'-46,"-1"0"1,-1 0 195,-5 0 0,-3 0 0,-8 0 1107,1 0 1,-9-2-525,-3-3 0,-10-5 0,-3-5 0,-3 1-67,-3 3 0,-3-1 0,-1-5 0,0 2-159,0 3 0,-1-1 0,-1 7 0,-2 2-303,-2 2 0,0 4 1,6 6-1,-2 7-128,-4 6 0,6 10 0,-2-2 0,7 1-417,5-1 1,1 3 0,6-3 0,2 2-479,4-3 1,5 3 0,14-8 0,7-2-483,7-2 0,8-4 0,-3-1 1301,0-3 0,6 1 0,-6 5 0</inkml:trace>
  <inkml:trace contextRef="#ctx0" brushRef="#br0" timeOffset="784">1877 1274 10939,'0'10'2824,"0"-4"1,2-10-3163,3-2 0,-3-1 338,4 1 0,4 4 0,-1-6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2:52.1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414 586 8113,'0'-17'0,"2"0"413,3-1 0,-3 1 0,4 0 0,-4 0 255,-2-1 0,2-4 0,2-1 0,1 0-157,-1-2 1,-2 4-1,-2-8 1,-2 0-59,-4 3 1,-3-7-1,-8 6 1,-1-1-276,1-1 0,0 2 0,0-2 0,0 7-38,-1 2 1,1 11 0,0 3 0,0 4-42,-1 2 0,7 2 0,1 4 0,3 7-190,3 8 0,2 6 1,2 9-1,0 5-28,0 4 0,6 5 1,0 4-1,-1 1 33,3 3 1,-4 5 0,5-4 0,-1 2-200,-4 4 0,0 14 0,-1 3 0,3-2-101,-2-1 1,-2 1 0,0-4 0,2-1-286,1-4 1,7-6-1,-4-16 1,-1-5-914,1-9 1,-1-5 1583,-1-12 0,-4-20 0,6-17 0</inkml:trace>
  <inkml:trace contextRef="#ctx0" brushRef="#br0" timeOffset="197">69 741 8062,'-17'-17'360,"0"-1"1,5 7 0,3-1 643,1-1 1,3 4-550,5-3 0,1 8 1,3-3-1,4 1-246,1 0 0,3-2 0,7 5 1,2-3-289,2 2 0,8-4 0,-5 3 0,5 1-618,3 2 0,-3-4 0,9 0 0,-3 3 697,-3 1 0,8-6 0,2-1 0</inkml:trace>
  <inkml:trace contextRef="#ctx0" brushRef="#br0" timeOffset="813">827 379 8828,'0'-17'0,"0"0"212,0 0 0,-2-6 0,-2-2 0,-2 0 266,2 0 1,-3 0 0,-1 4 0,-1-4 567,-5-1 0,5 5 0,-3-2 1,-1 4-555,-3 1 1,5 3 0,-1 2 0,-1 3-148,-2 2 0,3 3 1,1 5-260,-3 0 0,-1 9 1,0 7-125,3 5 0,-1 11 0,7 1 0,2 7-200,3 4 1,-5 2-1,0 7 1,2 3-67,2 1 0,2 6 0,2-3 0,2 1-116,2 4 1,1 2 0,-3 2 0,4-3-124,1-2 0,-5 1 0,4-10 1,0-3-188,3-5 0,-3-10 1,-1-3-53,1-9 1,-4-13-1,5-9 474,-1-6 0,-2-13 0,-8-9 1,-4-1 423,-5-5 1,-5-1 0,-1-3 0,0-1 366,0-4 1,-2 3 0,-2-3 0,-4 2 65,-2-2 0,6 3 0,-2-1 1,4 6 255,2 3 1,1 2-1,5-2-685,5 7 1,14 4-1,7 5 1,8 3-299,4 3 0,3 1 0,9 6 0,3 0-743,2 0 0,-6-6 0,4 0 0,-2 3 201,0 1 0,2 2 1,-5 0-1,-1 0 386,-3 0 1,-10 0 0,-1 2 0,-2 1 413,-3 3 0,-8 8 1225,-3-3 0,-4 4 521,-2 3 1,0-1-1212,0 0 0,0 0 1,0 0-1,0 1-307,0-1 0,0 0 1,0 0-1,0 1-475,0-1 1,0 0 0,0 2 0,0 2-1697,0 2 1,0 0 801,0-6 0,0-9 0,0-8 0,0-12 1061,0-9 0,0-13 0,0-10 0</inkml:trace>
  <inkml:trace contextRef="#ctx0" brushRef="#br0" timeOffset="1113">999 500 7914,'-8'-35'67,"6"7"0,-3 1 292,3 2 1,4 10-282,3 9 1,5 12-1,7 5 1,0 3-362,0-3 0,1 4 1,1-3-1,4 3-79,5 2 1,-1-1 0,2-3-1,1-1 362,3 1 0,-4-5 0,-1-1 0,3-1 206,1 0 0,-3 0 0,0-6 1,0 0 1030,-3 0 0,-1 0-427,-8 0 0,-1-2 0,-7-2-197,-9-2 1,-2-5 0,-9 5 0,-3 2-63,-1 2 1,-2-4 0,-2 1-1,-2 3-155,-2 6 1,0 5 0,6 8-1,-1 2-414,1 4 1,0 4-1,2 6 1,1-3-63,3-1 0,7 0 1,-2 5-1,4 1-617,2-1 1,6-2 0,4-3 0,3-8-441,6-7 1,10-1 0,0-7 0,3-6-403,3-10 1539,-1-1 0,0-22 0,1 6 0</inkml:trace>
  <inkml:trace contextRef="#ctx0" brushRef="#br0" timeOffset="1630">1636 724 7897,'17'-18'135,"0"7"1,0-1 618,0-1 0,-5 5 437,-1 3 1,-7 5-470,2 5 1,-4 5 0,-2 7-503,0 0 1,0 1 0,0-1-1,0 0-226,0 0 0,0 1 1,0-1-1,0 0-849,0 0 1,0 0-1148,0 1 0,0-11 1298,0-7 0,-2-15 1,-2-16-1,-2-7 704,3-8 0,1-5 0,0-5 0,-2-3-71,-2-2 1,0 11-1,6 0 1,0 6 67,0 6 0,0 9 340,0 6 0,2 16 0,2 10 0,4 15-161,1 7 0,-3 3 0,4 7 0,-1 1 23,1 4 0,-6-5 0,3 1 0,1-6 15,3 1 0,-1-4 0,0 0 1,-1-3 62,1-2 1,1-9 0,4-2 0,1 1-24,1-3 0,-4 5 0,12-8 1,-2-3-6,0-1 1,8-2 0,-4 0 0,1 0-375,1 0 1,-6-7 0,4-5-1,-3-5 5,-2-6 1,-3 4 0,-4-6 0,-4 2 78,-5 0 0,-4 0 0,-2 6 1,0 0 168,0 0 0,-8-1 1,-3 1-1,-4 0 295,-3 0 0,1 5 0,0 3 0,0 1 88,0 4 1,5 2 0,1 4 0,-1 6-354,3 9 1,-5 2 0,8 8 0,1 0-191,-3-1 1,6 3-1,-4 6 1,5-1-587,1 0 0,1-5 0,3 0 0,4 1-372,1 3 0,3-6 0,3-4 0,1-6 990,1-6 0,-4 5 0,12-7 0</inkml:trace>
  <inkml:trace contextRef="#ctx0" brushRef="#br0" timeOffset="1913">2324 517 11743,'0'17'1529,"0"1"0,0-1-1186,0 0 1,0 0-1,0 2 1,0 2-296,0 2 0,6 0 0,2-4 1,-1 2-157,1 2 1,3 0-1,-3-5-427,1-1 1,3-2 0,5-4 8,0-5 1,1-6-1,-1-6 1,0-5-20,0-4 1,0-2-1,1-1 1,-1 1 211,0 0 1,-5 0 769,-1-1 0,-1 11-257,1 7 0,-3 9 0,-6 12 0,1 2-657,3-2 1,6-1-1,-5-5 1,5-2 476,7-1 0,6-9 0,9 5 0</inkml:trace>
  <inkml:trace contextRef="#ctx0" brushRef="#br0" timeOffset="2580">3081 655 8556,'16'-12'1567,"-5"1"0,3-1-567,-9-5 0,-1 8-418,-10 3 1,3 4-1,-9 2 1,-1 2-202,-3 4 0,1-1 1,2 11-1,1 3-406,-1 0 1,3 0-1,1-2 1,1 2-121,4 4 0,2-4 1,2 4-1,0-3-203,0-3 0,0 0 1,0 0-1,2-2-664,4-3 0,5-4 0,11-8 0,2 0 230,3 0 1,-4-8 0,6-5 0,1-9 592,3-6 1,-1-3 0,-3 1 0,-6 3 601,-4 2 0,-2 2 489,1 6 0,-9 9 269,-3 8 0,-10 14 0,-4 10 0,1 1-415,-1 0 1,0 0 0,5-4 0,-3 2-660,2-2 1,2-8-1,4-3 1,4 0-263,5-1 1,-1-5 0,1 2 0,3-4-114,1-2 0,2-8 0,0-4 0,1-3-75,-1-2 0,0 0 0,0-2 1,1-4-49,-1-6 0,-2 2 0,-2 0 0,-3 1 311,-2-1 0,5 4 0,-3-4 730,-1 2 0,1 2 143,-5 6 0,-3 9-212,4 8 1,-4 8 0,-2 9 0,0 1-264,0-1 1,0 6 0,0 2 0,0 1-97,0 5 0,2 3 0,2 7 0,1 4 39,-1 5 0,4 11 0,-2 6 0,-2 8 36,-3 3 0,-1 5 0,0 8 1,0 7 4,1-48 1,-2 1-1,1 0 1,-1 0 0,-5 44-1,-6-9 505,-3-9 1,4-14 0,-1-10-631,-1-11 1,5-19 0,2-23 0,2-13-390,-1-14 0,1-5 0,-6-20 1,1-7 102,-1-6 1,1-6 0,-5-2 0,3-1-229,-3 1 1,1 8 0,0 6 0,1 1-233,-1 3 1,5 15-1,2 0-241,4 13 0,16 15 0,3 7 0,4 3-434,4 2 0,2 0 0,7 0 0,1 0 1254,-1 0 0,8 7 0,2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7:01.4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690 280 8571,'-12'-41'0,"1"2"740,-3 6 1,6 4-1,2 8 1,4-2-522,2 1 0,-5 3 0,-3 3 0,-2 3 310,-3 1 0,-5 8 0,-5-2 0,-6 5-183,-4 1 0,-4 9 1,-2 9-1,-4 9-280,-1 6 0,5 8 1,-2 1-1,4 3-3,2 3 0,6 3 0,4 1 0,4-1-127,5-5 0,10-3 0,0-8 1,6 0-11,6 0 0,6-6 1,11-2-1,6-4 119,4-7 1,-4 1 0,1-5 0,1 3 28,2 3 1,0-1 0,-4 1 0,-4-1 12,0 1 0,-7-1 0,1 1 1,-7-1 1,-5 1 1,-1 7-1,-8 4 1,-4 2-94,-5-2 0,-12 4 1,-9-4-1,-4 4-266,-5 2 0,-6-6 0,7-2 0,1-1-352,2-5 0,0-2 0,0-1 1,2-3-2364,8-3 2212,6-4 0,13-8 1,8 0-1,10-2 321,5-4 0,10-2 0,4-5 452,4 1 0,2 0 0,0-5 0</inkml:trace>
  <inkml:trace contextRef="#ctx0" brushRef="#br0" timeOffset="632">899 978 8258,'0'-17'223,"0"0"0,0-1 0,0 1 1,0-1 711,0 1 0,0-1-346,0 1 0,-7 1 1,-5 5-139,-4 5 0,-3 6 0,-2 6 0,-5 5-194,-1 5 0,4 9 0,-4 4 0,0 4-297,0 2 1,5 6 0,-1 1 0,3 1-32,3 0 1,5-2-1,3-6 1,1-1-553,4 1 1,4-7 0,6-5 0,5-6-184,5-5 0,9-4 1,4-8-1,4 0 257,2 0 1,2-8 0,2-6 0,2-5 290,-3-4 1,-3-6-1,-4 5 1,-3 1 209,-3-2 1,-2 5-1,-5-3 1,-3 4 672,-3 1 1,-4 1 808,-8-1 0,-2 9 117,-4 3 1,-2 12-1058,-4 5 1,5 5-368,7 1 1,7-7 0,5-4-98,4-4 0,1-2 1,0-2-1,3-4-128,3-6 0,-3-3 1,3-3-1,-4-1-71,-1-4 0,-3 1 0,-1-5 0,-4 2 166,-3 4 0,-1 1 0,-6 3 1,-2-1 117,-4 1 1,1 7-1,-11 4 1,-3 4-55,-1 2 1,1 2 0,1 4 0,1 6 329,-1 3 0,1 5 0,-1 3 0,1 4-216,0 0 0,5 4 0,2-6 1,2 1-362,5-1 0,1 4 0,2-4 1,0 0-434,0 1 0,2-3 0,3-6 0,7-1-20,4-4 0,7-3 0,2-5 0,2 2-283,4-2 0,-4-4 1,3-6 921,1-6 0,2-11 0,2-4 0</inkml:trace>
  <inkml:trace contextRef="#ctx0" brushRef="#br0" timeOffset="2117">1441 961 9348,'-8'-10'2273,"6"3"0,-6 9-1984,8 3 0,0 5 0,0 7 1,0 1-143,0-1 0,0 1 1,0-1-1,0 3-155,0 3 1,0-4 0,0 5-818,0-5 191,8-1 0,-6-5 390,4-7 0,2-2 0,-1-18 0,1-3 96,0-5 1,5-1-1,-1 6 1,2-1 26,-3 1 0,5-1 0,-5 1-52,5-1 0,1 9 0,-1 1 0,-2 2-30,-3 0 1,-5 2-1,4 10 1,-1 6-35,1 3 0,0 3 0,3-3 0,-1-1-40,2-2 1,-5-7-1,3 5 1,2-2 64,1-4 1,5-2 0,1-4 0,2-4 312,-2-6 1,5-3 0,-3-3-1,-2-1 192,-1-4 0,-3 1 1,1-5-1,-1 0 387,1 0 0,-9 5 0,-1-1 4,0 4 0,-6 1 1,2 3-147,-8 3 0,-6 4 1,-7 10-1,-1 2-92,1 2 1,-7 8-1,1-1 1,2 7-198,1 3 0,-1 2 1,2-4-1,3 3-222,1-3 0,1 4 0,0 1 0,5-1 2,1 0 0,2 0 0,6-3 0,0 1-209,0-2 1,2-1-1,6-5 1,7-3-241,7-6 1,3-4 0,-4-2 0,4-2 120,3-4 1,-5-6 0,4-11 0,-2-4 129,-3 0 0,-3-6 1,-3 5-1,-3-1 215,-1 0 1,-8 8 0,2-2 173,-5 3 0,-2 10 60,-5 5 1,2 5-1,-8 5-170,-1 7 1,5 9 0,0 3 0,2-1-193,0 2 0,1-5 1,5 5-1,0-2-246,0 0 1,0 1-1,0-7 1,2-1-526,3-5 0,5 3 1,8-8-1,-1-2 96,0-2 1,1-6-1,-1-6 1,1-9 415,-1-7 0,1 3 1,-1-6-1,-1-2 344,-5-2 0,3 4 0,-8 2 0,-2 1 149,-2 5 1,3 2 0,1 1 1815,-2 1-1035,-2 7 1,-8 10 0,0 12-1,3 3-454,1 3 0,2 5 0,0 0 0,0 0-378,0 3 0,0-7 1,0 6-1,0-1 102,0-1 0,0 0 1,0-5-239,0-1 1,0-5 0,-2-3-190,-4-1 1,4-4 129,-4-10 0,4 0 1,2-9-1,0-4-377,0-1 0,8 1 0,4-1 0,3-1 94,3-2 1,-1-1 0,1 5 0,-1-2 63,0-3 1,1 7 0,-1 5-1,1-1 6,-1-3 1,1 6 0,-1 5 213,1 3 1,-1 2 599,1 0 1,-9 7-1,-3 5 359,-4 4 1,-2 1 0,0 1-1,0-1-209,0 0 1,0 3-1,0 1 1,0 3-513,0-3 1,0-2-1,0 1-516,0 3 1,0-4-771,0 5 0,0-9 451,0-9 1,0-16-1,2-21 1,2-6 93,2-3 1,1-15 0,-3 1 0,2-6 187,-2-6 1,-2-2 0,-4-2 0,-2 2 468,-2 4 0,1 10 1,3 9-1,-2 4 1461,-2 8-1146,0 14 0,12 15 0,0 14 1,0 9-249,1 6 1,3 5 0,6 5 0,-3-1-725,-1 1 1,-1 0-1,5 0 1,-2 0 60,-3 0 0,1 0 0,3 0 1,-1 0 534,-2 0 0,-7-8 0,7-2 0,0-2 0,-3 1 0,7-1 887,-4-6-113,-5-7 1,1-10-1,-8-13 1,0-7-174,0-3 0,0 0 0,0 5 0,0 1-218,0-1 1,8-5-1,2 0 1,1 3-328,1 7 0,-1-1 0,7 6 0,-1 1-131,1-1 0,-1 2 0,1 6 1,-1 2-12,1 4 1,-1 5 0,1 11 0,-3 3-65,-3 2 1,1-4 0,-7 7 0,-2-1 184,-2-2 1,-2 6 0,-2-6 0,-4 0 98,-5-4 1,-5-3-1,-1-3 1,-1-1 42,1-5 1,-1-3 0,-1-8 0,-3 0-36,-1 0 0,0-2 1,5-4-1,1-5-320,0-5 1,1-1 0,2-3 0,5-1-563,1-2 0,2-2 1,6 3-1,0-1-598,0 2 0,2 3 0,2 5 1338,2 1 0,7 0 0,-3-5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5:36.9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33 385 8380,'-7'-18'374,"-1"1"0,-4-1 136,6 1 1,6 7 0,6 4 0,6 5 67,3 1 1,9 13 0,-1 6 0,-2 7-365,-1 5 0,-3 2 0,1 4 0,-3 3-356,-3 7 0,1 9 1,-7 4-1,-2 2-364,-2 4 1,-4 2 0,-2 0 0,-4-4-118,-1-5 1,-1-15 0,-4-9 28,3-10 0,1-17 1,-4-16-1,5-19 296,1-16 0,0-9 1,4-8-1,-1-10 278,1-10 0,-4-3 1,2 0-1,2 1 308,2-1 0,2-1 1,0 5-1,0 9 317,0 10 0,2 7 0,4 7 1,6 9 298,3 12 1,3 3-1,-1 16 1,2 3-436,5 1 0,-3 4 0,6 3 0,0 9-294,1 7 1,-5 1 0,4 5 0,-2 0-121,-3 0 0,-3 2 1,-3 8-1,-5 2-159,-5 2 0,-4 5 1,-2-5-1,0 0-43,0 1 0,-8-5 1,-5 6-1,-7-4 9,-3-4 1,0 2-1,3-14 1,-1-4 96,-2-5 1,-1-1 0,7-7 87,-1-2 0,7-2 0,1-4-10,2-4 1,4 2 0,10-5 0,6 1 27,3 4 0,3 2 1,1 2-1,3 0-52,1 0 1,8 0 0,-4 2 0,2 4-56,0 6 1,-5 3 0,3 3 0,-4 1-64,-7 4 1,-1 4-1,-9 6 1,-2 0-108,-2 2 0,-10-4 0,-6 10 1,-7-4-9,-8-2 0,2 0 0,-2-2 0,-2-4-418,-2-6 0,0-3 1,2-5-55,2-3 1,9-6 0,3-12 0,9-8-254,6-7 1,6-6 944,7-8 0,9 0 0,15 0 0</inkml:trace>
  <inkml:trace contextRef="#ctx0" brushRef="#br0" timeOffset="549">732 787 8257,'35'-28'0,"0"5"319,0 4 0,-2 1 1,-4 1-1,-6 1 1121,-4 5 0,-3-5-809,-4 4 0,-7 5 0,-10 1 0,-7 4-156,-4 2 0,-3 6 1,-2 1-1,-5 5-95,-1 7 1,0 1 0,-4 9 0,2 2-184,-2 2 0,4 2 0,0 0 0,1 0-195,5 0 0,2-2 0,1-2 0,3-4-140,3-2 0,4-2 1,8-5-1,4-3-21,8-3 0,1-4 0,16-8 1,2-4-147,2-8 0,8-3 0,2-18 0,0-4-14,-1 0 1,1-8 0,-4 1 0,0-1 199,-6 4 1,0 5-1,-12 3 1,-4 3 317,-3 7-47,-10 12 0,2 11 0,-12 13 1,-6 7-6,-3 3 1,3 8 0,0-2-1,-1 4-302,-3 2 0,7-2 0,3-4 1,4-4-423,2 0 0,0-11 0,2 3 0,4-3-189,5-4 0,7-2 1,5-8-1,6-2 276,4-4 0,8-10 1,0-9-1,-1-2 307,3-4 1,-8 4 0,2-2 0,-6-1 319,0 3 1,-12 0-1,-1 8 1,-5-1 634,-3 5 1,-2 1-1,-10-1 144,-4 3 1,-4 4 0,-9 8 0,-2 0-211,-3 0 1,1 8-1,6 4 1,-1 3-351,1 3 1,-1 5 0,3 0-1,1-1-379,2-3 1,9 4-1,-3 1 1,4-3-477,2-2 1,0-1 0,2-3 0,5-1-557,11-2 0,1-3 1,10 3-1,3-6 2,1-4 0,1-4 0,3-6 0,2-8 1053,2-5 0,0-18 0,-6 2 0</inkml:trace>
  <inkml:trace contextRef="#ctx0" brushRef="#br0" timeOffset="733">1553 193 8223,'-18'-8'1491,"1"-2"0,9 2 1,6 8-1,8 12-1181,4 9 0,-1 12 0,5 10 1,-4 4-169,-3 7 0,1 6 0,-4 14 1,2 6-311,-2 7 1,0 2-1,-1-7 1,5-7-388,2-3 1,7-12-1,7-7 1,-1-15-769,2-12 1,-3-11 0,9-19 1322,5-7 0,-1-17 0,8-16 0</inkml:trace>
  <inkml:trace contextRef="#ctx0" brushRef="#br0" timeOffset="966">2129 717 8189,'0'-12'-1,"0"0"1,0-1 1041,0-3 0,0-1 1,-2 1-130,-4 5 1,-3 3 0,-11 8 0,-1 0-429,-2 0 1,-9 2 0,3 6-1,-4 7-273,-2 6 1,-5 9 0,1-7 0,4 0-73,4 2 0,10-5 1,-5 3-1,5-4-159,4-1 1,3-6 0,14-1-155,0 3 1,2-1 0,4-1 0,5-4-204,5 0 0,9-5 0,4 7 0,6 0-588,6 0 0,-4-5 1,5 5-1,-1-2-459,0-4 1,7 3 1423,-1-1 0,-4 8 0,-1-4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5:39.8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36 175 8157,'-10'-8'0,"2"-3"200,0-5 1,7 4 0,-5 1 691,4-3 0,4 1 0,2-1 1,3 4-525,3 3 1,8-5-1,7 4 1,0 0-389,0 1 1,8 1 0,0 4-1,6-2-221,0-2 1,-2 0-1,-2 6 1,1 0-470,5 0 1,-10 0 0,2 2 0,-6 2 709,-5 2 0,-3 0 0,-1-6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5:40.2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35 8157,'-14'-10'204,"-3"4"0,-4-1 0,3 1 320,1 2 0,5 2 0,2 4 1,3 4 9,3 5 1,2 7 0,2 5-1,0 6-324,0 4 0,0 4 0,0 4 0,0 7-172,0 9 1,0-1 0,0 6 0,0-2-253,0-4 1,2-3 0,4-7 0,5-5-230,5-4 0,1-16 1,1-5-1,-1-6 48,1-6 0,-1-10 1,0-8-1,1-5 205,-1-5 1,-1-7 0,-2 2 0,-3-4 156,3-2 1,-5 0 0,3 2 0,0 4 384,-3 6 0,7 2 1,-4-1 13,3-1 1,3 8 0,-1 9 0,1 4-28,-1 2 0,0 2 1,3 4-1,1 5-125,2 5 0,1 7 1,-7 2-1,-1 0-108,-5 1 1,3 3 0,-8-4-1,-2 0-66,-2 0 0,-2 5 1,0-7-1,-2-2-87,-4-1 1,-4-9 0,-7-1 0,-1-2-220,1-4 0,-1-2 0,1-2 1,-3 0-171,-3 0 1,10-8 0,-5-4 0,5-3-131,3-3 1,-4 7 0,8-1 565,3-2 0,1-9 0,2-4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5:40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332 140 8410,'-17'-8'0,"-1"-3"61,1-5 0,1-1 0,3-1 1,1 3 709,-2 3 1,-1-3 0,-3 5-1,1 0-87,-1 4 1,1 5 0,-1 2 0,1 5-495,0 6 1,1 9 0,2 5-1,3 1-234,-3 4 1,5 8-1,-1 3 1,2 1-160,4 0 0,2-3 0,2-5 0,2 0-334,4 0 0,4-6 0,9-4 0,2-3-197,3-7 0,7-9 0,0-2 1,6-10-250,3-11 1,1-8 982,-6-10 0,8-8 0,1-2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5:44.8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105 505 8155,'-17'-12'54,"0"1"1,-1 1-1,3-4 493,3 3 2609,-4-1-2917,14 2 1,-3 2 0,9 10-1,1 4-294,-1 6 0,4 3 1,-2 5-1,-2 1-34,-2 2 1,0 7 0,1-5-1,3 2-32,-2 4 0,-2-4 1,-4 0-1,-2 0 63,-2 1 0,1-7 1,3 0-1,-2-5-4,-2-4 0,-2-9 0,4 1-57,-1-8 0,-1-7 1,6-11-1,0-3-88,0-2 1,7-2-1,5-6 1,4 0-146,1 0 1,1 0 0,-1 2 0,0 2-39,1 2 0,-1 6 0,1-4 0,1 1 151,5 5 1,-11 7-1,5 5 1,-3-1 149,1 0 1,1 6 530,1-1 1,-7 3 528,1 2 0,-8 7-465,2 5 1,-4 4 0,-2 1-1,0 1-106,0-1 1,0 2 0,-2 3 0,-2 1-221,-2-2 0,0 5 0,6-1 0,0 0-65,0 0 1,0 4-1,0-3 1,0-1-169,0 0 1,0-2 0,0-5-177,0-1 0,8-9 51,3-8 0,-1-10 0,2-13 1,-1-6-80,-1-4 1,6-2-1,-7 0 1,3 0 71,0 0 1,-7 0 0,5 2 0,-2 4 261,-4 6 1,0 5-1,0 5 75,1 1 1,1 10 0,-6 2 133,0 10 1,0 11-1,0 5 1,0-1-77,0 0 1,0 6 0,0-2 0,0 4-189,0 2 1,0 6 0,0 2-1,0-1-87,0 1 0,0 5 0,0-1 0,0 5 80,0 7 0,0 1 0,0 4 0,-2-6 162,-4-4 0,3-9 0,-7-6 0,0-8-39,0-8 1,5-11 0,-7-6-76,-2-4 0,-1-12 1,-3-6-1,1-7-49,0-4 1,-3-4 0,-1-8-1,-3-2-89,3 2 0,4 1 0,3-1 0,4-2-69,3 2 0,1 2 0,6 2 0,0 2-171,0 4 1,8 2-1,3 8 1,7-1-203,5 5 0,4 7 0,8-2 0,0 3-189,0 3 0,6-4 0,-1 2 0,-1 2 706,-2 2 0,-2-5 0,0-3 0</inkml:trace>
  <inkml:trace contextRef="#ctx0" brushRef="#br0" timeOffset="450">717 487 9003,'-10'-17'1246,"-4"5"-571,9 1 0,-1 9 0,6 2 26,0 9 0,0 9 1,0 3-1,2 4-387,4 3 0,-3 6 0,7 9 0,-2 0-301,-4 0 0,-2 7 1,-2 2-1,0 10-353,0 6 1,0-4-1,0 0 1,0 4-153,0 6 1,0-10 0,0-2 0,0-13-307,0-14 1,0-12-1,0-19 221,0-16 1,0-21 0,0-19 0,0-12 286,0-10 1,0 2 0,-2-5 0,-2 1 142,-2 0 1,-7 1 0,3 5 0,-2 2 217,1 4 1,5 0-1,-4 9 1,2 7 523,4 3 1,2 12 0,2 10 0,2 4 111,4 1 0,4 8 1,7 5-1,3 3-323,3 2 0,-2 9 1,7 7-1,-1 7-321,0 4 1,-4 4 0,4 8-1,-3 2 4,-9-2 1,3 3-1,-9 1 1,1 0-178,-4 0 1,-6-3 0,-6-5 0,-6 2-30,-3 4 0,-5-6 0,-3 2 1,-6-8-154,-4-4 0,-2-2 1,2-7-1,2-5-398,2-5 0,8-6 1,-1-8-1,7-9 140,3-10 0,8-6 1,-2-2-1,6-2 550,6-4 0,12-3 0,9-9 0</inkml:trace>
  <inkml:trace contextRef="#ctx0" brushRef="#br0" timeOffset="600">891 522 7913,'18'-9'137,"-1"3"0,3 4 0,1 0 1,2-2 455,-1-2 0,-1 0 0,0 6 0,5 0-128,1 0 1,0 0 0,4 0 0,-2 0-410,2 0 1,-2 0 0,2 0-1,2 0-597,-2 0 1,0 0 0,2-2 0,-2-1-1074,-1-3 1,-9 0 1613,2 6 0,-11-8 0,-4-2 0</inkml:trace>
  <inkml:trace contextRef="#ctx0" brushRef="#br0" timeOffset="967">1276 138 8226,'-12'-17'398,"0"-1"0,6 6 218,-5 1 0,7 9 0,-2 2-372,4 10 0,4 7 0,2 8 1,4 8 6,1 6 1,-5 10 0,2-1-1,-2 6-118,2 5 0,-4 5 0,4-6 0,-4-2-105,-2-1 0,0-5 0,0-3 1,0-9-180,0-7-115,7-13 1,3-14-1,6-16 1,-3-9-12,-1-4 0,-1-14 1,7 4-1,-1-2 134,1 0 0,-1 8 1,1 2-1,-1 2 101,1 3 0,5 5 1,0 5-1,-1 6 88,-3 4 1,-2 4 0,-1 4 0,-2 6 108,-3 3 0,-7 10 0,4 3 0,-2 1 63,0 0 0,-1-6 0,-7 4 0,-3-1-21,-7-5 1,-4 0 0,-1-1 0,-1-1-219,1-3 1,0-11 0,-1 1 0,1-4-383,-1-2 1,7 0-1,1-2 1,2-4-95,4-5 0,2-5 0,2-1 0,2-3-307,4-3 1,4 4 0,9-7 803,4 1 0,5-2 0,6-8 0</inkml:trace>
  <inkml:trace contextRef="#ctx0" brushRef="#br0" timeOffset="1450">1852 487 8062,'23'-7'0,"0"-5"0,-1-4 584,-3-1 0,-1 5 1,-3 1 610,-3-3 0,-4 4-461,-8-1 1,-2 7-1,-4-2-438,-6 4 0,-3 10 0,-3 3 1,1 7-137,-1 5 0,7-1 0,-1 7 0,0 0-4,3-2 0,-5 6 0,6-6 1,1 2-106,-1 0 1,2-7 0,4 1-1,-2-4-493,-2-1 0,2-3 34,10-3 0,4-6 1,6-12-1,-3-6 170,-1-3 1,-1-8-1,7-3 1,-3 1 71,-3 0 1,4 2 0,-7 5 0,3 3 354,0 3 0,-7 4 153,7 8 0,-2 8 0,1 6 0,-3 7 75,0 8 1,-4 10 0,5 5-1,-1 5-58,-4 5 0,-2 10 1,-2 0-1,0 6-37,0 6 1,0-4 0,-2 3 0,-2-3 109,-2-2 1,-7 0 0,1-4 0,-3-8-392,-3-11 0,3-16 1,1-10-1,2-7-202,-1-9 1,3-10 0,-2-9 0,-1-7-182,-3-8 1,-1-12 0,-1-6 0,1-5 18,0-6 0,1 1 0,2-7 0,5-2-90,1-2 1,2 6 0,6 6 0,0 6-111,0 3 0,2 8 0,6-2 1,7 7-155,7 4 1,9 5-1,-2 8 1,6-1-100,6 1 0,-5-1 1,7 3-1,-2 1-1071,0 3 1847,-1-1 0,-5-5 0,0-1 0</inkml:trace>
  <inkml:trace contextRef="#ctx0" brushRef="#br0" timeOffset="2000">2254 557 14629,'0'18'549,"0"-1"0,2 1 0,1 1-410,3 4 0,0-3 0,-4 5 0,2-2-152,2 0 0,0 1 0,-6-7 0,0 1-504,0-1 1,0-5-197,0-1 1,0-9 243,0-2 0,1-13 1,5-10-1,4-1-145,0-1 0,11 0 1,-3-6-1,3 4 255,4 1 0,-6 1 0,7 4 0,-1-3 471,4 3 0,-2 4 1,2 3-1,2 2 178,2-1 0,-4-3 1,-1 1-1,-3 1 238,-4 3 1,-3 5 0,-5-4 862,-1 2 0,-10 2-808,-2 6 0,-8 0 0,-9 0 1,-1 0-326,1 0 0,-1 2 0,1 2 0,-1 4-98,1 2 0,-1 3 0,1 9 1,-1 1-104,1-2 1,5-1 0,3-1 0,1 2-186,4 3 0,2-1 0,2-5 0,0-1-210,0 0 1,2-1 0,4-4 0,5-7-26,5-3 0,1-2 1,3 0-1,1-2 96,2-3 1,1-5 0,-7-8-1,1 1 118,-1 0 0,-1-1 0,-5 1 0,-3 1 274,0 4 1,-6 3 0,6 5 949,-1-2 1,-5 2-761,4 10 1,-4 4 0,-2 7-528,0 1 0,6-1 0,0 1 0,-1-3-257,3-3 1,-4 1 0,6-5 0,0 0-730,-1 0 1,3-3 0,5-5 0,1 0-1171,-1 0 2368,8 0 0,3 0 0,7 0 0</inkml:trace>
  <inkml:trace contextRef="#ctx0" brushRef="#br0" timeOffset="2450">3109 522 7978,'-17'-11'699,"-1"-1"1,7 6 0,1-5 2680,2-3-2423,-5 6 0,11 2 0,-4 12-587,4 6 1,2 5-1,0 7 1,2 5-299,4 4 0,-2 4 1,5 3-1,-1 7-103,-4 3 1,0 9-1,0 1 1,2 4-272,-3 7 1,-1 5-1,-2 8 1,0-5-316,0-1 1,-5-10-1,-1-12 1,2-9-173,2-13 0,2-18 1,0-24 331,0-19 1,0-10 0,0-15 0,0-8 274,0-6 0,0-4 0,-2-2 0,-2-2 123,-2-1 1,-1-1-1,3 6 1,-4 0 329,-2 0 1,6 2 0,-1 6 0,3 8 246,2 6 0,0 11 0,0 2 1,2 11 13,3 11 0,7 5 1,9 8-233,3 0 1,1 8-1,-4 3 1,2 5-222,-1 1 1,3 1 0,-2 1-1,-1 3-246,-3 1 1,-7 2 0,-3-3-1,-1 3 56,-4 2 1,-2 0-1,-4 4 1,-4-2-155,-5 2 1,-5-4 0,-1 3-1,-1-1-303,1-2 1,-1-2 0,1-9 0,-1-5-284,1-5 1,-1-4-1,3-6 1,3-8 850,6-11 0,4-16 0,2-5 0</inkml:trace>
  <inkml:trace contextRef="#ctx0" brushRef="#br0" timeOffset="3250">3284 68 7978,'0'-11'991,"2"-1"392,4-2 1,3 1 0,9 1-763,-1 6 1,1 14-1,-1 8 1,-1 7-94,-5 4 0,5 8 1,-6 8-1,-1 1-258,-3 5 0,2 7 1,-2 4-1,-2 2-211,-2 4 0,-4-4 1,-4 2-1,-6-2-212,-3-5 1,3-9 0,2-19-384,3-5 0,1-15 1,6-11-37,0-13 0,0-10 0,2-12 0,4-2 85,5-2 0,5 1 0,-1 5 1,-1 0 354,-3 0 0,1 6 0,6 1 225,-1 3 0,-5 10 0,-1 9 122,3 4 1,-6 12 0,-1 7 0,-1 8-122,0 2 1,0 6 0,-6-3 0,0 1-313,0-2 0,0 2 1,0-6-1,0 0-822,0 0 1,0-7 299,0-6 1,0-10 0,0-2 0,2-12 300,4-9 1,-2-7-1,7-7 1,3 1 351,1-1 0,-3 0 0,0 0 0,-1 2 136,-1 4 1,3-2-1,-7 7 1,0 3 2136,2 2-1133,-6 9 0,6 12 0,-8 13 1,0 9-477,0 3 1,2-4 0,1 4 0,3 0-358,-2 1 1,4-7 0,0 4 0,-1-2-38,1 1 1,0-7-1,-2-7-266,5-2 0,-1-3 1,0-7-394,-2-3 0,3-7 1,-3-9-1,0-3 157,-1 3 1,1 2-1,-4 1 1,2 1 204,-2-1 1,6 3 421,1 3 0,-3 6 0,-2 12 1,-4 6 289,-2 3 0,6 10 0,-1 5 1,-1 5-212,-2 5 0,-2 5 1,0 7-1,0 1-262,0-1 1,0 2-1,0 5 1,0 5-9,0 4 0,0 1 1,0 1-1,0 0-41,0 0 1,-2 0 0,-2-4-1,-1-8 2,1-11 1,-4-16 0,0-10-54,-2-7 0,1-11 0,-5-14 1,2-14-23,-1-12 1,3-2-1,-1-8 1,-3-3-27,-2-6 1,5 1 0,-1-5-1,-1 2-201,-3 0 1,4 1-1,3 9 1,1 3 47,4 3 0,2 3 0,2 10 1,0 5-284,0 5 1,8 9 0,4 4 0,3 3-228,3-3 1,5 4-1,2-4 1,0 4-123,0 2 0,5 0 0,-5 0 0,0 0 808,0 0 0,6-8 0,-4-1 0</inkml:trace>
  <inkml:trace contextRef="#ctx0" brushRef="#br0" timeOffset="3400">4245 645 13250,'9'7'-2212,"-1"-3"0,-8 8 2212,0 1 0,8 11 0,1 3 0</inkml:trace>
  <inkml:trace contextRef="#ctx0" brushRef="#br0" timeOffset="3535">4279 924 7930,'-9'8'6645,"1"-6"-5621,8 5-1546,0-7 0,6-2 1,2-1-1555,1-3 2076,-5 0 0,12-2 0,-7-2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00.4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47 224 8064,'-10'-29'0,"-7"0"0,7 8 0,0-3 0,14 7 202,14 5 1,7-3 0,12 5 0,2-2 164,1 1 1,1 5 0,-6-4 0,2 2-481,4 4 1,-4-3 0,1 1-1,-5 4-813,-3 6 1,-3 2 925,2 11 0,4 4 0,-6 14 0</inkml:trace>
  <inkml:trace contextRef="#ctx0" brushRef="#br0" timeOffset="183">257 608 8064,'-18'0'435,"1"0"1,-1 0 775,1 0 1,7-2-924,4-3 1,14-5 0,7-8-1,9 1-64,3-1 0,-4-5 0,6 0 0,2 2-257,2 1 1,2 3-1,0-1 1,-2 1-549,-4-1 1,4 9-1,-6 3 1,3 4-831,-1 2 0,-8 0 1411,2 0 0,-3 0 0,-3 0 0</inkml:trace>
  <inkml:trace contextRef="#ctx0" brushRef="#br0" timeOffset="367">239 207 8064,'-23'-2'449,"0"-4"1,-7 4 282,7-4 1,8 6-1,11 6-453,8 6 0,0 5 1,7 6-1,3 6-239,1 4 0,3 8 0,1 2 0,2 2-500,3 3 0,-1 2 1,-5 3-1,-1-3-477,0-3 1,1-1 936,-1-11 0,9 12 0,1-10 0</inkml:trace>
  <inkml:trace contextRef="#ctx0" brushRef="#br0" timeOffset="550">833 591 8012,'-18'0'2092,"3"2"-1995,3 4 1,5-2 116,7 7 0,0 1 1,0 5-1,0 1-405,0-1 1,5 1 0,1-1 0,-2 1-466,-2-1 0,0-1 1,2-3 655,2-1 0,7-8 0,-3 3 0</inkml:trace>
  <inkml:trace contextRef="#ctx0" brushRef="#br0" timeOffset="700">798 49 8023,'-17'0'-120,"9"8"1,8 4-4,9 3 1,7 3 0,1-1 0,1 1-479,-1-1 601,9 8 0,1 3 0,8 7 0</inkml:trace>
  <inkml:trace contextRef="#ctx0" brushRef="#br0" timeOffset="866">1182 399 9044,'2'17'885,"2"1"1,4-1-763,1 1 1,3-1-1,8 1 1,1-1-325,2 0 0,2 7 0,-1-1 1,3-2 200,0-1 0,6 5 0,-6 2 0</inkml:trace>
  <inkml:trace contextRef="#ctx0" brushRef="#br0" timeOffset="1050">1566 469 8012,'-27'-8'235,"-4"6"1,8-6 0,2 2 419,1 1 1,3-1 0,-1 6-1,1 0 124,-1 0 0,-1 7 1,-2 5-1,-3 4-657,3 1 0,-4 6 0,1 3 0,3 1-954,2 4 0,3 0 0,3 0 1,3-4-1877,2-2 2708,2-1 0,6 1 0,0 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02.1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51 559 7965,'-12'-17'703,"0"1"591,-1 4 0,5 3-789,2 3 1,10 12-1,4-1 1,2 11-357,3 7 0,-3 6 0,-1 12 1,1 6-55,0 3 1,-4 4 0,3 5 0,-1 7-498,-4 7 0,-2 1 0,-2 8 1,0-1-379,0-1 0,-2 3 0,-2-9 0,-2-8-1535,2-12 2315,3-17 0,8-27 0,3-12 0</inkml:trace>
  <inkml:trace contextRef="#ctx0" brushRef="#br0" timeOffset="237">51 489 7965,'0'-17'718,"0"-3"0,0-1 0,0-2-356,0 1 0,7 5 1,7 3-1,7 5-188,8 1 0,4 2 0,2 6 0,0 2-118,0 4 1,-6 5 0,-2 13 0,-1 5-31,-5 4 1,-2 2 0,-3 0-1,-4 1-182,-7 5 1,-3-2 0,-4 6 0,-3-1-97,-7 1 1,-4-8 0,-1 0-1,0-6-344,-1 0 0,1-12 1,-1-3 206,1-7 1,5-5 0,2-12 388,3-9 0,8-8 0,9-10 0</inkml:trace>
  <inkml:trace contextRef="#ctx0" brushRef="#br0" timeOffset="653">487 559 7965,'12'-6'467,"0"0"160,1 2 0,3 3 0,1 2-200,1 5 1,-1 4-1,0 7 1,-1 1-249,-4-1 1,1 1 0,-7-1 0,0 3-232,2 3 0,-6-4 1,3 5-1,-3-5-17,-2-1 0,-5-1 1,-3-1-380,-2-5 0,-2-3 106,-5-8 0,7-10 0,4-5 62,4-7 1,2-3 0,0 2 0,0-6-2,0-4 0,8 4 1,4 0-1,3-1 6,3 3 0,5-4 0,2 10 0,1 3 77,-1 5 0,4 9 0,-4-2 0,0 4 291,1 2 0,-3 2 0,-6 4 0,1 6 297,-1 3 1,-1-3-1,-5-1 1,-5 3 467,-4 2 1,0-5 616,4 1-1118,-4-1 1,4-1 0,-10-2-347,-2 0 0,0-4-175,6 7 0,0 1-220,0 5 1,0 1-78,0-1 0,2-1 0,2-3-1236,2-1 1697,0-8 0,1 11 0,3-5 0</inkml:trace>
  <inkml:trace contextRef="#ctx0" brushRef="#br0" timeOffset="1036">924 0 7925,'-18'0'1706,"7"0"-764,-1 0 0,8 2-1070,-2 4 1,12-2-1,6 7-700,3 3 1,3 2 0,-1 3 827,1 4 0,-1 4 0,1 8 0</inkml:trace>
  <inkml:trace contextRef="#ctx0" brushRef="#br0" timeOffset="1737">1151 454 9356,'-10'8'-350,"2"-4"1132,8 7 0,0 1 0,2 4 0,2-3-244,2-1 1,2 0-1,-4 5 1,3 0-486,3 1 1,-6-1 0,2 1-1,-2-1-196,2 1 1,-5-1 0,5 1-380,-4-1 1,0-7-281,4-4 0,-2-6 1,6-6 411,-3-6 0,1-3 0,-4-5 0,4-1 314,1-2 0,-3-1 0,4 7 0,-2-1 317,-4 1 0,3 5 1,1 1 321,2-3 0,-4 6-42,5 3 1,-5 3 0,4 4 0,-2 3-136,-5 7 0,-1 5 0,-2 5 1,0 1-252,0-2 0,0-1 0,0-1 1,0 3-168,0 1 0,0-6 0,0-5 0,2 0-415,4-3 0,-2-1-2,8-8 0,-6-2 1,3-4-1,1-5 83,0-5 0,-5-7 1,7 0-1,0-1 85,-3-1 1,5 6 0,-6-5 273,1 5 0,-3 7 115,6 1 0,-6 7 1,5 0 77,3 8 0,-4 6 1,-1 7-39,-1 0 1,4 1 0,-4-1-1,1 1 40,5-1 0,1-5 0,3 0 1,-1-1-83,1-1 0,-1-2 1,1-8-1,-1 0-17,1 0 1,5 0-1,0 0 1,0-2 77,3-4 1,-7-4-1,4-7 1,-3-3-216,-3-3 1,-5 4 0,-2-5 0,-3 5 27,-3 2 0,-2-1 1,-2 1 171,0-1 0,-8 3 0,-3 3 0,-5 6 139,-1 4 1,-3 2 0,-1 2 0,-4 4 95,-2 6 1,5 3 0,-1 5 0,4 1-20,1 2 1,3 2 0,1-3 0,4 3-485,3 2 1,1-4 0,6 7 0,2-1-620,4-2 0,5 4 1,12-8-1,7-2-242,3-1 0,3-5 1,3-3 976,2-6 0,8-4 0,-5-2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06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140 315 7965,'-20'-17'158,"-3"-1"1,6 1-1,-3-1 2425,7 1-1905,9-1 0,-4 10 0,8 8-331,0 10 0,2 8 0,4 5 1,4 6-228,-1 4 0,7 6 0,-5 3 1,3 7-130,-2-1 0,3 1 1,-5 3-1,2 3-262,-1 3 1,-7-2 0,2 6 0,-4-2-329,-2-3 1,0-3 0,0-3-1,0-5-570,0-5 1,0-12 503,0-6 1,0-23 0,0-15 664,0-16 0,-8-24 0,-2 1 0</inkml:trace>
  <inkml:trace contextRef="#ctx0" brushRef="#br0" timeOffset="216">0 280 7965,'0'-45'0,"0"5"554,0 3 1,2 8 0,6 2 0,9-1-20,11 1 0,4 8 0,3 1 0,2 11-169,4 5 0,-2 2 0,5 2 0,-1 3-175,-4 7 1,-8 11-1,-4 6 1,-2 4-67,-3 2 0,-9 0 0,-3 2 0,-2 2-108,-4 2 1,-10 1-1,-6-3 1,-3 2-22,-3-2 0,-5-8 0,-2-4 0,-2-2-356,-4-3 0,-2-9 1,0-3-1,1-2-726,3-5 0,2-3 1,-2-3 1085,6-3 0,-4-8 0,-1 4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08.8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 0 7871,'-17'0'919,"9"0"-423,8 0 0,8 0 1,9 0-355,1 0 0,-1 0 1,1 0-1,-1 0-467,1 0 0,-1 6 0,1 0-138,-1-2 1,-1 0 0,-3 0 0,-3 4-37,-2 1 0,0-5 1,-5 4 498,3 0 0,0 1 0,-8 7 0,-4-5 0,2 3 0,-7-6 0,-3 2 0,-1 3 0,3-5 0,0 0 457,-1-1 0,-1-3 0,1 6 971,1-2 0,8 0 199,-2-3-1434,4-3 0,4 6-745,4-8 1,4 6-1,7 0-613,1-2 0,-7-2-909,1-2 2074,0 0 0,-3 7 0,-1 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13.3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367 193 7799,'-18'-15'236,"1"3"1,-1-11 0,3 3 361,3 3 1,-1-1 0,5 1 0,-2-1-190,-3 1 0,3 5 0,-2 3 0,-1 1 22,-3 4 1,-1 2 0,-1 4-1,3 4-141,3 5 1,-3 7-1,3 3 1,-4 4-235,-1 3 1,1 6-1,3 7 1,3 0-331,2 2 1,-3-6-1,5 3 1,2-3-369,2-2 0,4-2 1,4-2-1,7-4 10,9-1 1,-1-5-1,8-9 1,2-7 631,2-3 0,10 6 0,2 2 0</inkml:trace>
  <inkml:trace contextRef="#ctx0" brushRef="#br0" timeOffset="416">559 245 8407,'-2'-15'763,"-4"3"1,4-3-267,-4 3 0,-1 2 508,1-1 1,0 9-746,6 2 0,0 8 0,2 9 0,2 2-183,2 5 1,-1-3 0,-3 6 0,2 0-39,2 1 1,6-1 0,-6 4 0,-1-4-45,3-2 1,-4-2 0,6-5-1,-1-3-399,1-3 0,2-4 0,5-8 13,1 0 1,1-16 0,2-7-1,3-10 200,-3-8 0,-7 4 0,-3-3 0,1 3 264,-2 2 0,3 2 0,-7 4 0,0 6 846,2 3-376,-6 3 1,5 9 0,-7 8-156,0 10 0,0 5 1,0 3-1,0 1-512,0 4 1,2-3 0,2 5 0,2-2-340,-2 0 1,4 1 0,-3-7-1,1 1-369,2-1 1,-4-1 0,8-5-620,1-5 0,3-4 1451,1-2 0,8-15 0,2-5 0</inkml:trace>
  <inkml:trace contextRef="#ctx0" brushRef="#br0" timeOffset="1166">1100 141 10399,'0'11'1066,"0"1"0,0 2-723,0 1 0,0 4 1,2 3-1,2 3-252,2 2 1,2-4-1,-4 5 1,1-1-169,-1 0 0,-2-6 1,-2 3-1,0-5-318,0-2 109,0-7 0,0-4 0,0-12 106,0-5 1,6-13-1,2-3 1,0-2-98,-1 0 1,7 0 0,-4-4 0,1 2-109,1 2 0,0 5 0,5-3 0,0 2-314,1 4 0,-1 3 1,3 5 411,3 1 1,-4 8 0,5-2 0,-5 6 276,-1 6 0,-3-2 0,-1 6 0,-5-1 130,-1 1 0,4-4 0,-4 4 1688,1-3-560,-5-1 0,4-4 61,-8 4 1,0-2-945,0 7 0,0-5 1,0 6-335,0 1 0,0-3 1,2 2-141,4 1 1,-4 3 0,5 1-117,1 1 1,-6-1 0,6-1-657,0-5 0,-4-3 10,7-8 0,1 0 631,5 0 0,-1-2 0,-3-2 177,-1-1 1,0-1 0,5 6 125,1 0 1,-7 0-1,1 0 1,0-2 183,-3-4 0,7 4 0,-5-4 0,5 4 41,1 2 1,1 0 0,-1 0 0,3-2-183,3-3 1,-4 3 0,7-6 0,-3 0 40,0-4 0,0 3 0,-5-3 1,-1-1-41,1-3 1,-6-1 0,-3-1-56,-1 1 0,-2-1 1,-6 1-1,0-1 110,0 1 1,-8-1 0,-4 3 145,-3 3 0,-3 2 1,1 7-1,-1-3 106,1 2 1,5 4 0,1 4-1,-3 3-164,-1 3 1,3 2 0,2 7 0,3 3-221,3 1 0,2 0 0,2-3 0,0 1-272,0 2 0,0 6 1,2-3-1,3-1-519,7 0 0,6-2 0,5-3 1,6-1-428,4-1 1,4 7-1,4-14 1,3-3-707,1-4 1894,5-4 0,3-8 0,9-1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7:04.7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53 8109,'9'-11'813,"-3"-1"456,-4-1 1,0 5-389,4 2 1,-2 4-739,7 2 0,-5 6 1,4 2-1,0-1-442,-1 1 1,-3 6-1,6-5 1,-1 3-847,-1 0 0,4-1 0,-6 7 1145,1-1 0,-5 1 0,4-1 0</inkml:trace>
  <inkml:trace contextRef="#ctx0" brushRef="#br0" timeOffset="164">18 315 8100,'-10'0'1391,"2"-2"0,10-1 0,4-3-1173,6 2 1,3 2 0,3 2-726,-1 0 0,3 2 0,1 2 0,2 3-2076,-1 3 2583,-11-6 0,5 12 0,-7-7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18.5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253 576 7837,'-18'0'564,"3"2"1,3 4 0,4 6 206,1 3 0,5 5 1,-4 3-1,4 8-238,2 8 1,0 0 0,0 5 0,0-1-136,0-4 1,0-2 0,0-4 0,2-4-69,4-6 0,-2-5 1,7-5-234,3-1 1,1-8-1,3 0 1,-1-8-307,1-8 0,-1-11 0,1-6 1,-1-4-187,1-2 1,-1-2 0,1-2 0,-3-4 29,-3-1 0,3 5 0,-5-2 1,2 6 112,-1 6 1,-7 4-1,2 7 469,-4 1 1,-2 9-1,0 10 104,0 14 0,0 11 0,0 12 0,0 3 2,0 3 1,-2 2 0,-2 5 0,-2 0-84,2 1 1,2 5-1,0 2 1,-1 0-155,-3 0 1,-2 10 0,2-4 0,-4-2 12,1-2 0,-1 4 0,4-4 0,-3 1 68,-1-5 0,-4-12 0,7-7 0,-3-10-164,-4-11 0,5-3 1,-1-11-1,0-6-174,0-8 0,-1-7 1,-7-6-1,1-8-161,-1-8 1,-1 0 0,-2-8 0,-5-1 5,-1-3 1,0-1-1,-2 0 1,6-1 14,3 1 0,5 7 1,1 5 404,3 3 1,9 11 0,2 9 0,11 9 25,11 6 0,-1 4 0,8 2 0,2 2-233,2-2 0,2 4 1,0-3-1,0-1-565,0-2 0,0-8 1,0-3-1,-2-5-975,-4-5 1,2-10 1652,-8-1 0,8-3 0,-4-1 0</inkml:trace>
  <inkml:trace contextRef="#ctx0" brushRef="#br0" timeOffset="299">585 367 7837,'0'-18'765,"2"1"0,3-1 19,7 1 1,-2 5 0,3 3-1,5 1-206,3 4 1,2 2 0,-5 2-1,-1 0-232,1 0 0,-1 0 0,-1 2 0,-3 4-302,-1 5 1,-8 5 0,2 1 0,-4 1-29,-2-1 1,-2 1 0,-4 1 0,-6 3 76,-3 1 1,3 2 0,0-4 0,1 3-33,1-3 0,-3-7 1,7-3-1,0 1-42,-2-2 0,8 3-444,0-7 0,2 0 1,10-6-1,3 0-707,7 0 1,-1-2-1,6-4 1,0-4-245,0 1 0,-5 1 0,3 8 1376,0 0 0,2 0 0,8 0 0</inkml:trace>
  <inkml:trace contextRef="#ctx0" brushRef="#br0" timeOffset="583">1021 664 7837,'0'11'5078,"0"1"-4627,0-8 0,8 4 0,4-8 1,3 0-608,3 0 1,-1 0-1,1 0 1,-1 0-842,1 0 0,-1 0 0,0 0-284,1 0 1,-1 2 0,-1 3 945,-4 7 0,-5 4 1,-7 1-1,-2 1 335,-3-1 0,-7 0 0,-9 1 0,-3-1 0,3 1 0,2 5 0,1 0 0,1-1 321,-1-3 0,1-1 1,-1-1-1,3 1 3442,3-1-3261,4-7 0,16-3 1,6-7-1,5 0-526,4 0 1,8-5 0,-2-3 0,4-2-1120,2-3 1,-6-3 1142,1-1 0,-1-1 0,6 1 0</inkml:trace>
  <inkml:trace contextRef="#ctx0" brushRef="#br0" timeOffset="783">1615 611 9083,'-10'8'4584,"5"4"-3613,3 3 1,4 3-1,3-1 1,7 3-676,4 3 0,1 2 1,0 8-1,3 0-609,3 4 0,-3 4 0,5-2 0,-2 1-660,0-1 1,6-2-1,-5-4 1,-3-4-1542,-2-6 1,-1-11 2513,-1-6 0,1-12 0,-1-4 0</inkml:trace>
  <inkml:trace contextRef="#ctx0" brushRef="#br0" timeOffset="966">1877 716 7837,'-6'-17'993,"0"-1"0,-1 7 0,1-1 235,-6-2 1,2 7-1,1 3-484,1 8 0,-6 5 1,3 11-1,-3 3-650,3 6 0,-7 6 0,3 6 0,-7 5-593,1 5 0,1 1 1,3 1-1,0-1-346,-1 0 0,1 1 0,1-5 0,4-7-2580,7-12 3425,3-15 0,9-7 0,3-7 0</inkml:trace>
  <inkml:trace contextRef="#ctx0" brushRef="#br0" timeOffset="1333">1929 87 7837,'18'-17'1408,"-1"-1"1,1 1-969,-1 0 0,1 7 0,-1 4 0,1 4 486,-1 2 1,1 0 0,-3 2-490,-3 4 0,-3 4 1,-5 7-1,2 0-425,-2 1 0,-4 1 1,-6 3-1,-3 3-174,-1 2 1,-6 0 0,5 4 0,-3-4 124,2-1 0,-1-3 0,5-4 91,-2 5 0,7-5 0,-3 4 87,4-3 0,4-11 1,4-3-1,5-4-21,5-2 1,1 0 0,3 0 0,1 2 43,2 4 0,0-4 0,-5 6-49,-1-1 1,-1 3-1,-3 8 1,-3-1-26,-2 1 0,-2 5 0,-8 0 0,-4 0-103,-6 3 0,-5-7 0,-4 4 1,-3-3-510,3-3 0,2 1 0,1-1 0,1-1-1957,-1-5 1,1 3 64,-1-8 2414,9 0 0,1-6 0,8 0 0</inkml:trace>
  <inkml:trace contextRef="#ctx0" brushRef="#br0" timeOffset="1532">2261 786 9404,'18'0'2441,"-1"0"1,3 0-1843,3 0 0,4-6 1,10-2-1,2-1-890,1-5 1,3 4 0,-4-1 0,0-1-240,-6 2 1,0 1 0,-10 5-4328,-2-2 4857,-9 0 0,-12-2 0,-10-1 0</inkml:trace>
  <inkml:trace contextRef="#ctx0" brushRef="#br0" timeOffset="1666">2593 524 8128,'-8'-17'1085,"-1"1"259,-9 4 1,8 7-901,5 10 0,-3 11 0,2 9 0,2 2-617,2 4 1,2 4 0,0 4 0,0 4-295,0 1 0,0-5 0,0 4 0,0-2-786,0-1 0,8-1 1253,4-10 0,3 4 0,3-6 0</inkml:trace>
  <inkml:trace contextRef="#ctx0" brushRef="#br0" timeOffset="2033">2907 821 7799,'6'-23'304,"0"-1"1,6 1 0,-5 6-1,1-1 845,0 1 1,-2-1 0,-6 1 30,0-1 0,-2 3 0,-4 3-419,-6 6 0,-3 4 1,-3 2-1,1 0-38,-1 0 0,1 6 0,2 2 1,1 2-608,2 3 1,3 9 0,-5 1-1,4 0-24,3 2 0,-5 3 0,6 5 1,2-2-162,2-2 0,2-6 0,0 4 0,0-2-469,0-3 0,2-3 0,4-3-390,6-5 1,3-3-1,5-10 1,1-4 140,2-5 1,0-13 0,-5-5 0,-1-4 290,1-2 1,-3 6 0,-1 2 0,-4 2 282,-3 3 1,1 3 811,-2 2 1,-4 9 94,4 8 1,-4 8-1,-2 11 1,0 2-333,0 3 0,0 7 0,0-4 1,2 2-633,4 0 1,-5-2 0,7 2 0,-2-3-1315,0-1 0,7-6 1584,-1 4 0,4-11 0,1-4 0</inkml:trace>
  <inkml:trace contextRef="#ctx0" brushRef="#br0" timeOffset="2215">3187 734 12579,'8'11'1087,"3"1"0,5 1-888,1 3 0,3 1 1,1 1-1,4 1-239,2 5 1,2-7 0,4 2 0,-1-5-971,-3 0 0,-8-1 0,2 1 1010,-3-3 0,-3-7 0,1 4 0</inkml:trace>
  <inkml:trace contextRef="#ctx0" brushRef="#br0" timeOffset="2382">3519 664 9279,'-18'-8'4140,"1"6"-3544,-1-4 0,3 12 0,1 8 0,4 7-487,3 8 1,-7 6 0,2 4 0,-3 4-794,-3 1 1,-5 3-1,0 5 1,0 0 683,-3 1 0,-1-8 0,-8-3 0</inkml:trace>
  <inkml:trace contextRef="#ctx0" brushRef="#br0" timeOffset="3133">4078 751 7967,'-18'-10'505,"1"-3"0,1 5 0,2 0 451,3 0 1,1 1 440,-2 1 0,5 2-909,7-8 0,9 9 0,7-3 0,7 4-351,4 2 1,4 0-1,8 0 1,4 0-588,2 0 0,-1 0 1,5 0-1,-5 0-340,-1 0 1,4 0 0,-7 0 0,-1 0-848,-2 0 0,-4 0 1637,-4 0 0,4 8 0,-6 1 0</inkml:trace>
  <inkml:trace contextRef="#ctx0" brushRef="#br0" timeOffset="3333">4392 367 7935,'-27'-18'357,"3"1"1,5 1 747,2 5 1,-1-3 17,1 8 1,7 2-783,4 10 1,4 4-1,2 9 1,2 5-216,4 5 0,-2 6 0,7 4 1,1 3-194,-2 3 0,3-2 1,-7 5-1,0 4-545,2 3 0,-6-5 1,4 8-1,-3-3-492,3-3 0,-4-3 1,4-7 1103,-4-7 0,6-11 0,1 1 0</inkml:trace>
  <inkml:trace contextRef="#ctx0" brushRef="#br0" timeOffset="3750">4532 210 7935,'5'-12'1233,"1"0"0,8 9 0,-3-1-517,5 8 1,0 7-1,-3 12 1,-1 8-421,1 8 0,-5 2 0,0 9 0,-2 7-305,-1 3 0,1 4 0,-8 4 0,-2-2-57,-1-2 1,-7-10-1,6-1 1,2-13-1114,2-9 818,-5-5 1,5-24-1,-2-10 1,6-12 101,4-9 0,7-4 0,-3-2 0,1 2 241,1 4 1,0-4 0,5 6 0,1 0 127,-1 4 1,-1 3 0,-3 5 0,1 1-15,5 3 0,-5 7 1,5 0-1,-1 8-16,-5 7 1,1 11 0,3 3 0,-1 2 7,-4 4 0,1 2 0,-7 2 0,-2 0 17,-2 0 0,-4-2 0,-4-2 1,-8-2 34,-7 2 0,0-4 1,-8 0-1,-1-3-81,3-9 0,-6 1 1,6-10-1,-2-3-453,0-1 0,8-4 1,-3-1-1,7-7-984,5-6 0,4 3 1378,8-11 0,0-3 0,0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23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402 158 7830,'0'-18'29,"0"6"1,0 1 801,0-3 1,0-1 64,0-3 1,-2 1 0,-4 1-375,-6 5 1,3-3-1,-3 8 1,-2 2-179,-1 2 1,-5 10 0,-1 4-1,-4 5-143,-2 7 1,-2 9 0,-6 11 0,2 5-99,4 5 1,-2 8 0,7-2 0,3 2-192,1 4 0,11 8 0,3 2 0,4-3-201,2-1 1,4-4 0,6-2 0,9-6-331,6-5 1,-1-9 0,5-17-1,2-5-62,2-5 1,7-9 0,1-4 0,-2-8-360,-2-10 1,-2-4 1039,0-18 0,7-5 0,3-14 0</inkml:trace>
  <inkml:trace contextRef="#ctx0" brushRef="#br0" timeOffset="700">594 559 7830,'-8'-11'2997,"-4"-1"-2343,5 8 1,-1-2-1,10 12 1,2 6-189,2 3 1,5 3 0,-5-1-1,0 3-302,2 3 0,-6 2 0,3 6 0,-3-2-181,-2 2 0,6-4 0,0 1 0,-2-3-364,-2-4 1,-2-1-508,0-3 1,2-9 0,2-10 332,1-14 0,9-5 1,-4-12-1,1-4 261,1 0 1,-2 0 0,3 4 0,-3 4 282,-2 6 1,3 4-1,-5 1 1,0 3 720,2 3 1,-6 6-142,4 12 1,-5 0-1,-1 9 1,0 7-184,0 3 1,0-4 0,0 4 0,0-1-170,0-1 1,0 0 0,0-5-1,0-1 67,0 1 0,0-1-252,0 1-236,0-1 1,2-15 0,2-8 0,4-9-261,2-9 1,1 3 0,7-6 0,-1 0 81,1 0 0,-7 5 0,1-1 154,2 4 0,-5 3 271,3 4 0,-6 7 0,4 10 0,-3 9 70,-3 7 1,-2-1-1,-2 5 1,0-2-395,0 1 1,0-1 0,0-6-1164,0 1 0,8-3 1008,3-3 1,5-4-1,1-8 1,1-2 239,-1-4 0,-5 2 1,0-8-1,1-1 453,3-3 1,-1-1-1,-1 1 1,-2 3 559,1 1 1,-3 2 0,1-3-112,3 1 0,2 6 1,1-3-1,1 1-210,-1 4 0,0 2 1,1 2-290,-1 0 0,1 2 1,-3 4-87,-3 5 0,2-1 0,-9 2 0,-1 1-52,-2 3 0,-2 1 1,-2 1-1,-4-1-255,-5 1 1,-5-1 0,-1 1 0,-1-3-139,1-3 1,-1 1 0,1-7 0,0-2-747,-1-2 1,3-4 0,3-4-1107,6-5 2176,4 3 0,10-15 0,2 3 0</inkml:trace>
  <inkml:trace contextRef="#ctx0" brushRef="#br0" timeOffset="1083">1642 664 8254,'7'-17'774,"-3"1"1,6 2 1713,-2 3-1896,-2 7 1,-8-4 0,-4 8 0,-6 0-147,-3 0 1,-3 8 0,1 4 0,1 3-230,5 3 0,-5 1 0,4 2 0,-3 5-133,-3 1 0,7-6 0,1 4 0,2-1-19,4-1 0,-3 6 0,1-6 1,2-1-239,2-3 0,10-9 0,3-4 0,5-5-106,1-1 0,7-9 1,1-9-1,0-9-14,0-6 1,4-11 0,-5-7 0,-3-5-95,-1 0 1,-3-1 0,-1-1-1,-3-4 204,-1 0 0,-8 9 0,1 13 1,-3 5 864,-2 6 0,-2 5-344,-3 13 1,-3 11 0,-6 13 0,5 7 199,1 3 0,0 8 1,4-2-1,-2 4-349,2 2 0,3 0 1,1 0-1,0 0-672,0 0 1,0 0-1,0 2 1,0 1-441,0 3 0,7 0 0,5-6 0,5-2-767,7-4 0,5 8 1690,12-8 0,3 8 0,9-10 0</inkml:trace>
  <inkml:trace contextRef="#ctx0" brushRef="#br0" timeOffset="1434">2585 472 7730,'-8'-10'0,"-2"2"1521,1 1 2478,-7 5-3284,6-6 0,1 16 1,3 5-1,4 7-467,2 3 1,0 14 0,0 0 0,0 5-211,0 7 0,6 7 0,0 4 0,-3 4-197,-1 8 1,-2 0 0,0 8 0,0-3-428,0-3 0,0-4 0,0-6 0,0-10-946,0-11 0,2-8 902,4-24 0,-4-14 0,4-28 0,-2-6 221,2-4 1,-5-6 0,5 5 0,-4-1 101,-2 0 0,6-5 0,0 3 307,-2 0 0,-2-5 0,-2 5 0</inkml:trace>
  <inkml:trace contextRef="#ctx0" brushRef="#br0" timeOffset="1667">2497 420 7730,'0'-18'529,"0"1"132,0-1 0,0 1 0,2 1-53,4 5 1,4 3-1,7 8 1,3 0-340,3 0 0,-2 2 1,8 4-1,3 5-147,1 5 0,-4 3 0,0 2 0,0 5-39,-2 1 0,4 2 0,-8 6 0,-1 0 28,-3 0 1,-9 0 0,-4 0 0,-4-1-122,-2 1 0,-2-2 0,-4-2 0,-8-3-242,-7-3 1,-6 2 0,-6-8 0,2-5-604,2-4 0,-1-4 1,-3-6-1,4-2 0,6-4 0,4-6 0,3-9 855,4-3 0,-3-7 0,5 4 0</inkml:trace>
  <inkml:trace contextRef="#ctx0" brushRef="#br0" timeOffset="1950">3266 297 7778,'0'-11'1704,"0"-1"-283,0-2 1,8 1-1,3 1-858,5 6 1,1 4 0,1 4 0,-1 6-53,1 10 0,-1 7 1,1 12-1,-1 3-48,0 7 1,1 11 0,-3 6 0,-3 4-133,-6 2 0,-6 8 1,-6 3-1,-7 1-369,-9-7 1,-5-1 0,-8-18 0,0-5-392,0-9 0,-7-7 0,-3-7 0,-2-11-2219,1-9 1,7-8 2647,-2-6 0,-3-11 0,-1-11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30.7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123 340 7899,'-11'-16'74,"-1"5"0,6-5 0,-4 4 2133,3-3 358,-7-3-2186,12 1 1,-6 9 0,8 8 0,0 10-351,0 5 1,2 11-1,2 3 1,2 4 38,-2 2 0,0 7 0,0 5 0,1 3-376,-1 3 0,0 7 0,0 4 0,2 4-290,-2 2 0,0-2 1,2-6-1,3-10-900,1-9 0,5-16 1498,-3-9 0,11-24 0,5-14 0</inkml:trace>
  <inkml:trace contextRef="#ctx0" brushRef="#br0" timeOffset="417">123 357 7932,'-17'-17'185,"7"-1"1,2 1 0,2-1 533,1 1 1,-1-1 0,8 1 0,4 0-116,5-1 1,1 6 0,3 3 0,5-1-409,-1 0 0,6 6 0,1-1 1,1 5-187,4 5 0,-4-1 0,2 10 0,0 3-185,-2 5 0,-1 7 0,-9-4 0,1 2-41,-1 4 0,-7 0 0,-4 0 0,-6-2 18,-6 3 0,-4 1 0,-9 0 1,-5-2 54,-5-2 0,-6-8 0,-3 2 0,-5-3-159,-2-3 0,6-7 0,-1-4 0,5-4-430,6-2 0,1-8 0,9-4 0,2-3 732,7-3 0,6 1 0,4-1 0</inkml:trace>
  <inkml:trace contextRef="#ctx0" brushRef="#br0" timeOffset="667">542 427 8219,'18'-2'304,"-1"-4"0,1 4 0,-1-3 0,1 1 320,-1-2 1,1 2-1,-1-6-214,1 3 1,-1-7 0,0 4-210,1 1 1,-6 1 0,-1 8 0,3 0-148,1 0 0,-3 0 1,-2 2-118,-3 4 0,5 3 1,-6 9-1,-2-1-83,-2 1 0,-8 1 0,-2 2 0,-2 3-36,-3-3 1,3-2 0,-1-3-1,-3-2-100,-2-3 0,-1-1 1,-1 2-1,1-7-715,0-3 1,-1-4 59,1-3 0,7-5 937,4-8 0,4-7 0,2-2 0</inkml:trace>
  <inkml:trace contextRef="#ctx0" brushRef="#br0" timeOffset="850">979 270 7932,'10'8'1394,"5"-6"-61,-3 3 0,-4 5-950,-3 2 1,3 3-1,-2 3 1,-2-1-238,-2 1 1,-4-1 0,-2 3 0,-4 1-350,-1 2 0,5 1 1,-4-9-1,2-1-1154,0-3 1,0-9-259,6-2 1,0-9 1614,0-15 0,0-3 0,0-8 0</inkml:trace>
  <inkml:trace contextRef="#ctx0" brushRef="#br0" timeOffset="984">1031 8 8063,'-9'0'410,"3"8"0,12 1-632,5 1 0,3 6 0,-1-5 0,-1 3-231,2-2 0,1 3 0,3-3 453,-1 3 0,1 10 0,-1 3 0</inkml:trace>
  <inkml:trace contextRef="#ctx0" brushRef="#br0" timeOffset="1251">1258 270 7932,'8'17'50,"-6"-5"0,6-2 0,-2-1 388,0 1 0,-1-4 1,-3 6 424,4 1 0,-4-3 0,4 2 151,-4 1 0,-2 3-753,0 1 0,0-5-489,0-1 0,0-5-139,0 6 1,2-10-85,4-2 1,-4-2 0,5-10 135,1-1 1,-4 3-1,8 0 332,1 2 0,-3-3 323,1 5 0,-5 0-266,6 6 1,-8 8 0,2 4 0,-2 3-503,1 3 0,-3-1 0,4 1-263,-4-1 1,-2 0 0,2-1 690,4-4 0,-4 3 0,6-5 0</inkml:trace>
  <inkml:trace contextRef="#ctx0" brushRef="#br0" timeOffset="1433">1520 340 14042,'18'-2'43,"-1"-4"0,7 2 0,-1-6 0,0 3-519,2 3 0,-3-4 0,5 0 0,0 1-548,0-1 1,-5-4 0,1 4 1023,-4-1 0,-1 5 0,-1-4 0</inkml:trace>
  <inkml:trace contextRef="#ctx0" brushRef="#br0" timeOffset="1633">1800 25 7932,'-10'-7'440,"-5"3"1310,3-8 0,4 10-1128,2 2 1,4 10 0,0 13 0,-1 6-230,-3 4 0,0 4 1,6 2-1,-2 4-24,-4 1 0,4 3 0,-4 5 1,4-1-448,2-5 1,2-1 0,4-8 0,6 0-976,3-4 1,3-16 0,-1-1 0,1-7-2976,-1-5 4028,9-2 0,-7-10 0,6-1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29.9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228 610 8562,'-2'-17'0,"-4"-1"794,-6 1 0,3-1 0,-1 1 0,0-1-424,0 1 0,5-1 0,-5 1 1,0 1 317,0 5 1,5-5 0,-7 6-206,-2 1 0,5 1 1,-3 10-340,-2 4 0,5 3 1,-1 11-1,0 3-83,1 6 1,3 4 0,-4 2 0,2 0-112,5 0 0,1 0 1,2 2-1,0 0-91,0-2 0,0 2 0,2-12 0,3-2-142,7-4 1,4 3 0,1-13 0,0 1-95,1-4 1,-1-6-1,1-6 1,-1-7 14,1-9 0,-1 1 0,1-8 0,-1-2 12,1-2 1,-1-8 0,-1 2 0,-3 4 249,-1 4 1,-8 4 0,3-2 0,-1 6 1149,0 3-573,0 3 1,-6 9-1,-2 8-136,-4 10 1,4 11 0,-4 4-1,4 1-354,2-1 1,0 6 0,0-4-1,0 2-559,0 0 0,0-6 0,0 5 0,0-3-740,0-4 0,2-1 0,4-5 754,6-3 0,-2-6 1,-1-12-1,1-6 558,0-3 0,1-5 0,5-1 0,-3-4 0,-1-3 0,0 7 0,5-4 0,1 2 325,-1-1 1,-5 1 0,-3 6 1275,-1-1 0,0 8 1118,-2 5-2164,-4 3 0,5 11 0,-7 7-418,0 5 0,0 3 1,0-7-1,0 0-410,0 1 1,2-1 0,2 1-577,2-1 1,2-7 273,-2-4 1,3-4-1,7-4 290,-4-4 0,-3-2 0,-3-5 0,4 1 221,0-2 0,-1-1 1,-3-3 129,6 1 0,-3 0 550,3-1-410,-8 8 1,9 5 0,-7 10-180,-2 7 0,-2 4 0,-2 1 0,0 0-266,0 1 0,6-6 0,2-1 0,1 1-526,5-2 0,-2-3 0,3-7 0,5 0 765,-1 0 0,8 0 0,0 0 0</inkml:trace>
  <inkml:trace contextRef="#ctx0" brushRef="#br0" timeOffset="365">1066 575 8103,'15'-12'0,"-1"3"0,-4-1 316,-3 0 0,-1-1 0,-4-5 0,2 3 571,2 1 0,0 0 0,-6-5 144,0-1 1,-2 7-646,-4-1 0,-4 8 1,-7-2-1,1 6-117,5 6 1,-5 6 0,4 11 0,-3 4-96,-3 1 0,3 5 1,1-4-1,5 4-106,1 2 0,-4-1 1,6 1-1,3 0-57,1 0 0,2-2 0,0-2 0,2-4-35,3-1 0,5-9 0,10-7 0,1-2-29,2-5 1,6-10-1,-5-11 1,-1-11-226,2-10 0,-4-7 0,7-12 1,-1-6-229,0-4 1,-8 4 0,1 0 0,-9-2-28,-3-2 0,4 0 0,-6 6 0,-3 9 483,-1 11 0,-2 7 0,0 6 0,-2 7 560,-3 9 1,1 7-1,-6 14-64,2 9 0,2 8 1,6 12-1,0 4 232,0 5 1,0 5 0,0 1 0,0 1-680,0-1 0,2 0 0,4 1 1,6-1-856,3 1 1,9 3 0,3-2-1,4-5 856,6-5 0,9-3 0,-1-6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39.1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33 499 7878,'-11'-23'483,"1"-3"1,2-1 37,4-4 1,4-2-1,6-2 1,8 0-412,7 0 0,4 1 1,6-1-1,-2 0 122,2 0 1,2 2-1,2 4 1,0 7-108,0 9 1,0 3-1,0 6 1,-2 0-171,-4 6 1,-2 14 0,-5 13-1,1 6-130,-2 6 1,-9 3 0,-6 9 0,-4 1-28,-2 4 1,0-2 0,0 6 0,-2-1 109,-4-5 1,-4-2 0,-7-3 0,-3-3 80,-3-1 1,-2-3-1,-6 3 1,4-8 96,1-8 0,-3-6 1,4-9-1,0-5 101,0-5 0,1-6 0,7-8 0,-1-9-110,1-10 0,-1-14 0,1-6 1,0-3 15,-1-3 0,1 1 0,1 0 1,3-1 20,1 1 1,6 7-1,-4 6 1,3 6 109,3 4 1,4 10 0,6 1 0,5 11 34,5 5 0,7 15 0,2 7 0,2 5-124,4 6 1,2 2-1,2 4 1,0 2-153,0 1 1,0 1 0,0-6-1,0 0-250,0 0 0,0 0 0,0 0 0,-2-2-458,-4-4 0,2 2 0,-6-10 0,0-3 725,1-5 0,12-9 0,-1 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42.5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403 297 7767,'0'-17'0,"0"-1"-67,0 1 1,-2-1 0,-2 1-1,-2-1 506,2 1 1,2-1 0,0 3 0,-2 1 68,-1 3 0,-9 5 1,2-4-1,-3 2-118,-3 5 1,-5 3-1,-2 5 1,-2 7-22,-4 4 1,3 7 0,-1 2 0,0 2-193,2 4 1,2 2-1,7 4 1,3 2-270,3 2 1,-1-3 0,7-6-1,2-5-307,2-2 1,10 4 0,3-6 0,7-3-389,5-7 1,4-5-1,8-8 1,0 0-551,0 0 0,0-8 1337,0-3 0,8-13 0,1-3 0</inkml:trace>
  <inkml:trace contextRef="#ctx0" brushRef="#br0" timeOffset="383">473 262 7767,'-10'-2'557,"2"-2"645,0-1 1,6-3-209,-3 2 0,3 6-564,2 0 0,0 8 0,0 9 0,0 1-302,0-1 0,0 1 0,0 1 0,2 2-336,3 3 0,-3-1 0,6-6 1,-2 1-517,0-1 0,7-5 0,-1-2 339,3-3 0,-3-1 0,0-6 1,1 0 81,3 0 0,-5-7 0,1-5 0,0-4 376,-3-1 1,5-1 0,-6 3 0,0 1 372,-1 3 1,1 5-1,-4-6 143,2-1 0,2 5 0,-5 0 176,3 0 1,0 8-447,-6 0 1,0 2 0,0 10 0,0 2-381,0 1 0,0-3 1,0-1-1,2 3-499,4 1 0,-4 3 0,6-1-263,-1 1 1,-3-3 0,6-1-1,0-4 54,-1-3 1,-3-1-1,6-8 344,1-4 0,-5-3 0,0-9 0,-2-1 425,0-4 0,-1 3 0,3-13 0,2 6 0</inkml:trace>
  <inkml:trace contextRef="#ctx0" brushRef="#br0" timeOffset="649">839 245 8093,'18'-10'661,"-1"4"0,-5 4 995,-1 2-780,-7 0 0,6 0-655,-4 0 0,-4 8 0,4 4-134,-4 3 1,-2 3 0,0-1 0,0 1-89,0-1 0,5 1 0,1-1 0,-2 0-32,-2 1 1,-2-1 0,0 1-1,0-1-104,0 1 1,0-7 68,0 1 1,-2-8-11,-4 2 1,4-6 0,-3-6 0,3-6-80,2-3 1,2-5-1,1-1 1,5-4-272,2-2 0,-4 3 0,5-3 1,1 2-384,-2 4 0,5 1 0,-3 3 187,3-1 1,-3 9-1,0 3 624,1 4 0,-5 2 0,0 0 0</inkml:trace>
  <inkml:trace contextRef="#ctx0" brushRef="#br0" timeOffset="1199">1119 280 7501,'0'-18'1537,"0"1"1,0 5 122,0 0 51,0 9-1495,0-5 0,2 16 0,2 3 0,1 5-200,-1 1 1,4 1 0,-2-1-1,0 1-116,1-1 1,-5 1 0,6-1-258,0 0 1,-4 1-1,5-1-410,-1 1 1,0-8 0,-2-5 101,5-3 1,-1-2-1,0-2 1,0-1 260,-1-3 0,-3-8 0,6 2 370,1-3 1,-3 3 0,2 3 26,1 1 0,3-4 0,1 6 0,1 3 483,-1 1 1,1 2 0,1-2 0,2-2 149,3-2 1,5-2 0,-4 4 0,2-3-328,4-3 1,-4-2-1,1-5 1,-3-1-181,-4 1 1,0-3 0,-1-1 0,-3-2-43,-7 1 1,0 3 0,-4 0 0,-5-3-199,-4-1 0,-7 2 0,-8 7 0,1 4 266,-1 3 1,1-5 0,-2 6-1,-3 2 321,-1 2 1,0 4 0,5 4 0,1 8 11,-1 7 1,1 0 0,-1 8 0,1 2-279,-1 2 1,7 2-1,1 0 1,0 2-144,1 4 1,5-4 0,-2 5 0,6-1-383,6 0 1,4-2-1,9-8 1,2-4-559,3-2 0,7-1 0,-4-9 0,2-3-325,0-6 0,-6-5 1,4-2-1,-1-3 1208,-5-2 0,-2-16 0,-1 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41.8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70 227 7830,'-18'-17'366,"1"-1"1,7 1 0,4-1 0,5 1-24,1-1 0,1 1 0,5-1 0,6 1-52,3-1 1,3 1 0,1 2 0,3 3-99,1 6 1,6 4-1,-4 2 1,1 0-190,-1 0 1,4 8 0,-8 5 0,-3 7-50,-5 3 0,-7 2 0,4-3 0,-2 3-42,-5 2 1,-6 0 0,-5 4-1,-2-4-25,-3-1 1,-9-3-1,-1-6 1,2 1 83,1-1 0,-3-5 1,-2-2-1,-1-3-48,1-3 1,-4-2-1,6-2 1,1-2-230,3-3 0,3-7 0,5-9 0,5-3-641,4 3 1,2 0 945,0-3 0,0 5 0,0-6 0</inkml:trace>
  <inkml:trace contextRef="#ctx0" brushRef="#br0" timeOffset="300">437 0 7830,'9'8'627,"-3"4"0,-2-3 0,0 3 0,4 1-307,1 3 0,-5 1 0,2 1 0,-2-1 6,2 1 0,-4 1 0,4 3 1,-4 3-202,-2 2 0,0-4 0,0 4 0,0-1-185,0-5 1,0-7-196,0-3 0,0-9 87,0-2 0,0-15 0,1-13 0,3-1-102,2 0 1,6 0 0,-4-4 0,1 2 100,5 2 0,-4 6 1,1-4 260,3 1 0,1 3 0,3 8-41,-1 3 1,-5 6 0,-2 12 0,-1 6-85,1 3 1,-4 4 0,4 5 0,-1 3-374,1 0 1,2 4-1,7-6 406,4 2 0,-3-5 0,5 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6:54.5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315 297 8772,'0'-35'0,"2"2"326,4 4 1,-4-4-1,3 6 1,-3-2 616,-2 0 0,0 8 1,-2-3-251,-3 5 0,1 9 1,-8 4-1,-1 4-102,-3 2 0,-3 10 0,-3 6 1,-1 7-140,2 4 1,-5 4 0,3 10-1,2 6-253,1 3 0,3 4 0,-1 3 0,1 1-229,0-2 1,5 0 0,2 1 0,2 1-424,5-2 0,1-9 1,4-7-1,3-3-174,7-2 1,11-2 0,6-4 0,4-5-460,2-5 0,2-9 0,4-4 1,5-5-311,5-1 0,-4 0 1396,-1 0 0,8-15 0,9-4 0</inkml:trace>
  <inkml:trace contextRef="#ctx0" brushRef="#br0" timeOffset="250">821 262 8211,'-17'-7'731,"-1"5"1207,1-4 0,9 4-1142,8 2 1,8 0-1,9 0 1,3 0-723,3 0 0,-1 0 0,7 0 0,2 0-102,2 0 0,0 0 0,-2 0 0,-2 0-776,2 0 0,-4 0 0,0 2 1,-2 2-2954,-3 2 3757,-3 7 0,-1-3 0,-1 7 0</inkml:trace>
  <inkml:trace contextRef="#ctx0" brushRef="#br0" timeOffset="549">821 594 8635,'-17'0'686,"-1"0"0,7 0 344,-1 0 0,10 0 0,2 0-691,10 0 0,11 0 0,3-2 0,-1-2-537,2-1 0,0-3 1,6 4-1,-3-4-544,-3-1 1,4 5 0,-4-4 0,0 2-1017,1 0 1758,-3 0 0,-6-1 0,1-3 0</inkml:trace>
  <inkml:trace contextRef="#ctx0" brushRef="#br0" timeOffset="816">769 332 8164,'-17'-9'1193,"5"1"1,0 8-668,-1 0 1,5 2 0,2 4-129,4 5 0,2 5 1,0 3-1,2 3-72,4 1 1,-2 6 0,6-4 0,-1 2-137,1 4 0,-6 4 1,2 4-1,-4 2-73,-2-2 0,0-2 1,0-3-1,0 1-246,0 0 0,1-6 1,3-1-507,2-3 0,8-4 1,-1-9-167,9-6 1,-1-6 0,8-6 0,2-6 207,2-3 1,2-5 0,2-1 0,4-4-1070,5-3 1662,5-1 0,1-6 0,1 1 0</inkml:trace>
  <inkml:trace contextRef="#ctx0" brushRef="#br0" timeOffset="1049">1590 472 8164,'17'-27'279,"-5"2"0,0 7 0,-1 1 582,-1-1 0,0 7 1,-6-1 457,1-2 1,1 5-563,-6-3 1,-8 8 0,-3 0-563,-5 8 1,-1 0-1,-1 8 1,1 1-129,-1 3 0,-5 3 0,0 3 0,1 1-12,3-2 1,4 4-1,1 1 1,2-1-303,-1 0 0,-1 4 0,2-4 0,7 1-258,3-1 0,2 4 0,2-6 1,3-1-371,7-3 0,11-7 0,7-3 0,3-1-626,1-4 0,7-2 1501,0-2 0,15 0 0,-1 0 0</inkml:trace>
  <inkml:trace contextRef="#ctx0" brushRef="#br0" timeOffset="1333">2149 489 8060,'0'-17'263,"0"5"0,0 1 891,0-3 1,0-1-257,0-3 1,-2 3 0,-2 1 0,-4 4-225,-2 3 0,5-5 0,-7 6-479,-2 2 1,-1 2-1,-3 2 1,1 2-39,-1 4 0,1 4 0,0 7 0,-1 3-49,1 3 0,-1-2 0,3 8 0,1 0-169,2-1 0,8 5 1,-1-6-1,3 0-272,2-4 0,2 1 0,3-3 1,7-4-401,4-1 1,9 1 0,4-11-1,4-2-104,2-2 1,6-2 0,-1 0 0,-1 0-631,-2 0 1,-2 0 1466,0 0 0,0-8 0,0-1 0</inkml:trace>
  <inkml:trace contextRef="#ctx0" brushRef="#br0" timeOffset="1783">2865 123 7922,'-8'-18'625,"0"1"1,-3-1 525,5 1 0,4 5 0,4 3-529,4 1 1,3 2 0,11 8 0,3 4-166,6 5 0,-2 5 1,2 3-1,2 5-113,2 5 0,0 6 1,-2 5-1,-3 9-49,-3 7 0,4 4 0,-8 8 0,-5 0-136,-8 4 0,-7 4 1,-4-1-1,-7 3-156,-8-4 0,-11-1 1,0-14-1,-6-5-893,-5-6 1,1 1 0,-6-10-1,0-6-1236,1-8 1,7-8 2125,2-5 0,0-4 0,8-8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10.5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123 786 8027,'-14'-23'386,"-3"0"1,-4-6-1,5 4 1,4-3 183,7-3 1,3-2 0,4-4-1,2-1-66,1-3 0,15-2 0,-1 2 0,6-3-29,6-1 0,2-5 0,4 5 1,4 1-339,6 3 1,11 6-1,8 4 1,6 6-217,3 5 0,7 7 0,-7 15 1,-1 5-5,-2 11 1,-4 15 0,-6 13 0,-8 9-41,-5 9 1,-10 0 0,3 13-1,-3-1-25,-4 0 0,-4 5 0,-15-5 0,-5 0 149,-5 1 0,-6 1 0,-8 3 0,-9-5 147,-10-4 1,-14-2-1,-6-1 1,-5-1 77,-6-4 0,3-11 1,-5-12-1,0-8-50,-4-10 0,-2-2 0,0-15 0,2-6-251,-2-10 1,-2-9 0,-2-18-1,1-4-253,-1-5 0,8-5 0,3-3 0,7-2-462,5-3 0,9 1 1,14 8-1,13 3 113,7 6 1,13 5-1,9 3 1,9 3 676,6 7 0,10 4 0,1 1 0</inkml:trace>
  <inkml:trace contextRef="#ctx0" brushRef="#br0" timeOffset="550">769 1782 8164,'-15'-2'499,"3"-4"97,4 4 0,8-4 0,0 12 0,0 6-17,0 3 1,0 11-1,0 3 1,0 4-235,0 2 0,6 9 0,2 7 0,0 7-278,-1 4 1,-1 8 0,-4 6-1,2-1-227,2 3 1,0-12 0,-6 4-1,0-6-224,0-8 1,0-2 0,0-19 0,2-8-2263,3-5 1936,-3-5 0,12-15 1,-8-8-1,-2-9 710,-2-8 0,5-12 0,3-10 0</inkml:trace>
  <inkml:trace contextRef="#ctx0" brushRef="#br0" timeOffset="800">804 2376 8886,'-17'-8'-239,"-1"0"0,1-3 1197,-1 5 0,1-2 0,-1 0-365,1-2 1,-3 7-1,-1-3 1,-4 4-273,-2 2 1,-2 0-1,-6 0 1,-2 0-230,-4 0 1,2 0 0,-7 0-1,-1 0-119,3 0 0,1 0 1,10 2-1,4 2-788,5 1 1,1 3-353,6-2 0,5-4 0,18 6-1843,6 0 3010,11-7 0,4 15 0,8-6 0</inkml:trace>
  <inkml:trace contextRef="#ctx0" brushRef="#br0" timeOffset="1017">839 2341 12681,'18'6'2012,"-1"1"-1881,0 3 1,3-6-1,1 2 1,4-2-484,3 1 1,1-3 0,6 4 0,-2-2-338,-4 2 1,4-4-1,-4 4 1,2-4-375,-2-2 1,2 0 1062,-8 0 0,1 7 0,-7 3 0</inkml:trace>
  <inkml:trace contextRef="#ctx0" brushRef="#br0" timeOffset="1317">874 2708 8144,'-27'9'0,"2"-1"424,-1 0 0,9-4 0,-2 5 0,7 1-49,4 0 1,-4 1 0,5 7 0,-1 1 117,0 5 1,-3-5 0,3 6 0,0 0-279,0 4 1,-3 4 0,3 2 0,-2 2-194,-3 4 1,-3 2 0,-3 7 0,-3 1-151,-1 3 0,-8 2 0,4-1 0,-2-1 54,0-2 0,1 8 1,-1-13-1,6-4-197,4-4 0,7-12 0,2-4 0,1-6-855,-1-5 0,8-4 249,2-8 1,2-8 0,10-6 876,1-7 0,10-6 0,5-8 0</inkml:trace>
  <inkml:trace contextRef="#ctx0" brushRef="#br0" timeOffset="1567">752 3039 7899,'-8'-9'1155,"6"1"0,-6 10 0,10 4-538,4 5 1,-2 5 0,8 1 0,1 1-231,3-1 0,3 6 0,2 3 0,5-1-275,1 0 1,0 6 0,4-2 0,-4 4-210,-2 2 1,6 0 0,-3 0 0,-1 0-309,-4 0 1,-3 2 0,-3 2-1,0-1-487,1-5 0,-3 0 0,-3-9 0,-4-5-495,0-5 0,-5-1 1387,9-7 0,-8 8 0,4-5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13.6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121 714 7856,'-24'-41'0,"1"1"897,2 1 1,1 8 0,5 2 0,3-4-680,6-6 0,18 2 1,7-6-1,9 3 42,8-1 0,3-8 0,12 3 0,3-3-74,0 3 1,3 5 0,-1 12-1,6 8-130,6 7 1,-10 8-1,6 12 1,-6 9-105,1 13 1,-5 3-1,4 17 1,-6 5-28,-5 3 0,-4 10 1,-8-2-1,0 6-153,0 5 0,-10-5 1,-8 2-1,-9-6 111,-6 0 1,-4 2 0,-4-2 0,-7-6 224,-9-8 1,-5-5 0,-10 0 0,-4-7 72,-5-3 0,-5-4 0,-1-4 0,0-7-22,-1-9 0,-1-5 0,0-8 0,-1 0-245,5 0 1,1-16 0,-5-7 0,-2-8-274,-3-4 0,-5-7 1,8-5-1,4-2-202,3 3 1,10 1 0,3 8-1,8 0-89,11 5 0,13 8 1,4 3-780,10 7 1429,5 7 0,11 14 0,1 3 0</inkml:trace>
  <inkml:trace contextRef="#ctx0" brushRef="#br0" timeOffset="350">627 1325 7807,'-17'-9'2607,"-1"-5"-1609,1 8 0,7 2-609,4 10 0,4 4 0,2 7 0,0 3-143,0 3 0,6 4 0,0 10 0,0 4-74,1 5 0,-5 5 0,4 3 1,-4 4-147,-2 7 1,0 2-1,0 3 1,0 0-245,0 0 1,-6 0-1,1-2 1,1-2-127,2-2 1,2-16 0,0-3 0,0-12-1252,0-10 1149,0-3 1,0-13 0,2-7 0,2-11-311,1-11 1,1 1-1,-6-8 756,0-2 0,8-10 0,2-3 0</inkml:trace>
  <inkml:trace contextRef="#ctx0" brushRef="#br0" timeOffset="600">557 1919 7807,'-17'-8'423,"-1"-1"128,1-9 0,1 7 0,3 1 0,1 0 124,-2 1 0,-3 3 0,-4-4-252,-3 2 1,-1 2 0,4 5-1,-4-3-238,-3-2 1,5 0 0,-6 4-1,-2-2-215,-2-2 0,6 1 0,4 5 0,3 0-959,3 0-649,-1 0 1,12 0 1637,12 0 0,12 7 0,17 3 0</inkml:trace>
  <inkml:trace contextRef="#ctx0" brushRef="#br0" timeOffset="800">679 1867 7807,'10'8'496,"-2"-5"0,-6 7 253,4-2 1,1 0 0,7-4 0,-2 3-133,1 3 1,5-6 0,3 2 0,6-2-364,6 1 1,-2-3 0,10 4 0,-2-2-487,2 2 0,1-4 0,7 4 0,-5-2-373,-1 1 0,-2-3 0,-8 6 0,-2 0-468,-2 3 1,-13-1 0,-1 2 1072,-5 1 0,3 3 0,-3 1 0</inkml:trace>
  <inkml:trace contextRef="#ctx0" brushRef="#br0" timeOffset="1150">487 2565 7848,'-11'0'-593,"-1"0"0,2 2 0,-3 2 1207,1 2 1,8 8 0,-3-3-1,1 7-174,0 5 0,-6-2 0,6 7 0,1-1-199,-3 0 1,0 2 0,-6 6-1,3 0-447,-3 0 0,-1 0 1,-1 0-1,3-2-570,1-4 1,2 2 0,-3-8-1263,1-2 2038,8-9 0,-4-4 0,8-8 0</inkml:trace>
  <inkml:trace contextRef="#ctx0" brushRef="#br0" timeOffset="1367">610 2688 7833,'7'-10'345,"5"4"187,4 4 0,-5 2 0,3 2 0,3 4 209,5 6 0,7 3 0,-4 3 0,4 1-397,8 4 1,0 4 0,7 10 0,-1 2-403,-4 2 0,-2 2 0,-2-5 0,-2 5-221,-4 2 0,-4-6 1,-8 1-2047,1-3 1,-8-10 2324,-5-3 0,-10-21 0,-5-4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7:06.5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88 332 8127,'-6'-18'0,"0"1"0,0 5 0,5 1 0,-3-3 692,-2-1 0,0 3 1,6 0 297,0-1 1,2 5-634,4 2 1,-2 12-1,5 8 1,-1 7-109,-4 8 0,-2 6 1,0 6-1,2 5-277,2 5 1,-1 7 0,-7 2-1,-1 2-203,-3 4 0,-8 8 0,4 2 0,-1-3-176,-1-1 0,3-16 0,-3-5 1,4-8-236,0-10 0,6-16 0,-3-19 8,3-13 0,4-15 0,1-14 0,3-11 256,-2-5 0,4-10 1,0-7-1,-1-3 378,1-3 0,-2 5 0,-6 3 0,2 3-50,4 2 0,-4 6 1,4 4-1,-5 5 224,-1 11 1,0 7-1,2 8 1,2 5 689,2 5 1,8 4 0,-3 3 0,5 6-214,1 4 0,7 2 1,-1 0-1,0 0-424,2 0 0,-3 2 1,5 4-1,0 6-110,0 3 1,-7 3 0,-1-1 0,-5 2-27,-1 5 0,-5 3 1,-2 8-1,-4 0-141,-2 0 0,-8 0 0,-4 1 0,-3 3-2,-3 2 1,-5 0 0,-2-6 0,0 2-213,-1 3 1,-5-9-1,4 4 1,-2-4-645,0-4 1,8-1 0,-3-11-775,5-3 0,11-4 1682,8-8 0,8-16 0,9-3 0</inkml:trace>
  <inkml:trace contextRef="#ctx0" brushRef="#br0" timeOffset="368">437 559 8127,'0'17'421,"-2"-5"327,-4 0 1,5-1-1,-5 7 1,2-3-193,-2-3 1,4 9 0,-6-1 0,2 3-315,1 2 0,-1 6 0,6-2 0,0 2-196,0-1 1,0 1-1,0-6 1,0 0-5,0 0 0,2-3 1,4-11-308,5-5 1,5-4 0,1-6 0,1-6-109,-1-7 0,6-12 0,1 0 0,-3-6 85,-2-6 1,-1 4 0,-1-4 0,1 5 261,-1 1 1,-5 8-1,-2 3 1,-3 5 242,-3 1 104,-2 9 1,-2 14 0,0 15 0,0 3-59,0 2 0,0 6 1,0-1-1,0 3-288,0 1 1,0-4 0,0-1-1,0 2-216,0 2 1,0-4-1,0-2 1,0-2-349,0-3 0,6-3 0,2-4-224,2-3 0,-1-6 1,5-12-1,-3-7 256,3-9 0,-4-13 0,1-11 557,3-5 0,2-9 0,1-2 0</inkml:trace>
  <inkml:trace contextRef="#ctx0" brushRef="#br0" timeOffset="783">734 227 8829,'-8'-17'2097,"6"5"-1220,-3 0 1,5 10-624,5 2 0,-1 10 1,8 12-1,0 3-69,-3 2 1,1 8-1,-6 8 1,2 1-183,-2 5 0,-2 1 0,-2 4 0,0 3-42,0 1 0,0 4 0,-2-8 0,-2-5-27,-2-5 1,-6-11 0,6-9 0,1-7-9,-3-5 1,6-8 0,-4-14-39,4-7 0,2-13 0,0 1 0,2-2-30,4 2 1,-2-4 0,7 4 0,3-2 15,2 2 0,7-2 0,0 8 1,-2 3-22,-1 7 0,3-1 1,0 8-1,1 2 109,1 2 0,-6 10 0,5 6 1,-7 5 119,-5 4 1,-5 9 0,-7-3-1,0 4 93,0 2 0,-1 5 1,-7 1-1,-8-2-7,-5-2 0,-8-4 0,4-2 1,-1-4-212,1-2 1,2-2-1,5-7 1,1-4-989,-1-7 0,3-7 369,3-9 0,6-3 0,12-15 0,6-2 201,3-2 0,5-2 0,1-2 0,2-2 461,-1-1 0,5-9 0,0 5 0</inkml:trace>
  <inkml:trace contextRef="#ctx0" brushRef="#br0" timeOffset="1134">1118 175 8106,'0'-18'550,"0"7"1,0-1 1619,0-2-1736,0 7 1,0 1 0,2 12 0,2 7-164,2 9 0,6 5 0,-7 10 1,-1 1-124,-2 3 0,-2 14 0,0-3 0,0 6-126,0 8 1,-2 0 0,-2 14 0,-3-3-382,-3-3 0,4-4 0,-4-4 0,3-6-1000,3-6 0,2-19 1,4-21-54,4-10 1,-2-18 1411,7-21 0,1-8 0,5-9 0</inkml:trace>
  <inkml:trace contextRef="#ctx0" brushRef="#br0" timeOffset="1332">1310 664 12556,'0'17'217,"0"1"1,0 1-1,0 2 1,0 5-164,0 1 1,0 8 0,0 5 0,0-1-661,0-2 0,0-2 0,0-2-1094,0-4-1,0-13 1158,0-16 1,0-18 0,2-17 0,2-9 542,2-7 0,0-9 0,-6-2 0</inkml:trace>
  <inkml:trace contextRef="#ctx0" brushRef="#br0" timeOffset="1650">1310 402 9393,'6'11'-484,"0"1"1,8 0 0,-3 7 179,5 4 1,7-3 0,0 3 0,1-3 123,1-3 1,0 0-1,6 1 1,-4-1 212,-1 1 0,-3-7 0,-6-1 0,1-2 797,-1-4 1,1-2 1813,-1-2-1814,-7 0 0,-10-6 1,-12 0-62,-3 2 1,-3 2 0,1 2-234,-1 0 0,1 8 0,-1 4 1,1 3-256,-1 3 0,7 1 1,1 4-1,0 6-149,1 4 1,5 2 0,-2 0 0,4 0-21,2 0 1,0 0-1,2-2 1,4-2-744,6-2 1,5-9-1,4-1 1,5-7-936,1-5 1,2-1-1,4-6 1,-2-2 1565,-2-3 0,0-13 0,6-9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20.1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140 505 8528,'-8'-25'-207,"6"12"0,-4-5 377,4 3 0,4 7 51,4 2 1,10 4 0,9 2 0,2 0 52,4 0 0,2 0 0,4 0 0,4 0 21,5 0 1,12 0-1,6-2 1,6-2-125,6-2 0,4-1 0,9 3 0,4-2-78,6 2 1,-4-4 0,-2 3 0,-4 1-87,-1 2 1,7 0 0,2-2 0,0-2-53,-4 2 0,-6 2 1,-3 4-1,-1 2-15,6 2 1,-1 6 0,5-5 0,-4 1 28,-1 0 0,1 3 0,0-3 0,0 0 6,-3 0 1,3-2-1,6-6 1,4 0 30,-46 0 0,1 0 1,-2-3-1,1 0 0,1-1 1,0 0-1,-2 0 0,-1 0-3,48-4 0,-46 3 1,1-1-1,3 3 1,0 0-1,1 0 1,-1 0 4,-2-1 1,0 0 0,-2 3-1,-1 0 1,-1-1 0,-1-1 0,49-1 23,-49 1 1,1 0 0,-1 2 0,1 0 0,48-5 0,-6 2 69,-4-1 0,-2 1 0,1-6 0,-1 2 87,0 4 1,7 0 0,-1 1 0,0-3-32,2 2 1,-8 2 0,3 2 0,-9 0-112,-3 0 0,5 0 0,-3 0 0,-3 2-34,-7 4 0,0-4 0,-8 5 0,2-1 13,0 0 0,-2 6 0,4-7 0,-2 1-5,2 2 1,4-6-1,4 6 1,1-2-16,-1-1 0,-2 1 0,-4-4 1,0 2 46,2 2 0,-4 0 0,9-6 0,-1 0 18,2 0 0,-1 2 0,7 1 0,-2 3 35,-9-2 0,-1-2 0,4-2 0,4 0 94,1 0 1,-3 0-1,5 0 1,3 0-78,1 0 1,2 0 0,1 0 0,-3 0-133,-3 0 1,1 0 0,-3 0 0,3 0 21,6 0 1,1 6 0,-9 0 0,-5-2-53,-4-2 0,-8 3 1,-2 1-1,-4 0 58,-8 2 0,3-6 0,-9 6 1,3-3 72,0 1 1,-3 0-1,5-4 1,-5 2-38,-1 2 0,0-1 0,-6-5 0,-1 0-53,-3 0 0,-7 0 0,1 0 0,0 0-193,0 0 0,-6 0 1,3 0-101,-5 0 1,-1 0 0,-1 0-420,1 0 0,-7 0 1,1 0-276,1 0 1,-3 0-1,2 0-81,1 0 1,-3 0 1065,2 0 0,-8 0 0,3 0 0</inkml:trace>
  <inkml:trace contextRef="#ctx0" brushRef="#br0" timeOffset="333">10339 139 8442,'-2'-35'0,"-2"2"395,-2 4 0,2 5 1,10 13-183,6 5 1,9 10-1,2 4 1,1 3-16,1 9 0,-6-1 0,7 8 0,-1 2 78,4 4 1,4 0 0,2 12 0,-2 0-125,-4-1 1,4-5 0,-6 4 0,0-3 52,-3 1 0,-5 0 0,-2-6 1,1 0-2,-1 0 1,-5-6 0,-2-2-203,-3-2 0,-3-2 0,-9-7-26,-7-4 1,-11-5 0,-6-7 0,-4 0-214,-2 0 0,-8 0 0,-4 0 1,-3 0-394,-3 0 1,3 0 0,2 0 0,1 2-615,-2 4 0,7-4 1244,1 4 0,4 11 0,2 3 0</inkml:trace>
  <inkml:trace contextRef="#ctx0" brushRef="#br0" timeOffset="1666">11317 1414 8207,'-18'-16'-195,"1"2"357,0 3 1,5 7-1,0-2 315,-1 4 0,-3 2 1,-1 0-79,-1 0 0,1 2 0,-3 2 0,-1 2-106,-2-2 1,-1 0-1,5-1 1,-4 3-63,-6-2 1,1 0 0,-3 0 0,-4 2-174,-3-2 0,-11 3 0,3 1 0,-7 0-188,-5 0 0,2 3 0,-8-3 0,0 0-42,2 0 0,-1-1 0,7-3 1,-4 2 44,-2-2 1,-2 4 0,-6-2-1,0-1 74,0 3 0,0-6 0,-1 4 1,-1-4 101,2-2 1,2 6 0,12-1-1,-2-1 45,1-2 1,-5-2-1,-2 0 1,-4 0 40,-2 0 1,-5 0 0,-5 0 0,-1 0-50,-3 0 1,3 0-1,13 0 1,2 0-57,2 0 1,-6-2-1,-6-2 1,4-1-29,6 1 0,1 2 0,4 2 1,1 0-23,0 0 0,0 0 0,4-2 1,-3-2 10,3-2 1,-4 0 0,2 4 0,0-1 30,-3-3 0,7-2 1,-6 4-1,2-2-28,-1 2 0,-1 1 0,4-1 1,-4-2-80,-2 2 0,-2 2 1,-4 2-1,2 0-38,2 0 0,0 0 0,-6 0 0,2 0 83,4 0 1,-2 6 0,6 0 0,-4-1 37,-8 3 0,-4-4 0,-7 6 0,3-1-7,3 1 0,-7-6 0,3 4 1,-5-2-20,-1-1 0,0 7 0,-2-6 0,-5 0-26,-5 2 1,4-7-1,2 5 1,6-4 41,5-2 1,3 0-1,3 0 1,-3 0 39,-1 0 1,8-2-1,8-2 1,0-1 21,2 1 1,-4 0-1,8 0 1,2-2 31,1 2 1,1 2-1,-4 2 1,-4 0-68,0 0 0,-6 0 1,4 0-1,-2 0-25,2 0 0,-2 0 0,9 2 1,5 2 8,3 2 0,5 0 0,-7-6 0,3 0-6,-1 0 1,-5 0 0,7 0-1,-1 0 70,1 0 0,-7 0 0,5 0 1,1 0 8,-3 0 1,3 0 0,-2 0 0,1 0-63,0 0 0,-5 2 0,6 2 0,-7 1-5,-3-1 0,-6-2 1,8-2-1,3 0 36,5 0 1,3 0 0,-3 0 0,3 0 5,2 0 0,-3 0 1,5 0-1,2 0 14,2 0 1,-3 0-1,-3 2 1,0 2-70,1 2 1,-5 2 0,4-4-1,-1 3-53,-5 3 0,7-4 1,-1 4-1,4-3 39,4-3 0,-8 4 1,12-2-1,2 0 17,2 1 1,2-5 0,4 6 0,-3-2-14,3 0 1,0 1-1,-1-3 1,-3 2-79,-2-2 1,4 4 0,-5-2 0,1-1-93,0 3 1,0-6 0,-4 4 0,2-4 30,-2-2 0,3 0 0,1 0 1,0 0-55,0 0 1,6 0-1,-5 0 3,1 0 0,6 0 1,-5 0-1,5 0-158,2 0 1,5 0 0,0 0 116,-1 0 1,-3 0-1,-1 0 118,-1 0 0,1 0 1,-1 0-1,1 0 98,-1 0 1,1 0-1,0 0 448,-1 0 1,1 0-266,-1 0-788,8 0 1,5 2 637,10 4 0,5 3 0,8 9 0</inkml:trace>
  <inkml:trace contextRef="#ctx0" brushRef="#br0" timeOffset="2066">611 1344 8374,'16'-53'15,"-3"3"0,-1 5 136,2 10 0,-7 14 305,-1 9 0,-6 8 0,-6 1 0,-7 6-207,-9 9 1,1 4 0,-6 3 0,0 2-104,0 3 0,-1 1 1,-3-4-1,2 4-27,-2 3 0,0-1 0,0 2 1,4-4 78,2 0 0,-6-5 0,4 3 1,-3-2-51,1 3 0,6-5 1,-4 4-1,2-3-41,3-3 1,-3 7-1,4-1 1,3-4-25,5-5 1,9 1 0,-2-3 0,4 3-63,2 3 0,10-1 1,5 1-1,9-1 79,3 1 1,2 1 0,6 3 0,0 1-110,0-2 0,5 4 1,3 1-1,0-1-148,-1 0 1,1 0 0,-4-3-1,2 1-249,-2-2 1,3 5 0,-1-3-1,-2-2-298,-2-1 0,-4-3 0,-2 0 0,-4 1-2010,-2-1 2714,-9 1 0,-1-1 0,-5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26.69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50 8011,'-18'-7'495,"7"-1"1,1-6 1392,2 3-1340,2 7 1,6-2 0,0 12 0,2 6-79,4 3 1,-2 10 0,6 2 0,-3 3-200,-3-1 0,4 0 0,-2 6 0,0 0-39,1 0 0,-3-1 0,6 1 0,-2 0-88,-4 0 0,3-6 0,1-1 0,0-3-267,0-4 1,5-7 0,-1-5 0,3-1-127,3-4 1,-1-10 0,1-7 0,-1-9-46,1-7 0,5-6 0,0-6 0,-1-3 97,-3-1 1,-1-3 0,-1 7-1,1 2 131,-1 2 0,-5 2 0,-3 2 0,-1 4 142,-4 6 0,-2 9 343,-2 3 1,0 9 0,0 2 18,0 10 0,-6 7 1,-2 4-1,1 5-67,-1 1 1,-4-4-1,6 6 1,2 2-157,3 2 1,1 2-1,0 0 1,0 0-261,0 0 1,1 0 0,5 0 0,6-2-688,3-4 1,5 2 0,3-8 0,6-3-899,4-7 0,2 1 1630,0-8 0,8-8 0,1-8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27.61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18 123 7846,'-2'-16'0,"-2"3"1613,-2 1 1,0 6-234,6-5 0,2 7 0,4 0-538,5 8 1,3 5-1,0 11 1,-3 3-357,3 6 1,1 4-1,3 2 1,-3 2-109,-3 4 0,4-4 1,-5 5-1,5-1-31,1 0 0,-5 5 0,-1-7 1,1-4-320,-2-4 0,5-9 0,-3-1-245,3-8 0,3-7 0,-1-13 0,-1-11-288,-4-9 0,9-14 1,-4-5-1,3-5-223,-1-1 0,-1-1 1,-1-1-1,1 0-54,-1 1 1,-5-1 0,-1 15 0,1 4-3223,-2 4 4004,-3 10 0,1 3 0,2 11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32.0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18 7706,'-12'-10'-50,"1"4"193,7 4 0,-4 4 1,6 2 96,-4 2 1,4 1 166,-4-1-314,5-4 0,-1 6 40,-4-8 86,4 8-98,-6-6 1,6 5 85,-4-7-99,4 0-13,-5 0-64,7 0-1335,0 0 1355,-8 0 27,6 0-61,-6 0-21,8 0-771,0 0 1,-8 0-1,-1 0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36.4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348 70 7887,'0'-11'1194,"0"-1"-403,0 1 1,0-1 9,0 0 0,-2 8 266,-3-1-171,3 3-586,-6 2 0,2 2-239,0 3 0,0-1-167,6 8 1,-5-6 51,-1 5 1,0-5 89,6 6 1,0-6-1,0 5 1,0 3-21,0 1 1,-6 3-1,0 1 1,0 6-42,-1 10 0,3 4 0,-8 14 1,-1 7-102,-3 6 0,-1 11 0,-3 5 0,-1 5-163,-2 6 0,-7-3 1,5 5-1,2-6-128,4-8 0,-3-7 1,12-25-1,1-9-266,3-10 1,6-13-1,6-11 6,5-12 1,-1-15 0,2-10 0,1-6 666,3-4 0,1-15 0,1 1 0</inkml:trace>
  <inkml:trace contextRef="#ctx0" brushRef="#br0" timeOffset="414">261 245 7925,'-10'-27'0,"4"4"261,5 3 0,1 3 1,1 1 614,5 5 0,4 5 0,7 12-437,1 5 1,-1 7-1,3 5 1,1 8-74,2 8 0,1 5 0,-7 9 1,3 1-240,3 4 0,-4 3 0,5 5 0,-5-2-99,-2 2 0,-5 1 1,-2 5-1,-2 2-65,-5 2 0,5-6 1,-2-10-1,-2-4 19,-2-6 0,-2-5 0,0-2-87,0-8 8,0-12 1,-6-13 0,-2-16 0,-1-10-172,-5-7 1,-2-4 0,-3-10 0,-2-2 9,-3-2 1,-7-1-1,0 1 1,-6-6 51,-3-3 0,-1 5 0,6 3 0,0 1 179,0 0 1,2 2 0,6 10 0,8 6 563,5 4 1,10 7-1,0 2-222,8 2 1,12 5 0,7 8 0,0 5-405,2 0 1,3 3-1,7-5 1,-1 0-293,1 0 1,2-3-1,2-5 1,2 0-633,-2 0 0,3 0 0,-1 0 0,0 0 1013,2 0 0,-7 0 0,7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38.2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856 228 7851,'-17'-2'1813,"-1"-4"1,6 4 609,1-4-1248,7 4 0,-6 2-753,4 0 0,-3 0 0,-9 0-270,1 0 1,-1 0-1,-1 2 1,-4 2-163,-7 2 1,-3 7 0,-1-3 0,-3 2-218,-4-1 1,2-1-1,-7 4 1,-3-3-274,-1 3 1,5-6-1,4-3 1,4-1-442,2 2 0,2-4 1,4 4-723,6-4 0,13-4-720,10-4 2383,8 4 0,10-21 0,-1 3 0</inkml:trace>
  <inkml:trace contextRef="#ctx0" brushRef="#br0" timeOffset="316">524 1 9000,'-17'0'1083,"-1"0"0,1 0 0,-1 0 0,3 2-573,3 3 1,-5 3 0,1 6 0,-5-3-292,-1 3 1,-5 1 0,-2 5-1,-4 1-331,-2 2 0,6 1 0,0-5 0,0 2-138,2 3 1,-4-1 0,7-5-87,3-1 0,4 0 171,5 1 1,4-1-1,10-1 165,4-4 1,4 1-1,9-5 1,2 2-12,3 3 1,5-3 0,-4 2 0,2-1-403,4-1 0,2 0 0,2-7 0,0 5-211,0 2 1,0-6 0,0 2-1,0-4 624,0-2 0,7 7 0,3 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41.69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18 68 9825,'0'-9'2569,"0"1"1,0 22-2291,0 3 0,-2 10 0,-2-2 0,-2 1-71,2-1 1,2 6 0,2-2 0,0 4-54,0 2 1,0 0-1,0-2 1,0-2-144,0-2 0,0-8 0,2 3 1,2-5-207,2-2 0,8-7 1,-3-4 133,5-4 0,1-4 0,1-6 0,-1-9-1,1-10 0,-1-4 1,1-2-1,-1 0-122,1-4 0,-1-2 0,0 4 0,-1 0 27,-4 0 1,3 0 0,-5 2 0,0 4 119,-5 6 1,-1-2 0,0 1 322,2 3 0,-2 9-48,-10 7 1,4 5 0,-4 5 0,2 7-27,-1 3 1,3 3-1,-6-1 1,2 3 17,0 3 0,0-2 0,6 7 0,0-3-168,0-4 1,0 4 0,2-1-1,2-1-327,2 2 1,6-5 0,-5 3 0,3-4-278,4-1 1,7-7-1,2-1 1,1 0-857,1 0 1,-4-7 1396,8 3 0,0-4 0,6-2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7:50.5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53 8082,'-10'-7'1293,"2"3"760,8-8-1269,0 8-341,0-4-337,8 8 0,-4 0-311,8 0 1,-9-2-226,3-3-762,-4 3-928,-2-6 910,-8 8 1210,7 0 0,-7 0 0,8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00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175 594 8697,'-25'-8'0,"-2"-4"115,0-3 1,-4-4 0,9-3 0,5-3 107,3-2 1,10-2-1,-2-6 1,4 0 298,2 0 1,2 2 0,4 2-1,6 2-128,3-2 0,3 4 1,-1-1-1,3 3-346,3 4 0,-2 3 0,7 7 1,-1 5-145,0 4 1,2 2-1,4 4 1,-2 6 22,-2 7 0,-2 14 0,4 2 0,-3 8 13,-3 3 1,-4 3-1,-7 5 1,-5 3 31,-1 3 1,-2-4 0,-6 4-1,0-5 113,0-7 1,-8 5 0,-5-7 0,-7 1 155,-3-4 0,-8-12 0,4-6 0,-2-3-69,-1-3 1,3-7-1,-4-4 1,4-6-85,2-6 1,2-6-1,5-11 1,1-6-111,-1-4 1,1-4-1,1-2 1,3-4-113,1-1 1,2 5 0,-1-2-1,3 4 108,0 2 0,6 2 0,-4 4 1,6 6 46,6 4 1,4 9-1,7 4 1,3 4 20,3 2 0,4 14 0,8 5 0,0 6-36,0 6 0,2 2 1,2 2-1,1-2-267,-1-4 1,0 4 0,0-5-1,2 1-338,-3 0 0,-1-8 0,-2 2 0,-2-5-839,-4-6 0,2 1 1438,-7-7 0,7 8 0,-4-5 0</inkml:trace>
  <inkml:trace contextRef="#ctx0" brushRef="#br0" timeOffset="332">1415 70 8189,'-6'-12'0,"-1"1"498,-3-3 0,4 0 1,-6 3-171,-1 5 0,-3 4 1,-3 4 257,-4 4 1,3 9-1,-3 13 1,2 3-221,-3 5 1,5 11-1,-6 0 1,1 3-360,1 2 1,4 3 0,5 1-1,-1 2-45,1-1 0,8-3 0,0-2 1,4 1-325,2-1 1,0-3 0,4-7 0,6-9-365,7-6 0,7-5 1,-3-9-1,4-3 5,2-2 1,-3-4 0,3-10-1,0-6 721,0-3 0,2-11 0,6-1 0</inkml:trace>
  <inkml:trace contextRef="#ctx0" brushRef="#br0" timeOffset="1049">1380 524 7948,'-11'-2'3256,"-1"-4"-2820,8 4 1,-4 2-1,8 12-219,0 3 1,6 3 0,2-1 0,0 1-212,-1-1 0,1 1 0,-4-1 0,2 1-281,-2-1 1,0 1-1,-1-1-211,3 1 1,2-3 206,-2-3 0,-4-6 0,6-12 1,-3-6-25,1-3 1,2-3 0,-4-1 0,4-3 220,1-1 0,-3 0 1,4 5-1,-2 1 366,-5-1 0,5 1 1,-2-1 376,-2 1 1,0 7-274,2 4 1,-4 6-1,3 6-171,-3 6 1,-2-2 0,0 1-1,0 3-192,0 1 0,0 3 0,0-1-491,0 1 1,0-7-652,0 1 600,8 0 0,2-3 387,7-3 0,-1-6 0,-3-6 243,-1-5 0,-6-3 0,4 1 163,-3 1 1,7 0-122,-2-5 1,-3 5-125,3 1 0,0 7-399,5-2 1,-5 6-224,-1 6 0,-5-2-108,6 7 0,-6-1 53,5 2 1,-5-5 397,6-7 1,-1 0 467,7 0 0,-7 0 0,1 0 658,2 0 0,1 0-173,3 0 0,-1 0 0,1 0-255,-1 0 0,0 0 1,1 0-260,-1 0 1,-5 0 286,0 0-489,-1 0 1,-1 2-1,-6 2-60,-8 2 0,-6 6 0,-5-5 0,1 1-204,3 0 0,-1-2 0,-6-6 0,1 0-239,0 0 0,-1 0 0,1 0-549,-1 0 1,8-2-301,5-4 1363,3-4 0,17-7 0,5-1 0</inkml:trace>
  <inkml:trace contextRef="#ctx0" brushRef="#br0" timeOffset="1449">2288 541 10450,'-2'-9'1641,"-3"3"0,1-2-1430,-8 2 1,2 2-1,-3 8 1,3 4-156,2 2 0,-5 1 0,3 7 0,0-1-133,4 1 0,-1-1 0,1 1 97,2-1 1,2 1 0,2-1 55,0 1 0,2-3 0,4-3-40,5-6 1,5-4-1,1-2 1,1-4-142,-1-8 1,3-2 0,1-15-1,2-2-88,-1-2 0,-3-7 0,-3-3 0,-3-2-49,-1-3 1,-2-3 0,1 1 0,-5 3 235,-4 7 1,-2 3 0,0 4 0,-2 4 195,-4 5 1,2 13 200,-7 5 1,1 12 0,-2 7 0,7 9-121,3 7 0,2 4 0,0 2 1,0-1-359,0 1 0,0 6 0,0 2 0,2 0-253,3-1 0,-1 5 0,8-6 0,1-3-918,3-1 1,3-2 1257,5 0 0,3-8 0,8-2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03.2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70 419 7876,'-11'-11'721,"-1"-1"1,8 6 1590,-2-5-1507,4 7 0,2-2 0,0 12-514,0 5 0,0 7 0,0 5 0,0 8-340,0 8 0,6 6 0,0 9 1,-2 4-285,-2 6 1,-4 6-1,-2 6 1,-2 3-365,2 1 1,-3 3 0,1-11-1,0-10-576,-2-13 0,6-22 970,-4-15 1,4-20 0,2-23 0,0-10 137,0-11 1,0-9 0,2-8 0,2-3 71,2-4 1,0 4-1,-6-3 1,0 3 199,0 2 0,0 8 0,0 6 1,2 7 432,4 8 1,-4 6 0,3 6 0,-1 8 88,2 7 0,4 1 0,7 7 0,1 2-172,-1 2 0,1 2 0,-1 2 0,3 4-267,3 6 0,-4 3 0,5 3 0,-5-1-131,-2 1 1,-5-1 0,-2 2 0,-2 3 161,-5 1 0,-1 6 0,-4-4 0,-3 3-719,-7 3 1,-4 0 0,-3 0 0,-2-4 105,-3-2 0,-1-2 0,4-5 0,-2-3-323,1-3 0,3-4 715,1-8 0,1-16 0,-1-3 0</inkml:trace>
  <inkml:trace contextRef="#ctx0" brushRef="#br0" timeOffset="216">577 0 7918,'27'8'540,"-4"4"1,-1-1 0,-1 5-1,4 5 261,2 4 1,-5 5 0,1 6 0,-4 3-199,-1 2 1,-8 8-1,-5-5 1,-3 3-78,-2-1 1,-7 1-1,-5 3 1,-6-3-582,-5-6 0,-4-5 1,-8 1-1,-2 0-694,-4-2 1,5-2 0,-5-13 0,2-1-2973,-2-4 3721,4-1 0,-13 4 0,5-1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8:38.20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333 647 7796,'9'-24'517,"-3"1"0,-4 0 0,-2 5 0,0 1-292,0-1 1,0 1 0,0-1-1,0 1 4,0-1 1,-2 7 0,-4 1 0,-5 2 71,-5 4 0,-1 2 0,-3 2 1,-1 2-125,-2 4 0,0 6 0,3 9 0,-1 4-70,-3 3 1,-1 3 0,4 7 0,0 3-144,5-2 1,-1 4-1,7-3 1,-2-1-84,1-2 1,7-2-1,-2 0 1,4-2 76,2-4 1,2-6 0,4-11 43,5-6 0,7-6 1,3-6-1,4-8-46,3-7 1,-5-14 0,6-11 0,0-5-117,-2-1 0,6-1 0,-6-1 0,2-4-127,1-6 1,-3-4 0,2 0 0,-6 2 105,-3 2 0,-11 14 0,-1-1 0,-2 8 140,0 10 1,-1 6-1,-6 12 112,-5 3 1,2 6-1,-6 14 1,0 8 170,1 5 1,3 10 0,-4-2-1,1 6 27,-1 6 0,4-3 1,-4 9-1,3 4-110,3 5 1,-4 0-1,2 8 1,2 0-12,2-2 0,2 4 1,0-8-1,0-1-4,0-3 1,8-5-1,6-7 1,5-11-210,4-9 0,8-3 0,-2-13 0,2-4-187,-1-6 1,3-14-1,-6-11 1,2-6-74,0-5 1,-8-5 0,3-5 0,-7 1 52,-5 2 0,1 3 0,-7-3 0,-2 8 172,-2 8 0,-2 0 0,-2 10 1,-4 4 289,-5 3 1,-5 10 0,-1-2 0,-1 6 187,1 6 0,-7 6 0,1 11 0,2 4-166,1 0 1,3 6 0,1-4 0,3 4-311,1 2 0,8-6 0,-2-1 0,4-3-178,2-4 0,10 4 1,6-3-1,7-5-439,4-3 1,4-10-1,8 2 1,2-6 223,-2-6 1,3-6 0,-1-9-1,-2-4 395,-2-3 1,-8 5 0,-2-4 0,-2 2 249,-4 3 1,-9-3-1,-6 2 1,-4 1 268,-2 3 1,0 2 0,-2-1 0,-4 1 143,-6-1 0,-3 3 0,-3 3 0,1 6-144,0 4 1,-3 2-1,-1 2 1,-2 4-191,1 6 0,5 3 0,3 5 0,2 3-42,-1 6 0,3-2 0,0 0 0,3 1-150,3-1 1,2-4 0,2 4 0,0-2-162,0-3 0,8-3 0,3-1 0,5-1-96,1 0 0,7-7 1,1-4-1,0-4-38,0-2 0,-1 0 1,-5 0-1,2-2 128,3-4 0,-3-4 0,-7-7 0,-5 0 40,-1-1 1,4-5 0,-7 0 0,-1 1 55,-2 3 1,-2-5 0,0 1 206,0 2 1,-2 9-125,-3 6 1,3 6 0,-4 6 0,4 6-155,2 3 1,-6 3 0,0-1 0,2 3-468,2 3 1,2-4-84,0 5 1,2-7-1,4-5 651,6-6 0,3-12 0,3-4 0</inkml:trace>
  <inkml:trace contextRef="#ctx0" brushRef="#br0" timeOffset="199">1171 140 7796,'-2'-17'103,"-2"-1"1,-2 1 969,3-1 0,-1 1 548,-2-1 1,4 11-1133,-4 7 1,4 9-1,4 15 1,2 5-365,2 4 1,0 3 0,-4 3 0,1 6-156,3 5 0,0-1 0,-4 11 0,2 0-469,2 4 1,0 4 0,-5 2 0,3-2-1247,2-4 0,2-6 1745,-2-11 0,3 3 0,9-5 0</inkml:trace>
  <inkml:trace contextRef="#ctx0" brushRef="#br0" timeOffset="1216">1660 489 7760,'-15'-17'3985,"3"-1"-3487,4 9 1,8 3-1,2 12 1,2 5-254,2 5 1,5 3 0,-5 5 0,0 5-79,2 4 0,-4 2 0,5 0 0,-1-1-63,-4 1 1,4 0 0,-2-2 0,-1-4-225,3-5 1,-4-7-1,6-3 1,-1-5-369,1-1 0,-4-6 0,6-12 1,1-9 21,3-6 0,-5-4 0,1-4 0,0 2 206,-3 2 1,5 1-1,-6-1 1,0 6 337,-1 4 474,7 1 0,-10 8 1,5 7 82,-1 6 1,-2 7-1,-6 8 1,0-1-292,0 1 1,0-1 0,0 0 0,2 1-343,4-1 1,-4 1 0,5-3-325,1-3 0,2-4 1,7-8-583,1 0 1,-6-6 0,-1-4 0,3-3 250,1-7 0,-3-1 0,0 3 0,-1 1 466,-1 0 0,5-1 1,-5 1-1,2 1-33,-1 4 0,-5-1 1566,6 7-530,-8 0 1,4 8 0,-8 4 0,0 6-280,0 3 1,0 3 0,0-1 0,0 1-424,0-1 1,0 0 0,0 1 0,0-1-395,0 1 0,0-1-1068,0 1 0,0-10 304,0-8 1,-6-16 0,0-13-1,2-6 694,2-6 0,0-5 0,-2-11 1,-2-3 349,3-2 0,1 6 0,2-2 0,0 5 82,0 7 1,0 3 0,0 10 0,0 4 719,0 6 1,2 11 0,3 8-119,7 8 1,-2 6 0,1 7 0,3 1-734,1-1 1,3 1-1,-1-1 1,1 0-357,-1 1 1,1-6 0,-1-1 0,1 1-281,-1-2 0,-1 5 0,-3-5 1,-3 1 288,-2 1 0,-1 0 0,-3 5 396,2 1 0,0-1 0,-6 1 448,0-1 1,-8 0 2729,-3 1-1768,-5-1 1,6-5-1161,5 0 1,5-8 0,5 1-451,7-3 0,4-7 0,1-1 0,0 2-450,1 2 1,-1-4 0,1-2 0,-1 1 649,1-1 0,-1-14 0,1 3 0</inkml:trace>
  <inkml:trace contextRef="#ctx0" brushRef="#br0" timeOffset="1466">2481 53 7760,'-18'0'370,"7"0"0,1 2 1,0 2 589,1 1 0,5 9 0,-2 0-597,4 7 0,2 0 1,0 8-1,0 2-66,0 2 1,0 8 0,0 2 0,2 1-101,4 5 1,-4 3-1,4 5 1,-5 1-179,-1-2 1,0-3 0,0-7 0,0-3-132,0-1 1,0-12-687,0-1 1,2-18-1,2-11 1,4-13-258,2-14 1,-1-10 0,5-16 0,-4-1 226,-2-4 0,3 3 828,-5-3 0,8-4 0,-5 0 0</inkml:trace>
  <inkml:trace contextRef="#ctx0" brushRef="#br0" timeOffset="1733">2551 245 7760,'9'-25'-25,"5"5"1,-6-3-1,0 2 1,1 1-1,1 3 1,2 5-1,-1 4 1109,1 2 0,-2 3 0,3 8 1,-3 7-561,-2 4 0,3 7 1,-5 2-1,-2 2-156,-2 4 1,-2 2 0,0 2 0,0 2-149,0 4 1,0 2-1,0 5 1,0-3-66,0-3 1,0-1 0,0-6-1,0 0-629,0 0 59,0-8 1,8-17 0,3-18 0,3-13-103,-2-14 0,3-2 1,-3-8-1,3 3 256,3 3 1,-1 4-1,1 6 1,-1 7 369,1 9 1,-7-1 0,1 8-1,-1 4 336,-1 6 0,4 12 0,-6 11 0,-1 4-254,1 6 1,4 8 0,-6-5-1,-1 1-872,3 2 1,-6-6 0,4 1 680,-4-7 0,6 2 0,1-5 0</inkml:trace>
  <inkml:trace contextRef="#ctx0" brushRef="#br0" timeOffset="2847">3267 70 8435,'-10'-17'1698,"4"-1"0,6 7-1192,6-1 1,6 8-1,9-2 1,2 4-87,-1 2 0,3 2 0,0 4 1,0 4-148,1 0 0,3 11 0,-6-4 0,-2 3 24,-1-1 1,-3 1 0,-1 1 0,-5 4-93,-5 2 1,-4-3-1,-2 3 1,-2 0-496,-4 0 1,-3-6 0,-9 3 0,-1-5-589,-4-1 0,3 5 0,-3 0 0,3-2-267,3-1 1,-1 3 0,1 0 0,1-1 1144,5-3 0,-5 6 0,7 3 0</inkml:trace>
  <inkml:trace contextRef="#ctx0" brushRef="#br0" timeOffset="3014">3406 769 7701,'-5'17'1951,"-1"1"0,0-7-754,6 1 1,0-6-342,0 5 1,2-7-1067,4 2 1,-2-4-1028,7-2 0,-5 0 1237,6 0 0,-8-8 0,3-1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05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85 313 8070,'-27'-23'0,"4"-1"1132,4 3 1,9 2-324,4 1 0,12 10 1,6 8-412,3 10 0,-3 7 1,-1 7-1,1 5-363,-2 4 1,3 8 0,-5 1-1,0 3-198,0 3 0,3 5 0,-5 1 0,-2 0-294,-2-3 0,-2-4 1,0-1-1,0-5-733,0-4 0,0-10 690,0-4 1,0-21 0,0-15 0,0-19 276,0-12 1,0-9-1,0-5 1,0-6 71,0-4 1,0 4-1,-2 2 1,-4 2 175,-6 4 0,3 1 1,-3 3-1,-1 2 466,-3 3 0,4 6 0,3 12 1,1 6 807,4 3 0,4 5-767,6 3 1,6 6 0,9 12 0,4 4-296,2 0 1,0 5 0,4-3-1,1 3-107,4 3 1,-1-1-1,6 1 1,-6-1-128,-6 1 0,2-1 1,-6 1-1,-1-1-204,-5 1 0,0-1 1,-11 2 76,2 5 0,-8-5 0,-2 4 0,-10-3 65,-5-3 0,-11 1 1,-1-1-1,-2 1-4,0-1 1,0-5 0,-4-1-1,2 1 126,2-2 1,7-1 93,-1-3 1,13-4-92,10 4 1,10-2 0,13 0 0,8 2 162,8-3 0,-2-1 1,4 0-1,-4 2-49,-2 2 0,0 6 0,-2-5 0,-4 3-88,-6 4 0,-6 1 0,-5 3 0,-6 1-11,-4 4 1,-4-3 0,-6 5 0,-9-2-83,-10 1 0,-6 1 1,-4-4-1,-2 1-14,-2-7 1,0 1-1,6-9 1,1 1-355,-1 0 1,2-2-1,4-6 1,5 0-575,5 0 0,7-6 0,2-2-90,3-2 0,9-1 0,11-5 1033,9 5 0,5-13 0,8 5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10.7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532 280 8241,'10'-8'420,"-1"0"1,-5-5-80,2 1 1,0 6 1188,-6-5-1082,0 7 1,-8-4 0,-3 8 0,-5 0-90,-1 0 0,-7 0 0,-1 0 0,0 0-100,0 0 0,-6 0 0,3 0 0,-1 2-110,0 4 1,0-4-1,-6 3 1,0-3-393,0-2 1,6 0-1,2 0 1,2 0-1249,3 0 0,9 0 75,1 0 1,10-2 0,2-1 1415,10-3 0,13-8 0,4 4 0</inkml:trace>
  <inkml:trace contextRef="#ctx0" brushRef="#br0" timeOffset="316">445 0 9409,'-16'2'1495,"3"2"-764,1 2 1,0 8 0,-5-3-372,-1 5 0,-1 1 0,-2 1 0,-3-1-261,3 1 1,-4-3-1,0-1 1,-1-3-113,1 3 0,-4-4 0,6-1 0,1-1-20,3-4 1,1 4 0,1-2-1,2-1-729,3 3 421,-4-6 1,16 14 288,0-5 1,8 3 0,10-1-1,-1-1-7,0 2 1,7 1 0,-1 3 0,0-1-335,3 1 0,-7-7 0,6 1 0,-2 1-283,1 3 1,1-4 0,-4-3 0,3-1 675,-3-4 0,6 6 0,0-1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12.54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51 88 8098,'-17'0'105,"5"-2"1434,0-4-1018,8 4 0,-1-5 0,8 8 0,5 5-206,2 6 1,2 5 0,5 5 0,0 3-95,1 2 1,-1 0 0,-1 4 0,-2-2 3,-3 3 0,1 1 1,3 1-1,-1-1-12,-2-3 0,-7 1 1,5-8-1,-2-2-50,-4-1 0,0-11-178,1-3 0,-3-14 1,4-7-1,-4-8-87,-2-5 0,0-1 0,0-8 0,2-1-174,4-3 1,-4 0 0,6 6 0,-3 0-269,1 0 0,6 6 0,-4 2 0,1 2-313,5 3 1,1 3-1,3 2 1,-1 1 856,1 4 0,7 5 0,2 7 0</inkml:trace>
  <inkml:trace contextRef="#ctx0" brushRef="#br0" timeOffset="300">662 228 7941,'-17'0'4032,"-1"0"-2831,1 0-836,7 7 1,2-3-106,8 8 0,2-8 138,4 2-513,-4-4-161,6-2 1,-10 0-78,-4 0 0,4-2-2390,-4-4 2743,4 4 0,2-14 0,0 7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18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71 507 7963,'-18'-8'53,"1"-4"1,1-9 0,5-2 183,5 1 0,4 1 0,2 0 0,2-3 382,4 3 0,-3-4 0,9 1 0,2 3-214,1 2 0,8 1 0,1 1 0,-1 1-276,2 5 1,-3 3 0,5 8 0,0 0-95,0 0 0,-4 2 0,5 4 0,-3 7-51,-4 9 1,-7-3 0,-3 6-1,1 0-28,-2 4 1,3 3 0,-7-1-1,-2-2 0,-2 2 1,-2 2 0,-2 0-1,-2-2-1,-2-2 0,-7 0 0,1 6 0,-3 0-23,-3 0 1,1-8 0,-3-2 0,-1-2 72,-2 1 1,-1-7 0,7-7-1,-1-2 7,1-4 1,-1-4 0,1-6-1,0-6-77,-1-3 1,6-11 0,1-5 0,-3-6-38,-1-3 0,-1-7 0,3 6 0,3 3 108,2 1 0,2 4 0,6 4 0,0 5 113,0 5 0,10 9 1,6 4 101,5 4 1,4 10 0,-4 6 0,5 5-29,1 4 0,0 8 0,6-1 1,-2 3-39,0 2 1,6-1 0,-8 1 0,2-2-271,-2-4 1,4 4-1,-6-5 1,2 1-417,1 0 1,-9-8-1,4 2 1,-2-5-973,1-6 1,1-5 1502,-2-7 0,-3 0 0,5 0 0</inkml:trace>
  <inkml:trace contextRef="#ctx0" brushRef="#br0" timeOffset="317">1468 192 7970,'-14'-17'387,"-3"-1"1,-10 3 0,3 1 0,3 5-152,2 1 0,-5 2 0,1 6 0,0 2 467,-3 4 1,5 3 0,-6 9 0,0 1-221,0 5 1,5 3 0,-3 8 0,2 2-409,-1 3 1,7-1-1,7 6 1,3-1-219,3 1 0,2 2 0,2 3 0,2-1-252,4-3 1,3-7 0,11 2 0,1-6-380,2-6 0,8-6 0,-2-9 1,4-5 773,2-1 0,8-2 0,2-6 0</inkml:trace>
  <inkml:trace contextRef="#ctx0" brushRef="#br0" timeOffset="1081">1503 402 7938,'-27'0'1251,"3"0"0,13 2 0,5 4-758,4 5 0,2 7 1,2 3-1,2 4-313,2 2 1,-1-3-1,-3 5 1,2 2-183,2 2 1,0-6-1,-4-4 1,2-3-405,1-3 0,3-1 0,-2-5 1,4-5 0,5-12 172,-3-5 1,1-5 0,-7-1 0,0-1 74,2 1 1,-4-1 0,5 1 0,-1-1 182,-4 1 1,4 0-1,0 1 964,1 4 111,-5-3-570,12 13 0,-14-4-278,4 12 0,-5 4 1,-1 7-135,0 1 0,0-1 0,0 0-228,0 1 1,0-6-180,0-1 1,2-9 54,4-2 1,-2-8 0,8-11 0,-1-2-23,-1-3 0,6-5 0,-5 4 0,3 0 323,-3 0 0,5 1 1041,-4 7-907,3 7 1,-5 10 0,-4 14 0,-4 5-117,-2 4 1,0 6 0,0-5 0,0-1-420,0 2 1,0-5 0,0 3 0,0-4-832,0-1 1,7-1-1,5-1 526,4-5 1,1-3 0,0-8 0,1-2 380,-1-4 0,1-3 0,1-9 1,3-1 202,1-4 1,0 3-1,-5-5 1,-1 2 565,1-1 0,-7 1 0,1 6 643,1-1 1,3 1 0,1 1-390,1 5 1,-1 3-1,1 8-558,-1 0 0,1 0 0,-1 2 0,1 4-50,-1 5 0,1 5 0,-1 3 1,-1 2-22,-5 3 1,3-1-1,-8-5 1,-2-1-162,-3 0 0,-1 7 0,-1-1 0,-5-2-113,-6-1 0,-3-5 1,-5-1-1,-1-4-66,-2-3 1,-7 5 0,5-6 0,0-2-184,0-2 1,1-4 0,7-2 0,1-4-306,5-2 0,-3-1 0,8-7 0,3 1-66,1-1 0,9 1 1,7-3 757,7-3 0,6-4 0,8-8 0</inkml:trace>
  <inkml:trace contextRef="#ctx0" brushRef="#br0" timeOffset="1481">2620 402 10820,'-1'-10'1146,"-5"4"1,2 4 0,-8 2-1,-1 0-798,-3 0 1,-1 8 0,-3 6 0,-1 5-206,-2 4 1,-1 7 0,7-5 0,1 2-159,5 4 0,-3-4 0,8 0 0,2 0-66,2 1 1,2-7-1,2 2 1,4-5-7,6-7 1,9-3-1,4-10 1,3-4-143,3-5 0,7-13 0,3-7 0,-2-7-78,-2-9 0,-2-3 0,0-5 0,-2-1 119,-4-2 1,-4-6 0,-9 7-1,-5 5 202,-5 4 1,-4 9 0,-2 0-1,0 8 36,0 8 0,-2 11 0,-4 6 304,-5 4 1,-3 10-1,2 6 1,5 5-33,-1 4 1,6 14 0,-4-2 0,4 4-459,2 4 1,0-1-1,0 7 1,0-5-283,0-1 1,6 4 0,2-5 0,3 1-285,9 0 1,5-3 0,10-5 0,2-2-2073,3-4 2774,5-3 0,8-17 0,-1-1 0</inkml:trace>
  <inkml:trace contextRef="#ctx0" brushRef="#br0" timeOffset="1931">3546 419 9159,'-17'-7'3599,"5"5"-832,0-4-2285,1 4 1,1 10-1,4 5 1,4 9-316,2 7 0,0 4 1,2 2-1,2 1-296,2 5 0,2 6 0,-5 9 0,3 4-270,-2 2 0,-2 8 1,-2 8-1,0 1-461,0 5 1,2-7 0,2-3-1,2-8-11,-2-8 1,0-15-1,-1-16 292,3-19 0,0-24 0,-6-19 1,0-11 230,0-10 0,0-8 1,0-10-1,0-4 290,0-1 0,-6-3 0,0-3 0,1 3 218,-3 7 1,6 3-1,-4 2 1,4 4 471,2 8 1,0 7 0,0 18 0,2 4 255,4 6 0,4 11 1,9 6-1,2 5-490,3 1 0,-1 7 1,-4 7-1,1 5-299,-3 5 1,5 7 0,-11-2 0,3 4-22,-3 2 0,3 0 0,-8 0 0,-2-2-152,-2-4 0,-4 4 1,-2-4-1,-4 2-264,-2-2 1,-1 2 0,-7-8 0,1-3-719,-1-7 1,7 1-1,-1-8 1056,-2-3 0,-1-8 0,-3-5 0</inkml:trace>
  <inkml:trace contextRef="#ctx0" brushRef="#br0" timeOffset="2198">4018 210 7794,'7'-10'170,"5"4"1,4 4 249,1 2 0,2 0 0,3 0 0,3 2 580,2 4 1,2 4 0,8 7-1,2 3-397,2 3 0,-1 4 1,-7 8-1,-2 0-286,-1 0 1,-11 8 0,-2 3 0,-9 7-14,-6 5 1,-12-4 0,-9 4 0,-12-3-362,-8-3 0,-9 0 0,3-3 1,-2-6-1219,1-8 0,1-14 0,-1-4 1,5-9 1274,4-6 0,10-2 0,2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25.0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52 280 8046,'-17'-17'84,"0"-1"0,7 1 1,4-1-1,4 1 354,2 0 0,0-1 0,2-1 1,4-3-3,5-1 1,5 0 0,1 5 0,1 1-263,-1-1 1,7 9 0,-1 3 0,0 4-179,2 2 0,-5 0 0,3 2 0,-3 4 5,-3 5 1,0 7-1,1 3 1,-3 4-30,-3 2 1,-4 3-1,-8 5 1,0-1 23,0 1 0,-2 0 0,-2 0 0,-4-2 36,-1-4 1,-3 2 0,-6-5 0,1-1 29,0 0 0,-1-7 1,1-9-1,-1-1-62,1-4 1,-1-2 0,1-2 0,-1-2-142,1-4 0,-1-6 0,3-9 0,1-4-289,3-2 0,7-1 0,-2-3 0,4 4-303,2 2 0,0 0 1,2 5-1,2 1 733,2 3 0,15 3 0,-2-5 0</inkml:trace>
  <inkml:trace contextRef="#ctx0" brushRef="#br0" timeOffset="683">384 245 7847,'-11'0'183,"1"-2"1568,2-3-1148,2 3 0,6-4 0,2 10-304,4 2 0,4-1 0,7-5 1,1 0-72,-1 0 1,3 0-1,1 0 1,4 0-133,2 0 1,-3-5-1,3-1 1,0 2-235,0 2 1,-4-4-1,5 0 1,-3 2-332,-4 2 1,-1 0-1,-1-1 1,2-3-345,3 2 0,-7 2 0,-5 2-1434,1 0 2247,3 0 0,1 8 0,1 1 0</inkml:trace>
  <inkml:trace contextRef="#ctx0" brushRef="#br0" timeOffset="1183">873 53 7795,'-8'-9'1300,"7"-7"0,-7 16-1158,8 0 0,0 8 0,2 9-171,4 1 0,-5-1 1,5 1-1,-2-1-26,2 1 1,-4 5-1,4 0 1,-4-1-235,-2-3 1,0-2 0,0 1-1,0-1-634,0 1 0,6-1-438,-1 1 1361,1-9 0,-6-1 0,0-8 0</inkml:trace>
  <inkml:trace contextRef="#ctx0" brushRef="#br0" timeOffset="1983">681 280 7901,'-11'0'-433,"1"-2"1425,2-3 577,-6 3-1165,13-6 1,-7 10-291,8 4 1,0 3-1,0 9-148,0-1 0,0 1 0,2-1-129,4 1 1,-5-1 0,5 1-1,-2-1-284,2 0 0,-4 1 0,6-3-401,-1-3 1,-3 2-307,8-8 1154,-8-1 0,11-5 0,-5 0 0</inkml:trace>
  <inkml:trace contextRef="#ctx0" brushRef="#br0" timeOffset="2216">629 490 7901,'-18'6'343,"1"0"0,5-1 1620,1-5-1449,7 0 1,-2 0-341,12 0 0,3 0 0,9 0-82,-1 0 0,-5 0 0,0 0-245,1 0 1,3 0 0,1 0 0,1 0-333,-1 0 0,-5 0 1,-1 0-344,3 0 1,1 0 827,3 0 0,-1 0 0,1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24.0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507 119 7887,'-18'-18'27,"3"1"0,1-1 759,3 1 1,5-1 179,-6 1 0,6 7 0,-3 6-588,1 8 0,-4 2 1,4 10-1,-1 5-200,-5 4 0,4 4 1,-1 8-1,-3 4-43,-1 5 1,3 5 0,0 1 0,1 1-129,1-1 1,-4 6 0,9 2-1,1 3-266,2 3 0,2 0 0,0-1 0,0-2-162,0-3 1,2-4 0,2-7-1,3-7-125,3-5 0,0 2 0,3-14 1,-1-2-271,2-5 1,-5-10 0,3 1 815,2-1 0,1-2 0,3-6 0</inkml:trace>
  <inkml:trace contextRef="#ctx0" brushRef="#br0" timeOffset="301">0 1044 9456,'0'-9'856,"8"3"0,4 10 0,3 5-498,3 7 0,1-2 1,2 9-1,5-2-30,1 2 0,-4-1 0,6 7 0,0 0 6,-2-2 0,5 4 1,-9-8-1,-2-1-31,-1-3 0,-3-1 1,1-3-87,-1-3 0,-5-4 0,-3-10-178,-1-4 0,-2-4 1,-6-9-1,0-5-495,0-5 0,0-4 0,0-2 1,0 1-637,0-1 1,-2 5-1,-2 1 1,-2-2-241,2-2 0,2 6 1332,2 4 0,-7 3 0,-3 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29.8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88 280 7880,'-18'-6'213,"1"0"162,-1 3 1,7-1 662,-1-2-141,8 4-643,-4-6 0,10 8-110,4 0 1,2 2-1,5 2 3,-1 2 1,-6 0 169,6-6-192,-1 7 0,5-3-67,-5 8 0,-1-8 137,-4 2 303,-4-4-143,6-2-100,-8 0-166,0 0-72,-8-8 0,0 4-445,-4-8 0,-1 6 45,7-5 31,-8 7 0,11-6-1624,-9 4-840,8 4 2816,-4-5 0,8 7 0,0 0 0,0 0 0</inkml:trace>
  <inkml:trace contextRef="#ctx0" brushRef="#br0" timeOffset="700">140 298 7835,'-12'0'1369,"1"0"-546,7 0 1,-2 0-441,12 0 1,4 0-1,9 0-172,4 0 0,-3 0 1,5 0-1,0 0-45,4 0 1,4 0-1,4 0 1,2-2-76,2-4 1,5 2-1,-3-6 1,2 1-182,3-1 1,-5 4 0,-1-4-1,-1 3 29,0 3 0,0 2 0,-8 2 0,-4 0-57,-6 0 0,2 0-200,-1 0 0,-7 0-992,-5 0 672,-8 0 0,3 2 1,-9 2-549,-3 1 1,1 1 1185,-8-6 0,8 8 0,-4 2 0</inkml:trace>
  <inkml:trace contextRef="#ctx0" brushRef="#br0" timeOffset="1221">53 193 10397,'0'17'120,"0"1"0,0-1 0,2 1 0,2-1-168,1 1 1,1-1 0,-4 2 0,2 3 34,2 1 1,0 0 0,-6-3 0,0 1-38,0 2 1,0 1 0,0-7-26,0 1 1,0-7-335,0 1 1,0-10 78,0-2 0,0-8 0,0-9 0,0-3-617,0-3 1,0 4 946,0-5 0,7 5 0,3 1 0</inkml:trace>
  <inkml:trace contextRef="#ctx0" brushRef="#br0" timeOffset="2067">350 385 7136,'-10'0'1458,"0"2"-913,4 4 1,4-2-1,-3 7-99,3 3 1,2-5-1,0 3-157,0 2 1,0 1 0,0 3-247,0-1 1,0 1 0,0-1-1,2 1-276,3-1 1,-3-5 0,4-1-294,-4 3 0,-2-4 1,0 1-409,0 3 0,-2-6 684,-4-3 1,3 3 289,-9-2 1,6 0 0,-4-4 0,1 2 87,-1 1 1,4 1-1,-6-6 339,-1 0 0,-3 0 107,-1 0 1,-1 6 429,1 0 1,0 0-382,-1-6 0,8 2-419,5 3 0,5-3 0,5 4 1,7-4-46,4-2 1,1 0 0,0 0 0,3 0-46,3 0 0,-3-6 1,5 1-1,-2 1-162,0 2 1,3-4 0,-5 0-62,2 2 0,0 2 0,-5 2 1,-3-2-320,-3-4 303,-4 5 1,-10-7-1,-4 10 1,-7 2 40,-9 1 1,3 3 0,-6-4 0,1 2 136,1-2 0,0 4 0,5-3 0,-1-1 115,-4-2 1,9 4 0,-4 0 60,3-2 1,1 0-219,3 1-33,3-3 0,16 6 0,3-8 0,5 0-78,1 0 1,1-6 0,-1 0-1,1 3-228,-1 1 1,1 0 0,-1-2-1,1-2-469,-1 2 1,1 0 0,-1 0-1836,0-1 2632,1-1 0,-1-2 0,1-2 0</inkml:trace>
  <inkml:trace contextRef="#ctx0" brushRef="#br0" timeOffset="2817">1066 298 7790,'-18'-6'0,"1"0"87,-1 2 1,7-4 0,1 1 0,0-3 442,1-4 0,5-1 0,-2-3 1,4 1-115,2-1 1,0-5 0,2 0 0,4 1-299,5 3 1,5 2-1,1-1 1,3 3-12,3 3 1,-2-2 0,6 9-1,1 1-137,-1 2 1,-6 4-1,2 3 1,-3 7-97,-3 4 0,1 3 0,-3 2 1,-3 5 39,-6 1 1,-4 0 0,-2 4 0,0-2 137,0 2 1,-8-4-1,-4 0 1,-3-1 109,-3-5 1,-5 4-1,0-3 1,-1-5 117,-1-3 1,6-10 0,-6 1 0,1-3-166,1-2 1,0-2-1,5-3 1,1-7-601,-1-4 0,3-7 1,1-2-1,3 0-175,-3-1 1,6-3 0,2 6 0,4 2-894,2 1 1553,0 3 0,0-8 0,0-3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28.7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525 18 7880,'-18'-9'1262,"1"3"0,5 4-700,1 2 1,5 8-1,-4 5 1,2 8-198,4 9 0,3 5 0,-1 5 0,-2 9-163,-2 7 1,0 8 0,6 14 0,0 7-38,0 6 1,0 2 0,-2-3 0,-2 1-82,-2 2 1,1 6-1,5-8 1,-2-3-153,-4-5 1,4-11 0,-6 2 0,2-7 26,1-1 0,-3-7 0,4-13 0,-2 1 39,2-3 1,-4 5 0,3-8 0,-1-3-86,-2-1 1,4-8-1,-8 1 1,1-1-112,1-2 0,0 4 0,7-8 0,-5-1-251,-2-3 1,4-2 0,-3 1-300,1-1 0,0-1-947,2-5 1160,4-3 0,-5-16 1,7-3-1,-2-5 167,-4-1 0,4-3 1,-6-1-1,2-2 368,0 1 0,-15-5 0,2 0 0</inkml:trace>
  <inkml:trace contextRef="#ctx0" brushRef="#br0" timeOffset="202">53 1939 7880,'-5'-11'0,"-3"1"0,0 0 284,0 1 0,-3 3 1306,5-6-1177,0 8 0,8 4 0,4 12 0,3 5-78,1 7 1,6 1 0,-5 6 0,3-2-75,-3 2 1,5 2 0,-4 2 0,3-2-91,3-4 0,-7 2 0,1-8 0,2-1-147,1-3 0,-3-3 0,-1-5 0,3-5-342,1-4 0,1-4 1,-2-4-1,-3-7-499,3-9 0,-1-5 1,1-8-1,-2 0-274,1 0 0,3 2 1091,1 4 0,8-4 0,3 6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39.10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95 9009,'-12'-17'0,"3"-1"10,1 1 0,2-1 728,6 1 1,2 9-278,4 8 0,-4 10 0,6 11 0,-3 4-128,1 3 1,0 6-1,-6 9 1,0 2-253,0 3 0,0 9 0,0 1 0,0 0-103,0 2 1,0-4-1,0 7 1,0-3 12,0-4 1,0-9 0,0-7 0,2-5-161,4-6 0,-2-5 1,7-13 195,3-5 1,2-14 0,1-9 0,0-10 89,1-6 0,-1-10 1,1-4-1,-1-3-107,1-2 1,-3-1 0,-1 1 0,-2-1 11,1 1 1,1 0 0,-1-1 0,-3 3-40,-2 3 0,3 6 0,-5 12 0,-2 6 132,-2 4-14,-2 9 1,-6 16 0,-2 13 0,1 4 28,-1 3 1,-4 5 0,4 0-1,1 6-10,-1 3 0,2 7 1,6-6-1,0-2-85,0-3 1,0 5 0,0 0 0,0-2-165,0-2 0,8-4 0,4-2 1,3-4-357,3-2 0,5-2 0,2-7 0,0-3-195,1-1 0,3-8 0,-4 2 1,0-6-244,0-6 0,-1 2 923,-7-8 0,1 1 0,-1-7 0</inkml:trace>
  <inkml:trace contextRef="#ctx0" brushRef="#br0" timeOffset="515">611 427 8152,'-17'0'3000,"0"0"-1989,7 0 0,2 2-683,8 4 0,2-4 363,4 4-565,4-5 1,-1-2 0,-1-3-165,0-2 0,-6-2-261,3 2 1,-3 2-507,-2-7-972,0 7 1777,0-12 0,-7 7 0,-3-9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41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53 263 8026,'-6'-12'1355,"0"1"-479,0 7 0,6-2-366,0 12 1,0 9 0,0 10 0,0 3-191,0 3 1,6 2 0,0 4-1,-2 1-310,-2 3 1,-2 8-1,0-3 1,0 5-218,0 1 0,0 0 0,0-1 0,0-6-899,0-11 0,0-6 483,0-11 0,0-9 0,0-10 0,0-14 30,0-11 0,0-14 0,0-5 0,-2-6 593,-4-7 0,4 3 0,-4-8 0,4-2 0,2-2 0,-6 6 0,1 4 0,-1 5 78,-2 7 1,6 3-1,-4 8 1,4 2 613,2 4 0,2 4 1,4 9 78,6 5 0,3 3 0,3 8 1,1 0-363,4 0 1,-1 0-1,7 0 1,0 0-267,-2 0 1,4 0-1,-6 2 1,1 4-19,-1 5 1,-2 5 0,-5 1 0,-3 1-124,-3-1 1,-5 7 0,-7 1 0,0 0-96,0 0 1,-1 6-1,-5-4 1,-8 3 45,-7-1 1,1-2-1,-3 4 1,2-4 64,-3-2 1,5 0 0,-4-5-1,3-1 10,3-3 0,7-3 12,4 5 1,6-8-1,6-5 27,6-3 1,3 0 0,5 2 0,1 2 36,2-2 1,7 4-1,-7-1 1,0 3 4,2 4 1,-7 1-1,1 3 1,-7 1-11,-4 4 1,-3-1 0,-7 5 0,-3-2-89,-7-4 1,-5 5 0,-5-1-1,-3 0-248,-2 0 0,4-1 1,-7-7-1,1-1-487,2-5 0,2-1 0,7-6 0,1 2-220,0-2 0,1-4 0,4-6-387,7-6 1331,3-3 0,9-3 0,3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8:34.08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140 88 7971,'0'-17'199,"-6"5"0,-1 2 21,-3 3 1,4-5 0,-4 4 1689,3-1-1672,1 5 1,8-2-1,3 12 1,9 7-37,7 9 0,1-3 0,7 6 0,2 0-30,2 5 1,2-3 0,2 2-1,1 2-59,3 2 1,6-4 0,-4 0 0,1 2 21,5 2 1,1 4-1,2 2 1,1 2-88,-1-3 1,1 1 0,-1 0 0,0 4-72,1 1 1,-9-3 0,-3 4 0,-4-1-36,-2 1-1,0 1 1,-2 5 0,-2-4 78,-2-7 0,-8 3 0,3-2 0,-3-2-16,2-3 0,-3-1 0,1-2 0,-5-2 4,-5-2 1,-1-5 0,4 3-1,-5-2-47,-1-4 0,-2-1 0,-4-3 0,2 1-547,1-1 0,-1-7-58,-9-4 1,1-4 0,-8-2-88,-2 0 1,1-2 0,-1-4-1,3-8 731,-3-7 0,-9 2 0,-4-7 0</inkml:trace>
  <inkml:trace contextRef="#ctx0" brushRef="#br0" timeOffset="468">53 123 7754,'-12'-10'-196,"2"3"1239,3-1-532,-7 6 0,12 2 1,-4 14-352,4 7 1,2-2 0,2 5 0,4-5-34,6-2 0,-3 9 1,1 1-1,0 0-214,0-4 0,-1 4 0,5 1 0,-4 1-356,-3 0 1,5-2 0,-4 2 0,0-6-681,-1-3 0,1-3 1123,-2 1 0,-4-9 0,6-1 0</inkml:trace>
  <inkml:trace contextRef="#ctx0" brushRef="#br0" timeOffset="666">0 158 7916,'0'-17'511,"0"-1"1,0 1-281,0-1 0,0 7 0,2-1 137,4-2 1,-2 7-1,8-1 1,1 2-12,3 0 1,1 0 0,3 4-1,3-1-114,6-3 0,4 0 1,2 6-1,0 0-278,0 0 0,0 2 0,0 4 1,0 3-405,0 1 1,-6 6-1,-2-5 1,-2 5-1702,-4 1 2140,-1 1 0,5-1 0,2 1 0</inkml:trace>
  <inkml:trace contextRef="#ctx0" brushRef="#br0" timeOffset="1284">1398 1800 8696,'-16'-12'0,"2"2"918,3 3-134,7-7 1,-4 14-548,8 0 0,6 10 1,2 11-1,1 4-218,5 2 0,-4 1 1,-1 5-1,1 0-132,0 3 1,-6 3-1,2-2 1,-5 4-210,-1 5 1,0 3-1,0-2 1,0-7-337,0-3 0,0-10 0,0-3-670,0-5 1328,0-9 0,0-3 0</inkml:trace>
  <inkml:trace contextRef="#ctx0" brushRef="#br0" timeOffset="1449">1432 1992 8169,'0'-18'740,"0"7"1,0-1-492,0-2 1,2 7 0,4 1 36,6 4 0,-2-4 0,1 0 1,3 2-275,1 2 0,9 2 0,-1 0 0,0 2-505,2 4 0,-5-4 1,5 4-1,-2-4-42,1-2 0,5 6 0,-6 0 0,-2-3-814,-1-1 1349,-3-2 0,1-7 0,-1-3 0</inkml:trace>
  <inkml:trace contextRef="#ctx0" brushRef="#br0" timeOffset="1632">1782 1747 7395,'-8'-17'700,"-4"-1"0,-1 7 0,-1 1-59,3 2 0,5 2 1,-4 8-303,2 4 0,2 10 0,6 9 0,0 0-210,0 0 1,0 12 0,0-2-1,2 4-160,4 4 0,-4-4 1,6 7-1,-2 3-435,0 1 1,-1 6-1,-3-1 1,2-7 5,2-3 1,2-6 0,-4-10 0,3-8-406,3-7 0,-4-7 0,4-9 865,-3-3 0,7-13 0,-4-9 0</inkml:trace>
  <inkml:trace contextRef="#ctx0" brushRef="#br0" timeOffset="2218">1834 2149 7045,'0'-17'-88,"0"-1"1,0 1 0,0-1 1322,0 1 1,8 1-841,4 5 0,3 3 0,3 8 0,-1 0-186,0 0 1,1 0-1,1 0 1,3 0-122,1 0 0,6 6 1,-6 1-1,-1 1-61,-3 0 1,-1 5 0,-3-1 0,-3 4-22,-6 1 1,-5 1-1,-2-1-13,-5 0 1,-4 1-1,-7-1 1,-3-1-44,-3-4 0,2 1 1,-7-5-1,1 0-179,0-1 1,4-1 0,-4-6 0,1 0-259,5 0 1,2-8 0,3-3-1,4-5-144,7-1 1,3-3 0,2-1 0,0-2 630,0 1 0,7 3 0,5 0 0,4-1 0,1 3 0,1-5 0,-1 13 0,0-3-172,1 0 0,1 9 1,3-3-1,1 2 615,-2-2 0,-7 4 0,-2-4 1,1 6 331,3 6 0,1-2 0,-1 8 0,-3 1-217,-1 3 0,-2 1 1,3 3-1,-1 1-232,1 2 0,-3 2 0,0-3 0,-1 1-180,1-2 0,-4-1 1,4-3-1,-1 1-459,1-1 0,-4-5 70,6 0 1,-7-11 0,5-1 0,-2-11-170,-4-11 1,-2 3 0,0-6 0,1 2 204,3-1 0,2 1 1,-4 6-1,2-1 414,-2 1 1,0 1 0,-1 2 560,3 3 1,8 9-384,-3 2 0,-1 8 0,2 9 0,-1 3-89,-1 3 1,4-4-1,-6 6 1,1-1-90,5-1 0,-5 0 1,1-5-1,0-3-161,0-3 1,1 2-431,7-9 0,-3-1 0,-3-12 0,-4-7-428,-1-6 0,-3-10 0,6 1 0,0-3 35,-1-1 1,-3 4 0,6 1 776,1-2 0,3-2 0,1-2 0</inkml:trace>
  <inkml:trace contextRef="#ctx0" brushRef="#br0" timeOffset="2517">3004 1957 8472,'-17'12'4536,"-1"-1"-4402,9-7 0,3 4 0,12-8 1,7 0-9,9 0 0,-1-6 0,8-2 0,2 0-587,2 1 1,0-5 0,-2 4 0,-2 1-700,2-1 0,0-4 0,-2 6 0,-5 0 1160,-5-1 0,-1 5 0,-1-6 0</inkml:trace>
  <inkml:trace contextRef="#ctx0" brushRef="#br0" timeOffset="2884">3196 1677 7896,'-7'-9'95,"3"-7"0,-8 7 1100,-2-1-659,7 2 1,-1 22 0,8 5 0,0 6-267,0 6 1,0 2 0,0 4 0,0 4-89,0 6 0,0 1 0,0 1 0,0-3-2,0 3 1,0-1 0,0 1-1,0-5-102,0-1 0,0-10 0,0-10-228,0-3 1,0-15-19,0-10 1,0-7-1,2-15 1,4 0 42,5-1 0,-1 5 0,2-4 0,3 2-85,7 3 1,-3 5 0,6 3-1,-2 5 68,1 1 0,1 2 1,-4 6-1,5 0 152,1 0 1,-6 2 0,2 4-1,-3 7 130,-3 9 0,-5-3 0,-2 6 0,-3-1 110,-3-1 1,-2 6 0,-4-6 0,-4-1 111,-5-3 0,-5-3 0,-1-3 0,-1-3-143,1-2 0,-1-2 0,1-6 1,-1-2-718,1-4 0,0-4 1,1-7-1,2-1-374,3 1 1,7-7 0,-2 1 871,4 2 0,2-6 0,0-1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44.1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115 123 7977,'-27'0'612,"4"0"1,3 0 0,3 0 1044,-1 0-1216,9 0 1,9 0 0,11 0 0,5 0-160,1 0 0,6 6 1,3 0-1,1 0-219,4 1 1,-4-5-1,2 4 1,0-4-281,-2-2 1,6 6 0,-5 0 0,-1-2-486,-4-3 0,2 1 0,-1 2 0,-3 2-201,-2-2 0,-1-2 0,-3 0 0,-1 2 903,-2 2 0,-9-1 0,-3-5 0,-9 0 0</inkml:trace>
  <inkml:trace contextRef="#ctx0" brushRef="#br0" timeOffset="267">342 36 7977,'0'-12'2424,"0"0"-1951,0 9 0,8-5 1,4 8-1,3 2-141,2 4 1,1 1-1,1 7 1,3-4-145,1-3 0,8 1 0,-4-4 0,2 4-80,0 2 0,-5-5 0,3 5 1,-2-2-117,-4-4 1,-1 3 0,-3 1 23,1 2 1,-9 2 0,-3 5-56,-4 0 1,-11-5 0,-7 0 0,-7-1-173,-4-1 0,-3 4 0,-4-7 1,1 1-418,3 0 1,-3-2-1,6-6 1,0 0-231,4 0 0,-2 0 0,1 0-666,3 0 1524,2 0 0,1 0 0,1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8:56.1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53 402 8107,'-18'-18'619,"3"1"21,3-1 1,4 7-13,8-1 0,2 14 0,4 2 0,6 8-163,3 7 0,5 4 1,1 1-1,2 5-245,-1 4 0,-3 2 0,-1-2 0,-1-2-100,0-2 1,1-6-1,-1 4 1,1-2-75,-1-3 1,-1-3 0,-3-1 0,-1-3-181,2-3 0,-5-4 0,1-10-9,-2-4 1,-2-4 0,-6-7-1,2-3-110,3-3 0,-3-4 0,4-8 0,-4 0-301,-2 0 0,0 0 0,0 0 0,0 0-160,0 0 0,0 0 1,0 0-1,2 2-917,4 4 1631,-4 4 0,13 8 0,-5-1 0</inkml:trace>
  <inkml:trace contextRef="#ctx0" brushRef="#br0" timeOffset="984">1101 52 8605,'0'-11'4137,"0"-1"-1519,0 1-1858,0 1 0,2 2-543,3 8 0,-1 0-260,8 0 1,-6 2-439,5 4 32,-7-4 0,4 7-807,-8-3-145,0-4-665,0 6-85,0-8 252,0 0 1899,-8 0 0,6 8 0,-5 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06.35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53 101 8328,'-6'-17'-30,"-1"1"0,-1 2 104,0 3 1,2 5 0,4-4 950,-3 3 0,3 3-540,-4 9 1,4-1 0,2 8-1,0 4-289,0 5 1,2-2-1,2 7 1,1-1-160,-1 4 1,4-2-1,0 2 1,0 0-60,-1-2 1,5 4-1,-6-5 1,0-1-57,1 0 1,-3-2 0,6-5 0,0-3 28,-1-3 1,-3 2-1,6-9-67,2-1 0,-1-4 0,1-5 0,-3-7 11,3-4 0,-4-7 1,-1-2-1,1-2 43,0-4 0,-1-2 0,3-2 0,-4 2 24,0 4 1,-6-4 0,5 5 0,-1 1 105,0 4 1,0 4 0,-6 1 0,0 1 390,0-1 0,0 7-162,0-1 1,-2 8 0,-2 0-21,-2 8 1,0 6 0,6 7-153,0 1 1,0-1 0,0 1 0,0-1-63,0 1 0,0-1 0,2 0 1,2 1-301,2-1 0,2 1 1,-4-1-1,3 1-281,3-1 0,-4-1 0,5-3 0,1-1-239,-2 2 0,5-5 1,-3 1-1,4 0-1173,1-1 1930,0-5 0,1 12 0,-1-7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10.40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51 8224,'-7'-10'87,"5"1"1,-6 5 405,0-2 1,6-2 425,-4 2-757,4 4 1,2-3 0,2 8 0,2 5-18,2 2 0,0-4 23,-6 5 1,6-5 69,0 6-413,-1-8-139,-5 4-263,0-8-52,0 0 0,8 0 0,2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08.90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280 123 7923,'0'-17'62,"0"-1"0,0 1 322,0-1 0,-2 7 0,-2-1 716,-2-2 0,-8 7 1,3 1-570,-5 4 1,4 2 0,1 2 0,-3 5-133,-1 11 1,-3 1 0,1 10-1,-1 4-150,1 6 1,-1 0 0,1 8 0,-1 1-143,1 3 1,2 7 0,3 0-1,6-2-279,4-1 0,2-3 0,0-2 0,0-3-479,0-6 1,14-6-1,3-6 1,4-6-15,5-3 1,-5-9-1,8-1 1,0-2 59,-2-4 1,6-4 0,-3-4-1,3-4 605,1-2 0,1-1 0,0-7 0</inkml:trace>
  <inkml:trace contextRef="#ctx0" brushRef="#br0" timeOffset="667">472 420 8038,'-8'-18'296,"4"9"1,-6 1 1138,3 0 0,-1 6-327,2-4 1,2 5-718,-8 1 1,9 9 0,-3 7-212,4 5 1,2 4-1,0-3 1,0 3-77,0 2 0,0 0 0,0 2 1,2-3-55,4-1 1,-5-6 0,7 4 0,-2-3-172,0-3 0,7-5 0,-1-2-41,4-3 0,1-3 0,2-11 1,3-9-220,1-5 0,0-10 0,-5 2 0,-1-6-45,1-6 0,-1 2 1,1-6-1,-3 3 226,-3 3 0,1 4 1,-7 6-1,-2 6-18,-2 3 661,-2 3 1,-6 9-1,-1 8 1,-1 10 141,0 5 0,-4 5 1,7 1-1,-1 4-152,-2 2 0,6 2 0,-4 6 0,4 0-462,2 0 1,6-4 0,2 2-1,2 2-177,3-4 0,3 4 1,1-8-1,3 1-1344,3-5 0,-4-6 1550,5-5 0,3 3 0,0-5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11.93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35 402 7887,'-6'-12'546,"-2"1"409,-1-3 1,5 4 1262,-2-1-1552,4 7 1,2 4 0,2 11-292,4 5 1,-2 7 0,7 2-1,1 3-172,-2 3 0,3 2 1,-5 2-1,0 0-66,0-1 1,3 7-1,-5 0 1,0-2-35,2-2 1,-6-2 0,5-2 0,-1-4-236,0-6 0,6-9 0,-5-5 0,3-1-152,4-4 0,-5-10 0,1-6 0,0-5-53,-1-6 1,1-5 0,4-6-1,-5-1-84,-1 0 1,4 0 0,-4 0-1,-1 2-115,1 4 0,0-2 1,-4 5-1,2 1-416,-3 0 1,5 2 0,0 3 951,2-3 0,-6 4 0,3-7 0</inkml:trace>
  <inkml:trace contextRef="#ctx0" brushRef="#br0" timeOffset="299">419 88 7887,'0'-18'366,"0"6"0,0 1 0,0-3 681,0-1 1,2 5-533,4 4 0,4 4 0,7 4 0,1 4-131,-1 6 1,0 9 0,3 4-1,1 4-123,3 8 0,-1-2 0,-8 8 0,-1-1-66,-2 5 0,-3 3 1,3 3-1,-6 1-125,-4 4 0,-2-1 0,-2 7 0,-4 0-75,-6-2 1,-3-2 0,-3-8 0,1-1-768,-1-5 0,1 1 0,1-12 0,3-10-1686,1-9 0,6-3 2458,-5-7 0,-1 0 0,-5-6 0</inkml:trace>
  <inkml:trace contextRef="#ctx0" brushRef="#br0" timeOffset="633">838 699 8618,'-7'-10'1089,"5"0"0,-6 6-436,0-1 1,6-3 234,-4 2-899,4 4 1,2-4 0,2 10-206,4 2 0,-2 6 0,6-5-2095,-3 3 2311,7-6 0,-4 12 0,7-7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22.1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88 485 8109,'-18'-15'-42,"3"1"1,1 3 208,2-3 0,6-7 0,-3-3 0,1 3 503,4 2 0,2-7 1,2-1-1,0-2-234,0 0 1,8 0 0,4-6-1,3 0-232,3 0 0,5 8 0,2 4 0,0 5-145,1 7 0,3-3 1,-4 8-1,0 4-62,0 6 1,4 8 0,-5 11 0,-3 6-81,-2 4 1,-1 8 0,-3 2 0,-3 1 32,-6 5 1,2-5-1,-2 5 1,-3 1 38,-1 1 0,-4 5 0,-1-9 1,-5 1 22,-2-1 0,-4 3 1,-7-7-1,-2-2 77,2-7 0,-1-10 1,1-1-1,-2-5 136,1-7 1,3-3 0,1-8 0,1-4-186,-1-8 1,-3-1 0,2-18 0,3-4-1,1-4 1,-1-8 0,-1 5 0,1-1-123,4 0 1,-1 3 0,7 7-1,2 2 8,2 1 0,2 9 166,0-2 0,8 11 1,4 8-1,3 8 100,3 8 1,-1 5-1,2 5 1,3 3 7,1 2 1,6-6 0,-6 5 0,1-3-88,1 0 0,-6 0 0,7-5 0,-3-1-527,0 1 1,0-1 0,-5 1-1,-1-1-971,1 1 1,-1-7 0,1 1-212,-1 2 0,1 1 1596,-1 3 0,1-1 0,-1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23.83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53 645 8000,'-7'-10'120,"3"-5"1,-6 3-1,2-3 439,4-3 1,-3-5-1,1-2 1,2-2 79,2-4 1,2-4 0,0-4-1,0-2-409,0 2 1,2 0 0,4 1 0,5-3-64,5 2 0,1 4 0,1 6 0,-1 6-110,1 3 1,-1 5 0,3 1-1,1 5-117,2 1 0,1 4 0,-5 10 1,2 7 38,3 9 1,-1 3 0,-6 6 0,1-2 74,-1 2 1,1 8 0,-1 4 0,1-1-50,-1 1 0,-7 5 0,-4-3 0,-3 2-94,3-1 1,-4 1 0,2 5 0,-8-1 30,-7-5 1,-5 3 0,-1-8 0,-1-3 32,1-1 0,-1-10 0,-1-3 0,-3-7 35,-1-5 1,0-4-1,5-10 1,-1-4-98,-4-6 0,3-11 1,-3-6-1,4-4-31,1-2 0,1-6 1,-1-2-1,1 1 142,-1-1 1,9 4 0,3 8 0,4 4 358,2 2 0,0 1-96,0 7 1,8 9 0,3 6 0,7 10 87,5 8 1,-2-3 0,8 12 0,1-1-16,-3-1 0,6 8 0,-6-4 0,2 0-357,0-3 0,-6 1 1,5 0-1,-1 0-616,0 1 0,-6 3 0,3-6 0,-5-4-1737,-2-5 0,1-1 2350,-1-7 0,1 8 0,-1-4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29.3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61 210 8211,'-18'0'1589,"1"0"1,5 0-646,0 0 1,10 0-611,2 0 1,8 0 0,10 0 0,-1 0-124,1 0 0,5 0 0,0 0 0,0 0-144,3 0 0,-5 0 0,6 0 0,-2 0-269,-3 0 0,3 0 0,-2-2 1,-1-2-371,-3-2 0,-2 0 0,1 6 1,-1 0-1547,1 0 1,-1 0 2117,1 0 0,-1-7 0,1-3 0</inkml:trace>
  <inkml:trace contextRef="#ctx0" brushRef="#br0" timeOffset="251">357 35 8154,'-17'-10'570,"7"1"582,4 3 0,6 4-550,6-4 1,4 4 0,7 2 0,1 2-218,-1 4 0,7-2 0,-1 6 0,-2-3-166,-1-3 0,-1 6 1,2 0-1,1 1 75,-7 1 1,3-6-1,-7 5-166,5 3 1,-6 2-1,-5 1 1,-5 2-149,-5 5 1,-5-5 0,-8 4 0,-1-1-328,-4 1 1,-2-6-1,-5 3 1,5-7-430,0 1 0,6 0 0,-5-3 0,5-5-992,1-4 0,9 0 1768,3 4 0,-4-4 0,1 5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31.8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158 749 7965,'2'10'760,"4"-4"1,-4-6 0,4-6-387,-4-6 0,0-5 0,1-6 1,3-6-99,-2-4 0,-2-4 0,-2-2 0,2-4-73,4-1 0,-4-5 0,4-7 0,-4-2-105,-2 1 0,5 9 1,1 3-1,-2 4-169,-2 8 0,-2 0 1,0 10-647,0 2 366,0 9 0,0 6-127,0 12 1,0-2 249,0 8 1,0-6 97,0 5 0,0-5 180,0 6 13,0-9 1,0 7 584,0-4 215,0-4-565,0 13 1,-2-13 0,-2 6-134,-2 0 0,-7-6 0,1 6-96,-3-1 0,3-3 0,0 6 1,-1 0-173,-3-1 0,-1-3 0,-1 6-602,1 1 1,-1 1 0,3 0-972,3-3 1,-1-5 1675,7 6 0,0-8 0,6 3 0</inkml:trace>
  <inkml:trace contextRef="#ctx0" brushRef="#br0" timeOffset="166">193 103 7919,'10'-8'1267,"-1"6"-495,-3-3 0,-2 3-43,8 2 0,-1 2-549,7 3 1,-1 3 0,-1 6-1,-2-3-523,-3 3 0,-1-4 1,3-1-1,-3 1-352,-2 0 0,4-4 0,-5 3 695,3-1 0,2-2 0,5-6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3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53 455 8823,'-12'-18'0,"1"-1"18,-3-4 0,6 3 0,2-5 0,5 2 310,1-1 0,1-1 0,5 4 0,6-3 95,3 3 0,3 0 0,1-1 0,5-3-74,5-2 1,10 0 0,3-2 0,3 6-336,3 3 1,3 10 0,1 5 0,3 3-45,3 2 0,-4 9 1,2 11-1,-5 11-203,-5 8 1,-7 15-1,0-2 1,-10 3 123,-11-1 0,-3 4 1,-9 0-1,-2-1 220,-2-3 1,-6-4 0,-6-3 0,-9-6 135,-6-4 1,-5-4 0,-5-4 0,-1-6-83,-5-4 0,4-9 0,-4-4 0,2-4-7,-1-2 1,3-8 0,-4-5 0,4-7-186,2-3 0,0-8 0,2 2 1,4-4-302,6-2 1,4 0 0,3 0-1,2 0-179,3 0 0,7 8 0,-2 4 0,6 5-112,6 7 0,4-3 0,7 8 0,1 2-727,-1 2 1346,8 2 0,2 16 0,8 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34.48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78 8960,'0'12'1069,"0"0"1,5-6-1,3 5 1,4 5-553,7 5 1,-1 0 0,7 7 0,-2-1-288,0 0 1,7 0-1,-5 4 1,0-2-68,0 2 0,-1 0 1,-7-2-1,0-5 103,1-5 1,-6-1-352,-1-1 0,-1-9 0,2-8 0,-7-10-79,-3-5 0,0-5 1,2-3-1,2-6 14,-2-4 1,-2-2-1,-2 0 1,0 0-187,0 0 0,6 2 0,-1 2 0,-1 2-36,-2-2 0,-2 6 1,0 1-1,2 5-943,4 2 0,-2-1 64,8 1 0,-7 9 1251,7 8 0,0 15 0,5 13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43.7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193 104 8229,'-18'-25'584,"1"5"1,-1-3 571,1 4 0,5 9-645,1 4 1,1 12 0,-4 7 0,5 7-37,1 3 1,-4 10-1,5 0 1,-1 8-242,0 3 1,0 3-1,4 5 1,-1 3-178,1 3 0,2-2 0,2 8 0,0 2-280,0 2 1,2 0-1,4-4 1,3-6-458,1-3 1,7-11 0,-1-3 0,5-8-303,1-10 0,3 1 0,0-15 0,2 1-806,4-4 1788,2-4 0,2-2 0,0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44.1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16 8154,'-23'0'115,"-1"-2"1,3-1 767,2-3 0,7 2-72,0 10 1,9 3 0,-3 9-378,4-1 1,10 1 0,3-1 0,7 3-167,5 3 0,-2-4 0,8 7 0,2-3-36,2 0 0,2 8 0,0-2 0,0 4-83,0 2 1,0 8-1,-2 3 1,-4 5-243,-6 1 1,-5 3 0,-6 3-1,-7 6-221,-3 4 1,-4-4-1,-3-2 1,-9-4-107,-7-7 1,-1-5 0,-5-9-1,2-2-414,4-8 0,-1-7 0,1-9 1,-2-5 833,1-4 0,-5 6 0,0 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46.3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402 119 8363,'-6'-11'468,"1"-1"1,-3 8 0,4-4 0,-4 3 442,-2-1 1,5 0 0,-7 6-493,-2 0 1,-1 0-1,-3 2 1,1 4-174,0 5 1,1 11 0,2 3 0,3 2-80,-3 4 1,4 2 0,1 2 0,1 2-223,4 4 1,2-3-1,2 9 1,2 0-259,4-3 1,-2 5 0,7-9 0,3-1-102,2-2 0,1-4 0,2-2 1,3-4-389,1-1 1,2-5 0,-3-7-1,3-5 152,2-1 0,-4-2 0,5-6 0,-3-2-810,-4-4 1460,6 4 0,-7-21 0,5 3 0</inkml:trace>
  <inkml:trace contextRef="#ctx0" brushRef="#br0" timeOffset="500">699 381 8064,'-12'-8'389,"1"-3"0,7 1 1694,-2-1-1228,-4 7 0,8-2-559,-3 12 0,3 3 1,2 9-1,0-1-150,0 1 1,0-1 0,0 1-1,0-1-21,0 1 1,6-1 0,-1 1 0,1-1 48,2 0 0,-6 1 0,6-3 0,-3-1-115,1-2 0,8-1 1,-2 5-66,3-5 1,-3-3-1,-1-8 1,3-2-172,1-4 0,3-3 0,-3-11 0,-1-3-378,-2-6 1,-3-4 0,5-2 0,-4 2 59,-3 4 0,-1-2 0,-4 8 0,2 1 607,2 3 1,0 1 1385,-6 1-961,0 7 0,0 10 0,0 14-337,0 7 0,0-1 1,0 3-1,2-4-233,3-1 1,-1-1 0,6 1-1,-2-1-564,-4 1 0,3-1 0,1 1-650,2-1 1,0 0 0,3-1-649,-1-4 1895,-1-5 0,7 1 0,-1 2 0</inkml:trace>
  <inkml:trace contextRef="#ctx0" brushRef="#br0" timeOffset="966">1153 469 8577,'-10'-12'610,"3"0"1,1-1-159,0-3 1,0-1-1,6-1 1,2-1-72,4-4 0,4-5 1,7-5-1,1 2-79,-1 2 1,1 2 0,-1-2 0,1 6-233,-1 3 1,6 5-1,1 1 1,-3 4-80,-2 3 0,-1 1 0,-1 8 0,1 4-57,-1 5 0,-5 5 0,-2 3 0,-1 3 21,1 1 1,-6 8 0,2-2 0,-4 2 0,-2-2 0,0 4 0,0-4 0,-2 2-14,-4-2 1,2 4 0,-8-3-1,1 1 20,1-2 1,-6-2-1,5-6 1,-5 2 76,-1-1 1,-1-3 0,1-3 42,-1-5 1,1-3 0,-1-10-34,1-4 0,1-5 1,3-13-1,1-3-59,-1 0 0,5-4 1,2 8-1,4 0 260,2-3 0,0 7 0,0-4 144,0 3 1,2 5-264,4 3 1,4 4 0,9 8-104,4 0 0,-3 8 0,3 2 0,-4 1-350,-1 1 1,1 0 0,3 5 0,1-1-566,-2-5 0,4 5 0,-1-6 0,-3 1 143,-2 1 0,-1-6 0,-1 3 0,1-1 744,-1-4 0,1-2 0,-1-2 0</inkml:trace>
  <inkml:trace contextRef="#ctx0" brushRef="#br0" timeOffset="1233">1764 84 8032,'0'-17'954,"6"-1"0,2 3-233,2 3 1,1-1 0,7 7 0,-1 4-234,1 6 1,-1 6 0,1 9 0,-1 4 74,1 6 1,3 4 0,-2 4 0,-3 2-152,-1 2 1,-1 7 0,-2 1 0,-7 5-367,-3 4 0,-2 2 1,0-3-1,-3 1-259,-9-2 0,0-1 0,-13-5 0,0-3-499,-4-7 1,-4-3 0,-2-4 0,0-2-1018,0-2 0,-2-7 0,-2-1 1729,-2-7 0,-7 1 0,3-5 0</inkml:trace>
  <inkml:trace contextRef="#ctx0" brushRef="#br0" timeOffset="1833">88 504 8012,'-18'0'-39,"7"-2"1,-1-2 720,-1-2 1859,-3 0-1534,6 6-950,3 0 1,8 0 0,5 2 73,6 4 1,-2-4 0,-1 6-95,-1-1 0,4-3 0,-6 8 1,1-8-29,-1 1-6,-4 5 74,6-8-124,-8 6-607,0-8-555,0 0 1,2-6 1208,4 0 0,-4-7 0,5 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50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490 139 16090,'-10'7'704,"-5"-3"1,3 6-513,-3-2 1,-3-1 0,1-3 0,-1 4-210,1 2 1,-7-4 0,1 3-1,2-1-338,1-4 0,3 4 1,-1-2-1,1-3-1280,-1-1 0,1 4-1950,0 0 960,7 0 2625,2-6 0,8 0 0,0 0 0</inkml:trace>
  <inkml:trace contextRef="#ctx0" brushRef="#br0" timeOffset="350">280 34 8082,'0'-12'2084,"0"0"-770,0 9 0,0-3-792,0 12 1,0-3 0,0 9-203,0 2 1,-5 1 0,-3 1-1,-2-3-214,-4-1 1,5 0 0,-3 5 0,-1 1-152,-3-1 0,-1 0 0,-1 1 0,1-1-68,-1 1 0,1-6 0,-1-1 0,1 3 50,-1 1 0,7 1 0,1-3 0,0-1 65,1 2 1,5-5 0,-2 3 74,4 2 1,10-5 0,3 1-79,5-2 0,1-2 0,1-5 0,-1 3-282,1 2 0,-1 0 1,3-4-1,1 2-163,2 2 0,0 1 1,-5-3-1,-1 2-505,1-2 1,-1 4-1,1-2 951,-1-3 0,1 7 0,-1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52.90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65 103 8000,'-6'-17'0,"-2"1"223,-2 5 0,4-3 1,-3 6 725,1-1 1,0 3 956,2-6-1450,4 8 0,1-1 1,8 12-1,3 9-136,4 5 1,1 4-1,5-1 1,1 5-96,2 4 0,0 2 0,-5 0 0,-1 0-77,1 0 1,-3 3 0,-1-1 0,-2-6-108,1-4 0,-3 3 0,0-7 0,-1-4-111,1-5 0,-4-6 0,4-10-158,-3-4 0,-1-10 1,-6-9-1,0-2-67,0-4 0,6-2 1,0-2-1,-2 0-168,-2 0 1,-2 0 0,1 0-1,3 2-585,2 4 1,0-2 0,-6 8 76,0 1 0,0 9 971,0 1 0,0 8 0,0-3 0</inkml:trace>
  <inkml:trace contextRef="#ctx0" brushRef="#br0" timeOffset="982">606 243 7677,'-17'0'-52,"-1"0"909,1 0 1,5 0 763,0 0-1193,8 0 0,-1 0-334,10 0 0,-3 2 1,6 2-144,0 2 0,-4 0 1,7-6-126,-7 0 93,4 0 156,-8 0 1,-2 0 0,-2-2 0,-2-4 1,-1 4-145,1-4 1,4 2 0,-6 0-1098,0-1-998,6-1 2163,-5 6 0,7 0 0,0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29:55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88 837 7894,'-7'10'90,"3"3"1,-6-5 0,0 0 732,1-1 1,3 5 0,-4-4 258,2 2 0,0-7-416,3 3 1,3-6-547,-4-6 1,4-3 0,2-9-1,0-1-31,0-4 1,0 1-1,0-7 1,0-2-185,0-2 0,2-8 0,2-1 0,2-3-88,-3-4 0,7-1 1,0-2-1,2-1 94,-1 1 0,-5-1 1,4 1-1,-1 2 42,1 3 0,0 6 0,3 10 265,-1 2 0,-6 10 55,5 1 1,-1 10 0,4 12 8,-3 2 1,-5 6 0,4-4 0,0 1-56,-1 5 1,-3 1 0,4 3 0,0-1-66,-1 1 0,3-1 0,5 1 0,-1 1-61,-4 4 0,3-1 0,-3 7 1,3 2-56,3 2 1,-1 10 0,1 1 0,-1 5-102,1 3 1,-1-3 0,0 11-1,1 0-9,-1 4 1,-1-4 0,-2-4 0,-5-7-71,-1-8 1,4-4 0,-7-4-19,-1-4 1,-2-14 12,-2-15 0,-6-2 1,-1-9-1,-3-5-87,-4-5 0,-7-1 0,-2-7 0,-1 0-20,-1 2 0,-2-6 0,-8 4 0,0-4-39,0-2 0,0 0 0,0 0 0,2 2 272,4 4 0,-2-2 0,8 8 0,2 1 376,1 3 1,11 7-52,3 1 1,6 7-282,6-2 0,3 4 1,9 2-1,-1 0-217,1 0 1,-1 0-1,3 0 1,1-2-393,2-4 0,6 2 1,-5-5-1,-1-1-859,2 0 0,-4 4 1437,9-5 0,-9-1 0,4-5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14.5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88 794 7970,'-17'-29'26,"-1"0"1,3 0-1,1-6 1,4 0 476,3 0 0,1 0 0,6 0 0,0 0 4,0 0 1,2-6 0,6-1-1,7-3-240,6-3 1,16 3 0,0-2 0,4 1-163,2 1 1,5 4-1,-1 14 1,3 8-76,3 5 1,5 12 0,-2 4 0,-4 14-116,-3 11 1,-10 14-1,1 7 1,-5 9-6,-5 7 0,-7 4 0,-10 1 0,-3 1 111,-2 0 0,-2 0 0,-8-2 1,-4-2-4,-6-2 1,-11-8-1,-6 2 1,-6-3 138,-6-3 0,2-9 0,-5-8 0,1-10 21,4-6 1,-1-9 0,3-4 0,4-6-313,0-6 1,2-11-1,0-14 1,1-8-98,-1-8 1,4-3 0,0-5 0,2-3-111,4-6 0,-5-2 1,3 2-1,4 6-447,5 4 1,6 9 0,8 4 144,0 4 0,8 18 0,6 7 0,5 12 643,4 12 0,8 7 0,-4 16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14.8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53 7956,'0'-18'1687,"0"1"-1019,0 7 0,2 2-14,4 8 1,-4 2 0,3 4-220,-3 6 1,0 3 0,2 5 0,2 3-183,-2 6 0,-2 6 1,-2 6-1,0 5-77,0 5 0,0 1 0,0 2 0,0 5-107,0 5 0,0-4 1,-2-2-1,-2-4-250,-2-1 1,-6-3 0,7-5 0,1-8-1111,2-6 0,2-10-172,0 2 1,0-13 518,0-10 0,6-8 0,-1-9 156,-1-1 0,-2 5 788,-2-5 0,8-3 0,2-14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15.1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1 245 7954,'15'-1'463,"-3"-5"1,1 2-1,-7-8 514,-2-1 0,-2 3-655,-2-2 0,6 6 1,2-3-1,-1-1-124,1 0 0,6 4 0,-3-5 0,5-1-238,1 3 1,7-7 0,-1 6-1,-2-1-288,-1-1 1,3 2 0,0-3 0,-1 3-814,-3 2 1,-1-3-1802,-1 5 2942,-7 0 0,-10 14 0,-18 1 0,-9 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4.2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 8321,'0'-10'1748,"0"5"1,0 10-1593,0 7 1,6 5-1,1 5 1,1 3-3,0 2 1,0 0 0,-4 4 0,3-1-76,3 1 0,-6 7 1,2 3-1,-4 0-29,-2 2 1,0-1 0,0 7 0,0-5-140,0-1 0,0-2 1,-2-6-1,-2 0-180,-2 0 0,0-8 1,6-4-740,0-4 207,-8-1 382,6-8 0,-3-3 0,9-9-342,1-3 1,3 1 51,-2-8 1,-4 6 708,4-5 0,-4-1 0,-2-5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15.3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7345,'0'17'3190,"0"-5"-1622,0 0-891,0-8 0,8 3-486,4-7 0,3-6 1,3 1-314,-1 1 0,-5 2 1,-1 2-1,3 0-180,1 0 0,-3 0 0,0 0 0,1 0-207,3 0 0,-5 2 0,1 2 0,2 1-1088,1-1 1,-3-2 1596,-1-2 0,1 0 0,6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26.8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16 7858,'12'0'109,"-1"0"1,-5 0 519,6 0-381,-8 0 1,3 8-1,-7 4-202,0 3 0,0 3 1,0-1-1,0 1-107,0-1 0,0 3 1,0 1-1,0 4-52,0 2 0,-6-3 0,-1 5 0,-1 0-94,0-2 1,0 4-1,5-6 1,-3 0-139,2 1 1,0-5 0,0-7-63,-2-3 1,0-3 406,6-2 0,0-2 0,0-16 0,0-2 0,0-9 0,0-4 0</inkml:trace>
  <inkml:trace contextRef="#ctx0" brushRef="#br0" timeOffset="716">420 51 7723,'10'-7'651,"5"-3"287,-13-8-783,6 9 0,-8 3 0,2 10 1,2 3-77,1 3 1,1-4 0,-4 4 0,2-1-45,2 1 0,7 0 0,-3 3 0,2-3 19,-1-2 1,1 4 0,6-5 0,1 3-92,4 4 1,-3-5-1,3 1 1,-4 0 84,-1-1 1,5 3-1,0 4 1,-1-3 4,-3-1 1,-1-1 0,-1 7 0,1-1-17,-1 1 1,-1-7 0,-3-1 0,-1 0 3,1 0 0,-3-5 0,2 5-71,1-2 0,3-2 95,1-6 1,-5 0-1,-2 2-90,-3 3 97,7-3-1,-12 6-24,6 0-77,-8-6-182,0 6 128,-8-8 0,4 0 23,-8 0 160,8 0 263,-11 0 330,13 0-527,-6 0 1,8 2 0,0 3-66,0 7 0,0 4 0,0 1 0,0 0-55,0 1 0,0 7 0,0 6 0,0 6-126,0 4 1,0 7-1,-2-3 1,-2 1 1,-1 1 0,-7-6 1,6 3-1,0-1-7,-1-4 1,5-10 0,-6-6 0,2-3-488,0-3-110,0-7 1,6-4 0,0-12 0,0 2 1,0-8 227,0-1 1,-2-1 0,-1 1 0,-3 1 453,2-2 0,0 7 0,0-1 0,-2 0 0,-15-2 0,2-7 0</inkml:trace>
  <inkml:trace contextRef="#ctx0" brushRef="#br0" timeOffset="1200">367 558 7858,'18'-10'418,"-8"-5"16,-3 5 0,-7-2 444,0 1-606,0 7 0,0-2-123,0 12 1,2 3 0,4 9 0,6-1 12,3 1 1,3 7-1,1 4 1,3 4-77,1 2 1,6 6 0,-4 1 0,2 1-60,4 0 1,-3-2 0,-1-8 0,-2-2-6,-4-2 1,1-8-1,-3 2 1,0-5-76,-3-7 1,-8 3-1,1-6 1,1 0-631,0-1-313,-6-1 129,3-6 0,-8 0 187,-5 0 0,4-2 0,-6-2 680,0-2 0,6-7 0,-13 3 0,5-7 0</inkml:trace>
  <inkml:trace contextRef="#ctx0" brushRef="#br0" timeOffset="2316">333 575 7858,'17'0'-842,"-7"0"1657,5 0-320,-13-8 0,6 5-154,-8-9 1,-2 8 0,-4-2-170,-5 4 0,-5 2 1,-1 0-92,-1 0 1,1 6 0,-1 0 0,1 0-89,-1 2 1,-1-5 0,-3 7-1,-1-2 7,2-4 1,1 3-1,3-1 1,1 0-128,5 2 1,-5-6 0,5 4-166,-5-4 1,-1-2-266,-1 0 299,8 0 185,3 0 1,9 0 66,3 0 1,-1 0 38,8 0 1,-6 0 48,5 0 9,-7 0 61,12 0-21,-14 0 1,8 0 109,-5 0 144,-3 0-228,6 7 0,-8-3-71,0 8 0,0-6 0,0 5-19,0 3 1,0 1-1,2 3 1,2-1-31,2 1 1,1 1 0,-3 3 0,4 3-1,2 2 1,-6-4 0,3 4 0,-1 1-31,0-1 1,2-4 0,-4 4 0,2-2 33,-3-3 0,1-3 0,0-1 0,2-1 5,-2 1 0,0-7 0,0 1-50,1 1 1,1-3-1,-4 0-104,4-2 0,-4-1-268,4-1 170,-4-4 136,-2 6 109,0-8 1,0-2 97,0-4 1,-2 4-40,-4-4-59,4 4 0,-6 1 5,8-5 0,2 4 103,4-4 0,4 2 0,7 0-12,1-2 1,-1 1 0,3 5 0,1-2-55,2-4 0,8 4 1,-2-4-1,2 2-46,-2-2 0,4 4 0,-3-3 0,1 3-81,-2 2 0,2 0 1,-6 0-1,0 0-396,0 0 0,-1 0 0,-7 0-544,1 0 0,-7 0-1454,1 0 2440,-8 0 0,4 0 0,-8-8 0,0-2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30.5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0 304 7406,'0'-12'436,"0"0"0,0 6 0,2-5-312,4-3 0,-2 6 0,6 1-127,-2-1 1,5 6-1,-3-6 89,0 0 1,5 7-38,-3-5 1,3 4-73,3 2 0,-1 0 1,1 0 24,-1 0 0,-5 0 0,-1 0 98,3 0 0,-4 0 117,1 0-129,1 8 0,0-1 0,-3 7 61,-1-2 1,-2-7-10,-6 7 0,0 0-24,0 5 0,0-5 3,0-1 0,0-5 2,0 6 1,0-6 33,0 5 0,0-5-51,0 6 0,-6-6 1,-2 3-53,-1-1 1,3 0 0,-6-2-38,-1 5 0,-1-1 0,0 0 0,3-1-15,-3 1 0,1-4 1,-1 4-1,2-3-297,-1-3 0,3 4 0,-2-2-535,-1-2 0,-3-2 125,-1-2 1,5-2 0,2-4-490,3-6 1196,1 5 0,6-9 0,0 6 0</inkml:trace>
  <inkml:trace contextRef="#ctx0" brushRef="#br0" timeOffset="1233">227 234 6355,'8'-10'362,"-6"-6"0,6 13 451,-8-9-11,0 8-113,0-4-585,0 8 0,0 8 1,0 4-194,0 3 1,2 3-1,2-1-211,2 1 1,5-1 0,-5 1 0,0-1-27,2 0 1,-6 1 0,3-1 0,-1-1-627,2-4 952,-4 3 0,6-13 0,-8 4 0,0-12 0,0-6 0,-6-3 0,0-3 0,0-1 0,-1-4 0,5 1 0,-6-5 0,2 2 5,0 4 1,0-5-1,6 3 1,0 2 141,0 1 0,0 3 0,0-1 1,0 1 1333,0 0-899,0 7 0,0 4-465,0 12 0,6 4 1,2 9-1,0 2-44,-1 3 0,5 5 1,-4-4-1,0 2-147,-1 4 0,7-4 1,-4 2-1,1 2-62,1 2 1,-2 0 0,1-2 0,-3-1-26,0 1 0,-6-6 0,4-2 0,-2-5-731,1-7 733,-3 5 1,6-16 0,-8 0 0,0-10 95,0-5 1,-2-3 0,-2-1 0,-2-3 54,3-1 0,-7-2 1,0 3-1,-2-3 21,1-2 1,-1 4 0,-5-4-1,-1-1-9,1 1 1,5-2-1,0-4 1,-1 2 69,-3 2 1,5 6-1,1-4 1,2 1 259,4 5 0,-3 7-85,1 3 0,2 7-140,10-2 1,3 12-1,7 6 1,-2 3-58,-3 3 1,1 1-1,5 2 1,1 5-43,-1 1 0,1-4 0,-1 4 0,1-2-81,-1-3 1,1 3 0,-1-2 0,-1-1-144,-5-3 1,3-2 0,-6 1 0,-1-1-134,1 1 1,0-3 0,-4-1-48,2-2 0,-3-9 394,-8 3 0,-5-10 0,-6-3 0,3-3 0,1-4 0,0-1 0,-5-3 0,0 1 0,-1-1 0,-1-5 0,-3-2 0,-1-2 0,2-4 0,-1-2 0,1-2 0,-2 0 60,1 0 0,5 6 1,5 2-1,5 1 303,-1 5 1,6 8-78,-4 1 0,10 16 0,4 3 1,1 11-107,5 5 0,1 2 0,3-3 1,1 3-203,5 2 1,-5-4-1,6 5 1,-1-3-66,-1-4 1,0-1 0,-5-1 0,1 2-41,4 3 0,-3-1 1,3-4-1,-6 3-66,-5 1 0,4 0 1,-7-5-1,1-1-112,-4 1 1,-4-1 0,-2 1 304,0-1 0,8-7 0,1-2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34.1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16 105 8919,'-10'0'2311,"4"0"-2104,12 0 0,-2 2 0,8 4-135,1 6 1,3-5-1,1 1 1,1-2-282,-1 0 0,1 7 1,-1-3-110,1 0 0,-1 3 0,1-5 1,-1 0-139,1 0 0,-1 3 0,-1-3 0,-3 2-497,-1 3 0,-1-3 953,7 2 0,-8-9 0,-3-3 0,-7-9 0</inkml:trace>
  <inkml:trace contextRef="#ctx0" brushRef="#br0" timeOffset="266">121 35 7907,'0'-9'2521,"0"-7"-2378,0 14 0,8-6 1,3 8-1,5 0-160,1 0 1,1 2-1,-1 2 1,1 2-120,-1-2 1,0 4 0,1-1 0,-1 1-208,1 0 0,-1 0 0,-1-2 0,-3 3-734,-1 1 1,-2 0 1076,1-5 0,5 5 0,-6 8 0</inkml:trace>
  <inkml:trace contextRef="#ctx0" brushRef="#br0" timeOffset="965">68 88 7664,'10'-8'-158,"-2"6"589,-8-14 1,0 13 318,0-9-684,0 8-359,0-4 106,0 8 0,-2 6 1,-2 2-337,-2 2 1,-5 1-5,5 7 0,-6-7 527,6 1 0,0-8 0,6 4 0,0-10 0,0-4 0,2 4 0,2-6 197,2 0 0,2 4 992,-2-7-257,-4 7-435,5-4-708,-7 8 1,-2 0-746,-3 0 1,3 2-87,-4 4 1042,4-4 0,-6 13 0,-2-5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37.8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53 218 7910,'10'-8'265,"-2"4"882,-8-7-655,8 7 1,-1 6 0,5 13 0,-6 10-431,-4 8 0,-2 0 1,0 14-1,-2 1-214,-4 3 1,2 1 0,-6 1 0,1 1-207,-1 4 1,-2-2 0,-3 5 0,1-7-561,3-9 0,7-9 520,-2-6 0,4-15 1,2-17-1,2-13 398,4-13 0,-2-12 0,5-5 0,-1-1 0,-4-1 0,0 8 0,0-4 0,3 3 77,3-1 1,-6 2 0,2 10 0,-2 4 233,2 0 0,-4 11 0,3-3 0,-1 3 289,2 4 1,-2 2 0,8 8-345,1 0 1,3 2 0,1 2-1,1 2-171,-1-2 0,6 0 0,3 0 1,1 2-375,4-3 1,-4-1 0,0-2 0,0 0-343,0 0 1,-5 0 0,1 0 0,-4 0 630,-1 0 0,-1 0 0,1 0 0</inkml:trace>
  <inkml:trace contextRef="#ctx0" brushRef="#br0" timeOffset="565">525 218 7910,'-8'-10'152,"6"0"0,-6 7 1948,1-3-1830,5 0 1,-8 14 0,6 3 0,-2 7-172,2 5 0,2 4 0,1 8 0,-3 2-296,-2 4 1,0-2 0,6 5 0,0 1-273,0-1 1,0-5-1,2 0 1,6-6-35,9-4 1,1-13 0,7-1 0,0-5 208,4-6 0,-2-2 0,2-4 0,3-4 296,1-6 1,-6-3-1,-4-3 1,-2 1 191,3-1 1,-11 1-1,3 0 1,-5-1 427,-1 1 1,-6-1 0,2 1 219,-4-1 0,-4 1 0,-4-1-479,-6 1 0,3 7 0,-3 4 0,-2 4 38,-1 2 0,-3 0 0,1 0-89,-1 0 0,1 2 0,0 4-199,-1 6 0,8 3 0,5 3-167,3-1 1,2 1 0,0-1-100,0 1 1,2-3 0,1-1-98,3-3 1,8-7-1,-3 2 1,7-4-91,5-2 1,-3-2 0,3-4 0,-4-5 200,-1-5 1,-1-1-1,1 1 1,-1 2 153,1 3 0,-9-1 1,-1-3-1,-2 1 207,0 2 1,0 7 385,-6-7 0,0 10-199,0 2 0,0 2 1,0 10-376,0 1 0,0-3 1,0 2-414,0 1 0,2 1 1,1-1-1,5-1-275,2 2 1,0-5 0,3 1-1,-1-2-55,1-4 0,3-1 0,1 1 1,3 2-93,3-2 1,-4-8 800,5-2 0,-5-7 0,-1 3 0</inkml:trace>
  <inkml:trace contextRef="#ctx0" brushRef="#br0" timeOffset="766">1241 462 8581,'-10'-7'1128,"1"5"0,5-6-18,-2 0 1,-2 6-351,2-4 1,2 4-639,-7 2 1,5 8 0,-4 4 0,2 3-334,5 3 0,1-1 1,2 1-1,0-1-579,0 1 0,0-1 0,2 1 1,3-3-138,7-3 0,4 1 0,1-7 0,0-2 212,1-2 0,-1-4 715,1-4 0,7-11 0,2-10 0</inkml:trace>
  <inkml:trace contextRef="#ctx0" brushRef="#br0" timeOffset="1414">1398 96 7910,'0'-28'976,"0"5"0,0 4 577,0 1 1,0 10-1147,0 8 1,0 16-1,0 13 1,0 4-129,0 2 1,0 6-1,0 1 1,0 5-348,0 7 1,0-1-1,0 7 1,-2-2-505,-4 0 0,-1 6 0,-5-5 1,6-3-96,4-2 0,2-11 0,0-8 1,2-12 0,4-9 1,4-8 0,9-12-1,2-8 244,3-7 0,7-12 0,-4-10 0,0 0 422,-4 1 0,-3 1 0,-3 6 0,1 0 123,-1 0 1,-5 8-1,-3 4 1191,-1 3 0,-2 3-621,-6-1 0,-2 9 0,-4 3 0,-5 6-184,-5 6 0,-1-2 0,-1 7 1,1 3-301,-1 1 0,1 1 0,-1-3 0,1-1-120,-1 2 0,1-1 0,1 1 0,3-3-100,1 3 0,6 0 0,-3-1 0,1-1-252,4 1 0,4 3-55,6 1 0,4-7 0,7-2 1,2-2-74,5 0 1,-5-1 0,6-5 0,-1 0-29,-1 0 1,6-2-1,-6-1 1,-1-3 118,-3 2 0,-1 0 1,-1 0-1,0-2 15,1 2 0,-1-3 0,-1-1 388,-4-2 1,-5 4 0,-7-5 532,0-3 0,0 4 0,-2 1 34,-3 1 1,1-4 0,-8 5-83,-2-3 1,5 6-1,-3-2 51,-1 4 1,3 2-411,-2 0 1,2 2 0,-3 2-203,1 2 1,8 7 0,-1-1-345,3 4 0,2 1 1,0 1-19,0-1 0,7 0 0,5-1 0,4-2-143,1-3 1,0-5 0,1 4-1,-1-1-274,1 1 1,5-6 0,0 2 0,1-4-1543,1-2 2294,-6 0 0,7 0 0,-9 0 0</inkml:trace>
  <inkml:trace contextRef="#ctx0" brushRef="#br0" timeOffset="1898">1905 515 7613,'-18'-10'-1355,"6"-4"2967,1 9-1150,7-9 0,-4 14 1,8 0-1,0 10-233,0 5 1,0 3-1,2 1 1,2 4-212,2 7 1,0 3 0,-6 1 0,2-1-36,3-3 1,-3 3 0,4-4 0,-4 4 137,-2 2 0,0-8 0,0-4-118,0-4 42,0-1 1,0-18 0,0-10 0,2-11 11,4-6 0,-2-2 0,7-6 0,3 2-54,1 4 1,-3-4 0,0 5-1,-1 1-207,-1 4 0,6 4 0,-5 1-606,5 1 0,1 7 1,1 4 351,-1 4 0,1 4 0,-3 4 1,-1 6 457,-3 3 0,1 10 0,6-5 0,-1 5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0:41.6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295 192 7913,'0'-23'146,"0"0"1,0 0 0,0 5 0,0 1 529,0-1 1,-2 1-1,-4 1-182,-5 5 1,-5-3 0,-1 8 0,-3 2-116,-3 2 0,2 8 0,-6 2 0,1 2-284,5 3 0,-4 1 1,4-1-1,3-3-154,4-2 1,9 3 0,-5-3-68,2 2 1,4-6-1,10 4-92,6-1 1,5-5 0,5 4 137,1-4 0,0 4 0,-5 0 1,-1 0 63,1 1 0,-1 3 1,-1 7 29,-5 1 1,-1-1 0,-6 1-1,2-1-82,-3 1 1,-3 1-1,-5 3 1,-7 1-2,-4-2 1,-1-1 0,-2-3-1,-3-1-143,-1-5 0,5 3 0,7-8-71,-3-3 0,7-3 312,1-5 1,6-5-1,7-8 1,9 1 154,5 0 1,8 1 0,-3 2 0,1 3-74,4-3 0,2 5 1,2-3-1,0 0 36,0 3 1,-6 1 0,0 6-1,0-2-108,-2-2 1,-2-2-1,-7 4 1,-1-1-92,1 1 0,-3-6 73,-3-2 1,-4-3-1,-10-3 55,-4 1 1,2 5 0,-8 3 0,-1 1 124,-3 4 1,-1-4 0,-1 2-1,1 3 111,-1 1 1,1 2-1,-1 0 1,1 2-141,0 3 1,-1-1 0,3 8 0,1 0-227,2-3 0,7 7 0,-5-5 0,2 5-80,4 1 1,2 1 0,2-1 0,0 1-402,0-1 0,8 1 0,4-1 0,3-1-279,3-5 1,5 5 0,2-6 0,0-1 67,1-3 0,5-4 0,-4-2 1,2 0 745,0 0 0,-8 0 0,3 0 0,-5-2-134,-1-4 1,-7 2 0,-1-7 217,-2-3 0,-3 4 0,-5-1 1074,0-3 0,0-1 273,0-3 0,0 1 0,2 1-875,4 5 0,-2-5 0,8 4-365,1-3 1,-3 3 0,2 1-187,1-3 0,3-1 0,1-3-270,1 1 1,-7 5 0,-1 0-164,-2-1 1,3 3-1,-5-2 204,-2-1 1,-4 5-1,-6 2 239,-5 4 0,-5 2 0,-1 0 1,-1 0 298,1 0 0,-1 8 0,1 4-77,-1 3 1,3 5 0,1 1-1,3 2-178,-3-1 0,6-1 0,2 0 0,5 3-370,1-3 1,0-2 0,0 1-1,0 1-145,0 2 1,13-5-1,5-7 1,3 1-541,4-2 1,2-2-1,6-8 1,-2 0 294,-2 0 0,-1 0 1,3 0 700,-2 0 0,0-8 0,6-2 0</inkml:trace>
  <inkml:trace contextRef="#ctx0" brushRef="#br0" timeOffset="317">1168 245 7913,'18'-35'131,"-3"8"1,-3 3 0,-6 5 535,-4 2 0,-2-3 1,0-1 38,0-2 1,-2 5 0,-4 6 185,-6-1 1,-3 5-1,-3 2-447,1 4 1,0 2 0,-1 2-264,1 4 0,5 2 1,2 5-1,2-1-288,5 2 0,1 1 0,2 3-126,0-1 1,7 1 0,5-1 0,4 1-32,1-1 1,1 6-1,-1 1 1,0-3 195,1-2 0,-1 5 1,1-1-1,-3-2 239,-3-1 0,4-1 0,-7 2-89,1 3 0,-2-1 0,-10-6-71,-4 1 1,-6-8 0,-9-5 0,-2-3-267,1-2 1,-3 0-1,2 0 1,1 0-470,3 0 1,7-5-1,3-3 1,1-2-36,4-4 1,4-1 0,6-3 0,6 1 757,3 0 0,10-1 0,2 1 0</inkml:trace>
  <inkml:trace contextRef="#ctx0" brushRef="#br0" timeOffset="633">1762 192 7913,'0'-9'2222,"0"1"0,2 8-2897,4 0 1,-4 2 0,6 2 0,-2 4-925,-1 1 1599,1 3 0,-6 5 0,0 1 0</inkml:trace>
  <inkml:trace contextRef="#ctx0" brushRef="#br0" timeOffset="800">1710 507 7913,'0'9'4295,"-8"-1"-4314,6-8 1,2 2-793,12 4 0,-3-4 0,3 4-1658,2-4 2469,-7-2 0,9 7 0,-6 3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04.4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35 804 8335,'-9'7'498,"3"5"0,4-2 1,4 3-1,2 5-167,2 3 0,-1 8 1,-3-2-1,2 4-250,2 6 1,0 8-1,-6-2 1,0 1-36,0 5 1,0 1-1,-2 3 1,-2-3-263,-2-3 0,-5-5 0,5-9 1,2-4-897,2-5 1,2-9 517,0-9 1,0-14-1,0-19 1,0-6 593,0-10 0,0-5 0,0-4 0,0-1 0,0-7 0,0-2 0</inkml:trace>
  <inkml:trace contextRef="#ctx0" brushRef="#br0" timeOffset="251">1 804 7916,'0'-29'0,"0"1"0,0 1 527,0 0 1,0 6-1,2-1 64,3 9 1,5-1-1,7 8-303,1 2 0,-1 4 0,1 4 1,-1 4-137,1 2 1,-1 0 0,1 3 0,-1-1-176,1 1 0,-1 3 0,-1 3 0,-5 3 4,-5 1 0,2 0 1,-2-5-1,-2-1 5,-2 1 0,-2 5 0,-2 0 1,-4-2 14,-6-1 1,2-1 0,-1 3 0,-3 1-199,-1-2 1,-1-7 0,3-4 0,1-3-399,-2-3 1,-1 4 0,-3-2-318,1-2 1,5-2-1,3-4 392,1-4 0,2 2 1,8-6 519,4 2 0,3-5 0,9 3 0</inkml:trace>
  <inkml:trace contextRef="#ctx0" brushRef="#br0" timeOffset="484">629 926 12150,'10'8'375,"0"1"1,-6 9 0,1-1-359,-1 1 1,-2-1 0,-2 1 0,0-1-31,0 1 0,0-1 1,0 1-1,0-1-381,0 0 0,-6 1 0,-1-1 0,-3-1-469,-4-4 1,-1 1-1,-3-7 1,1-2-835,-1-2 1697,9-2 0,-15-8 0,5-2 0</inkml:trace>
  <inkml:trace contextRef="#ctx0" brushRef="#br0" timeOffset="1049">1136 681 7845,'-18'-25'0,"1"-4"168,-1-4 1,3 4-1,3-2 1,4-4 358,1-4 0,5-4 1,-4 5-1,6-5-109,6-2 1,3 7 0,11-5 0,3 4-193,6 4 0,2-2 0,0 12 1,-2 2-73,2 3 1,2 1 0,2 13 0,0 2-100,0 2 0,-2 16 0,-2 5 0,-4 7-126,-1 5 1,-3 7-1,-6 5 1,1 2 164,-1 3 0,-5 3 0,-2 1 1,-3 0 19,-3 1 1,-2-1-1,-4 1 1,-3-1 107,-7 0 0,-4 3 1,-3 1-1,-4 2-18,-6-2 0,-4-1 1,-2-5-1,0-3-47,0-6 0,6-12 0,0-6 1,-1-6-140,3-5 1,2-8 0,8-16 0,-1-11-453,1-8 1,-1-12-1,1-3 1,1-7 25,5-5 0,-3 4 0,6-4 1,0 5 218,1 7 1,1 5 0,6 12-1,0 5 412,0 5 1,8 9 0,3 5 0,5 5 333,1 5 0,9 13 0,1 11 0,2 4-25,0 2 1,0 6-1,4-1 1,-2-1-374,-2-2 0,0-2 1,6 0-1,-2 0-518,-4 0 0,2-6 0,-5-2 0,-1-2-816,0-3 1,-2-5 0,-5-3 1174,-1-3 0,8-7 0,3 4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06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140 689 7820,'0'-12'1066,"0"1"1,6 5 0,2-6-530,1-1 1,-3 5 0,4 0 0,0 2-75,-1 0 0,-3 1 1,6 5-283,1 0 0,1 7 0,-1 5-156,-1 3 1,-8 9-1,2-1 1,-4 0-4,-2 3 1,0-1-1,-2 6 1,-4-2-319,-6 2 0,-3-6 0,-3 0 0,1-1-200,-1-1 1,-1-2 0,-2-9 0,-3-6-250,3-4 0,2-2 0,1 0 0,1-2 745,-1-4 0,1-4 0,-1-7 0</inkml:trace>
  <inkml:trace contextRef="#ctx0" brushRef="#br0" timeOffset="1235">647 357 7885,'-10'-17'521,"4"-1"0,4 6 0,0 1 1377,-4-3-1441,4 7 1,-5 1 0,7 12-239,0 5 0,-6 10 1,0 5-1,2 1-31,2 4 1,0 2-1,-2 2 1,-2 0 15,3 0 0,1 0 1,2 0-1,0-2-64,0-4 1,0 2-1,0-8 1,0-2 58,0-1 1,7-5 0,5-3-303,4-6 1,1-6 0,1-6 0,-3-8-161,-3-7 1,3-6 0,-3-8-1,3 0-6,3 0 1,-3 0 0,-1 0-1,-4 0 166,-3 0 0,5 2 1,-6 2-1,-2 4 115,-2 2 0,-2 7 1,0 7 532,0-3 0,0 8-226,0 6 1,-2 8 0,-2 10-1,-2-1-13,2 1 1,2-1 0,2 0 0,0 3-214,0 3 0,0-3 0,0 3 0,0-4-266,0-1 0,0 1 0,0 2 0,0 3-204,0-3 1,2-2-1,2-1 1,4-1-466,2 1 1,-5-6-1,7-3 1,2-1-486,1-4 0,3-2 0,-1-2 1327,0 0 0,1 0 0,-1 0 0</inkml:trace>
  <inkml:trace contextRef="#ctx0" brushRef="#br0" timeOffset="1400">1048 549 7899,'-2'-11'3736,"-4"-1"-1871,4 8-1439,-5-4 1,7 10-1353,0 4 0,0-2-176,0 8 0,6-7 1102,-1 7 0,9 0 0,-4 5 0</inkml:trace>
  <inkml:trace contextRef="#ctx0" brushRef="#br0" timeOffset="2043">1310 741 7876,'-8'-11'0,"-1"-1"254,-1-2 0,-4-1 0,7-3 0,-1-1 218,0-4 0,0 1 1,4-7-1,-1-4-124,1-6 1,2 3 0,4-7 0,4 2-111,5 0 0,1-1 1,3 3-1,5-2-2,-1 2 1,6 2-1,1 5 1,-1 0-80,0 3 1,4 10 0,-5 1 0,-3 9-99,-2 1 1,5 8-1,-1 0 1,-2 10-14,-1 5 1,-3 5-1,1 1 1,-1 4 155,0 2 1,-5 2-1,-2 6 1,-2 2-99,-5 4 1,1-2 0,0 5 0,2 1-114,-2 0 0,-8 1 0,-4 7 0,-1-1-55,-5 0 1,4-1-1,-1-3 1,-3-3 103,-1-2 1,-3-2 0,1-8 0,-1-4-36,1-6 1,5-11 0,0-7-125,-1-3 1,3-9 0,0-7 0,3-7-253,3-8 1,-4-6-1,2-4 1,0-4-22,-1-2 1,3 5-1,-6-5 1,2 2 244,4 5 1,0 3 0,1 4 0,-3 3 516,2 3 1,2 8 0,4 7-52,4 2 1,3 4 0,9 10 0,-1 6 148,1 3 0,-3 9 1,-1-1-1,-2 0-366,1 2 1,3-3-1,1 5 1,1-2-564,-1-3 1,-5-3 0,-1 0 0,3 3-867,1 1 1,3 0-1,-3-5 1,-1-1 1326,-2 1 0,-1-1 0,7 1 0</inkml:trace>
  <inkml:trace contextRef="#ctx0" brushRef="#br0" timeOffset="2267">2148 829 7737,'0'17'601,"0"1"1,0-1 0,2-1 0,2-3 218,2-1 0,6-1 1,-5 7-1,3-1-274,4 1 0,-5-1 1,1 1-1,0-1-406,0 1 1,-7-1 0,3 1 0,-4 1-375,-2 4 0,-2-1 1,-4 5-1,-5-2-200,-5-4 0,-3-1 0,-2-3 0,-5 1 434,-1-1 0,-2 1 0,-6-1 0</inkml:trace>
  <inkml:trace contextRef="#ctx0" brushRef="#br0" timeOffset="3016">2568 567 7697,'-2'-10'163,"-2"2"515,-2 0 0,0 5 2665,6-9-2979,0 8 0,2 4 0,2 12 0,4 3-108,1 3 1,-5 1 0,4 2-1,-2 3 151,0-3 0,5 4 0,-5 0 0,0 1-131,2-1 1,-6-2-1,4-5 1,-3-1-140,3 1 0,-4-1 0,4 1-298,-4-1 1,6-9-61,3-8 0,-1-10 0,0-13 1,-1-6-377,1-4 1,-4-2 0,4-2 0,-1-2-210,1-2 1,0 1 0,3 5-1,-3 2-109,-2 4 0,3-3 0,-3 9-777,2 2 1692,2 1 0,-3 11 0,-1 1 0</inkml:trace>
  <inkml:trace contextRef="#ctx0" brushRef="#br0" timeOffset="3232">2934 724 8151,'-17'0'1141,"5"0"-545,1 0 1,1-2 952,-2-4-1243,4 4-1017,8-13 1,2 13-513,4-4 1,-2 4 1222,8 2 0,-1 0 0,7 0 0</inkml:trace>
  <inkml:trace contextRef="#ctx0" brushRef="#br0" timeOffset="3832">3109 759 7697,'-17'0'740,"-1"0"1,6 0 0,1 0-490,-3 0 0,6-8 0,3-4 1,3-3 173,2-3 0,0-5 0,2-2 1,3-2-254,7-4 0,6-2 0,3-2 0,4 0-110,2 0 1,2 6 0,4 2-1,-2 1-19,-1 5 0,-3 2 0,4 3 0,-4 4-96,-2 7 0,4 3 1,-5 2-1,-3 4-46,-2 7 1,-3 1-1,-5 13 1,-5 0 88,-4 4 1,-2 4-1,0 2 1,0 0 141,0 0 1,-2 0 0,-4 2-1,-5 2 55,-5 2 0,-1 5 0,-1-5 0,-1-2-4,-4-2 1,3-3-1,-5 1 1,2-2 50,-1-4 1,1 3 0,6-11 0,-1-4-39,1-3 0,-1-10 0,1 0-278,-1-8 1,7-6-1,1-9 1,2-5-210,4-5 0,1-10 0,-1-1 0,-2-1-138,2-2 0,2 1 0,2-5 1,0 8 189,0 8 0,2 0 1,2 6-1,4 0 170,1-1 0,-3 11 0,6 9 0,1 4 263,3 2 0,1 0 0,-1 2 0,-3 4 257,-1 6 1,0 5 0,5 4 0,1 5 82,-1 1 0,1-4 0,-1 4 0,0 0-93,1 1 0,-1-1 1,-1 4-1,-2-2-289,-3 2 0,1-4 0,5 2 0,-1 0-275,-5-2 1,3 1-1,-6-7 1,0 2-1167,-1-1 1,5-9 0,-4-3-3007,1-2 4295,-5-3 0,4-5 0,-8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18.29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420 532 7758,'-6'-18'0,"-2"1"0,-2-1 445,-3 1 0,3 1 0,0 3 0,1 1 582,-1-1 0,0 3 1,-3-2-428,1-1 0,0-1 1,-5 2-511,0 7 1,-1-3 0,1 4-50,-1 6 0,1 6 0,1 9 0,3 2-16,1 5 1,0 3 0,-3 8 0,1 2-166,3 3 0,7-3 0,-2 4 1,4-4 271,2-2 0,0-6 1,0 0-1,0 0 73,0-2 0,8-7 0,5-11 0,7-1-202,3-4 1,8-12 0,-2-9 0,2-10-295,-2-6 1,4-10 0,-6-2 0,1 1-72,-5 3 0,-4 6 1,-3 4-1,-5 4 175,-5 2 524,4 1 1,-14 22 0,2 10 0,-4 12 70,-1 9 1,-1 6-1,4 3 1,-2 5-56,2 2 1,2-1-1,2 5 1,0-3-168,0 3 1,-2 3 0,-2 5 0,-3 1-44,-3-2 0,-2 4 1,-5-1-1,-1-1 77,1 2 0,-1-8 1,1 3-1,-2-9-59,-5-3 0,11-8 0,-5-10 0,3-6-135,-1-9 1,5-6 0,1-6-254,2-4 1,0-9-1,4-10 1,-3-3-315,-3-3 0,4-2 1,-5-4-1,-3-1 6,-2-3 0,5 0 1,-1 6-1,1 0 207,1 0 1,-4 2 0,8 4 0,3 6 219,1 4 0,4-1 1,5 1-1,9-1 108,5 5 1,12 1 0,2-3 0,10-3 169,5-3 1,3 4 0,-1-7 0,2 3-268,5 0 0,-3-2 0,6 3 1,-2-1-212,-4 2 1,-9 1 0,-6 3 0,-5 1-14,-1 5 1,-7-3 0,-7 6 392,-7-1 0,-7 3 0,-7-6 174,0-1 1,-7-3 0,-5 1 0,-4 1 33,-1 2 1,-3 1-1,-1-5 1,-2 3 108,1 1 0,-3 8 0,2-2 0,2 4 127,1 2 0,3 0 0,-1 2 0,1 6-300,-1 9 0,9 1 1,3 7-1,4 0-202,2 4 1,0-1-1,0 1 1,2 0-301,4-2 0,3 4 0,9-8 0,1-1-396,5-3 0,-3-3 0,8-5 1,2-5-256,2-4 0,2-2 0,0 0 0,0-2 12,0-4 1,-2-9 0,-4-11 0,-6 1 924,-3 0 0,-3-6 0,0 4 0</inkml:trace>
  <inkml:trace contextRef="#ctx0" brushRef="#br0" timeOffset="366">1014 619 9639,'-16'-12'2651,"4"1"1,14 5-1,14-4-2494,5 2 0,10-3 0,-2 3 0,4-2-728,2-3 0,2 3 0,2 0 0,2 1-186,-3-1 1,-3 6 0,-5-2 0,-5 2-4252,0-1 4401,-6 3 0,-1-14 0,-14 4 586,-8-3 1,-6-3-1,-7-1 1,-1-4 211,1-6 1,-7-4 0,1-2 0,0 0 87,-2 0 1,5 0 0,-3 0 0,5 2 1188,7 4 1,-3 4-1,7 7-299,-3 1 1,6 9 0,-2 8 0,4 10-610,2 5 0,0 12 0,0 8 1,0 10-116,0 5 1,0 11 0,0 3-1,0 5-47,0 7 0,-8-4 0,-1 4 0,-3-5-59,0-1 1,9-2 0,-3-6 0,4-9-729,2-11 1,8-14-1,5-11 1,8-11-1453,9-10 0,8-8 0,5-13 0,2-10 1841,3-9 0,3-7 0,1-1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16.85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154 575 7529,'-29'0'0,"2"0"-204,2 0 1,1-2 0,7-2 1027,-1-2 1,9-7 0,5 1-295,8-3 0,7 3 0,11 0 0,3-1-399,2-3 0,4-1 0,8-1 1,4 1-231,1-1 0,-3 3 0,6 1 0,-1 3-770,-1-3 1,3 6 0,-7 3 0,0 3 868,2 2 0,-7-8 0,7-2 0</inkml:trace>
  <inkml:trace contextRef="#ctx0" brushRef="#br0" timeOffset="418">469 86 7779,'-20'-17'0,"-1"-1"241,-2 1 1,-1 1 161,7 5 1,7 5 0,4 12-66,4 5 0,2 7 0,0 7 0,2 8-124,4 6 1,-2 11 0,6 1 0,-3 7-239,-3 4 1,0 2 0,0 8 0,2 0-198,-2-3 0,-2 5 0,-2-12 0,0 0-268,0-3 1,0-15 0,2-9 197,3-10 1,3-21 0,6-12 0,-3-11 34,3-10 1,-4-12 0,1-3-1,3-3 60,1 0 0,9 3 1,-1-3-1,-2 6 151,-1 5 0,-3 6 0,3 3 0,1 4 236,2 7 1,3 7 0,-5 9 0,2 2-36,-1 4 1,3 5-1,-2 12 1,-4 5 183,-5-1 1,0 6 0,-7-4 0,1 2 131,0-2 1,-2 2 0,-6-6-1,-2 1 1,-4-1 0,-10 4 0,-7-6 1,0-1-218,-2-3 1,5-4 0,-5-1 0,2-4-206,-1-3 0,1-1 1,6-6-1,1-2-691,5-3 0,-5 1 0,6-10 1,1-3 639,3-5 0,4-9 0,2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4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713 259 8457,'0'-18'1843,"0"6"-908,0 1 1,-2 7-504,-4-2 0,2 4 0,-8 2 0,-1 0-148,-3 0 0,5 0 0,-1 0 0,-4-2-54,-5-4 1,0 4 0,-7-5 0,1 1-83,0 0 1,-8-8-1,-6 3 1,1-3-224,-3 3 0,-2-5 0,-5 4 0,3-3-285,7-3 1,3 7-1,4-1 1,2 0-2475,2 3 1975,15-7 0,2 14 0,22-2 0,9 6 111,7 4 0,3 8 0,6-3 748,0 5 0,0 1 0,0 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15.11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43 8 7841,'-10'-8'658,"5"8"1,3 16 0,2 15-1,2 10-24,3 11 1,-3 10 0,4 16 0,-4 7-472,-2 6 1,0-41 0,0 1 0,0 46 0,0 2-34,0 0 1,0-10-1,0-1 1,0-11-559,0-5 0,0-10 0,0-2 0,0-5-1152,0-9 0,2-3 329,4-26 1,2-13 1250,3-21 0,13-8 0,-5-10 0</inkml:trace>
  <inkml:trace contextRef="#ctx0" brushRef="#br0" timeOffset="165">8 899 7841,'0'-18'0,"-2"3"1009,-4 3 1,6-2-600,0 9 0,8-7 0,10 6 0,1 2-192,4 2 0,-1 2 0,5 0 1,0-2-309,0-3 1,2 1-1,6-6 1,0 0-455,0 1 0,0-3 1,0-4-1,-2 3 544,-4 1 0,4 1 0,-6-7 0</inkml:trace>
  <inkml:trace contextRef="#ctx0" brushRef="#br0" timeOffset="1000">515 340 7841,'0'-12'3490,"0"0"-3004,0 1 0,0 9 0,2 10 1,1 11-159,3 10 1,0 6 0,-6 6-1,0 5-263,0 5 1,0 3-1,0 4 1,0 6-449,0 4 1,0 2-1,0 0 1,0 0-316,0 0 1,0-10 0,0-8 0,2-11-19,4-10 0,6-13 1,11-13-1,4-6 357,0-11 0,6-8 1,-6-16-1,2-3 288,0-2 1,-1-6-1,1 7 1,-6 1 224,-4 2 1,-7 2-1,-2 0 1,0 2 741,-1 4 1,-5 2 0,2 6-14,-4-3 0,-2 1 1,-2 7-1,-2 3-214,-2 1 1,-7 8 0,1-3-110,-4-1 0,-1 8 0,0-2-377,-1 6 0,1 9 1,1 1-1,2 5-101,3 5 0,5 7 1,-6-2-1,1 4-190,1 2 0,2 0 1,6 0-1,-2-1 36,-1 1 0,-1 0 0,6 0 0,2-2-71,4-4 1,-3-3-1,9-9 1,2-1-236,1-5 0,8-3 0,1-10 0,-1-6-210,2-9 1,-3-8 0,5-10 0,-2-2 139,-4-4 0,-3 2 0,-5-5 1,-3 1 364,-2 4 0,4 4 0,-7 6 0,-1 6 354,-2 3 0,-2 3 0,-2 1 571,-4 5 0,3 5 0,-7 12-409,2 5 1,0 7 0,4 3 0,-1 2-301,1-1 0,2 3 0,2-2 0,0 1-218,0 1 0,0-6 0,0 5 0,0-5-627,0-2 0,6 3 1,-1 1-1112,-1 2 1,6-1 1109,2-11 1,-3-5-1,1-12 1,0-5 712,-1-5 0,-5-3 0,2-2 0,-4-3-165,-2 3 0,0-4 1,0 1-1,0 3 550,0 2 0,0 7 0,0 0 2797,0-1-2254,8-3 0,-4 7 0,7 5-703,3 8 0,-6 5 1,-1 11-1,-1 1-138,0 2 0,6 8 0,-6-2 0,-1 2-102,3-1 0,-6 3 0,4-6 1,-4 2-157,-2 0 1,0-8-171,0 3 1,0-15 94,0-9 1,-6-13 0,0-13-1,2-1-243,2-4 0,2-2 0,0-2 0,2 2-157,4 4 0,-2 4 0,6 8 0,1-1-277,5 1 0,-2 1 923,9 4 0,-4 5 0,-1 7 0</inkml:trace>
  <inkml:trace contextRef="#ctx0" brushRef="#br0" timeOffset="1416">1423 934 7841,'11'0'453,"1"0"70,2 0 0,-7-2 0,1-2 1,-2-4 222,0-2 0,0-1 0,-6-7 0,0 1-180,0-1 1,-6 1-1,-2-1 1,-2 3-280,-3 3 1,-3-1 0,-1 7 0,-1 2-147,1 2 1,-1 4 0,1 4 0,-1 7-140,1 9 1,1 3 0,3 6 0,3-2-110,2 2 0,3 2 0,5 2 1,0 0-2,0 0 0,0-2 0,2-2 0,3-4 52,7-2 0,4-1 0,3-9 0,2-3-74,3-6 1,1-5 0,-2-4 0,4-7-238,0-8 1,-1-17 0,-9-1 0,1-7-20,-1-6 1,-1-3 0,-3-4-1,-3-2 369,-2 1 0,-3-3 0,-5 0 0,-2-2 411,-3-4 1,1 6 0,-8 2 0,0 3 166,3 3 1,-5 3-1,8 9 1,3 10 2548,1 9-2563,-6 11 0,6 12 0,-4 16 0,4 9-323,2 6 0,0 4 0,0 2 1,0 3-197,0 3 0,0 3 1,0 9-1,0 1-437,0-2 1,2 0 0,4 1 0,6 1-912,3-2 0,4-3 0,5-5 0,5-3 1320,4-3 0,10-1 0,1-6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19.84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365 68 7897,'-18'-15'830,"3"1"0,1 5-267,3 1 1,5 0 0,-6 4-61,-1-2 0,3 2 0,-2 10 1,-3 8-142,-7 7 1,3 6 0,-4 10-1,1 4-188,-1 6 1,2 3-1,-6 4 1,1 3-73,5 1 1,7 0-1,5-8 1,1-1-357,4-2 1,4-11-1,6-1 1,6-11-632,3-11 0,10 1 0,4-8 1,4-2 79,2-3 1,0-8 0,2-5-1,2-3 805,2-3 0,-1-7 0,-5-2 0</inkml:trace>
  <inkml:trace contextRef="#ctx0" brushRef="#br0" timeOffset="367">522 383 7897,'-8'-10'187,"-3"4"378,-5 4 1,5 2 413,-1 0 0,6 0 0,-4 2-518,3 4 1,1 4 0,6 7 0,0 1-346,0-1 0,0 1 0,2-1 1,2 0 45,1 1 0,7-1 0,-4 1-217,2-1 1,1-1-1,7-4 1,-1-7-296,1-3 1,-1-4 0,0-3-1,1-7-67,-1-4 0,7-7 0,-1-2 0,0-2 138,2-4 0,-5 3 1,1 1-1,-5 2 175,-5 4 0,-1 1 727,2 3 1,-6 9-139,-12 8 0,2 10 0,-6 11 0,0 4-10,1 3 0,3-5 0,-4 4 1,2-2-488,5-3 1,1 3 0,2-2 0,0-2-535,0-1 0,2-3 0,3-1 0,7-3-127,4-1 1,1-8 0,2 2 0,3-4 672,1-2 0,0 0 0,-5 0 0</inkml:trace>
  <inkml:trace contextRef="#ctx0" brushRef="#br0" timeOffset="902">1063 418 7897,'-7'-10'1759,"5"-6"-390,-4 5 0,4 1-501,2-2 1,2 9-670,4-3 1,-2 12-1,7 5-109,3 5 0,-4 1 1,1 3-1,1 1-12,-2 2 1,3 0-1,-7-5 1,0-1-83,2 1 0,-5-1 0,7 1 1,0-3-5,0-3 0,-5 2 0,5-7 1,0 1-52,-1 0 1,3-4 0,6-10-403,-1-6 1,1-5-1,-1-5 1,0-3-245,1-2 0,-3 6 0,-1-5 0,-2 3-409,1 0 1,1 0 0,-1 5 1113,-1 1 0,0-1 0,5 1 0</inkml:trace>
  <inkml:trace contextRef="#ctx0" brushRef="#br0" timeOffset="1168">1535 86 7819,'0'-18'714,"0"1"0,0 5 397,0 1 1,2 1-1,4-2-595,5 6 0,7 6 0,3 4 0,3 6-222,-3 6 0,4-3 0,-2 12 1,1 1-88,1 3 1,-6 9 0,5 5-1,-7 2-121,-5 3 1,1 3-1,-7 3 1,-2 2-162,-2 3 1,-16 1-1,-3-4 1,-4 2-389,-5-1 1,7 1-1,-4-6 1,3-7-997,3-6 0,1-12 1459,5-4 0,-5-4 0,6-1 0</inkml:trace>
  <inkml:trace contextRef="#ctx0" brushRef="#br0" timeOffset="1652">2111 540 7935,'-11'-2'1860,"-1"-4"1,8 2-328,-2-7-1420,4 7 0,4-4-392,4 8 0,-2 0 0,6 2-1159,-2 4 0,5-4 1438,-1 3 0,3 5 0,3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1:22.8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53 672 8254,'-18'0'510,"1"0"0,7-8 1,4-4 140,4-3 0,2-5 1,0-3-1,0-6-329,0-4 1,10-10 0,6-3 0,7-5-127,4-1 0,2 5 1,4 1-1,-2-1 97,-2 3 1,-1 7-1,3 12 1,-4 3-177,-2 7 0,4 9 1,-8 2-1,-3 8-20,-5 8 1,-1 11 0,6 6-1,-3 4-41,-3 2 0,1 2 0,-5 3 0,0 7 1,0 3 0,-3-3 0,-5 0 0,0-1-24,0-1 1,0 5 0,-2-3 0,-3 1-18,-7-1 1,-4 1 0,-3-5-1,-4 0 23,-6-1 0,2-1 1,-3-6-1,1-2 66,2-4 1,-4-4 0,6-9 0,0-4 45,-1-7 1,9-5 0,5-7 0,1-11-254,1-9 1,-4-8-1,9-4 1,1-3-155,2-3 1,0-3 0,-2-7 0,-2 1 84,2 3 0,2 11 0,4-1 1,2 4 212,2 2 1,7 16 0,-1 7 0,4 8 82,1 4 0,1 10 1,-1 7-1,2 11 328,5 4 0,-3 3 0,6 0 0,0 2-93,1 4 0,-1-4 0,4 2 0,-4-6-886,-2-4 0,6 0 1,-4 4-1,1-4-375,-5-6 1,-4-3-1,1-3 901,3 1 0,-4-1 0,7 0 0</inkml:trace>
  <inkml:trace contextRef="#ctx0" brushRef="#br0" timeOffset="1582">1031 113 7854,'-6'-18'387,"0"1"1,-2 2-1,5 1 1,-3 2 1411,2-1 0,-4 3-1213,2-2 0,0 10 0,6 4-303,0 14 0,0 3 1,0 10-1,0 2-20,0 2 1,0 8 0,0 2 0,0 1-484,0 5 1,0-4 0,0 1 0,-2 3-661,-3 1 0,3 3 0,-4-1 0,4-2-2414,2-3 3294,0 3 0,0-5 0,0 7 0</inkml:trace>
  <inkml:trace contextRef="#ctx0" brushRef="#br0" timeOffset="1748">1031 1039 7854,'-18'0'85,"1"2"110,-1 3 1,7-3 0,-1 6 685,-1 0 0,3-6 0,0 5-710,2 1 0,3 2-753,5 7 0,1-7 1,3-2-1,4-2 582,2 0 0,1-1 0,7-5 0</inkml:trace>
  <inkml:trace contextRef="#ctx0" brushRef="#br0" timeOffset="2016">1275 165 7854,'0'-17'43,"0"-1"1,0 1 865,0-1 0,0 7 1614,0-1-2152,0 8 1,0 6 0,0 14-325,0 5 1,6 2 0,0-3 0,-2 1-361,-2 2 0,-2 9 1,0-5-1,0 2-415,0 0 0,0 6 0,0 6 0,0-3-198,0-1 1,0 0 925,0 4 0,-8-4 0,-2 5 0</inkml:trace>
  <inkml:trace contextRef="#ctx0" brushRef="#br0" timeOffset="2165">1275 864 7854,'-6'12'87,"1"-1"1,-1 1 0,4 5 403,-4 1 0,4-1 0,-6-1 0,3-3 639,-1-1 1,0-6-198,6 5-2429,0 1-394,0-2 1890,8-2 0,9-24 0,10-3 0</inkml:trace>
  <inkml:trace contextRef="#ctx0" brushRef="#br0" timeOffset="2415">1502 270 7854,'0'-17'288,"0"-1"0,0 1 0,0-1 0,0 1 776,0-1 0,0 1 1,0-1 702,0 1-1625,0 7 1,6 4 0,2 12-183,2 6 0,-6 3 0,1 3 0,-3 1-573,-2 5 1,0 3-1,0 8 1,0 0-248,0 0 0,0-1 0,0 3 0,0 2 860,0 2 0,0 7 0,0-3 0</inkml:trace>
  <inkml:trace contextRef="#ctx0" brushRef="#br0" timeOffset="2565">1537 934 8182,'-2'15'0,"-2"-1"451,-1-2 0,-3-3 0,4 5 1,-4-4 496,-1-3 1,3 5-143,-6-6-1260,8 0 1,-2-6-1854,12 0 2307,4 0 0,7 0 0,1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2:27.5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61 996 7868,'-28'0'1405,"5"0"1,14-2 0,10-4-828,15-5 0,11-7 1,14-3-1,5-4-101,5-3 0,3-1 1,3-4-1,1 2-391,-2 2 0,4 8 0,-2-4 0,1 1-421,1 1 1,-8 2 0,-1 9 0,-13 4-1130,-7 1 0,-15 5 435,1-4 0,-19 4 0,-5 2 0,-11 0 430,-5 0 0,-6 0 0,4 0 1,-3 0 619,-3 0 1,0 0 0,0-2 0,4-4 57,2-6 1,-4-3-1,6-3 1,1 1 669,3 0 0,3-1 0,5 1 0,5-1 362,4 1 0,2 5 0,2 2-456,4 3 1,3 5 0,9 11-354,-1 9 0,-5 11 1,-2 0-1,-3 6-142,-3 6 0,-2-2 0,-2 7 0,0 3-160,0 1 1,-6 2 0,-1 1 0,-3-1-299,-4 1 0,-1-7 0,-3-3 1,3-4-802,3-6 1,-1-10 0,7-4 188,2-11 1,10-12-1,5-19 1,5-8-109,1-8 0,7-6 1018,-1-7 0,8-8 0,-4-2 0</inkml:trace>
  <inkml:trace contextRef="#ctx0" brushRef="#br0" timeOffset="335">672 350 8569,'0'-18'1345,"0"1"0,0 5-139,0 1 0,2 7 0,4 0-672,5 8 1,3 7 0,-1 13 0,-1 5-188,2 4 0,-5 4 0,1 3 1,-2 7-171,-4 3 1,-2 3-1,-2 1 1,0 2 95,0 3 0,-8-1 0,-4-6 0,-1-1-368,1-5 0,-2-5 0,9-12-499,1-6 0,10-15 1,7-14-1,7-15-414,3-10 1,6-6-1,-4-2 1,0-3 278,1-3 1,-1 6 0,-4 0 0,1 6 571,-7 4 1,1 14 0,-9-1 436,3 7 0,-6 5 1,2 9 413,-4 7 0,-4 9 1,-2 5-1,-2-1 108,2 0 0,0 4 0,0-4 0,-1 1-1155,1-1 0,2 4 0,2-6-912,0-1 0,2-5 0,4-3 1265,5-3 0,12-15 0,5 3 0</inkml:trace>
  <inkml:trace contextRef="#ctx0" brushRef="#br0" timeOffset="500">1231 839 7839,'-8'12'0,"-2"-1"1045,1 3 1,-7-1-1,6 1 1,1-2 517,3 1 0,4 3 0,2 1-1347,0 1 0,0-1 0,0 1 0,0-1-480,0 0 0,0 1 0,0-1-1018,0 1 0,2-8-39,4-5 1,1-5 0,7-7 0,-4-9 80,-3-5 1,5-16 1239,-6 2 0,8-12 0,-5 3 0</inkml:trace>
  <inkml:trace contextRef="#ctx0" brushRef="#br0" timeOffset="869">1266 525 8472,'7'17'-182,"3"-7"1,8-4 0,1-3 119,4 3 0,4-4 0,8 4 1,0-4 333,0-2 1,-6 0-1,0 0 1,1 0 1180,-3 0 1,-2 0 2006,-8 0-3163,1 0 0,-16 8 0,-8 3 0,-9 7-315,-9 5 1,3-2 0,-6 7 0,0-1 279,-1 0 0,7 0 1,-4 4-1,2-4 133,-1-1 1,7-3 0,7-6 0,2 1-303,4-1 1,4 1 0,8-3-316,10-3 0,1-4 1,12-8-1,4 0-106,4 0 1,2 0 0,-6 0 0,-1 2-265,1 3 1,-7-1 0,-5 8 0,-6 1 346,-5 3 0,-4 1 0,-10 3 0,-6 1 346,-9 3 1,-9 5-1,-9-4 1,-1 2 72,-5 4 1,4-6 0,-4-1-1,4-7-285,2-5 0,6 1 0,4-9-3105,6-6 3216,5-21 0,14-14 0,0-15 0</inkml:trace>
  <inkml:trace contextRef="#ctx0" brushRef="#br0" timeOffset="1134">1929 280 7800,'0'-17'0,"0"-1"0,0-5 0,0-2 0,4-1 1426,8 1 1,1-4 0,17 4 0,1 2 89,2 3 0,2-1 0,-1 11 0,1 0-1141,0 5 1,-2 3 0,-2 4 0,-2 3-388,2 7 0,-5 5 0,-5 7 0,-5 5-45,-5 4 1,-7 4 0,2 2 0,-4 3 103,-2 3 1,-2-4 0,-2 5 0,-4 3-228,-1 1 1,3 3 0,-6-1 0,-1 2-248,-3 4 1,4-3 0,3 3 0,1-6-618,4-5 1,-4-4-1,2-6 1,3-1 1043,1-1 0,2-4 0,0-13 0</inkml:trace>
  <inkml:trace contextRef="#ctx0" brushRef="#br0" timeOffset="1351">2226 1503 8243,'-15'17'2270,"3"0"0,-2 1-864,9-1 0,-1-5 1,4-2 2477,-4-2-2960,4-3 1,-4-5-2795,12 0 292,-4 0 0,8 0-2834,-4 0 4412,-4 0 0,5 0 0,-7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2:23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367 445 8605,'-17'-33'0,"0"2"587,-1 2 1,6 2-1,3-4 1,1 4 126,4 1 1,-4 3 0,1 6 0,-3 1-297,-4 4 1,5 5-1,-3 7 1,-2 2-341,-1 3 1,-3 11-1,1 9 1,-2 0-104,-5 1 0,5 5 0,-4-2 1,5 4-28,6 2 0,-1-8 1,5-2-1,0-2-86,1 1 0,1-1 0,8-7 125,4-5 0,3 3 0,9-8 1,1-3 25,4-1 1,-3 0-1,5 2 1,-2 2-43,1-2 0,-1 4 1,-6-1-47,1 3 1,-9 2-1,-3 5 1,-4 1 44,-2-1 1,0 1 0,-2 1-1,-4 2-167,-5 3 0,-11 5 1,-1-6-1,2-2-772,1-1 0,3-9 0,0-1 969,-1-2 0,1-2 0,-1-6 0</inkml:trace>
  <inkml:trace contextRef="#ctx0" brushRef="#br0" timeOffset="165">263 480 7904,'7'-17'404,"5"-1"1,4 7-1,1-1 1,3-2 377,3-1 0,4-3 0,8 1 0,0 1-194,0 5 0,2-5 1,1 5-1,3-3-638,-2 2 0,-2-1 0,-2 7 0,-2 0-508,-4-2 0,-4 6 0,-7-3 0,-3 5 558,-3 5 0,-5 5 0,-7 8 0</inkml:trace>
  <inkml:trace contextRef="#ctx0" brushRef="#br0" timeOffset="950">577 26 7904,'-12'-10'0,"1"3"1237,-3-1 0,6 8-59,3 0 0,3 13 0,2 13 0,0 1-570,0 4 1,0 4 0,0 5 0,0 7-267,0 4 1,-8 1 0,-4 0 0,-1 1-273,1-1 0,-2 4 1,7-3-1,-1-11-754,0-9 1,4-7 0,10-11 0,6-3-534,3-6 1,5-18 0,1-9 0,4-8 259,2-8 1,-5-8 0,1 2-1,-4 1 611,-1-1 1,-3 2 0,-1 6 0,-2 2 569,1 4 1,-5 4-1,-2 8 1,-2 1 1031,2 4 1,-3 7 0,7 10-455,-2 7 0,-2 9 0,-4 5 0,2 1-423,1 4 0,1-4 0,-6 2 0,0 2-166,0 2 1,0-4 0,0 0 0,-2 0 174,-4-1 1,-1-3-1,-7-8-360,2 1 1,7-9 0,-5-5-498,2-8 0,2-5 1,8-9-1,2-1-423,2-4 1,8-5-1,-3-5 1,5 2 230,1 2 0,1 8 1,-1-2-1,1 3 270,-1 3 1,6-1 0,1 3 0,-3 3 331,-2 6 0,5 4 0,-1 2 0,-2 0 294,-1 0 1,-3 2-1,1 2 1,-1 2 379,1-2 0,-1-2 1,0-2 296,1 0 1,-1-8 76,1-4 1,-8-3-367,-5-3 0,-5 3-311,-5 3 1,-5-1-240,-8 7-309,9 0 125,1 6 0,8 8 1,2 2 68,4-1 1,-2 5 0,5-6 37,-1 1 0,4-3 1,-5 4 175,3-2 1,-6 5-126,2-1 0,-4 3 0,-2 3-66,0-1 0,0 1 0,-2-1 0,-2 1-80,-2-1 0,-7 1 1,1-1-1,-4 0 109,-1 1 1,-1-6-1,1-3-12,0-1 1,-1 4 0,1-6 0,-1-5-37,1-4 0,1-7 0,3-8 0,3-1-353,2-4 0,2 1 1,6-7-1,0 0-464,0 2 1,2-4 0,4 8 0,6 1-1654,3 3 2508,3 1 0,15 1 0,4 0 0</inkml:trace>
  <inkml:trace contextRef="#ctx0" brushRef="#br0" timeOffset="1800">1363 323 7904,'0'-18'2500,"0"1"-438,0 0 0,0 5-545,0 0 0,2 3-1193,4-3 0,-2 12 1,5 12-1,-1 3-295,-4 3 1,-2 7 0,-2 4 0,-2 4-151,-4 2 1,2-6 0,-5 0 0,1 0-341,4-2 0,-4-2 0,2-7-450,2-1 1,4-7-1,6-4 306,6-4 0,1-10 0,3-4 0,-2-3 102,-1-3 0,10 1 1,-9 0-1,0-1 599,1 1 0,-5 1 0,1 4 1900,3 7-1274,2 3 0,-7 4 0,-3 3 1,-2 7-526,2 4 0,-4 1 1,6 1-772,-1-1 0,-3-7 1,8-4-1,1-5-751,3-1 1,1 0 0,1 0 825,-1 0 0,1-5 0,-1-3 0,1-2 539,-1-3 0,-5-1 0,-2 0 0,-1 3 610,1-3 0,-6-1 1,4-3-1,-3 1 461,1-1 0,0 1 0,-6-1 1,0-1-264,0-4 0,0 3 1,0-3-216,0 4 0,0 1-573,0 1 1,0 9 0,-2 8 0,-2 12-38,-2 9 1,-5 0 0,3 8 0,0 2-206,0 2 0,1 8 0,3 0 0,-2-4 7,2-6 0,2 0 0,2-8 0,0-2-135,0-1 0,8-10 0,4-5 0,3-5-308,3-5 1,-1-7 0,2-11 0,3-6 313,1-4 0,0-2 1,-5 0-1,-1 0 511,1 0 0,-9 2 0,-1 4 1960,0 5-1395,-6 13 0,6 17 0,-8 13 0,0 6-157,0 6 0,0 2 0,0 2 0,0 2-197,0 4 0,0 3 0,0 11 0,0 3 63,0 6 1,2 4 0,1 4 0,3 5-101,-2 11 1,-2-7-1,-2 5 1,0-5-162,0-1 1,2-5-1,2 3 1,2-4-20,-2-6 0,-2-18 0,-2-3 0,0-10 103,0-8 1,0-8-429,0-15 0,-8-8 0,-4-18 0,-3-3-109,-3-6 1,1-10-1,-3-3 1,-3-3-228,-6-4 0,-2-1 0,0-2 0,2-3-217,-2-3 1,5 4-1,3-5 1,6 7 79,5 5 0,4 7 1,10 9-1,6 4-273,9 1 0,16 3 0,14 7 0,3 3-550,3 1 0,7 8 0,2-1 0,0 3 1420,-4 2 0,5-8 0,-1-2 0</inkml:trace>
  <inkml:trace contextRef="#ctx0" brushRef="#br0" timeOffset="3082">1800 305 7923,'-6'-17'285,"0"0"125,2-1 1,0 6 0,0 1-37,-2-3 0,1 4 1,5-1-1,2-1-134,3 2 0,-3 1 0,6 5 0,0-4-45,4-2 1,-3 7 0,3-3 0,1 4 48,3 2 0,-4 0 1,-1 0-1,3 0-42,1 0 0,-3 0 0,0 2-108,1 4 0,-3-3 1,0 9-1,-3 2-158,-3 1 0,-2-1 0,-2 1 0,0 5-230,0-1 0,0 1 0,0-3 0,0 0-297,0 1 0,0-1 1,0 1-1,0-1-1269,0 1 1860,0-1 0,0 8 0,0 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2:25.9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52 416 7950,'10'-18'466,"-4"1"0,-4-1 0,0 3 1572,4 3 1,-4 2-1338,3 5 0,-3 10 0,-2 1 1,0 10-679,0 7 1,0 4 0,-2 10 0,-3 2-255,-7 2 1,2 5 0,1-5 0,-1-2-1110,0-2 1,6-4 0,-2-4 1339,5-6 0,-7-4 0,-2-1 0</inkml:trace>
  <inkml:trace contextRef="#ctx0" brushRef="#br0" timeOffset="417">0 84 7950,'0'-18'694,"0"1"1,0 5-1,0 1 279,0-3 1,2 6 0,4 4-877,5 8 1,11 6 0,3 7 0,0 1-361,0-1 0,7-1 0,-3-2 0,4-5-435,2-1 1,-1 4 0,1-7-1,0-1 218,0-2 1,0 0 0,-2 2 0,-4 2 1230,-5-2 1,-11-2 390,-1-2 1,-10 2 0,-2 2-357,-10 1 0,-5 7 0,-3-4 0,1 1-319,-1 5 1,1 2 0,-1 1-1,1 2-159,-1 5 1,3-5 0,1 4 0,4-3-255,3-3 0,1 1 1,8-1-1,2 1-100,2-1 0,13 1 0,0-1 0,7 1-299,5-1 0,-4-5 0,2-1 0,0 3 59,-2 1 0,4 1 0,-8-2 0,-3-3 173,-7 3 1,-5 1 0,-8 3 0,-2-1 309,-4 1 0,-5-1 1,-12 1-1,-5-3-106,1-3 0,-6 1 1,4-5-1,-4 0-571,-2 0 0,8-3 0,2-5 1,0 0 479,-5 0 0,5 0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2:22.4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22 8092,'-12'-6'866,"3"-2"0,1 2 138,4 5 1,10 12 0,4 18 0,1 6-685,1 6 1,-2 6 0,1 13-1,-5 10-357,-4 9 0,4 10 1,0 6-1,-4-44 0,-1-1-354,1 1 1,-2-1 0,-5 43 0,-1-1-1,2-11-1355,2-11 0,2-16 1108,0-13 0,2-22 1,2-15-1,2-19 373,-3-18 0,-1-4 0,-2-10 0,0-1 261,0-3 0,0 5 1,0 1-1,0 3 169,0 3 1,-5 2 0,-1 2-1,2 2 615,2 4 1,2-2-1,0 7-28,0 3 1,2 9 0,6 7 0,7 3-395,6 2 1,11 0 0,-3 0 0,6 0-318,5 0 0,-3 6 1,4-1-1,-2 1-558,2 2 1,-10-6 0,3 4 0,-2-4-1889,-5-2 2405,6 0 0,-6 0 0,8 0 0</inkml:trace>
  <inkml:trace contextRef="#ctx0" brushRef="#br0" timeOffset="198">487 197 8092,'-12'-18'464,"1"3"2292,-3 3-2121,6-4 1,6 24 0,10 2 0,0 13-438,0 10 0,3 6 0,-5 15 0,-2 3-87,-2 1 1,-2 14-1,0-1 1,0 7-461,0 5 0,0-5 0,0-2 0,0-6-556,0-6 1,2-8-1,4-13 1,5-12 904,5-10 0,9 0 0,2-11 0</inkml:trace>
  <inkml:trace contextRef="#ctx0" brushRef="#br0" timeOffset="297">679 860 8092,'8'10'-274,"-6"5"0,6-5 1</inkml:trace>
  <inkml:trace contextRef="#ctx0" brushRef="#br0" timeOffset="930">801 878 8470,'-9'-8'958,"-5"4"1,6-8-214,-1-1 1,5-3-1,-2-1-217,4-1 0,2 1 1,0-1-1,0-1-386,0-4 1,8 3 0,5-3-1,7 4-136,3 1 1,6 8-1,-4 5 1,1 3-19,-1 2 0,-2 0 0,-5 4 0,-1 5-182,1 9 0,-3 5 0,-3 0 0,-6 6 80,-5 4 0,-1 2 0,-1 0 1,-3-2 65,-2-4 0,-8 4 0,1-6 1,-7 1 29,-3-5 0,-2-4 0,3-1 0,-3-3-33,-2-3 1,6-4-1,-3-8 1,5-4-368,1-8 1,7-1-1,1-16 1,2-3-422,5-1 1,1-1 0,2-1 0,2 2 308,3 4 1,5-3-1,7 9 1,1 2 529,-1 1 0,1 5 0,-1 3 0,3 6 1,3 5 1,-4-5 0,5 0 0,-5 2 294,-1 2 1,-1 2 0,1 0-1,-1 0 1066,0 0 0,1 8 0,-1 2-406,1-1 1,-7 7 0,1-5 0,0 5-576,-3 1 0,1 7 0,-6 1 0,2 0-213,-2 0 0,4 4 0,-3-5 0,-1-1-141,-2 2 1,0-7 0,2 1 0,4-7-627,1-4 1,-3-3 0,6-9-93,2-7 1,-5-3-1,3-13 1,-1 0 312,-1 0 1,4 0 0,-8-3 0,-1 7 329,3 4 883,-6 1 0,12 11-25,-8 7 1,-1 9 0,-3 13 0,2 1-239,2-2 1,6-1 0,-5-5-1,1-1-347,0-3 0,6-1 0,-3 2 0,5-6-131,1-5 1,1-1 0,-1-1 0,1-5-877,-1-6 1,0-9-1,3-4 1,1-1-1679,2 1 0,1-4 2460,-7 6 0,1-8 0,-1 3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5:50.2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 70 8144,'-29'-2'0,"2"-2"3507,2-2-2863,2 0 0,15 6 0,8 0 0,11 0-225,11 0 0,3 0 0,6 0 0,0 0-195,6 0 1,0 0 0,8 0 0,-1 0-529,1 0 1,-4-5 0,3-3-1,1 0-499,-1 0 0,1 1 1,2 3-1,-7-2-477,-3 2 1,-8 2 0,-1 2 732,-3 0 0,-10 8 1,-9 3-1,-6 3 547,-6-2 0,-5 3 0,-11-5 0,-3 0-99,-2-5 1,-2-1 0,-4 0-1,2 2 558,2-2 1,1-4 0,-3-4 0,4-2 505,2 2 0,2-3 0,5 1 0,1 0 764,-1-2 1,7 6-1250,-1-4 0,8 14 0,-2 10 0,4 11-393,2 10 0,0 1 0,0 13 1,0 7-344,0 6 0,6 11 0,0 3 1,-2 0-412,-2-5 0,-2-5 0,2-6 1,4-8-293,5-7 1,-1-16-1,2-16 1,1-9 187,3-6 0,1-10 1,1-7-1,-1-10 771,1-10 0,-1-12 0,1 0 0,-1-3 0,0-2 0,1 1 0,-3 5 0,-1 5 48,-2 4 0,-1 2 0,7 2 0,-3 4 921,-3 6 1,5 11 0,-1 6 0,7 4-142,4 2 0,-5 2 0,3 4 0,-2 6-551,1 3 0,7 10 1,-4 5-1,0 3-59,-4 1 1,-9 1-1,-3 0 1,1 0-38,-2 0 0,-2 0 0,-8 0 0,-4 0-68,-8 0 0,0-6 1,-13-4-1,2-3-189,0-7 0,-8-9 0,1 0 1,-3-4-111,-1-2 0,4-8 0,3-6 0,2-5-689,4-4 0,1-8 0,5 0 0,3-6-2572,6-4 3447,4 8 0,18-8 0,3 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5:52.3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333 298 8215,'-2'-18'0,"-2"1"445,-2-1 1,0 1 0,6-1 0,0 1 284,0-1 0,-2 1 1,-2-1-1,-3 3-193,-3 3 1,4-3 0,-5 5 0,-3 0-109,-2 4 0,-3-1 0,-2 1 1,-3 2-128,3 2 0,-4 10 0,2 5 0,1 7-225,3 3 1,1 10 0,3 0 0,1 8-203,3 3 0,7 1 1,-2 4-1,4-3-276,2 3 0,2-7 0,6 1 0,7-2-97,7 0 1,9-9-1,0-8 1,7-5-384,9-1 1,3-9-1,3-3 1,-1-6-197,1-6 1,-1-3 1076,0-9 0,1-7 0,-1-2 0</inkml:trace>
  <inkml:trace contextRef="#ctx0" brushRef="#br0" timeOffset="231">647 228 8048,'-8'-18'1065,"-3"1"0,-3 5 0,1 0 191,1-1 0,8 7-833,-2 6 0,10 8 1,2 9-1,0 3-56,2 3 1,-5 4-1,7 8 1,0 2-182,-1 4 1,-3-3 0,4 7 0,0 0-517,-1-1 0,-5 1 0,4 4 0,-2-5-1436,0-1 1,0-4 0,-5-8 683,5-2 1,-2-18-1,6-9-426,-2-21 1508,-3-8 0,-5-31 0,0 3 0</inkml:trace>
  <inkml:trace contextRef="#ctx0" brushRef="#br0" timeOffset="449">647 210 8163,'-17'-35'0,"-1"2"629,1 4 1,-1-2 0,3 8 268,3 1 0,6 5 0,12 5-364,6 7 0,3 3 0,5 2 1,1 0-73,2 0 1,8 5 0,-2 3 0,4 2-350,2 3 0,0 5 0,0 3 0,0 5-184,0 1-1,-6-4 1,-2 6 0,-1 2 15,-5 2 1,-9 8-1,-7 2 1,-3-1-329,-2 1 0,-7 5 0,-7-3 1,-7 2-93,-8-1 0,-4-7 0,-2 0 0,0-8-243,0-8 0,2 0 0,4-5 0,5-8-89,5-6 0,7-12 1,3-4 807,1-3 0,2-18 0,6-4 0</inkml:trace>
  <inkml:trace contextRef="#ctx0" brushRef="#br0" timeOffset="699">1154 123 8048,'0'-18'0,"0"7"1788,0-1-710,0 0 1,5 11 0,1 8 0,-2 11-746,-2 5 1,4 8 0,0 0 0,-2 6-418,-2 4 0,-2 7 1,0-3-1,0 1-260,0 1 1,0 0-1,0 5 1,0-2-441,0-3 1,0-4 0,0-10 0,0-4-409,0-6 1,1-11-1,3-8 1192,2-8 0,8-21 0,-5-12 0</inkml:trace>
  <inkml:trace contextRef="#ctx0" brushRef="#br0" timeOffset="817">1293 437 8048,'6'-17'271,"0"-1"0,-2 1 498,-2-1 0,0 7 0,4-1-174,5-2 1,-1 7-1,2 1 1,1 4-463,3 2 1,1 2 0,3 4 0,1 3-696,2 1 0,0 6 1,-5-5-1,-1 3-724,1-2 0,-1 1 1286,1-7 0,7 8 0,2-5 0</inkml:trace>
  <inkml:trace contextRef="#ctx0" brushRef="#br0" timeOffset="1017">1608 123 8048,'-18'-10'1517,"7"-3"-86,-1 7 0,8 2 0,-2 10-679,4 5 1,2 13 0,0 7 0,0 6-439,0 3 1,0 11-1,0-1 1,0 8-227,0 5 1,0 1-1,0 5 1,0-1-636,0-4 0,0-3 0,2-9 0,2-2-1738,2-3 0,8-6 2285,-3-12 0,12-4 0,5-8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5:50.8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540 576 8095,'-26'-17'357,"-1"-1"0,-2 3 0,2 3 1,0 6-1,0 5 0,-4 1 533,-2 0 0,-2 0 0,0 1 0,0 5-333,0 6 0,0 3 0,2 3 1,4-1-152,6 1 1,3-1 0,5 1-455,3-1 0,6-5 1,12 0-66,6 1 1,9-5 0,4-2-1,2-4 25,4-2 1,2 0 0,0 0 0,-2 0-5,-1 0 0,-3 5 0,2 3 0,-6 2 82,-3 4 0,-3 1 0,-1 3 0,-5-1-15,-5 0 1,-4 3 0,-2 1 0,-2 2-255,-4-1 0,-4 3 0,-9-4 0,-2-3-487,-3-5 1,-1-9-1,4 2-15,-2-4 0,1-4 1,11-4-1,5-7 252,4-9 1,6-5 0,5-8-1,11 0 422,5 0 0,4 1 0,6 1 0,0 1 495,0 3 0,2 2 1,2-2-1,3 6 153,3 3 0,-6 11 1,1 3-1,-3 4 15,-2 2 0,-6 2 1,-1 4-1,-3 5-112,-4 5 1,-1 1-1,-5 1 1,-1-1-265,-3 1 1,-7-1 0,2 1 0,-4-1-33,-2 1 1,-8-1-1,-3 1 1,-7-3-133,-5-3 0,1 3 1,-5-3-1,0 3 16,0 3 0,0-8 1,-4-5-1,4-3-335,1-2 1,3 0 0,6-2 0,-1-3-695,1-7 0,1-13 0,4-8 0,7-8 997,3-4 0,2-9 0,0-8 0</inkml:trace>
  <inkml:trace contextRef="#ctx0" brushRef="#br0" timeOffset="218">854 0 11641,'-10'2'3068,"6"4"-2623,8 5 1,0 13-1,6 5 1,-2 6 140,-4 6 0,-1 11 0,1 12 0,2 6-494,-2 6 1,-4 1 0,-4 7 0,-2-7-681,2-5 1,2-6 0,2-16-617,0-3 1,0-16 0,2-19 131,4-16 1,4-18 0,7-7-1,1-4-1481,-1-2 2553,1-7 0,7-3 0,2-7 0</inkml:trace>
  <inkml:trace contextRef="#ctx0" brushRef="#br0" timeOffset="617">1116 507 8063,'0'17'995,"0"-5"1,0-1 0,0 3-284,0 1 1,0 3-1,0-1 1,2 1 103,4-1 0,-4 1 1,3-1-1,-1 1-517,2-1 0,-4-5 0,6-1-333,0 3 0,1 0 0,9-3 0,-1-5-320,1-4 0,-5-2 0,3-2 1,3-2-421,1-2 1,5-7-1,-2 1 1,0-3 234,3-3 1,-7 1 0,4-1-1,-3 1 379,-3-1 0,1 3 0,-1 1 0,1 3 178,-1-3 0,-1 4 1,-3 1-1,-1-1 299,1 0 1,1 4 0,0-5 66,-3-3 1,-7-1-1,4-1 1,-2 2 256,0 3 0,-1-1 0,-5-5 0,-2 1 138,-3 5 1,1-3-1,-8 6-303,-2-2 0,-1 7 1,-2-3-1,-1 4-70,1 2 0,-1 2 0,3 4 0,1 5-257,2 5 0,3 7 0,-5 2 0,4 0-159,3 1 1,1 5 0,6-2 0,0 4-486,0 2 0,2 0 0,2 2 0,5-1-865,7-1 0,-3 4 0,13-12 1,-1 1-636,4-5 0,4-10 1995,2-1 0,8-8 0,1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4.9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1 225 8034,'9'-8'1325,"1"6"-755,-4-3 0,-2 3 1,7 2-143,3 0 0,-4 0 1,1 0-236,3 0 0,1-6 0,3 0-226,-1 2 1,1-6 0,-1-1 0,1-3-217,-1 3 1,6-5 0,1 4 0,-3-3-57,-1-3 0,-3 1 0,0-1 0,-1 1-765,-4 0 1,3 7 413,-3 4 1,-4 6 0,-5 6 655,-6 6 0,-7 19 0,-8 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2.9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138 435 8011,'-17'0'1905,"-1"-6"-1420,1 0 1,7-1-98,4 1 0,6 4-485,6-4 0,-2 4-597,7 2 0,-5 8 694,6 4 0,-8 3 0,4 3 0</inkml:trace>
  <inkml:trace contextRef="#ctx0" brushRef="#br0" timeOffset="1070">260 156 7700,'0'-18'42,"0"1"0,0-1 680,0 1 0,0 5 1,2 0 317,4-1 1,-4-3-116,4-1 0,-12 7-633,-6 4 1,-3 6 0,-3 6-1,1 8-87,-1 7 0,-1 6 1,-2 10-1,-3 4-60,3 5 1,2 13 0,1 5 0,1 4-259,-1 2 0,7-1 0,1 1 0,2-2-218,4-4 0,4 0 0,6-9 0,6-7-206,3-3 0,5-7 0,1-8 1,4-9-105,2-7 0,3-7 0,6-7 1,3 0-305,2 0 0,-6-7 945,-6-5 0,0-11 0,6-5 0</inkml:trace>
  <inkml:trace contextRef="#ctx0" brushRef="#br0" timeOffset="1900">417 487 8043,'-17'-15'0,"0"1"690,-1 3 1,8 5 237,5-6 1,5 8 0,5-1-497,7 3 1,-2 9 0,1 7 0,1 5-239,-2 5 0,5 7 0,-5-2 0,0 4-124,-5 2 0,3 0 0,-2 1 0,-2 3-73,-2 2 0,-2 0 0,-2-4 0,-2 1-103,-2 3 1,-5-8 0,3-10-1,0-3-169,0-3 0,2-11-3,6-12 1,0-13-1,2-20 1,4-4-106,6-1 1,3-3 0,3-5 0,-1 1 111,1 5 0,-7 3 0,1 10 0,2 4 443,1 6 0,-3 5 0,-1 7 21,3 5 1,-4 6 0,-1 8-1,-1 9-4,-4 10 1,0 6 0,0 0 0,2-2 71,-2-2 0,-2 0 1,-2 6-1,0 0-158,0 0 1,0-6-1,0-1 1,0-3 12,0-4 0,0-1-92,0-3 1,0-9 0,0-8-226,0-10 0,7-13 1,3-6-1,2-6-130,-1-6 0,-1 4 0,4-2 0,-3 6 182,3 4 0,-5 8 0,1-2 1,0 3 173,0 3 1,-5 7 76,7 4 1,-8 12 0,2 6 0,-4 3-122,-2 3 1,0 7 0,2 2 0,2 2-267,1 0 1,1-7 0,-4 1 0,2-4-841,2-1 1,7-3 665,-1-3 1,-2-4 0,1-8 447,3 0 1,0-8 0,-1-4 0,-3-3 169,-2-3 0,5-5 0,-1 0 0,3 1 421,3 3 1,-7 7-1,1 1 1,2-3-142,1-1 0,3 3 1,-1 2-1,1 2-93,-1 5 0,6 1 1,1 2-270,-3 0 0,-2 2 1,-3 3-27,-4 7 0,-5 4 0,-9 3-29,-3 4 0,1-3 0,-8 3 0,-3-2-29,-7 3 1,3-5 0,-6 4 0,1-3-101,1-3 0,0-1 0,5-5 0,1-5-965,-1-4 0,9-4 229,3-4 843,4-11 0,17-10 0,5-8 0</inkml:trace>
  <inkml:trace contextRef="#ctx0" brushRef="#br0" timeOffset="2269">1605 435 8026,'-8'-12'1005,"-3"1"0,-3 5 0,0-4-346,3 2 1,5 3 0,-6 7-111,-1 3 0,-3 5 1,-1 10-1,-1 1-241,1 2 1,1 14-1,3-2 1,1 4-182,-1 3 1,3-3 0,0 6-1,2-2 56,5-5 1,1-1-1,2-4 1,2-4-72,3-5 1,5-7 0,7-5 0,3-8-365,3-8 0,-3-8 1,5-13-1,-2-10-263,0-10 0,6-13 1,-5-4-1,-3-2 155,-1 0 0,-3 2 0,0-4 0,1 4 123,-1 2 1,-7 9-1,-4 10 1,-4 6 348,-2 6 0,-2 12 214,-4 11 1,2 18-1,-7 9 1,-1 8-104,2 8 1,-3 8-1,7-3 1,2 3-188,2 4 0,2 1 0,0 0 0,0-1-346,0-2 1,8-9-1,3 3 1,5-4-1248,1-2 0,3-8 1557,3-4 0,12-3 0,10-3 0</inkml:trace>
  <inkml:trace contextRef="#ctx0" brushRef="#br0" timeOffset="2576">2269 453 7878,'-18'0'0,"-1"0"1538,-4 0 0,11 1-395,0 5 0,10 4 1,8 9-1,6 5-592,3 5 0,-3 6 0,0 5 0,-1 7-361,-1 3 1,4 11 0,-7 3 0,1 6-448,0 5 1,-2 7 0,-6 9 0,0 2-210,0-2 0,0-9 0,0-7 0,-2-5-1032,-4-6 0,4-19 673,-4-16 1,4-31 0,2-17 0,2-18 173,4-16 0,-4-9 1,4-11-1,-4-7 651,-2-5 0,0 1 0,0-11 0,0 8 0</inkml:trace>
  <inkml:trace contextRef="#ctx0" brushRef="#br0" timeOffset="2760">2251 557 7878,'0'-46'0,"0"1"739,0 2 0,2 5 0,4 7 0,8 5 144,7 7 0,0 0 0,6 13 0,1 2-529,-1 2 0,2 6 0,4 5 0,-2 11-276,-2 5 1,-8 4 0,3 8 0,-7 2-142,-5 2 1,-3-1 0,-5-5-1,2 0-210,-2 0 0,-10 0 0,-5 0 1,-7 0-341,-5 0 1,1-2-1,-5-4 1,0-4-181,0 0 1,-2-11-1,-4 2 1,4-7-757,5-5 1549,5-10 0,2-11 0,-1-10 0</inkml:trace>
  <inkml:trace contextRef="#ctx0" brushRef="#br0" timeOffset="2968">2845 191 7878,'17'0'637,"1"0"1,-1 0 305,1 0 0,5 0 1,2 1-1,3 5-214,3 6 0,4 9 0,3 5 0,3 1-136,-2 4 0,-2 9 0,-2 7 1,-2 4-299,-4 1 1,-6 2 0,-11 3 0,-8 3-37,-8 2 0,-14 2 0,-11 4 0,-6-4-662,-6-6 1,3-6-1,-9-3 1,-3-5-1103,-7-1 1,3-4 0,-4-12 1504,3-9 0,3-1 0,0-7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8.7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 18 7933,'-9'-8'608,"-7"6"-316,4-4 0,7 5-166,5 1 1,7 5 0,9 3 0,-3 2-400,-1 3 0,0 3 0,5 1 0,1 1 273,-1-1 0,1 9 0,-1 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8.8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18 7933,'-18'0'428,"8"-8"0,5 6 1,10-4-389,7 4 0,4 2 1,3 0-1,2 0-891,3 0 0,5 0 851,-6 0 0,16 0 0,-2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9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131 106 7891,'-35'0'0,"6"0"0,1 0 584,3 0 1,12-2 0,15-2-331,13-2 0,5-6 0,9 6 0,2 1-195,2-3 1,7 4-1,3-6 1,0 3-591,-1 3 0,7-4 0,-4 2 0,-1 0 531,-3-2 0,4 7 0,-1-7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9.4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26 7891,'-29'-10'219,"0"5"0,7 1 513,-1-2 0,11 12 1,6-1-1,5 11 71,1 7 0,7 4 0,3 10 1,2 4-432,-1 6 0,-5 3 0,4 4 0,-2 5-284,-5 5 1,-1 4 0,-2 1-1,0 1-236,0 0 1,-2 4 0,-1-6 0,-3-12-556,2-11 0,4-12 0,6-10-432,5-11 0,7-18 1,5-12-1,6-9 474,4-6 1,2-9 0,0-5 0,0-3 660,0-3 0,0 1 0,0-1 0,0 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39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 7744,'17'-12'99,"1"1"1,-1 7 701,0-2 0,-7 12 0,-2 6 0,-2 3-161,0 3 0,-1 1 0,-5 2 0,0 5-362,0 1 1,0-4 0,0 4 0,0 0-340,0 0 1,0 1-1,0 3 1,0-4-906,0-2 1,0 4-841,0-6 1,0-9 1805,0-14 0,0-15 0,0-13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40.3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16 8855,'-18'-10'2180,"11"4"-2143,7 12 0,7 4 0,13 7 1,1 2-216,2 5 1,1-3 0,-5 6-1,3 0-441,1 1 0,0 1 1,-4 6-1,1-2 169,-3-4 1,5 2-1,-11-6 1,3 0 445,-2 0 0,1-1 1,-7-7-1,-2 3 211,-2 3 0,-2-4 1,0 5-1,0-5 433,0-2 0,-2 1 0,-2-1 0,-4 1-13,-1-1 1,5 7 0,-4-1 0,2-2 220,0-1 1,0-3-814,6 1-381,0-9 1,6-9 0,2-11 0,2-5 69,3-1 1,1-3 0,-1-1 0,-1-2 112,2 1 1,-5 3 0,3-1 0,0-1 360,-3-2 0,5 5 1,-6 7 131,1-3 0,-3 1 1,4-1-100,-2 2 0,-1 8 0,-3 1 0,2 6-19,-2 9 0,-2 9 0,-2 5 0,0 1 20,0 4 0,0 2 1,-2 2-1,-2 0-83,-2 0 0,1-2 1,5-2-1,0-4-297,0-2 0,0-7 0,1-9-253,5-1 0,-2-2 1,8-8-1,-1-4-130,-1-6 1,6-9 0,-5-4-1,3 0 165,-2-1 1,1 3 0,-5 6 0,0-1 340,-1 1 1,5 5 0,-4 2 256,2 3 1,-5 1 0,5 8 164,-2 4 1,-2-3 0,-4 9 0,1 2-7,3 1 0,8 3 0,-4-1 0,1-1-257,1-5 0,-1 3 0,9-6 0,1-1-235,3 1 0,1-2 0,-4-6 1,4 0-152,2 0 0,-3-8 1,3-3-1,-2-7-28,-3-5 1,-1 3-1,-2-5 1,3 2 188,-1 0 0,-11-6 0,5 5 0,-5 3 299,-6 1 1,-2 3 160,-2 0 0,-8 5 0,-4 2 0,-3 2 169,-3 5 0,1 3 0,-1 5 1,1 7 174,-1 4 1,-5 7 0,0 0 0,2 0-336,1 3 0,5-1 0,1 6 0,4-4-254,3-2 1,1 4 0,6-3 0,2-1-468,3 0 1,7 4 0,11-6 0,8-3-1352,8-7 1,0 1-1,8-8 1694,1-2 0,10-2 0,4-2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41.0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71 7805,'-18'0'1209,"7"-8"0,1-4-760,2-3 0,2 3 0,8 2 0,4 2-35,6 5 0,11 1 0,6 2 1,4 2-63,2 3 0,6 5 0,0 8 0,-3 1-216,-1 4 0,4 4 1,0 8-1,-4 2-96,-6 4 1,-6-2-1,-10 7 1,-1 5-71,-2 5 1,-10 0-1,-4 6 1,-14-1-55,-11-5 1,-8-4 0,-4-5 0,-1-6 81,1-5 1,-6-6 0,0-5 0,-1-4 98,-1-5 1,14-5-1,0 1 1,6-6 158,6-4 0,1-4 0,5-4-73,3-6 1,4 3 0,10-1-1,4 2-218,6 4 0,11-3 0,6 1 0,4 2-328,2 2 0,8 2 1,3 0-1,5 0-253,1 0 0,7 0 0,1-2 0,2-2-778,4-2 1,0-5 1393,-2 5 0,4-16 0,-6 3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41.6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35 228 7912,'-11'-18'0,"1"1"224,2 0 1,2-1 0,6-1-343,0-5 1,8 5 0,4-2 0,3 5 508,3 4 0,-1 3 1,3-5-1,1 4-120,2 3 1,1 1 0,-7 6 0,0 0-227,1 0 0,-1 0 0,1 2 0,-1 4 91,1 5 0,-7 3 0,1-1 0,0-1-21,-3 2 0,7-5 1,-4 3-36,3 2 1,3-5 0,-1 1-168,1-2 0,-7-2 0,1-6-242,1 0 1,3 0-1,1 0-239,1 0 1,-1-2 0,1-2-440,-1-2 0,-5-6 1007,0 6 0,-9 1 0,5-3 0,-8-2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44.7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71 700 7833,'-18'0'472,"1"-8"0,1-4-198,4-3 1,5-3 0,7-1 0,0-3 17,0-1 1,2-6 0,3 4-1,7 0 58,4-1 0,3-3 0,4 6 1,4 2-124,1 1 0,5 5 1,-4 1-1,2 4-145,-2 3 1,4 1 0,-4 8 0,2 4-135,-2 5 0,-2 5 0,-5 3 0,-1 4-86,-5 6 0,-1-1 0,-9 1 0,-2 4-3,-2 6 1,-4-3 0,-4 7-1,-6-2 86,-3 0 1,-5-3-1,-1-7 1,-4-3 65,-2-3 1,3-2 0,-5-5-1,0-3 82,2-3 1,-4-4 0,8-8 0,-1-4-121,-1-8 0,6-2 1,-5-13-1,7 0-192,5 0 0,-3-2 0,5-6 0,0 0-69,5 0 0,-3 2 0,2 4 0,2 6-458,2 3 0,4 3 0,4 1 746,6 5 0,3 3 0,3 8 0</inkml:trace>
  <inkml:trace contextRef="#ctx0" brushRef="#br0" timeOffset="1567">996 141 7827,'-8'-10'710,"-1"0"1,-9 6-521,1-1 1,-1-1 0,1 8 0,-1 3 325,1 7 1,5 4 0,1 3 0,-3 2 6,-1 3 0,-3 9 0,1 0 0,-1 7-399,1 5 1,7 2-1,2 5 1,2 0-69,1 1 0,-1-1 0,6 1 1,2-3-277,3-3 1,5-5 0,8-7 0,-1-2-583,1-4 0,5-11 0,2-12 0,0-4 59,1-2 1,5 0 0,-4-4-1,2-6-727,0-8 1470,-8-11 0,12-6 0,-6-9 0</inkml:trace>
  <inkml:trace contextRef="#ctx0" brushRef="#br0" timeOffset="1917">1223 106 7827,'0'-18'227,"-6"1"0,1-1 166,1 1 1,4 5 0,5 3 0,7 1 169,4 4 1,1 2-1,1 2-435,-1 0 0,1 2 0,-1 2 0,-2 4-93,-3 1 1,2 3 0,-8 5-1,-3 1-24,-1-1 0,-2-3 0,0 1 1,-2 5 31,-3-1 0,1 1 1,-8-3-1,-2 1 89,-1-1 0,-2 0 0,-1 1 1,3-1 106,3 1 1,-4-1-60,5 1-73,3-1 0,2-1-87,12-5 1,-2-3-1,7-6-49,3 4 0,0-2-184,-3 7 1,3 1-1,-8 6-74,-2-1 0,-2 0 1,-2 1-1,-2-1-201,-4 1 0,2-6 0,-8-3 0,1 1-427,1 0 0,-6 1 915,5 7 0,-5-9 0,-1-1 0</inkml:trace>
  <inkml:trace contextRef="#ctx0" brushRef="#br0" timeOffset="2283">1311 874 9365,'0'10'3770,"1"-2"-3174,5-8 1,-2 0-1,8 0-343,1 0 0,-3-2 1,2-6-1,-1-8-225,-1-5 1,6-10-1,-5 0 1,5-6-190,1-4 1,1-9 0,-1-1-1,1-7-102,-1-4 0,1 6 1,-3-2-1,-1 5 40,-3 7 0,-1 3 0,4 12 0,-5 6 272,-1 7 0,6 12 0,-3 1 82,5 3 0,-5 4 1,1 1-1,2 5-52,1 2 1,3-4 0,-1 3 0,1-1-249,-1-4 0,1-2 0,-1-2 0,0 0-264,1 0 1,-1 0 0,1 0 0,-1 0-1339,1 0 0,-1 2 1771,1 4 0,-1 4 0,1 7 0</inkml:trace>
  <inkml:trace contextRef="#ctx0" brushRef="#br0" timeOffset="2617">1782 472 8261,'-17'2'779,"-1"4"0,6-4 1,3 6-1,-1-2-313,0 0 0,6 7 1,-1-1-249,3 3 0,2 3 0,0-1 0,0 1-77,0-1 1,0-5-1,0-1 1,0 3-107,0 2 1,2-1 0,2-1-501,1-3 1,9-7 147,-2 2 1,-3-6 0,3-6-1,0-5 63,-3-5 0,7-3 0,-5-3 0,3-1 129,-2 2 0,3 3 0,-5 5 0,2 1 329,-1-2 0,-5 5 0,6-1 302,1 2 1,-3 2-322,2 6 1,-7 0-1,5 2 1,-2 4-265,-4 6 0,-2-2 0,-2 1 1,2 3-425,3 1 0,-3 3 0,4-1-2253,-4 1 2756,-2-9 0,8 7 0,2-6 0</inkml:trace>
  <inkml:trace contextRef="#ctx0" brushRef="#br0" timeOffset="2866">2341 176 7827,'10'-18'807,"5"8"0,-3 5 0,3 3-86,3 2 0,-1 0 0,3 2 0,1 3-33,2 7 1,8 6-1,-4 5 1,3 6 28,-1 4 0,-8 8 0,2 1 1,-3 5-147,-3 7 1,-7 1 0,-6 7 0,-10 0-360,-12 0 1,-7-4 0,-12 2 0,-1-5-763,-3-11 0,-8-7 0,5-8 1,-3-6-679,1-3 1,7-5 0,0-3 0,8-8 1227,8-8 0,-5-6 0,1-7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1:28:09.5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563 131 8711,'-8'-33'0,"-2"4"588,1 5 0,-5 5-136,8 2 0,0 9 0,6 8 97,0 10 1,-1 13 0,-3 10 0,-4 10-230,-2 9 1,-1 14 0,-7 6 0,-1 13-277,-5 12 0,12-40 1,-1 3-1,-3 2 0,-1 2 1,1 2-1,-1 2-174,-1 2 1,-1 1-1,-1 4 1,0 2 0,0-1-1,1 1 1,-2 1 0,1-1-307,0-1 1,1-1 0,2-6 0,-1-4 0,3-12 0,-1-3 0,-9 36-701,6-20 1,1-22 319,18-32 0,4-24 816,13-34 0,5-1 0,-5-5 0,-3-5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5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393 0 8192,'-18'10'2487,"1"-4"-1271,7-4-930,-6 5 1,13 1 0,-7 6 0,2-3-194,4 3 1,-4-4 0,1 1 0,-1 5-133,0 5 0,-5 0 0,1 7 0,-4-1 25,-1 0 1,-3 2-1,-1 6 1,-4 2-99,-2 4 1,5-5 0,-1 3 0,4-6-626,1-4 0,1-7-138,-1 1 1,11-13 0,7-10 323,9-10 0,13-11 0,1-5 0,-2-1 551,-1-4 0,3-2 0,0 0 0,-1 4 0,-3-4 0,-2 6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6:50.5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385 280 7957,'-12'-16'187,"3"3"0,-1 1 375,0-1 1,4 5-1,-3 0 1,-1 2-122,0 1 0,-1-1 0,-7 6 0,1 2 37,-1 3 0,-1 7 0,-3 11 0,-1 6-85,2 4 0,-4 4 0,-1 4 0,1 6-224,0 3 1,4 3-1,7 1 1,4 2-247,3 2 0,1-1 1,6-11-1,2-5-212,3-4 1,13-10-1,11-4 1,4-5-346,2-7 0,6-3 0,1-8 1,1 0-152,0 0 0,3-6 0,-3-1 0,0-3-437,-1-4 0,-3-1 1222,-10-3 0,12-7 0,-4-2 0</inkml:trace>
  <inkml:trace contextRef="#ctx0" brushRef="#br0" timeOffset="535">664 332 7959,'0'-17'692,"-2"1"0,-1 3 1287,-3 1-1554,0 1 1,8 3-1,2 10 1,3 11-211,3 9 1,-6 9 0,4-2 0,-2 6-194,-1 5 0,1 1 0,-6 8 1,0 1-260,0-1 1,0 5 0,0 4 0,-2 0-231,-3 3 0,1-15 0,-6 1 0,2-8-262,4-5 1,2-12 0,2-11 273,0-12 1,0-13 0,0-23 0,0-6 191,0-9 1,2-8 0,2-12 0,2-2 206,-2-1 0,-2-3 0,-2 4 0,0-1 307,0 1 1,-6 10 0,-2 6 0,0 5 433,1 7 1,1 11 0,6 11-88,0 5 0,2 9 0,4 5 0,5 3 22,5 2 0,3 7 1,3 7-1,3 5-348,2 5 1,0 7 0,4-2 0,-2 4-123,2 2 0,-4 2 0,1 1 1,-3 3-2,-4-2 0,-7 4 0,-4-3 0,-1-1-161,1-2 0,-6 4 1,0 0-1,-10-1-167,-12 3 0,-1-4 1,-8 7-1,0 3-300,-1 1 0,-1-5 0,-4-6 1,2-6-528,2-4 0,8-16 0,-2-1-158,3-8 1,11-18 1163,3-3 0,4-20 0,2 0 0</inkml:trace>
  <inkml:trace contextRef="#ctx0" brushRef="#br0" timeOffset="900">1101 228 11025,'10'7'533,"5"3"0,-5 9 0,2 5-345,-1 5 0,-5 6 0,4 7 0,-3 9-150,-3 5 1,-2 12-1,0 0 1,2 4-205,2-4 0,0-2 0,-6-14 0,0-5-943,0-3 0,8-22 412,3-5 0,-1-27 0,1-15 0,1-12 289,-2-9 1,0-5-1,-7 1 1,5 1 338,2 3 0,-4 1 0,3-1 0,1 7 200,0 8 0,-4 4 0,3 5 0,1 1 520,0 5 0,1 7 0,7 9 43,-1 0 0,7 2 0,1 3 0,0 5-403,0 0 0,4 3 1,-3-7-1,1 0-453,4 2 1,0-6 0,0 2 0,-2-6-421,2-4 0,-6-8 0,-1 5 0,-5-3-61,-2 0 0,-7 1 0,-2-7 0,-2 1 643,0-1 0,-1 1 0,-12-8 0,-3-3 0</inkml:trace>
  <inkml:trace contextRef="#ctx0" brushRef="#br0" timeOffset="1082">1782 193 7959,'-2'-29'75,"-2"1"1,-2 3 472,3 4 1,1 1 0,2 3 1702,0 0-1558,0 7 0,0 10 1,0 13-1,2 9-180,3 7 0,-3 6 0,4 6 0,-4 5-252,-2 5 0,0 7 0,0 2 1,0 2-321,0 4 0,-2 4 0,-2 6 1,-4 3-79,-1 1 0,-1 3 1,-4-5-1,5-1-1067,1 1 0,-4-12 1,7-14 1203,1-9 0,10-14 0,3-4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07.0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1 367 8228,'2'12'1517,"3"0"0,5-7 0,8 5-1417,-1-2 0,2-2 0,3-6 0,3 0-246,2 0 1,2-2 0,6-2 0,0-4-489,0-2 1,-2 1 0,-2-5 0,-4 2-637,-2-1 1,-1 3 1269,-7-1 0,1-1 0,-1-6 0</inkml:trace>
  <inkml:trace contextRef="#ctx0" brushRef="#br0" timeOffset="216">315 53 7790,'-16'-2'842,"3"-2"1908,1-2-2251,1 0 1,1 8 0,4 4 0,4 6-173,2 3 0,0 9 0,0 1 0,0 0-246,0 0 0,0 6 0,0 0 1,0 6-195,0 4 0,0 8 0,0-3 0,0 5-332,0 1 0,-6 0 0,0 1 0,3-3-547,1-3 0,2-5 1,0-9-15,0-3 1,7-13 1005,5-11 0,11-20 0,5-5 0</inkml:trace>
  <inkml:trace contextRef="#ctx0" brushRef="#br0" timeOffset="399">612 367 7790,'0'18'875,"0"-1"1,0-5 0,0 0 0,0 1-412,0 3 1,0 1-1,0 1 1,0-1-278,0 0 0,0 3 0,0 1 0,0 4-282,0 3 1,0-7-1,0 2 1,0-1-781,0 1 1,0-10-171,0 5 0,0-14 0,0-6 1045,0-14 0,0-17 0,0-11 0</inkml:trace>
  <inkml:trace contextRef="#ctx0" brushRef="#br0" timeOffset="1167">682 1 7908,'2'17'-4,"3"0"0,5 1 1,6-1-85,-5 1 1,3-1 0,-6 1 0,-1-1-148,1 1 0,4 1 1,-4 2-1,-1 3 60,1-3 0,0-1 0,-4-3 0,2 0 321,-2 1 1,3-1-1,-1 1 443,-2-1 1,0-1 0,0-3 472,2-1 0,-1 0 0,-5 5-239,0 1 1,0-1 0,0 1-622,0-1 1,0-5-1,2-3-488,4-1 0,-2-2-158,8-6 0,-1-2 1,7-4-139,-1-5 1,-5-7 0,0-3-1,1-3 352,3 3 0,-5 2 0,-1 1 0,0 1 322,-1-1 0,-5 7 1,4 1 316,0 2 1,-4 2-1,5 8-22,-1 4 0,-2-2 1,-6 8-1,2 1-188,4 3 0,-4 1 0,3 1 0,-3-1-203,-2 1 1,0-7-1,0 1-111,0 1 1,2 1 0,2 0-515,2-3 1,2-7 18,-2 2 1,-2-4 143,7-2 0,-5 0-19,6 0 1,-7-2 249,7-4 0,-6 2 0,6-5 137,1 1 0,-3 2 240,1 6 0,1 0 55,6 0 0,-1 0 0,1 0-127,-1 0 0,0 0 1,1 0-1,-1 0-1,1 0 1,-1-2-1,1-2 1,-1-4 54,1-1 0,-1-3 1,1-5-1,-1-1 62,1 1 0,-9-1 0,-1 1 0,-2-1 113,0 1 0,1 1 0,-3 3 1,2 1 189,-2-2 1,-2 5 0,-4-1-15,-4 2 1,-4-3-1,-7 5-1,0 2 0,5 10 0,0 5 0,1 5-197,1 1 1,-6 7 0,7 1 0,-3 0-197,0 0 1,9 6 0,-3-3 0,4 1-144,2 0 0,0-2 0,2 4 0,4-4-595,5-2 0,7 5 0,3-7 0,4-4-653,2-5 1310,10 1 0,0-13 0,6 6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06.5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 18 7821,'-11'-10'804,"-1"5"1,10 3-1,2 2-918,10 0 1,0 5 0,1 3-1,1 2-430,-2 3 1,5 3 0,-5 3-800,0 5 1343,5-13 0,-13 20 0,6-11 0</inkml:trace>
  <inkml:trace contextRef="#ctx0" brushRef="#br0" timeOffset="117">60 263 7821,'-11'0'0,"1"2"0,0 1 2441,1 3-1217,5 0 1,-2 2-1233,12 3 1,-2-3 0,7 0 0,3-2-582,1 0 1,9 5-1,-1-5 589,-2-2 0,14 6 0,2-1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04.8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176 35 8132,'9'-7'981,"-3"-5"0,-6 4-402,-6 2 1,-3 5 0,-9 1-214,1 0 0,-1 7 1,1 5-1,-1 3-134,1 3 1,1 1 0,3 5-1,3 5-122,2 4 1,-3 4 0,5 1 0,2 5-164,2 2 1,2-1-1,0 5 1,2-5-185,4-1 1,3-2 0,11-6 0,1-2-222,2-4 1,7 0 0,-5-10-1,2-5-117,4-4 0,2-4 1,4-6-1,2-2-465,1-4 1,1-4 1039,-6-7 0,8-16 0,1-4 0</inkml:trace>
  <inkml:trace contextRef="#ctx0" brushRef="#br0" timeOffset="217">612 140 9385,'-10'-2'400,"5"-4"1,10 3-1,7-7 1,4 2 56,1 4 1,6-3 0,3 1 0,-1 2-827,0 2 0,6 2 0,-2 0 0,2 0-82,-2 0 0,2 8 0,-7 3 0,-3 5-532,-2 1 0,-3 1 0,-2-1 983,-3 1 0,-7 7 0,4 2 0</inkml:trace>
  <inkml:trace contextRef="#ctx0" brushRef="#br0" timeOffset="384">769 420 7961,'-19'11'879,"-2"-1"1299,-3-2-1754,1 5 1,15-11 0,8 4 0,10-4-302,5-2 0,9 0 1,1-2-1,2-2-229,4-2 1,-4-5 0,2 5 0,1 0-578,-3-2 1,6 6 0,-6-3 0,2 3-432,0 2 0,-8 0 0,3-2 1114,-5-4 0,-1 4 0,-1-6 0</inkml:trace>
  <inkml:trace contextRef="#ctx0" brushRef="#br0" timeOffset="617">822 175 7961,'-25'0'610,"3"0"0,-5-2 0,2-4 1,1 4 0,7-3-122,0 3 0,7 4 0,4 3-185,4 7 1,2 4 0,0 1 0,0 1-106,0-1 1,0 8 0,0 4 0,2 4-133,4 2 1,-4 8 0,4 4 0,-2 3-288,1 2 1,-1-1 0,6-5 0,0-5-465,-1-4 0,9-10 1,7-4-1,2-5-223,4-6 0,8-12 0,4-12 0,1-6 907,5-5 0,1-12 0,3-9 0</inkml:trace>
  <inkml:trace contextRef="#ctx0" brushRef="#br0" timeOffset="851">1485 315 7961,'10'-8'2514,"0"-2"-1123,-4-7-691,-4 0 0,3 7 0,-10 6 0,-7 8-248,-4 7 1,-1 5-1,-1 3 1,1 3-356,0 1 0,-3 8 0,-1-2 0,-3 4-247,3 2 1,2 0-1,1 0 1,3 0-143,3 0 1,4 0 0,8-2-1,0-4-337,0-6 0,14-5 0,5-5 0,7-3-229,5-2 1,7-5 0,5-8 0,2-7 228,3-4 0,-3-9 0,1-4 1,3-4 628,1-2 0,3 0 0,-1 0 0,8 0 0,2 1 0</inkml:trace>
  <inkml:trace contextRef="#ctx0" brushRef="#br0" timeOffset="1065">2097 350 8521,'0'-18'897,"-2"3"1,-2 1 0,-4 5-95,-2 1 1,5 2 0,-7 6 0,-2-2-316,-1-4 1,-3 4 0,1-2 0,-3 6-263,-3 4 0,2 8 0,-6-1 0,1 7-179,5 3 1,2 6 0,1-4 0,3 1-164,3-1 1,-2 4-1,9-4 1,1 0-207,2 1 1,4 5-1,4-4 1,5 0-211,5-4 0,9-3 0,4-5 0,6-1-208,6-3 1,-2-7 0,7 0 0,1-6-883,-3-4 1,5-7 1621,-8 1 0,-1-11 0,-5-4 0</inkml:trace>
  <inkml:trace contextRef="#ctx0" brushRef="#br0" timeOffset="1334">2603 140 7961,'-12'-11'755,"3"-1"0,1-2 468,4-1 1,4 3 0,6 3-799,6 1 1,9 2 0,2 6 0,0 2 3,3 4 0,-1 9 0,6 10 0,-2 5-186,2 6 0,0 1 0,0 10 0,-4 1-81,-1 3 0,-3 9 1,-8 4-1,-3 4-93,-6 2 0,-6-6 1,-8 0-1,-9 0-257,-10-2 0,-6-4 0,-2-11 1,0-8-1040,0-8 1,-4-8 0,4-11 0,8-7-666,5-3 1,7-11 1891,3-9 0,5-7 0,7-10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16.8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17 978 7873,'-9'0'689,"1"0"0,8-2-636,0-4 1,0 2 0,2-7 82,4-3 1,-2-1 0,7-3-11,3 1 1,-4-1-51,1 1 0,1 1 69,5 5 1,-5 3 0,0 8-32,1 0 0,-3 2 1,2 2-1,-1 4 8,-1 1 1,3 3 0,-5 5 0,2 1 19,4-1 0,-1 1 1,1-1-1,-5 1 23,-1-1 1,4-5-1,-4-3 1,1 1 179,5 0 1,-4-6-186,1 2 1,-1-6-1,3-8-71,-1-10 0,-8-1 0,4-12 0,-2-4-19,-1-4 1,1-9-1,-4-1 1,2-5-70,2-4 1,0-8 0,-4 4 0,2-2-40,1-1 0,1 9 0,-4-2 0,2 4 69,2 1 0,0 14 0,-6 6 0,0 6 154,0 6 0,2 2 43,3 1 0,-1 8 20,8 5 1,-6 5 0,5 3-48,3 3 1,1 0-1,3-6 1,1 0 7,5 0 1,-5 0 0,6 0 0,0 0-43,5 0 1,3 0 0,0 0-1,-2 0-162,-2 0 0,0 0 1,6 0-1,0-2-330,0-4 1,-2 4 0,-4-3-1,-6 1-816,-4-2 1,-1 4 0,-1-4-179,1 4 1,-7 2-1,-1 2 356,-2 4 0,-4 4 0,-10 9 963,-6 4 0,-11-3 0,-4 5 0</inkml:trace>
  <inkml:trace contextRef="#ctx0" brushRef="#br0" timeOffset="515">664 559 9092,'-18'0'1431,"7"0"-741,-1 0-52,8 0 1,-4 8 0,8 3-1,2 7-338,4 5 1,-2-2 0,6 11 0,-3 2-249,-3 5 1,0 12-1,0-1 1,2 8-368,-2 4 0,-4 4 1,-4 8-1,-4 2-178,-2-2 1,5-10-1,-5-6 1,2-6-1437,4-5 1382,2-12 0,2-27 0,2-22 0,2-17 189,2-14 0,2-5 1,-4-5-1,1-3 358,-1-6 0,-2 2 0,-2-2 0,0 0 0,0 2 0,-2-6 0,-2 4 0,-3-2-123,-3 2 1,0 4 0,-1 9-1,5 5 889,4 5 1,2 12 0,0 6 112,0 3 1,8 9-1,3 1 1,7 2-368,5 4 1,-2 10 0,8 6 0,1 3-349,-3 3 1,4-1 0,-6 1 0,0-1-104,0 1 1,-1-1 0,-7 2 0,-1 3-103,-5 1 0,-3 0 0,-8-5 0,0 1-213,0 5 1,-2-5 0,-4 4-1,-5-3-227,-5-3 0,-3 3 0,-3 1 0,-3 0-205,-2-5 1,4-1 0,-4-7 0,1 0-698,5 0 1383,2-3 0,1-5 0,1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18.2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88 298 7828,'-17'-6'739,"-1"0"1,1-2 88,-1 3 0,9-5 1,3-10-452,4-3 1,10 4 0,3-5 0,5 5-239,1 2 0,7-7 0,-1 1 0,0 2-120,2 1 1,-5 9 0,3 1 0,-2 0-31,3 1 0,-11 5 0,5-2 0,-3 4 74,1 2 0,-1 8 1,-1 3-1,-4 5 48,-3 1 0,1 1 0,-4-1 0,2 1 102,-2-1 0,3 3 1,-1 1-1,-2 2 79,-2-2 1,0-5 0,4 0-250,6 3 1,-5-4 0,1-5 0,0-2-72,3-4 1,-1-2-1,2-4 1,1-4-417,3-6 1,1-3-1,1-3 1,-1-1-314,1-4 0,-3 3 0,-1-3 0,-2 4-249,1 1 0,1 1 0,-1 1 244,-1 4 1,-8 3-1,0 5 762,-8-2 0,-6 8 0,-7 8 0</inkml:trace>
  <inkml:trace contextRef="#ctx0" brushRef="#br0" timeOffset="333">106 630 7828,'-24'17'0,"1"0"1064,2 1 0,9-6-492,6-1 0,4-9 0,4 0-233,4-6 1,4-9 0,7 1 0,1-5-214,-1-7 1,7 5 0,1-4 0,2 3-125,4 3 1,-6-1 0,0 1 0,-1 1-53,-1 5 1,0-3 0,-5 8 0,-1 2-106,1 2 1,-1 2-1,1 2 266,-1 4 1,-7 4 0,-4 7-1,-3 1 151,3-1 0,-4 7 0,4-1 1,-4 0 54,-2 2 1,0-5 0,0 3 0,0-4-57,0-1 0,0-1 0,0 1 0,2-3-124,4-3 0,-2-2 0,7-6 1,3 1-269,1-1 0,-3-4 0,0-6 0,3-5-794,7-5 0,-3-1 0,4-1 0,-1 1-712,1-1 1,-4-5 1636,5 0 0,3 0 0,0 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32.9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105 506 8032,'2'-15'1510,"2"1"-1190,2 3 1,0-1-1,-5-3 58,5 3 0,-2 4 0,8 8-32,1 0 0,5 2 0,1 4-220,-1 6 0,9 5 0,-10 4 0,3 5-136,-1 1 0,-1 2 1,-3 8-1,-1 2-3,-3 1 1,-7 3 0,2-2 0,-4 5-143,-2 5 0,-2-1 0,-6-1 0,-7-3-70,-7 3 1,-7-7 0,4-1-1,-2-4 60,-4-2 0,4-2 0,-2-4 0,0-8 176,1-7 0,3-6 0,8-8 1,-1 0 96,1 0 0,7-8 0,4-4 45,4-3 0,4 3 0,4 3-19,6 1 0,9 0 0,4 4 0,0-2-180,1 2 1,5 2-1,-2 1 1,4-3-317,2-2 0,2 0 0,1 4 0,3-2-136,-2-2 1,4-7 0,-3 1-1,-1-3-1814,-2-3 2312,-2 1 0,0-9 0,0-1 0</inkml:trace>
  <inkml:trace contextRef="#ctx0" brushRef="#br0" timeOffset="317">716 314 7837,'0'-35'353,"0"1"1,2-1 0,2 0 0,4 0-212,2 0 0,-1 8 0,5 3 1,-2 5 253,1 1 0,8 9 0,3 3 0,-3 4-196,-2 2 1,1 8 0,1 5 0,1 7-138,-7 3 1,3 8 0,-9-2 0,3 4 14,0 2 1,-9 0 0,3 0 0,-4 0-92,-2 0 1,-6 0-1,-1 0 1,-3 0 0,-4 0 1,-1-2 0,-3-2-1,-1-4-53,-4-2 0,3-4 0,-5-9 0,2-6-122,-1-4 1,1-2 0,6-4-1,1-6-220,5-7 0,-3-12 0,8-1 1,0-4-149,-1-7 0,5 6 0,-4-2 0,6 6-243,6 0 1,-3 6 797,9 1 0,0-3 0,5 0 0</inkml:trace>
  <inkml:trace contextRef="#ctx0" brushRef="#br0" timeOffset="583">1397 87 8222,'-5'-11'603,"-1"-1"0,-8 6 0,3-3 116,-5 1 1,4 2 0,1 6-389,-3 0 1,-1 10 0,-3 7 0,1 10-147,-1 6 1,1 2 0,1 2 0,3 2-294,1 2 0,8 5 0,-2-5 0,4-2-328,2-2 1,2-4-1,6-2 1,8-4-491,5-2 1,8-9-1,-4-11 1,2-3 394,4-2 1,1-7 0,-3-5-1,-6-4 531,-4-1 0,-1-8 0,-1-2 0</inkml:trace>
  <inkml:trace contextRef="#ctx0" brushRef="#br0" timeOffset="936">1485 210 8527,'9'-12'1110,"-3"0"1,-4 10 0,-2 2-700,0 10 1,0 6 0,0 1 0,0 1-229,0-1 1,0 0 0,0 1-1,0-1-211,0 1 1,0-1 0,0 1 0,0-1-587,0 1 0,0-7 11,0 1 0,2-8 319,4 2 1,-2-10 0,6-4-1,-1-2 123,1-3 0,-4-3 0,5-1 311,3-1 1,-4 1 183,1-1 1,-5 7-91,6-1 0,-8 10-91,1 2 0,-3 2 0,-2 10-212,0 1 1,0-3 0,2 2-1206,4 1 40,-4-5 0,8 0 800,-4-8 1,-2-8 0,5-4 0,1-5 423,0-6 0,1-5 0,7-6 0</inkml:trace>
  <inkml:trace contextRef="#ctx0" brushRef="#br0" timeOffset="1136">1817 52 7854,'0'-17'458,"1"7"0,3 2 0,4 3 86,2-1 1,-4 0 0,5 6 0,3 0-180,1 0 0,3 2 1,1 4-1,3 7 256,1 9 1,2-1 0,-4 8 0,3 4-47,-3 6 1,-2-2 0,-3 6 0,-4-1-240,-7 5 0,-3 3 0,-2 1 0,0-5-402,0-5 1,-7-4-1,-7-4 1,-5-2-640,-5-2 0,-5-10 0,4-1 0,0-8-699,0-3 0,-4-5 0,5 4 0,3-6 1404,1-6 0,3-3 0,0-9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4.2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713 175 8320,'-16'-35'240,"5"8"1,-13 4 0,5 4 311,1 1 0,1 3 0,0 1 1,-3 4 22,-3 2 0,2 3 0,-9 5 0,-3 2-89,-5 3 1,1 5-1,-4 8 1,4 1-226,2 4 1,2 4 0,2 8 0,4-2-87,2-4 0,3 4 0,9-3 0,3 3-133,2 1 1,3 1-1,6-2 1,5-3-105,6-7 1,3 2 0,5-2 0,1-1-30,3-3 0,7-1 0,-4-1 0,2 2 50,0 5 0,-8-5 0,5 4 0,-3-1 14,0 1 0,-2-2 0,-7 7 1,-4-1 58,-3 0 1,-1-4-1,-6 4 1,-2 0-10,-3 1 0,-5 1 0,-10 6 0,-3-2-70,-6-4 0,-4 2 0,-2-8 0,0-2-267,0-1 0,0-3 0,0-1 0,0-5-230,1-5 1,6-4-1,5-2 1,6-2-216,5-4 1,-2 3 0,9-9 0,3 0-159,6 3 0,7-7 0,12 6 917,7 1 0,10-7 0,5 6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4.6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245 123 8230,'18'-6'804,"-1"0"61,1 2 1,-1-4 0,-1 1 355,-5-3 0,-3 4-818,-8-6 0,0 1 0,-2-5 0,-6 5-116,-9 5 0,-1-2 0,-7 2 1,2 2-151,0 2 0,-7 2 1,5 0-1,0 0-136,0 0 1,0 8 0,3 4-1,1 3-122,5 3 1,-1-1-1,7 3 1,0 1 76,5 2 1,3 6 0,2-5 0,0-3 19,0-2 0,2-1 0,3-1 0,9-1-47,7-4 1,-1 1 0,5-7 0,-2-2-178,1-2 1,1-4-1,-4-4 1,2-6-30,-1-3 0,3-5 0,-2-1 0,-1-4 99,-3-2 0,-3 3 0,-3-3 1,-3 2 8,-2 4 1,3 1 0,-5 3 772,-2-1-197,-2 9 1,-2 9 0,0 11-288,0 5 1,0 7 0,0 0 0,0-1-253,0-3 0,0-1 0,0-1 0,0 1-547,0-1 1,0 0 0,2-1 0,2-2-759,2-3 1,7-7 0,-1 2 556,3-4 0,1-10 880,-5-4 0,13-11 0,-5-4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5.3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0 105 8193,'0'-18'1855,"8"9"1,-4 1-1,5 10-1482,-1 4 1,-2 3-1,-4 9 1,2-1-209,2 1 0,-1 5 0,-5 2 0,2 1-106,4-1 0,-4 4 1,4-6-1,-4-1-146,-2-3 1,0-2-1,2-1 1,2-3-327,2-1 0,1-8 1,-1 2 70,6-4 1,-2-12 0,-1-5 0,1-9 30,0-3 1,-5-2-1,5-6 1,0 2 229,0 4 0,-5 4 0,5 7 1,-2 1 292,-4-1 0,-2 1 168,-2-1 0,0 11 1,0 7-47,0 9 1,0 7 0,0 3 0,0 3 19,0 1 0,-2 0 0,-2-3-205,-2 3 1,0-4-1,6 5-504,0-5 81,0-2 0,2-7 0,2-6 0,4-8-160,1-7 1,1-11 0,4-1 0,-3 0 172,3-3 1,-4 7-1,-1-4 1,1 3 191,0 3 0,-4-1 812,5 1-445,-7 7 0,4 10 1,-8 12-1,0 5-130,0 7 1,0-5 0,0 4 0,0-3-360,0-3 0,0 1 0,0-1-572,0 1 1,2-1 0,4-1 126,5-5 0,-1-3 0,2-8 0,1-2 330,3-4 1,-3 2 0,3-7 501,3-3 1,3 0-1,-5 1 1,1 1 11,-1-1 0,0 3 1,1 0-1,-3 1 303,-3-1 0,4 4 0,-5-4 0,3 1 24,-3-1 0,5 4 0,-6-6-380,-1-1 0,5-3 0,-8-1-44,-2-1 1,-2 1-1,-4-1-8,-4 1 1,-4 5-1,-7 3 65,-1 1 0,1 2 0,-1 6 0,1 2 135,-1 4 1,1 4 0,1 7-1,3 2-234,1 5 1,6-5 0,-3 6 0,1-1-299,4-1 0,2 6 1,2-6-1,2 1-124,4 1 0,4-6 0,9 5 0,2-5-1190,3-2 0,7-5 1543,-2 0 0,11-1 0,5 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05.3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6661,'18'0'2010,"-1"0"442,1 0-1927,-1 0 1,-5 0 0,-1 2-173,3 4 1,0 4-1,-1 7 1,1 1-145,5-1 1,-1 2-1,7 3 1,-2 3-226,0 2 1,6-4 0,-3 7 0,-1-1-316,0-2 0,4 0 1,-5-6-1,-3 3-697,-2-3 1,-1-2-1,-1-3 1028,1-4 0,-1-12 0,1-10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6.0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227 70 7968,'-7'-17'451,"3"5"391,-8 0 1,6 7-147,-5-7 0,-1 8 0,-6-2-167,1 4 1,0 2-1,-1 2-346,1 4 0,-1 4 0,1 7 0,1 1-105,5-1 0,-3 1 1,8-1-1,2 0-141,2 1 1,2-1 0,0 1-177,0-1 0,8-5 0,4-2 0,3-1 34,3 1 0,-1-6 0,1 2 1,-1-2 136,1 2 1,-1-5-1,-1 7 1,-3-2 35,-1 0 1,-8 7 0,1-1-7,-3 4 1,-2 1-1,-2 1 1,-3-1-125,-7 0 0,-4 1 1,-1-1-1,-2 1-379,-5-1 0,11-1 1,-5-5-1,3-5-707,-1-4 0,7-4 975,3-4 1,6-3 0,6-9 0,5 1 272,5-1 0,7 1 0,2-1 0,0 1 107,1 0 0,3-1 1,-4 1-1,0 1 636,0 4 1,6-1 0,-3 7 0,1 0-49,0-2 0,-6 7 1,6-5-1,2 4-337,2 2 1,0 0 0,-2-2 0,-4-2-167,-1-2 0,3-6 0,-8 5 0,-3-1-390,-5 0 1,-9-5 0,2 1-100,-4-4 1,-10 5 0,-4-1 0,-5 0 77,-6 3 1,1-5 0,-7 8 0,0 3 203,2 1 0,-4 2 0,6 0 1,-1 2 230,1 3 0,2 3 1,7 6-1,3-3-205,1 3 0,3 3 1,-3 5-1,6 1-373,4-2 0,2-1 0,2-3 0,6 1-214,9-1 0,3-5 0,9-3 0,2 1-919,2 0 1495,10-6 0,-7 4 0,7-8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7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193 365 7968,'6'-18'773,"0"1"1,-1 0 182,-5-1 1,-7 3-163,-5 3 1,-4 4-1,-1 8-362,0 0 1,-1 8 0,1 4 0,-1 3-338,1 3 0,-1 7 0,3 4 0,3 2-151,6-2 1,-2 4 0,3-4 0,1 2-403,2-2 1,4-2-1,4-5 1,5-1-442,5-5 0,3-1 0,2-9 0,5-2 236,1-2 0,2-6 0,6-6 0,-2-7 301,-4-3 0,2-7 0,-6-2 0,0-4 362,1-2 0,-5 6 0,-7 2 0,-5 2 61,-1 3 1,-2-3 372,-6 2 0,0 5 0,-2 9 803,-4 1 1,-4 4 0,-5 10-432,3 6 1,-1 3 0,7 2 0,0 1-444,-2-1 1,6-5 0,-3 0 0,3 1-259,2 3 1,0 1-1,0 1 1,2-1-22,3 1 1,-3-7-1,6 1-491,0 2 0,2-1 0,7-1-189,0-6 0,1-6 0,-1-6 319,1-6 1,-3-3 0,-1-3-1,-4 1 196,-3-1 0,5 1 0,-4 1 0,0 3 293,-1 1 0,-1 6 0,-4-4 460,4 3 0,-4 3-421,4 10 0,-4-2 0,-2 7 0,0 3-477,0 1 1,5-3 0,1 0 0,-2 1-106,-2 3 1,4 1 0,2-1-543,1-5 0,-3-3 0,6-8 152,1 0 0,-3-2 0,0-4 0,0-5 325,-1-5 0,1-1 0,4-1 0,-5-1 380,-1-4 1,4 3 0,-7-3-1,1 3 420,2 3 0,-6-1 1117,4 1 0,-2 7-275,2 5 1,-5 5 0,7 5-906,0 7 1,-6 5 0,4 5 0,-4 1-175,-2-2 0,0-1 0,0-3 1,0 3 100,0 3 1,0-4 0,0 5-145,0-5-1362,0-1 798,0-9 1,0-9-1,0-13 1,2-7-177,3-3 0,3-6 1,6 6-1,-3-1-34,3-1 1,2 6 0,1-5-1,0 7 301,1 5 1,-1-1 0,1 7 0,-1 0 82,1-2 0,-1 6 0,1-2 423,-1 8 1,-1 0 0,-3 6-1,-3 0 515,-2-1 1,-2-3 0,-4 4-1,1 0 310,3-1 1,0-3 0,-6 6-1,0 1 0,0 3 0,2 1-761,4 1 0,-4-1 0,4 1 0,-5-1-382,-1 1 1,0-1 0,0 1-1382,0-1 756,0-7 0,0-4 0,0-12 0,0-8 104,0-7 1,0-6-1,-1-10 1,-5-4 113,-6-6 0,2-3 1,-1 0-1,-1 1 460,2 2 1,-3 9 0,5-3 0,0 4 482,1 2 0,1 8-154,6 4 0,2 11 1,3 6-1,5 6-44,0 6 0,5 4 0,-3 7 0,4 1-733,1-1 556,0 8 0,1-5 0,-1 5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7.2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1 105 7942,'0'12'1350,"0"0"0,2-8 1,4 1-1228,5-3 0,-1-2 0,1-2 1,5-1-399,5-3 0,1-6 1,5 4-1,0 1-97,0-1 0,2-6 0,4 5 0,-2-3-541,-2 0 0,-7 3 913,1-3 0,4-4 0,0 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7.9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62 7938,'-8'-15'648,"-4"3"1,3-1 0,-1 5 2244,2-2-2512,-5 6 1,11 4 0,-4 12-1,4 3-190,2 3 0,0 7 0,0 4 0,0 6-83,0 6 0,0 3 1,0 9-1,0-1-248,0 1 0,0-1 1,0 2-1,0 3-233,0 1 0,0-8 1,0-9-1,0-6-134,0-6 0,8-6 0,3-11 0,5-8 39,1-8 0,-3-8 0,1-11 1,5-6-4,-1-4 0,1-2 0,-3 0 0,0 0 311,1 0 1,-1-4 0,1 3-1,-1 5 275,1 3 0,-7 5 0,-1 6 1,-2-1 793,-4 1 0,-2 9-199,-2 8 0,0 8 1,0 9-1,0 3-120,0 3 0,0-2 0,0 6 1,0 1-221,0-1 0,0-6 1,0 2-1,0-3-84,0-3 0,0 1 1,2-1-308,4 1 0,3-9 1,9-3-374,-1-4 0,-1-4 1,-3-6-1,-1-7-192,1-7 0,-3-9 1,0 2-1,0-4-4,-1-2 1,-3 6-1,4 0 1,-2 0 264,-5 2 1,5 2 717,-2 7 0,6 10 150,-7 8 0,1 14 1,-6 9-1,0 1 186,0 1 0,0 2 0,0 8 0,0 0-279,0 0 1,6 2 0,0 3 0,-2 7-157,-2 3 1,0 11 0,2 5 0,3 5-142,3 5 0,-6 2 1,2-5-1,-4 3 175,-2-2 1,0 0 0,0-8-1,0-14 84,0-11 1,-6-10 0,-2-14-323,-2 1 1,-1-11 0,-5-7 0,1-11-217,-3-11 0,5-5 0,-13-8 0,1-2-143,-4-3 1,2-5-1,0-7 1,2 1-13,3 5 1,5 3 0,5 10 0,6 4 39,4 6 1,4-3 0,4 5-1,6 4-315,3 3 1,11 4 0,3-3-1,4 1-528,2-2 1,5-1-1,3-3 1084,2 1 0,1-8 0,7-2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8.8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18 7983,'-17'-9'1590,"5"1"-797,1 8 0,7 2 0,-2 5 0,6 9-362,6 5 0,2 10 0,5-1 0,-3 2-215,-2 3 0,5-2 0,-3-2 0,1-3-240,1-3 0,0 2 0,5-8 0,-1-3-316,-5-1 1,5-7-1,-4-2 1,3-4-84,3-2 0,-1-8 1,0-5-1,1-9-90,-1-7 1,1 2 0,-1-2 0,1 0 300,-1 2 0,-5-4 1,0 7-1,-1 3 542,-1 2 1,0 9-1,-7 2 370,3 0 0,6 8 0,-6 0-340,-2 10 1,-2 6 0,-2 1 0,0 0 4,0 1 0,0-1 0,0 1 0,0-1-438,0 1 0,0-7 0,2-1 0,1 0-708,3 0 1,8-7 0,-3 3-107,5-4 0,1-4 1,1-4-1,-1-3 369,1-1 1,5-5-1,0 3 1,-1-4 347,-3-1 1,-1 1-1,-1 3 1,1 3 713,-1 2 0,0 2 1858,1 6-1298,-1 0 1,-1 2 0,-4 4-770,-7 6 1,-3-2 0,-2 1 0,0 3-438,0 1 0,-5 3 1,-3-1-619,-2 1 1,6-7 0,-4-1-1154,1-2 0,-1-4 1873,-4-10 0,-11-12 0,4-9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8.9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10140,'2'15'812,"6"-1"0,7-2-774,6 1 1,9-3 0,-5 3 0,2 5-462,4 3 1,2 4-1,2-1 1,0 3-847,0 0 0,-8 6 1269,-4-4 0,4 4 0,1 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9.1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70 7983,'-12'6'516,"1"0"0,5 0 2247,-6-6-2483,9 0 0,3 0 0,11 0 1,7 0-494,5 0 1,-2-6 0,6 0 0,1 0-435,-1-1 1,0 3 0,4-6-1,-4 0-856,-2 1 1503,-1 5 0,1-12 0,2 7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9.3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0 7983,'-11'0'1488,"-1"0"0,8 4 1,-2 6-1041,5 7 1,1 12-1,0 2 1,0 8-246,0 8 0,0 11 0,0 8 0,0 8-116,0 7 1,0 3 0,-2-3-1,-2-5-176,-2-4 0,-6-10 1,6-8-1,3-11-624,1-14 1,4-16 0,3-7 4,7-4 0,5-17 0,5-9 0,1-9-137,-2-7 1,-1-7 0,-3-9 844,1-3 0,7-14 0,2 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49.6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68 7983,'0'-17'2431,"0"-1"1,2 3-1718,4 3 0,3 6 0,9 14-325,-1 10 1,-5 7 0,-2 10 0,-2 2-270,-5 3 1,-1 3 0,-2 5-1,0-1-174,0 2 1,0 1 0,0 0-1,0-3-33,0-6 0,0-6 0,0-6-714,0-6 0,2-13 347,4-10 1,-2-14 0,8-11-1,1-2 65,3-4 1,-5 4 0,1-2 0,2-1 209,1 3 1,-3 2-1,-3 8 1,1-1 201,0 1 1,-4 5 0,5 2 154,3 3 1,-4 3 0,-1 9 0,1 7 17,0 4 1,-6 7 0,3 2 0,1 0-643,4 1 0,-3 5 0,3-4 0,2 0 446,1-4 0,3 4 0,-1 1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0.2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415 193 8039,'-1'-18'581,"-3"1"0,-4-1 158,-2 1 1,4-2 0,-3-3-1,-1 1-176,0 5 0,-1-1 0,-7 7 0,-1 1-171,-5 3 0,-1 4 0,-6 2 0,2 2-196,-2 4 0,0 5 0,0 11 0,4 1-217,2-2 0,7-1 0,8-3-58,3 0 0,1 1 0,8-3-149,4-3 1,5 2-1,11-8 1,1-3 209,-2-1 1,4-2-1,-1 0 1,-3 0 121,-2 0 1,-1 2-1,-1 2 1,1 2-11,-1-2 1,-7 6 0,-4 1 0,-4 5-89,-2 1 1,-2 3-1,-4 3 1,-8 6-312,-7 4 0,-4 4 0,-6 0 0,2 0-473,-2-4 0,3-10 1,1 0-283,2-3 1,4-13-1,9-9 1,8-13-54,8-12 1,8-8 1112,11-6 0,4-4 0,8-7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19.2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88 699 7425,'12'6'-705,"-1"0"1845,-7 0-296,4 2 134,-8-6-285,0 5-157,0-7-257,0 0 1,-6-2-178,0-3 1,-2-5 0,5-8 0,-3 1-73,2 0 0,0-1 1,0 1-1,-2-1-47,2 1 0,-3-7 1,-1-1-1,0-2-30,0-4 1,1 4 0,3-2 0,-2 0 53,2 1 0,-4-5 1,2 6-1,2-2-5,3 0 1,1 2-1,0-2 1,0 4 15,0-1 1,0 7-1,0-4-77,0 3 1,0 3-61,0-1 0,0 7 20,0-1 1,1 8 14,5-2 109,-4 4 1,8 2 127,-4 0 1,-2 0-102,7 0 1,-1-2-1,4-1-37,-3-3 0,-5 0 5,6 6 1,-1 0-5,7 0 1,-7 0 18,1 0 1,0 0-1,3 2 42,-3 4 1,3-2 9,-3 7 0,-2-5-27,1 6 1,-1-1-1,4 5-5,-3-5 1,-5 5-32,6-4 0,-6-3 0,3 3-10,-1 2 1,4-5 0,-5 1-15,3-2 0,-4 5 37,6-1 1,-8-2 0,3-1 0,-1 1 6,0 0 1,0-4-1,-6 5-31,0 3 1,6-4 0,-1 1 19,-1 3 0,-2-5 0,-2 3 30,0 2 1,0-5-1,0 3-8,0 2 0,0-5 1,0 3-29,0 2 0,0 1 1,0 3-31,0-1 0,0 0 0,-2 1-20,-4-1 0,5-5 1,-5 0 0,4 1 0,2 3 14,0 1 0,-6-5 24,0 0 0,-2-1 74,3 7 0,3-7-5,-4 1 1,4-6 0,0 3-38,-4-1 1,2 6 0,-7-3 0,7-1-25,-2 2 1,-2-6 121,2 5 0,-5-5 122,5 6 1,-2-6-111,2 5 0,-2-5-44,-3 6 0,1-7-83,4 7 0,4-6 0,-5 4-109,-1-3 1,6 1 118,-4-2 1,2-4 87,-2 4-68,4-4-24,-13-2 0,11 0-43,-8 0 1,7 0-29,-7 0-123,8 0-30,-4 0 1,2-8-235,1-4 0,-1 3-818,6-3 1,0 6-1995,0-6 907,0 1 2326,0 1 0,0-5 0,0 5 0</inkml:trace>
  <inkml:trace contextRef="#ctx0" brushRef="#br0" timeOffset="633">123 1258 8412,'-18'-7'356,"1"-5"1,7 2 0,2-1 27,1-3 1,5 4 0,-4-1-62,4-3 0,4-1 1,4-1-247,5 4 1,-1-1-1,2 7 1,1 2-120,3 2 0,1 2 0,1 0 12,-1 0 0,1 0 1,-1 0-79,1 0 0,-7 6 1,-1 2-1,0 0 91,-1-1 0,-5 7 1,2-2-1,-2 3 76,2 2 0,-4 1 0,3-1 1,-3 1 46,-2-1 0,-2-1 1,-1-3-1,-5-1 96,-2 2 0,4-7 1,-3 1-1,-1-2-67,0 0 1,4 0 0,-5-6-1,-3-2-141,-1-4 0,3-4 0,0-5 0,1-1-274,1-1 1,-4 3 0,7-7 0,-1 5-538,0 5 0,2-1 1,6-6-1743,0 1 2559,0 7 0,8 3 0,2 7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1.1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70 8039,'18'-7'132,"-1"5"1,1-4 0,-1 4 581,0 2 1,1 0 0,-1 0 45,1 0 1,-7 8-1,-1 3 1,0 5-177,0 1 1,-7 1 0,5 1-1,-2 3-274,0 1 1,0 8 0,-6-2-1,0 4-226,0 2 0,0-6 1,-2-2-1,-2-2-201,-2-3 0,-2-3-480,2-1 0,5-13 0,-5-8 164,4-13 0,4-13 1,4 0-1,3-6-38,1-6 0,5 4 0,-3-3 1,2 3 289,-3 2 1,5 2 0,-6 4 0,1 5 311,1 5 1,-6 7 0,5 3 245,3 1 1,-6 4-1,-3 10 1,-1 7-99,2 9 0,-4-1 0,4 6 0,-4 0-87,-2 1 1,0-5 0,0 4 0,0-2-77,0-3 1,0-3-1,0-2 1,0 1-131,0-1 0,0-5-365,0 0 1,0-10 78,0-2 1,8-10 0,1-11-1,3-5-137,0-1 0,-1-2 0,7-4 0,-1 4 134,1 6 0,-7 3 0,1 3 683,2-1-268,1 9 0,1 9 0,-5 13 0,-5 7-154,-4 3 0,-2 8 0,0-4 0,0 0-382,0-3 1,6-5-1,2-2 1,1-1-293,5-4 0,1-5 0,3-7 0,-1-2 716,1-3 0,5-5 0,2-9 0,2-3-42,4-1 1,-5 0 0,-1 5 0,-2-1 118,1-5 1,-1 7 0,-8-2 0,-1 5 726,-2 0 0,-7-1 1,5-3 139,-2 1 1,-2 5 0,-8 3-1,-2-1-335,-2 0 0,-8 6 0,3-1-262,-5 3 0,-1 2 0,-1 2 1,1 3-23,-1 7 1,3 3 0,1 5 0,3 1-239,-3 3 1,0 5-1,1-4 1,3 0-215,2 0 0,3 1 1,5-5-1,0 2-177,0-1 0,0-3 0,0-2 0,2-1-93,3-4 1,7 1-1,9-7 1,3-4-4,-3-6 1,4-6 0,-1-7-1,-1-1 220,2 1 0,-8-6 0,3-1 1,-7 3 142,1 2 0,0 1 0,-1 1 1032,-1-1-737,-8 9 0,4 3 0,-8 12 0,0 5-128,0 5 1,0 7 0,0 0 0,0-1-412,0-3 0,0 0 1,0 3-1,0 1-749,0-2 0,0-1 0,1-5 11,5-3 1,-2-4 0,8-10 1018,1-4 0,3-12 0,1-9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1.3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26 7982,'-2'-12'3189,"-4"1"0,4 9-2718,-3 2 1,5 10 0,4 13-1,1 6-174,-1 4 1,-2 10 0,-2 3 0,0 7-344,0 5 0,0 4 0,0 10 0,-2 1-378,-4 3 1,4-2-1,-3-8 1,1-6-229,-2-6 0,4-1 0,-2-20-232,8-12 0,0-11 1,6-18-1,-1-10-430,1-9 1,2-15 1313,5-11 0,8-7 0,2-10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1.8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26 7982,'5'-12'1700,"1"0"0,0 10 0,-6 2-1196,0 10 0,6 13 0,0 7 0,-2 4-145,-2 7 1,-2 2-1,0 7 1,0 1-267,0 3 0,-6 8 0,-2-2 0,0 2-219,0 4 1,1 2 0,3 0-1,-2-4-499,2-5 0,2-13 0,2-5 1,0-6-406,0-6 1,2-12-1,4-13 1,6-10 415,3-11 0,3-2 1,-1-11-1,1-1 387,-1-2 0,0 0 0,1 2 0,-1 4 471,1 2 1,-1 4-1,1 7 871,-1 2 1,1 9 214,-1-3 1,1 4-1,-1 2-708,1 0 0,-1 0 1,0 0-394,1 0 1,-1-6 0,-1-2 0,-2-2-182,-3-3 1,-7-3-1,4-1 1,-2-3-204,-1-3 0,-1 4 0,-9-4 2,-7 3 0,-4 5 0,-1 1 0,-1 4 185,1 3 1,-1 1-1,-1 6 1,0 2 307,1 3 1,-3 5 0,9 10 0,-1 1-236,1 2 1,-2 6-1,9-3 1,1 1-446,2 4 1,2 2 0,0 4-1,2 1-408,4 3 1,5 0 0,11-6 0,1-2-325,-2-4 1,6-4 0,2-9 0,2-5 1071,-1-5 0,3-12 0,-6-3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2.0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14368,'6'27'0,"0"-2"362,-3 1 0,1-5 1,0 10-1,2 4-231,-2 4 1,-2 3 0,-2-3 0,0 2-10,0-2 0,0-8 0,0-4 1,-2-4 96,-4-7 1,4-3-319,-4-13 1,4-4 0,2-15 0,0-4-15,0-6 0,8-4 1,4-2-1,3 2-51,3 4 0,1-4 0,3 4 1,1-3-630,-2 3 0,4 0 0,1 10 1,-1 5-2605,0 5 3397,-2-5 0,3 12 0,1-6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2.9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53 472 9919,'7'-9'1679,"-3"3"0,6 14-1287,-2 9 0,3 10 1,-5 16-1,0 11-367,2 14 0,-6 12 0,4 13 0,-4 6-248,-2-48 0,0 1 1,0 0-1,0 1 0,-1-1 1,0 0-1,-1 0 0,0-1-505,-4 48 1,-8-13 0,5-17-1,-3-10-44,0-11 1,8-17 0,-1-21 330,3-20 1,2-21-1,0-19 441,0-12 0,-8-10 0,-2-16 0</inkml:trace>
  <inkml:trace contextRef="#ctx0" brushRef="#br0" timeOffset="485">0 577 7904,'0'-35'0,"2"2"0,2 4 497,2 6 0,8 0 0,-3 3 0,7 7 130,5 3 0,2 4 0,6 6 0,-2 2-424,2 4 1,-3 4 0,-1 7 0,-2 0-122,-4 1 1,3 5-1,-5 1 1,-5-3-37,-5-2 0,-3 5 0,-6 1 0,0 2-167,0 4 1,-8 0 0,-3 0 0,-7-2-267,-5 2 1,2 6 0,-9 0 0,1-8-426,2-8 0,-4-1 1,8-14-1,2-2 297,1-3 0,5-2 0,3-7 0,6-10 515,4-9 0,4-12 0,4-3 0,8-3 0,7-3 0,4 3 0,6 0 0,-2 1 8,2-1 1,2 8 0,2 2-1,0 10 295,0 6 1,-2 9 0,-2 4 0,-4 6 425,-1 6 1,-5 11 0,-8 10-1,-3 5-141,-2 2 1,4-2 0,-7 8 0,-1-1-366,-2 2 1,-2-4 0,0 3-1,-2-3-177,-4-2 0,3-2 0,-7-4 0,2-5-544,4-5 221,-5-2 0,5-7 0,-6-6 1,2-8 86,4-7 1,2-5 0,2-3 0,0-5 62,0-5 1,0 2 0,2-2 0,2-2-34,2-2 1,8 4-1,-5 0 1,3 0-91,0 1 0,-1-3 0,7 8 0,1 2-175,4 1 0,-3 3 1,3 1-1,-4 5-358,-1 5 1,5 4 782,0 2 0,1 8 0,-7 1 0</inkml:trace>
  <inkml:trace contextRef="#ctx0" brushRef="#br0" timeOffset="968">891 595 8246,'-10'7'1178,"4"5"1,-1-2 0,1 1-485,2 3 0,2 2 0,0 1 0,-2 0-405,-2 1 1,1 7-1,5 2 1,0 2-307,0 1 0,0-7 0,0 4 1,0-2-1370,0-3 0,0-9 225,0-1 0,0-10 1,0-4-1,0-14 125,0-11 1,0-8 1035,0-6 0,0-11 0,0-10 0</inkml:trace>
  <inkml:trace contextRef="#ctx0" brushRef="#br0" timeOffset="1784">769 106 7836,'0'-18'199,"0"1"1,0 5-1,0 0 1,2-1 516,4-3 1,-3 7 0,9 3-573,2 4 0,1 4 1,3 6-235,-1 9 1,1 2-1,-1 11 1,0-1-516,1-2 1,-1 6 0,1-4 0,-3 2 92,-3-2 0,4 2 0,-7-6 1,3 1 511,0-1 0,-7 0 0,5-4 0,0 3 2,-1-3 0,-5-2 1,2-1 638,-4-1 1,0 1 0,2-1 38,2 1 1,0-1 0,-6 1 0,0-1-297,0 1 1,0-1 0,0 1 0,-2-1-61,-4 0 0,4-5-500,-4 0 69,4-8 1,4 1-1,2-10 1,2-7-124,-2-4 0,5-1 0,1 0 0,2-1-110,-1 1 0,-5-3 0,4-1 0,0-2 45,-1 1 1,-3 9 0,6 1 441,1-2 0,-3 7 110,2 1 1,-8 6 54,1 6 0,-3 3 0,-2 9 0,2-1-34,4 1 1,-4 5 0,4 0 0,-4-1-283,-2-3 0,0-1 0,0-1-263,0 0 0,0-5 0,2-2-423,4-2 414,-5-3 0,13-7 0,-6-1 58,2-3 0,-7-8 0,5 4 0,-2-1-144,0-1 1,2 1 327,-3-7 0,-1 6 42,8 1 0,0 7 85,5-2 1,-5 4-1,-1 4 209,3 4 1,-4-2 0,1 5-1,1 1-54,-2 0 1,5-4 0,-3 3-244,3-1 1,3-2-1,-1-6 1,1 0-47,-1 0 0,1 0 0,-1-2 0,1-4-168,-1-5 0,0-5 0,1-1 0,1-1 103,5 1 0,-11-7 0,5 1 0,-3 2 237,1 1 0,-5 9 1,-1-1-1,-2-2 194,-4-1 1,-2 3 0,-4 3 49,-4 1 0,-4 2 0,-7 6 5,-1 0 0,1 0 1,-1 0 1,1 0 1,-1 2 0,3 4-1,1 5-69,3 5 1,5 1 0,-4 1 0,2 1-226,4 5 0,-3-3 0,1 6 0,2 0-119,2 0 0,8-3 0,4 3 0,3-2-566,7-4 1,3-1 0,0-3 0,6-1-1090,4-5 0,2 3 1686,0-8 0,8 0 0,1-6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6.6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489 155 7912,'-8'-21'76,"-3"4"0,-5-10 1,-1 9 468,-1-1 0,7 1 1,-1 5-1,-2 3 168,-1 2 0,-3 4 0,-1 8 0,-2 6-279,-3 5 0,-5 7 0,4 15 1,-2 3-217,-4 7 1,4 11 0,0 8 0,-1 6-158,1 4 1,8 9-1,-1 0 1,9 8-393,3 4 0,2-1 0,8-3 0,6-14-402,9-11 1,3-10-1,9-13 1,2-10-119,2-10 1,2-13 0,2-6 0,2-6 850,1-6 0,9-4 0,-5-7 0</inkml:trace>
  <inkml:trace contextRef="#ctx0" brushRef="#br0" timeOffset="750">507 679 7912,'0'-11'1929,"0"-1"-1238,0 8 0,5 4 1,3 12-1,0 3-424,0 3 0,3 7 0,-5 2 0,0 2-159,2 0 1,-6 1 0,4 5 0,-4-1-136,-2 1 0,1-2 0,3-2 0,2-3-354,-2-3 1,0-4 42,2-9 0,-2-6 0,5-12 1,1-8 21,0-7 1,-4-6 0,3-10 0,1-2 177,0-2 0,-1 1 1,5 5-1,-4 0 87,-3 0 1,5 8 0,-6 1-1,0 5 632,1 4-317,-5 3 0,6 16 1,-8 4-1,0 7-4,0 9 0,0-1 0,0 8 1,0 0-99,0-2 0,0 4 1,0-5-1,0-1-55,0 0 1,-2-2-1,-2-5 1,-1-1-77,1 1 0,2-7 0,4-1-236,3-2 1,-1-4 0,8-10-74,2-6 1,-5-5-1,3-5 1,1-3-2,3-2 0,0-2 0,-3-4 0,-1 2 126,1 2 1,-3 8 0,0-3 0,-1 5 111,1 1 1,-6 7 0,4 1 254,0 2 1,-7 4 0,5 10-1,-4 8-7,-2 7 0,0-1 1,0 5-1,0-2-230,0 0 0,0 1 1,0-7-1,0 1-724,0-1 0,0 0-72,0 1 1,8-8 0,4-5 429,3-3 1,-3-7 0,-1-3-1,1-2 507,-2-3 0,5-3 0,-3-1 0,2-1 139,-3 1 1,3 5-1,-6 0 1,1 1 287,5 1 1,1-6-1,3 7 67,-1-1 1,-5 2-1,0 8 1,1 0-446,3 0 0,-5 0 0,1 0 0,0 2-126,-3 4 0,5-2 1,-8 8-1,-2 1-67,-2 3 0,-2 1 0,0 1 0,0-1 10,0 1 1,-2-1-1,-4 0 1,-6 1 32,-3-1 1,-3-1 0,1-4-1,-1-7-173,1-3 1,-3-2 0,-1 0-334,-2 0 0,-1-7 1,9-5-1,3-4-443,6-1 0,5-6 932,1-1 0,0-7 0,0 4 0</inkml:trace>
  <inkml:trace contextRef="#ctx0" brushRef="#br0" timeOffset="1281">1327 662 7972,'18'0'519,"-6"0"73,-1 0 1,1 0-65,5 0 1,-1 8-1,-3 3-319,-1 5 1,-8 1-1,2 1 1,-4-1-173,-2 1 1,0 5 0,0 0-1,0-1-38,0-3 1,0 4-1,-2 1-475,-4-3 1,4-2-287,-4-1 682,4-8 1,2-10 0,0-12 67,0-4 1,0-1-1,0-2 1,2-3-44,4-1 0,-2 0 0,6 5 1,-1 1-33,1-1 1,-4 3 0,4 1 0,-1 2-76,1-1 0,0 3 0,3 0 0,-1 3 69,1 3 0,3 2 1,1 2 119,1 0 1,-1 0-1,1 0 136,-1 0 1,1 6 0,-1 0 71,1-3 1,-1-1 0,1-2-13,-1 0 0,1 0-205,-1 0 0,-1-2 0,-5-3-8,-5-7 0,-4 2 0,-2-1-7,0-3 1,-2 0-1,-2 1 1,-4 1 39,-1-1 0,-3-1 0,-5 0 0,-1 5 461,1 1 1,5 2 0,0 6 181,-1 0 1,-1 2-1,3 4 1,5 6-567,4 3 1,2 3 0,0 1 0,0 2-126,0 3 1,2 7-1,4-4 1,5 2-680,5 0 1,1-8 0,3 3 683,3-5 0,4-1 0,8-1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02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716 1258 7725,'0'12'709,"0"0"0,0-7 277,0 7 83,0 0 39,0 5-654,0-7 1,-2-2-248,-4-8 0,-3 0 1,-7-2-102,5-4 1,-5-2-1,6-6 1,-1 3-68,-1-3 0,0-1 1,-5-3-1,-1-1-96,1-4 0,-2 1 0,-3-7 0,-3-4-184,-2-6 0,-2-5 0,-8-9 1,-2 1 34,-2 0 1,-1-7 0,3 1-1,-2 2 164,2 1 0,4 5 0,4 3 0,4 7 94,2 3 1,7 4 0,9 4 0,1 4 101,4-1 1,2 7-1,2-4 1,0 3-91,0 3 1,6-1-1,2 1 1,-1-1-179,1 1 0,4-1 1,-4-1-1,1-2-13,5-3 1,-4 7 0,-1 5 0,1-1 78,0-3 0,1-1 0,7 1 1,-1 3 28,1 1 0,-1 6 1,1-4-1,-1 3-64,1 3 1,1 2 0,2 2 0,3 0 71,-3 0 0,4 0 0,-2 2 0,1 4-5,1 5 1,-6-1-1,7 2 1,-3 1 37,0 3 1,0 1 0,-5 1 0,-1-1-24,1 1 1,-1-1 0,1 0 0,-3 3-21,-3 3 1,2-3 0,-9 5 0,1-2 18,2 0 1,-6 6 0,2-3 0,-8 1 10,-8 4 1,-3 0 0,-3-2 0,-1-4 4,-4 1 0,1-5 0,-7 6 0,-2-2-130,-2-3 1,-2-3 0,0-2-1,0 1 44,0-1 1,-5-1 0,1-2 0,4-5 60,4-1 1,4-2 0,-4-4-1,3 2 140,3 1 0,2 1-69,5-6 1,3 8 0,3 4 37,7 3 0,-3 3 0,2 1 0,2 2 53,2 3 1,2 1 0,0-4-1,0 5-61,0 1 0,0 0 0,0 4 0,0-4 28,0-2 0,6 4 0,2-5 0,1-3 37,5-2 0,1-3 1,3-4-1,1-7-135,5-3 1,-3-2 0,6 0-1,0-2-43,0-3 1,3-7 0,5-9 0,-1-5-127,1-1 0,0-2 0,0-6 1,0 2-199,0 4 1,-2-4-1,-4 6 1,-4 0-510,1 3 0,-7 5 856,4 2 0,-3-1 0,-3 1 0</inkml:trace>
  <inkml:trace contextRef="#ctx0" brushRef="#br0" timeOffset="900">1519 892 7747,'0'-18'0,"0"-1"0,0-3 390,0-1 0,0 0 0,2 5 0,2 1 14,2-1 0,2 3 0,-4 1-56,2 3 0,-3 7-287,-8-2 0,-5 12 1,-8 5-1,-1 5-101,-4 1 0,1 1 0,-5-1 1,2 1-12,4-1 0,1 1 0,3-1 0,-1 1 49,1-1 1,1-5-1,5-1 49,5 3 1,4-4-13,2 1 1,8-1-1,3 4 1,5-5-45,1-1 0,7 4 0,-1-5 0,-2 1-25,-1 0 0,-5 6 1,-1-3-52,-3 5 1,-1 1 0,2 3 0,-6 1-64,-4 2 0,-2 0 0,-2-5 0,-4 1 76,-6 5 1,-3-3 0,-3 6 0,1-2-14,-1-3 0,1-5 1,1-3-1,3-5-365,1-1 385,0-2 1,3-14-1,3-3 1,6-7 57,6-5 1,3 2-1,9-7 1,1 3 128,5 4 0,-3-4 1,8 1-1,2 3-9,2 2 1,2 1 0,0 1 0,0-1-32,0 1 1,5-1-1,1 3 1,-2 1 130,-2 2 1,-8 7 0,-2-5-52,-2 2 0,-7-3 0,-8 3-77,-3-2 1,-9 4 0,-9-3-1,-5-1-43,-1 0 0,-1 4 0,1-3 0,-3 1-54,-3 4 1,2 2 0,-6 2-1,-1 0 86,1 0 0,6 0 0,-2 0 0,5 2 47,7 4 1,-3 4 0,8 7 0,2 0-119,2 1 0,2-1 0,0 1 1,2 1-220,4 5 1,-2-5 0,8 4 0,1-1-420,3 1 1,7-6 0,0 3 0,1-7 10,1 1 0,0-6 1,6-3-1,-2-5 624,2-5 0,2-5 0,2-8 0</inkml:trace>
  <inkml:trace contextRef="#ctx0" brushRef="#br0" timeOffset="1834">2131 909 7747,'9'-17'828,"-1"-1"-97,-8 1 1,-2 1-368,-4 4 0,-3 5 0,-9 7 0,1 2-15,-1 3 0,1-1 0,-1 8 0,1 3-55,-1 7 0,3-3 1,1 5-1,5-5-359,1-2 1,2 3 0,6 1 0,0 2-280,0-1 0,0-3 0,2-1 0,4-3-457,6-3 1,9 1 0,4-7 0,0-2 212,1-2 0,5-4 1,-4-4-1,2-5 334,0-5 1,-8-7 0,3-2-1,-5-1 254,-2 1 0,-1 2 0,-2 5 0,-5 1 234,-1-1 0,-2 7 0,-6-1 952,0-1 1,-8 5-377,-4 2 0,-3 4 0,-1 4-151,5 4 1,3-2 0,6 7-390,-4 3 1,4-4 0,-4 1-415,5 3 0,6 1 0,3 3-94,2-1 1,-4 1 0,5-3-65,3-3 0,1 2 1,3-9-1,-1-1-94,1-2 0,-7-8 0,1-1 0,2-5 260,1-7 0,1 1 0,-3-5 0,-3 3 301,-2 3 1,0-1 0,-5 1 894,3 0 170,0-1-874,-6 8 1,0 10 0,0 12-712,0 4 0,0 1 0,0 0-379,0 1 0,6-1 0,2 1-120,1-1 0,-3-7 0,6-4 357,1-4 1,-3-2 0,2-2 448,1-4 1,-3-2-1,0-5 1,-1 1 147,1-2 1,-6 5 0,4-1-1,-2 0 931,-1 1 1,3 5-296,-2-2 1,-4 6-1,4 6-286,-4 5 0,-2 5 1,0 1-291,0 1 0,-6-1 0,0 1 0,2-1-32,2 1 1,0-7 0,-2 1-156,-1 2 0,-3-7-237,2-1 120,4-4 0,-6-10 1,10-3-1,4-5-87,6-1 0,-3 1 1,3 3-1,0 1 48,-3-2 1,7 1 0,-4 1-1,3 4 147,3 1 1,-1 5-1,0-6 1,1 2 109,-1 0 1,1 0-1,-1 6 1,1 0 164,-1 0 0,1-1 0,-1-3 0,1-2 35,-1 2 1,1 0 0,-1 0 107,0-2 1,1-5 80,-1 5-479,-7-8 1,-4 7 38,-12-5 1,-4 4 0,-7 8 160,-1 0 1,1 2 0,0 4 44,-1 6 0,6 3 0,3 3 0,-1-1-385,0 0 0,6 1 0,-1-1 0,3 3-411,2 3 0,0-4 0,0 5 0,2-5-203,3-1 0,5-1 0,10 1 770,3-1 0,4 0 0,8 1 0</inkml:trace>
  <inkml:trace contextRef="#ctx0" brushRef="#br0" timeOffset="2134">3825 228 11644,'19'8'-603,"3"3"0,3 7 901,2 5 1,2 4 0,4 10-1,-4 4-180,-6 5 1,3 13 0,-5 7-1,-6 7 501,-7 9 1,-14-3-1,-9 1 1,-12 0-439,-14-1 0,-15-5 0,-8-2 1,-2-10-560,2-10 1,-2-11 0,9-2 0,7-8-1916,7-8 1,8-6 87,6-5 2205,12-4 0,17-16 0,9-2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7:59.4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0 961 8927,'0'18'1009,"8"-9"1,4-3-952,3-4 0,3-2 0,1-2 0,3-4-52,1-5 1,2-11 0,-4-3-1,3-2-176,-3-4 0,-2 0 0,-1 0 1,-3 2-122,-3-2 1,-4 6 0,-8 1 279,0 5 0,-8 3 0,-4 5 0,-3 5 205,-3 4 1,1 10 0,0 5 0,-3 7-21,-3 3 0,9 8 0,-3-2 0,3 6-120,4 6 1,-3-4 0,7 5 0,2-1-369,2 0 1,2 0 0,0-6 0,2-1-291,4 1 1,4-7-1,9-7 604,4-8 0,5 3 0,7-6 0</inkml:trace>
  <inkml:trace contextRef="#ctx0" brushRef="#br0" timeOffset="283">786 420 7904,'10'-18'233,"-4"1"1,-4-6 0,-2-3 0,0-1 241,0-4 0,0 4 0,-2 0 1,-4 0-261,-6 0 0,3 5 1,-3-1-1,-2 4 355,-1 1 1,3 6 0,1 3 72,-3 1 0,-2 2-650,-1 6 0,7 10 0,5 7 1,3 10-17,2 6 0,0 4 0,0 4 0,0 6-308,0 3 0,0 2 0,0 3 0,0 3-118,0 6 1,0 4 0,0 4 0,0 2-132,0 1 1,2 9 0,1-7 0,5-3-145,2-10 0,0-12 1,3-11 723,-1-12 0,-1-15 0,7-6 0</inkml:trace>
  <inkml:trace contextRef="#ctx0" brushRef="#br0" timeOffset="1716">943 420 7237,'2'-29'0,"2"0"48,2-2 1,0 3 0,-6-1 0,0-2 906,0-2 0,-2 4 0,-2 2 0,-2 0-503,2 0 1,-3 5-1,-1-1-303,-2 4 1,4 3 0,-5 5-101,-3 5 1,4 4 0,1 4 0,1 5-145,4 11 1,-4 1 0,3 10 0,1 4 2,2 6 0,2 0 1,0 8-1,0 1 27,0 3 0,0 9 0,0 4 0,-2 4-128,-4 2 0,4 1 0,-4 5 0,4 6-84,2 3 1,0 2-1,0-1 1,-2-5-135,-4-5 1,5-12 0,-5-10 0,4-11-1112,2-14 1368,0-15 1,-2-22 0,-2-16 0,-4-7 154,-2-4 0,-1-1 1,-7-3-1,1-4 185,-1-2 1,1-1-1,-1-6 1,-1-1 57,-4 1 1,-2-1 0,-6 3 0,3 1 10,3 3 1,2 7 0,7 0-1,5 8 151,5 8 1,6 11-426,6 6 0,9 12 0,10 6 1,3 3-235,3 3 0,7-7 1,3-1-1,-2 0-320,-2 0 0,4-7 0,-1 3 0,-1-4 462,-2-2 0,-4 0 1,-2 0-1,-4 0 133,-2 0 0,-1 0 0,-7 2 888,1 4 1,-9-2-385,-3 8 0,-4-1 1,-2 7-1,0-1 37,0 1 0,0-1 0,0 0 0,0 3-500,0 3 1,-6-3 0,1 5 0,1 0-405,2 4 0,-4-4 0,0-1-2135,2-5 1814,2-9 1,2-16 0,0-15-1,0-9 662,0-6 0,0-9 0,0 2 0,0-1 0,0-5 0,0 5 0,0-1 0,0 4-269,0 8 1,0 0-1,0 10 675,0 2 1,6 11 0,2 10-233,2 10 0,-5 5 0,7 3 0,2 1-440,1 4 1,5-3-1,1 3 1,2-4 46,-2-1 1,5-7 0,-3-1 0,-2 0 286,-1 0 0,3-7 1,0 3-1,-1-4 307,-3-2 1,-1 0 0,-3-2 0,-1-2 494,-3-1 1,-7-3-532,2 2 1,-6 4 0,-6-4 0,-5 4-145,-5 2 1,-1 0 0,-1 2 0,1 4 132,-1 6 1,1-1-1,-1 5 1,1 3-191,-1 1 0,3 1 1,1 0-1,4 3-226,3-3 0,1-2 0,6-1 1,2-1-143,4 1 0,-2-3 0,9-1 0,5-4-360,3-3 0,8-3 0,-4-10 0,2-5-62,4-5 1,-3-1 0,-1-1-1,0-1 477,0-4 1,-11 5 0,1-1-1,-1 7 221,-1 4 1,-3-3 1238,-1 5-399,-7 0 1,4 14-1,-8 3-368,0 5 0,0 1 0,0 1-729,0-1 0,0 1 1,0-1-1,-2 1-489,-4-1 0,4-5-108,-3-1 1,3-9 347,2-2 1,0-15 0,-2-14-1,-2-6 460,-2-6 0,-2-4 0,2-9 0,-3-2 0,-1-2 0,-4-6 0,9 7 0,1 7 0,2 7 0,2 8 0,2 8 8,4 10 1,-3 7-1,7 14 1,0 6 43,0 7 1,-5 10 0,7-2-1,0 3-223,-3 3 0,5-4 0,-6 0 0,1 0 184,5 0 0,1-5 0,3 1 0,-3-4 122,-3-1 1,4-1 0,-5 1 0,5-1 349,1 1 0,1-1 0,-1-1-217,1-5 1,-1-3 0,1-8 0,-1 0-280,1 0 0,-1 0 0,0-2 1,1-2-49,-1-2 0,-5-7 0,0 1 0,1-3-9,3-3 1,-7 1 0,-1-1 0,-2 1 53,0-1 1,0 7 0,-6-1 48,0-2 1,-2 1 0,-4 1-1,-6 4 152,-3 1 0,3 5 0,0-4 0,-1 4 228,-3 2 0,5 6 0,-1 2 0,0 1-80,3 5 1,-5 3 0,6 5 0,1 1-288,-1-2 1,2 5-1,6-1 1,0 2-397,0 4 0,0 2 0,0 0 0,0-2-261,0-2 0,6-2 0,2 2 0,1-7 41,5-9 1,1-5-1,3-8 1,-1-2 567,1-4 0,-1-11 0,1-10 0</inkml:trace>
  <inkml:trace contextRef="#ctx0" brushRef="#br0" timeOffset="2183">2096 752 8408,'-6'-8'660,"0"8"1,1 2 0,5 10 0,0 1-607,0 3 1,0 7 0,0 0 0,0 0 30,0 3 0,0-7 0,2 4 0,1-3-80,3-3 1,0 1 0,-4-3-1,2-1-272,2-3 0,2-7 0,-3 2 0,5-6-50,0-6 1,3-3 0,-5-9 0,2 1 79,3-1 1,-3 1-1,0-1 1,-1 1 86,1-1 0,-4 3 1,4 1 899,-3 3-561,7 7 1,-10-2 0,6 12 0,-3 5-112,-3 5 1,-2 3 0,-2 3 0,0 1-294,0-2 1,0-1 0,0-3 0,0 3-544,0 3 0,0-4-542,0 5 1358,0-5 0,6-17 0,0-8 89,-2-7 1,3-5 0,-1 1 0,0-1 241,2 1 0,-4-1 1,7 1-71,3-1 0,2 3 0,1 1 0,0 4-296,1 3 0,-1 1 0,1 4 0,-1-2-277,1-2 1,-1 0 0,1 6-1,-1-2-51,1-3 0,-1 3 0,1-4 0,-1 2-184,0-2 0,1 2 489,-1-7 0,-7-1 0,-4-5 0,-4-3 0,-2-3 0,8-4 0,1-8 0</inkml:trace>
  <inkml:trace contextRef="#ctx0" brushRef="#br0" timeOffset="2349">2655 560 7841,'-16'-18'62,"3"1"0,3-1 794,2 1 1,1 5 635,1 0 1,2 9-973,-8-3 0,8 14 0,-1 9 0,3 10-375,2 6 1,0 4 0,0 2 0,0 4 85,0 1 1,0 5 0,0 7-1,0 2-163,0-2 0,0-1 0,0-3 0,0-1-750,0-5 0,7-3 1,3-10-1,2-4-881,-1-6 0,7-5 1563,5-7 0,8-3 0,-4-8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30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70 795 8506,'-6'-18'518,"0"1"1,-5 5 0,3 2-192,-2 3 1,6 3 0,-1 10-1,3 5 81,2 5 0,0 9 0,-2 4 1,-2 4-2,-2 2 0,0 6 1,6 1-1,0 1-134,0 0 1,0-2 0,2-8 0,2-2-111,2-2 1,7-8-1,-1 0 1,4-7-235,1-8 1,2-4 0,3-4 0,3-6-194,2-9 1,-4-11 0,7-12 0,-1-7 6,-2-3 0,4-5 0,-8-1 1,-2 0-53,-1 5 1,-8 1 0,-3 11 0,-1 6-158,-4 8 586,-2 13 1,-10 20 0,-2 13 0,-1 8 56,-1 6 1,8-4-1,-2 10 1,4-4-159,2-2 0,0 0 0,0 0 0,2 0-232,4 0 0,4-8 1,7-4-1,3-5-439,3-7 0,-2-3 0,8-8 0,4-2-123,6-4 1,-2-13-1,4-14 1,-4-8 482,-2-4 0,-2 5 0,-4-5 0,-6 4 327,-4 8 1,-7-2-1,-2 8 266,-2 0 1,-5 4-1,-8 9 731,-7 2 1,2 9 0,-1-3 0,-3 4-175,-1 2 1,-3 6 0,1 1 0,1 3-424,4 4 0,-3 1 0,5 3 0,-1-3-201,-1-3 0,8 3 1,-2-3-295,4 4 0,4 1 1,4-1-146,6-5 0,3-3 0,5-8 1,3 2-37,6 4 0,-4-4 0,0 3 1,-1-1 99,-1 2 0,0-2 1,-7 8-1,-3 1 51,-1 3 1,-8 1 0,0 3 0,-8 1-48,-8 2 1,-5 6 0,-6-3 0,-5-1-62,1 0 1,-4-2 0,8-7 0,2-4-230,1-7 1,3-3 336,-1-2 0,10 0 0,8-2 0,10-3 108,6-7 0,9-4 0,4-1 0,4-1 151,2 1 0,2-2 0,2-3 1,3-1-13,3 2 0,-6 1 0,0 3 0,-6-1-4,-4 1 0,0-3 1,4-1-1,-4 0 53,-6 5 1,-9-1-1,-5 5-14,-1-3 0,-4-1 0,-12 4-136,-9 7 1,-1-3 0,-7 2 0,2 2 32,0 2 1,-7 8 0,7 2 0,0 1 0,-2 5 0,5 2 0,-3 3 1,6 2-182,5 3 0,-2-1 0,8-6 0,3 3-301,1 3 0,2-4 1,2 5-1,5-5-226,11-1 1,3-1 0,12 1 0,6-3-713,4-3 1,3 1 1329,7-7 0,-1 0 0,0-6 0</inkml:trace>
  <inkml:trace contextRef="#ctx0" brushRef="#br0" timeOffset="400">1712 899 7960,'5'-17'403,"1"-1"1,2 1 0,-4 0 0,2-3 217,-2-3 0,3 3 0,-1-5 0,-2 2-21,-2 0 0,-8-1 0,-2 9 0,-1 1-67,-5 3 0,-1 7 0,-3-2 0,1 4-280,-1 2 0,-1 8 1,-3 5-1,-1 9-186,2 7 1,1 6 0,3 4 0,0 3-143,-1 3 0,8-4 0,3 3 1,1 1-82,0-1 1,0-5 0,6 0-1,2-6 110,4-4 1,6-7 0,9 1 0,2-6 59,-1-5 1,5-6 0,0-12-1,2-8-198,0-7 1,0-8 0,4-14 0,-2-9-168,-2-10 1,-7-14 0,1-4 0,-4-1 26,-1-1 1,-8-5-1,-7-6 1,-5 0 227,-3-2 1,-9 13 0,2 5-1,-3 15 334,-3 15 1,9 16 0,1 10 0,2 9 106,0 12 0,-1 10 1,3 13-1,-4 6 159,-2 4 1,6 10-1,-1 1 1,3 5-318,2 3 0,0-1 0,2 13 0,3 2-626,7 2 1,-2 2 0,1 1-1,5 7-47,5 9 0,1 3 0,-8-42 0,1 1 1,16 44-3267,2-8 3542,2-5 0,7-18 0,3-2 0</inkml:trace>
  <inkml:trace contextRef="#ctx0" brushRef="#br0" timeOffset="584">2532 725 7860,'0'-12'4783,"0"0"-1846,0-1-3087,0 5 0,6 2 0,2 12-156,2 6 1,-4 3 0,3 3-1,1 1-2597,0 4 2903,-6 5 0,3 7 0,-7-1 0</inkml:trace>
  <inkml:trace contextRef="#ctx0" brushRef="#br0" timeOffset="716">2567 1092 7860,'-17'0'3622,"5"0"-1586,1 0-2295,7 0 1,4 0-1,9 1-1352,1 5 1,6-4 1610,-5 4 0,5 4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27.4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16 245 8235,'0'-45'0,"-2"4"608,-4 4 1,4 4-1,-3 4 1,5 6-442,5 4 1,5 9 0,8 4 209,-1 4 0,-1 12 0,-3 7 0,-1 10 92,1 6 1,9 12 0,1 7 0,-2 11-232,-1 4 0,-1 11 0,3 6 1,1 5-149,-2 4 0,-12-44 0,0 1 0,4 45 0,-3 0-96,-2 0 1,3 2-1,-5-9 1,-2-11-81,-2-9 0,0-16 0,2-11-19,2-4 1,5-19-1,-3-13-33,2-12 1,-4-19-1,3-11 1,1-15-114,0-16 1,-5-17 0,7-14 0,-6 47 0,0-1-5,-2-2 0,1-1 0,2 4 1,0 0-1,-3-2 0,0 1 1,4-46-16,-1 4 0,5 6 0,-6 13 0,-2 16 448,-2 15 0,5 20 1,3 23 299,0 12 1,3 11 0,-5 22-1,0 9-52,0 10 1,5 8-1,-3 4 1,2 3-170,-1 3 0,-7-6 1,4 3-1,-2-3-50,-1-4 0,7 0 0,-6-16 1,0-7 454,2-8 0,-5-5-561,9-16 1,0-8 0,3-22 0,-1-13-103,-3-12 0,-1-16 0,4-11 0,-3-5-399,3-7 1,0-9 0,-1-7-1,-3 5-382,-2 4 1,5 1 0,-3-3 0,2 3-190,-1 7 0,-1 18 1,3 13-1,-1 11-561,2 9 1,1 13 1531,3 5 0,-1 12 0,1 3 0</inkml:trace>
  <inkml:trace contextRef="#ctx0" brushRef="#br0" timeOffset="217">1204 891 8177,'-6'17'243,"0"1"1,0-1 0,6 1 0,0-1 622,0 1 1,2-1 0,2 1 0,2 1-405,-2 4 1,4-3-1,-1 3 1,1-2-409,0 3 0,0-5 0,-5 4 0,3-3-1076,-2-3 0,-2-5-123,-2-1 0,0-9 0,0-2 1145,0-9 0,-8-22 0,-1-6 0</inkml:trace>
  <inkml:trace contextRef="#ctx0" brushRef="#br0" timeOffset="332">1064 402 8163,'-12'-12'243,"1"1"1,9 1 0,2-2-486,9 6 0,7 4 0,3 4 0,3 4-1089,1 6 1331,0 3 0,10 18 0,4 4 0</inkml:trace>
  <inkml:trace contextRef="#ctx0" brushRef="#br0" timeOffset="982">1570 734 8726,'0'-18'1021,"0"1"0,0-1-388,0 1 1,0 5 0,-2 0 0,-1-1-88,-3-3 0,-2 5 0,2 1-443,-5 2 0,1-3 0,-2 5 0,1 4-101,1 6 0,-6 13 0,5 12 0,-5 6-111,-1 6 1,1 4-1,3 7 1,1 0 34,-2 1 1,7-1 0,1 1 0,4-3 124,2-3 1,0 1-1,2-9 1,4-6 75,5-8 0,5-13 1,3-6-1,3-4-80,1-2 0,8-8 0,-4-6 0,2-9-144,0-12 1,-2-2 0,4-11 0,-3-5-197,-3-3 1,4-10 0,-6 2 0,-1-4-53,-3-2 1,-3 0 0,-3 2 0,-3 2 256,-2 2 1,-3 4 0,-5 0 0,0 12 422,0 9 0,-7 2 1,-5 14-13,-4 1 1,5 11 0,1 7 0,0 8-131,1 7 1,3 7 0,-6 5-1,1 6-128,1 4 1,-6 10 0,5 5-1,-3 7-247,3 3 0,-3 2 0,6-4 0,-2 4 30,-3 3 0,5 1 1,2 3-1,4-1 139,2-2 0,0-13 0,2-1 0,4-5 38,6-6 0,5-10 0,5-8 0,3-7 2,2-8 1,0-4 0,4-4 0,-4-6-102,-1-10 1,5-1-1,-4-12 1,2-4-53,0-4 0,-8-1 0,3 5 0,-7 0 58,-5 0 0,1 8 0,-7 3 0,-2 5 196,-2 1 197,-2 9 0,-8 3 0,-3 14 0,-5 9-38,-1 10 0,5 4 0,2 0 0,1-2-240,-1 3 0,6 1 0,-2 1 1,4 1-177,2 0 1,8-6 0,4-1 0,3-3-578,3-4 1,9 4-1,6-3 1,7-5-300,5-3 0,-4-10 0,5 1 0,1-5 1005,-2-5 0,-3-5 0,-7-8 0</inkml:trace>
  <inkml:trace contextRef="#ctx0" brushRef="#br0" timeOffset="1700">2269 280 7981,'0'-20'614,"0"-1"0,-2-1 878,-4 7 1,6-1-1244,0 11 1,0 1-1,8 11 1,-2 11-39,0 9 0,5 8 0,-3 6 0,0 5-20,0 5 0,-3 1 0,-5 3 1,0 1-154,0 2 1,0 8 0,0-4 0,0 2-115,0 0 0,0-8 0,0 3 0,0-7-269,0-5 1,0-7 0,0-11-178,0-5 0,8-13 0,4-7 0,3-8-57,3-7 1,-1-14-1,1-8 1,-1-8 186,1-4 0,-1-1 0,1-7 1,-1 1 193,1-1 0,-3 9 0,-3 3 1,-5 6 679,1 6 200,-6 4 1,6 17-1,-8 10 1,0 12 59,0 7 0,0 10 0,0-2 0,0 4-189,0 2 0,0 0 0,0-2 1,0-2-231,0-2 1,2-6 0,2 4-1,3-1-264,3-5 1,2-3 0,5-7-418,1-5 1,-7-4-1,1-4 1,2-4-73,1-5 1,-3-11-1,-3-3 1,-1-2 104,-4-4 0,4 0 1,-2 2-1,-2 5 124,-2 5 0,-2 1 774,0 1 1,0 9 0,0 8 37,0 10 1,0 7 0,0 7 0,0 5-182,0 4 1,0 2 0,1 2 0,3 5-164,2 11 0,0 1 0,-6 12 0,2 6-49,4 7 1,-2 12 0,5 5 0,1-1 31,0 0 1,-6-4 0,3-10 0,-1-7 66,0-8 0,0-21 0,-8-18-221,-4-12 0,2-16 0,-9-17 1,-5-9-47,-3-6 1,-10-10 0,2-5 0,-4-7-371,-2-3 0,6 0 0,1 6 1,3-1-170,4 1 1,3-5-1,5 5 1,3 9-135,2 10 0,5 8 0,10 10 0,9 1-256,5 2 1,10 9 0,-2-3 0,4 4-376,2 2 1,0 0 1253,0 0 0,0 8 0,0 1 0</inkml:trace>
  <inkml:trace contextRef="#ctx0" brushRef="#br0" timeOffset="2200">1972 1083 7949,'-10'2'1525,"5"4"1,5-4-1232,5 3 1,-1-3-1,8-4 1,3-1-19,7-3 1,-3-8 0,6 3 0,-1-5-139,-1-1 1,2-7-1,-3 1 1,1 0-202,-2-3 1,-3 5 0,-5-6 0,-3 2-63,-2 3 1,-2-3 0,-6 2-1,0 1 76,0 3 0,-2 9 1,-4 5-1,-6 1 20,-3-2 0,-9 4 1,1-2-1,0 8 55,-2 8 0,5 3 0,-5 3 1,2-1-267,-1 0 1,7 1 0,5-1 0,-1 1-361,-3-1 1,6 1 0,5-1-555,3 1 1154,2-1 0,7 1 0,3-1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21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28 191 8050,'0'10'3228,"0"-3"-1560,0-7-1151,0 0 1,8 0-346,3 0 0,11 0 1,1 0-1,-2-1-163,-1-5 1,-1 2-1,3-8 1,3 1-245,2 1 0,-6-4 0,3 6 0,-3-1-304,2-5 0,-3 4 1,3 1-266,-4 1 1,-7-4 414,0 7 0,-10-1 372,-2 6 1,-2 6-1,-10-1 1,0 1 288,3 2 0,-7-4 1,4 6-1,-3-1 267,-3 1 0,7-4 0,-1 5-125,-1 3 0,3 2 0,-2 3-186,-1 4 1,5-3-1,0 3 1,2-2-173,0 3 1,1 3 0,5 8 0,0 0-324,0-1 1,0 3 0,0 2 0,0 2-421,0-2 1,0-2 0,0-2 0,0-2-69,0-4 0,0-4 1,0-8-1269,0 1 1828,0-9 1,-8-1 0,-4-10 386,-3-4 1,-3 5 0,1-5-1,-1 4 333,1 2 0,-1-6 0,1 0 467,-1 2 0,1 2 1494,0 2-2168,7 0 0,10 0 0,13 0-265,9 0 0,-3-2 1,6-2-1,-1-1-133,-1 1 0,6 0 0,-4 0 0,1-2-565,-1 2 0,6 0 0,-4 1 1,2-3-857,0 2 1,-6 0 1500,7-2 0,-1 4 0,6-6 0</inkml:trace>
  <inkml:trace contextRef="#ctx0" brushRef="#br0" timeOffset="983">587 628 8099,'0'-12'1118,"0"0"0,0 6 0,0-5-610,0-3 1,0 5-1,0-3-135,0-2 0,0 5 0,-2-1-165,-4 2 1,-4 2-1,-5 8-123,3 4 1,-3 6-1,5 9 1,-2 4-165,1 2 0,1 3 0,-4 3 0,5-2-57,1-2 1,2-2 0,6 4-1,0-4 159,0-2 1,0-1-1,0-7 1,2 1 94,4-1 1,4-7 0,7-4 0,1-5-26,-1-1 0,2-7 1,3-7-1,3-7-112,2-8 1,-4-12-1,7-8 1,-1-5-239,-2-4 1,4-10-1,-8 0 1,-2-6 54,-1 1 1,-5 3 0,-3 6-1,-6 5 142,-4 5 1,-2 15 0,-2 6 203,-4 6 0,-4 12 0,-7 9 0,1 6 153,5 6 1,-5 5-1,7 13 1,-3 5-73,0 4 1,3 2 0,-5 1 0,4 3-160,2 2 0,1 2 0,3-4 0,-2 3-175,2 3 0,2-1 1,2 5-1,0-4-60,0-3 0,2 5 0,4-4 1,4-1-100,-1 1 0,13-4 1,-5-10-1,3-4-4,-1 0 0,4-11 0,1 1 1,-1-5 170,2-6 0,-6-4 0,7-6 1,-3-7 53,0-9 1,1 1-1,-9-8 1,-1-2 100,-3-2 1,-1-2-1,2 0 1,-7 0 171,-3 0 1,-2 2-1,0 2 1,0 4 137,0 2 0,-5 7 0,-3 8 0,-2 3-121,-3 3 1,-3 2 0,-1 4 0,-1 6-16,1 9 0,5 2 0,0 11 0,1 1-267,1 2 1,2-4-1,8 0 1,0 0-444,0-2 0,2-2 1,4-7-1,6-1-99,3 1 1,10-7 0,4-1-1,4-2 81,2-4 0,0-10 1,0-6-1,0-5 245,0-7 0,0-3 0,-2-6 0,-4 2 318,-6 2 0,-5 2 0,-5-4 0,-3 4 482,-2 2 0,-2 1 0,-6 7 0,-2 1 264,-4 5 0,-4-3 0,-7 8-290,-1 2 0,1 2 0,-1 4 0,1 4-227,0 6 0,-1 3 0,3 3 0,1-1-182,2 1 0,3 5 0,-3 0 1,6 1-193,4 1 0,2-6 1,0 6-1,0-1-109,0-1 0,0 6 0,2-6 1,4-1-121,6-3 0,5-1 1,4-3 122,3-3 1,-1-4-1,-6-10 1,1-4-7,-1-6 0,1-13 1,-1-8-1,1-6 119,-1 0 1,-1-3 0,-5 3 0,-5 4 436,-4 4 1,4 10-3,0-3 1,0 15 0,-6 9-98,0 9 0,-6 13 0,0 3 0,2 2-155,2 4 1,2-4-1,0 2 1,2 0-415,4-1 0,-2-3 0,7-8 0,3 1-588,2-1 0,-5-5 0,1-2 0,3-3-2200,7-3 3094,-3-2 0,6-2 0,-7 0 0</inkml:trace>
  <inkml:trace contextRef="#ctx0" brushRef="#br0" timeOffset="1214">1949 523 9665,'-10'-10'4090,"5"2"-4139,10 8 1,5 8-801,8 4 0,-3 3 0,-1 1 0,-5-3-2516,-1-1 3365,6-8 0,-12 11 0,5-5 0</inkml:trace>
  <inkml:trace contextRef="#ctx0" brushRef="#br0" timeOffset="1347">1984 750 7865,'-2'15'838,"-2"-1"2044,-2-2-1756,1-9 0,6 5-832,5-8 0,-2 0 1,8 0-1,1 0-403,3 0 1,-4 2-1,-1 2 1,3 2-1773,1-2 1881,-5-2 0,6 5 0,-7 3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32.6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53 193 8051,'0'-17'157,"-2"1"1,-1 2 2141,-3 3-2062,0 7 0,6-2 0,0 14 0,0 9-84,0 10 1,6 8-1,1 6 1,1 8-146,0 7 1,-2 6-1,-6 10 1,0 3-354,0 7 1,0 1 0,0-1-1,0-6-113,0-5 1,-6-10 0,0-11-55,2-13 1,2-20 0,2-19 0,0-15 152,0-16 1,0-12 0,0-13-1,0-8 346,0-8 1,-2-5-1,-1-8 1,-3 1 51,2 5 1,-4-3 0,0 10-1,1 7 269,-1 6 1,2 3-1,6 8 1,0 11 341,0 12 0,2 9 0,4 7 0,7 5-55,9 4 1,3 10 0,6 5-1,-2 9-405,2 7 1,6 4-1,0 4 1,-4 1-119,0 3 0,-8 0 1,0-4-1,-3 2-53,-5 1 1,-1-1 0,-13-8 0,3-2-84,-2 2 0,-10 2 0,-5 0 0,-7-2-97,-5-2 1,-4-7 0,-8 1 0,2-4 31,4-1 1,-2-8 0,5-5-1,1-3 91,0-2 0,2 0-2,5 0 1,9-2-1,5-1 1,8-5 35,7-2 0,7 4 1,3-3-1,4 1 83,2 4 1,-3 2 0,3 2-1,-2 0-36,-4 0 0,-1 0 0,-1 0 0,1 2-129,-3 4 0,3 3 1,-15 11-1,-1 1-33,-2 2 1,-4 9 0,-4-3 0,-5 4-184,-5 2 0,-1-2 0,-1-2 0,1-4-416,-1-2 0,1-2 0,-1-7-992,1-5 1710,0-3 0,-1-16 0,1-1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36.0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53 8029,'-18'-2'0,"-1"-2"532,-5-2 1,13-7-51,-1 1 1,10 4 0,8 2-72,6 4 0,5 2 1,4 0-1,5 0-297,1 0 1,2 0 0,6 0-1,0 0-293,0 0 0,-6 0 1,0 0-1,0 0-212,-2 0 0,0 0 0,-3 2-886,5 4 0,-12-2 656,-5 8 0,-8-1 0,-6 5 583,-4-5 0,-6-3 0,-9-6 0,-2 2 286,1 2 1,1 0-1,0-6 1,-3 0 179,3 0 0,2 0 1,3 2-1,3 2-69,1 1 0,2 3 1,-3-2-1,3 6 29,2 3 1,2 3 0,6-1 0,0 2-179,0 5 0,0 5 0,0 10 0,2 3-393,4 3 1,-4 3-1,6 9 1,-2 3-151,-1 2 0,7-6 1,-6 1-1,0-7-716,1-3 1,-3-11 1048,8-1 0,0 0 0,5-8 0</inkml:trace>
  <inkml:trace contextRef="#ctx0" brushRef="#br0" timeOffset="294">906 210 8057,'6'-18'-88,"0"1"0,6 5 0,-5 3 0,3-1 1389,4 0-627,-7 6 0,-1-3 1,-12 9-1,-5 3-165,-5 7 0,-7 5 1,-2 5-1,0 3-179,-1 2 0,-5-3 1,4 5-1,-2 2-195,0 2 1,8-4 0,-3 0 0,5 2-115,1 2 1,9 4-1,3 2 1,4 1-145,2-1 0,8-2 0,5-4 0,11-4-410,10-6 0,3-3 0,10-3 1,3-1-390,7-5 1,-3-3-1,4-8 1,-3 0 921,-3 0 0,8-8 0,2-1 0</inkml:trace>
  <inkml:trace contextRef="#ctx0" brushRef="#br0" timeOffset="478">1500 507 11410,'12'0'-2,"-1"0"-703,3 0 0,-4 2 705,1 4 0,1 3 0,5 9 0</inkml:trace>
  <inkml:trace contextRef="#ctx0" brushRef="#br0" timeOffset="643">1535 751 8006,'-10'8'2335,"-5"-6"-1586,3 4 0,4-2 0,5 0-486,6 1 0,1 3 0,8-4-787,2 2 0,1 2 0,3-4 0,-1 1 524,0-1 0,1 6 0,-1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41.0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245 787 8475,'0'-18'341,"0"1"0,0-1 1,0 1-1,0 0-137,0-1 0,0 6 1,0 1-1,0-3 214,0-1 1,-2 5-1,-2 2 1,-4 2-207,-2 1 1,-1-1 0,-7 6 0,-1 4-110,-5 7 0,5 1 0,-4 13 1,3 0-1,3 4 1,-1 4-1,1 2 1,1 0-186,5 0 1,3-6-1,8-1 1,0-3-128,0-4 0,2-1 0,4-5 147,5-3 1,7-3-1,3-5 1,3 2 44,-3-2 1,-2-2-1,-1-2 1,-1 0 28,1 0 0,-7 2 0,-1 4-19,-2 5 0,-2 5 0,-8 3-98,-4 5 1,-4-5-1,-7 4 1,-1-3-262,1-3 1,-7-1-1,1-3 1,2-3-612,1-2 0,3 3 524,0-5 1,7-2 0,4-10-1,6-5 145,6-5 0,4-1 0,7-3 0,2-3 326,5-6 1,-3 2 0,8-1 0,2 1 145,2 0 1,-4 6 0,0-4 0,2 1 413,2 1 0,2 5 0,0 7 1,2-1 175,4 2 1,-10-3-1,4 7 1,-4 2-237,-4 2 1,0-4-1,-5 1-442,1 1 0,-2 0 0,-7 0 0,-4-4-107,-3-1 1,-1 3 0,-8-6-153,-4-2 0,2 1 0,-7-1 0,-3 5 12,-1 1 0,-9-4 1,1 4-1,0 1 176,-2-1 1,5 2 0,-3 6 0,4 0 153,1 0 1,1 8 0,-1 3 0,1 5-72,-1 1 1,7 9 0,1 3 0,2 4-211,4 2 1,2 5 0,2-1-1,2-4-227,4-4 1,4-4-1,9 3 1,4-9-346,7-8 0,3-5 1,1-8-1,3-2-80,4-4 0,2-11 0,5-12 774,-1-4 0,-8-2 0,3 0 0</inkml:trace>
  <inkml:trace contextRef="#ctx0" brushRef="#br0" timeOffset="166">943 804 7777,'10'-17'132,"-4"-1"1,-4 1-1,-2-1 637,0 1 1,0 5 0,-2 3-28,-4 1 1,-4 2 0,-7 6-361,-1 0 0,1 10 0,1 5 1,3 9-359,1 3 1,8-4-1,-2 6 1,4 2-51,2 2 0,0-4 0,0-2 1,2 1-524,4-1 0,-2-6 1,8 0-1,3-5-567,7-4 1,-3-8-1,6 1 1116,0-3 0,-5-9 0,5-3 0</inkml:trace>
  <inkml:trace contextRef="#ctx0" brushRef="#br0" timeOffset="433">1170 769 8002,'-10'-17'866,"1"5"0,5 1 730,-2-3 0,0 4-188,6-1 0,8 9-1097,4 2 1,-3 8 0,1 11 0,-2 4-298,-4 6 0,3 10 0,-1 6 0,0 3-47,2 7 0,-6 9 0,4 2 1,-2 7-250,1 9 1,-3 5 0,4 4 0,-4 3-255,-2-3 0,0-4 0,0-5 0,0-7-425,0-3 1,0-14 391,0-11 1,0-24 0,0-29 0,0-19-198,0-18 0,-6-5 0,-2-16 766,-1-2 0,-3-10 0,-5-3 0</inkml:trace>
  <inkml:trace contextRef="#ctx0" brushRef="#br0" timeOffset="670">1013 665 8002,'0'-24'429,"0"1"1,2-8-1,4 4 1,5 0 527,5 3 0,3 11 0,3 3 1,3 2-696,2 4 1,-4 4 0,6 4 0,1 4-17,-3 2 1,6 7-1,-6 7 1,0-1-116,-4 2 0,-3 2 0,-3 8 0,-1 0-117,-5 0 1,3 0 0,-8 0 0,-4 0-106,-6 0 0,-6 2 0,-7 1 0,-1 3-302,1-2 1,-7-4 0,-1-4 0,-2-4-187,-4-2 0,6-3 0,0-11 0,1-5-401,1-4 0,6-4 0,5-4 980,-2-5 0,7-13 0,-1-3 0</inkml:trace>
  <inkml:trace contextRef="#ctx0" brushRef="#br0" timeOffset="1403">1851 350 8033,'-23'-11'660,"0"-1"1,-1 6 1053,7-5 0,7 5-1191,4-6 0,12 8 1,8-2-1,5 4-347,5 2 1,1 6-1,-2 2 1,4 2-170,0 3 0,4 3 0,-7 3 0,-3 3-108,-2 1 1,-1 2 0,-1-4 0,-1 5-128,-4 1 1,-5 2 0,-7 6 0,0 0 109,0 0 0,-9 5 0,-7 1 0,-7 0 203,-4 2 1,-1-5-1,-3 7 1,2-4 40,-2-8 0,6 0 0,2-10 171,3-2-471,11-9 1,9-12 0,11-12-1,7-3-293,5-3 1,-2 1 0,8 0 0,3-1-392,1 1 0,1-7 0,1 1 1,0 0-772,0-2 1629,0 5 0,0-13 0,0 6 0</inkml:trace>
  <inkml:trace contextRef="#ctx0" brushRef="#br0" timeOffset="1836">2340 438 8010,'-6'-12'435,"1"0"1,-1 6 0,6-5 0,-2-1 2531,-4 2-2205,4 3 0,-8 9 0,7 3-668,-3 7 0,0 4 0,6 3 0,-2 2-101,-4 3 0,4 7 0,-4-4 0,4 2 14,2 0 1,0-6-1,0 5 1,0-3-160,0-4 1,6-1 0,2-3 0,2-1 171,3-5 1,3 3-1,1-8 1,1-3 98,-1-1 1,1-2 0,-1 0-1,1 0-38,-1 0 0,1 0 0,-1 0-104,0 0 0,-7 8 1,-4 4-1,-4 3-311,-2 3 0,-2 1 0,-4 3 1,-5 3-308,-5 2 1,-1 0 0,-1 4-1,-1-4 4,-5-1 1,5-3 0,-4-8 0,3-3 148,3-6 1,-3-12 0,-1-8 0,-2-9 177,1-12 0,-3-7 1,2-13-1,2-1 310,1-2 0,10-1 0,5 7 0,3 2 173,2 3 0,2 0 1,3 11-1,7 5 416,4 3 0,9 11 0,2 7 1,2 2-207,0 5 1,0 1-1,6 2 1,0 0-348,0 0 1,0 0 0,0 0 0,0 0-37,0 0 0,0 0 0,0 0 0</inkml:trace>
  <inkml:trace contextRef="#ctx0" brushRef="#br0" timeOffset="2185">2759 71 8004,'-7'-18'1240,"5"7"1,-4-1 2037,4-1-2715,2-3 0,0 16 0,0 12 0,0 13-340,0 8 0,0 11 0,0 9 0,0 9-233,0 6 0,-2 8 0,-2 1 0,-4 3 16,-1 3 1,5-5-1,-2-3 1,4-7-139,2-9 0,4-11 0,6-21 0,7-9-145,2-10 1,1-7-1,-1-2 1,3-7 154,1-10 1,0-7-1,-5-10 1,-3 0 33,-3 0 1,-2 0 0,-7 0 0,3 2 77,-2 4 0,-2-2 0,-2 8 0,-2 2-4,-4 1 0,2 3 0,-7-1 0,-3 3-59,-1 3 0,-3-1 0,1 7 0,-1 2-230,1 2 1,-1 8 0,1 1 0,1 3-703,5 4 0,3-5 1,8 3 1004,0 2 0,0 1 0,0 3 0</inkml:trace>
  <inkml:trace contextRef="#ctx0" brushRef="#br0" timeOffset="2435">3091 123 9047,'-17'-17'697,"-1"-1"1,9 7 0,1 1 5,0 2 0,6 4 0,-4 10-307,4 6 0,2 11 0,0 8 0,0 8-297,0 7 1,0 5 0,0 3-1,0 3-271,0 1 1,0 8 0,0-2 0,0 4-89,0 2 1,0 5 0,0-1-1,0-6-716,0-8 0,0-15 0,2-10 1,4-12 975,6-10 0,3-13 0,3-9 0</inkml:trace>
  <inkml:trace contextRef="#ctx0" brushRef="#br0" timeOffset="2686">3248 612 8754,'-5'-11'725,"-1"-1"1,-2 2 0,2-3-54,-5 1 1,1 8-1,-2-2-383,-1 4 1,-3 10-1,-1 4 1,-1 3-275,1 3 0,-1-1 0,1 1 0,-1-1-135,1 1 1,5-1 0,3 1-1,-1-1 20,0 0 0,6 1 0,-2-1 0,4 1-36,2-1 0,0-5 0,2 0-28,4 1 0,4-5 0,7-2 0,1-4-292,-1-2 1,3 0 0,1 0 0,4 0-320,2 0 0,-3 0 0,3 0 0,-2 0 775,-4 0 0,7 0 0,-1 0 0</inkml:trace>
  <inkml:trace contextRef="#ctx0" brushRef="#br0" timeOffset="2868">3423 857 9119,'-10'0'2654,"-5"0"1,13 7 0,-4 5-2761,4 4 1,2 1 0,0 3 0,0 1-374,0 2 0,0 0 1,0-5-1,2-1-1009,4 1 0,-4-1 1,4 1 1487,-4-1 0,5 1 0,3-1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47.7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418 193 8108,'-8'-17'0,"-3"-1"-153,-5 1 0,4-1 0,3-1 0,-1-1 1081,0 3 1,3-4 0,-7 9 0,-3-2-174,-3 3 0,5 3 1,-9 8-1,3 0-322,-2 0 1,3 8 0,-5 5-1,2 9-242,-1 7 1,1 13 0,6 9 0,-1 7-127,1 4 1,7 2-1,2 6 1,3 2-164,-1 3 0,2 1 0,8 2 0,3-10-540,3-6 0,8-12 0,7-11 1,2-8-41,4-8 1,0-11-1,0-6 1,-2-6 87,2-6 1,0-6-1,0-11 1,-5-6 325,-7-4 1,2-2 0,-11 0 0,0 2 126,-4 4 0,-4-2 0,-4 6 0,-4 0 342,-6-1 1,-3 3 0,-3 6 0,1 1 292,-1 4 0,1-3 0,-1 5 0,1 0 645,-1 5 0,7-3-562,-1 2 0,10 0 0,4 6-411,14 0 0,3 6 1,8 0-1,0 0-91,1 1 0,1-5 1,6 4-1,-1-2-180,1 2 0,-7-4 0,-5 6 1,-4-3 37,-1 1 0,-3 8 0,-3-1 1,-6 7-82,-4 3 0,-4 6 0,-4-4 1,-6 3-144,-3 3 1,-3 2-1,1 0 1,-1-4-610,1-6 1,1-4-1,3-1 78,1-1 1,8-9-1,-2-8 480,4-10 0,4-11 0,4-4 0,6-2 222,3-4 0,3-2 0,-3-2 1,-1 0 301,-2 0 1,-1 6 0,7 2 0,-1 1 607,1 5 0,-1 2 0,1 3 0,-1 3-111,1 1 1,5 8-1,2-2 1,0 4-513,0 2 1,1 2 0,-5 2 0,4 4-195,2 2 0,-5-1 0,1 5 0,-4-3-35,-1 3 0,-1-4 0,-1 1-152,-4 3 0,-5 2 0,-9 1 137,-3 0 1,-5-1 0,-8-2 0,1-3-32,-1 3 0,-5-5 1,0 1-1,2-2-261,1-4 0,-3-2 0,0-2-202,1 0 1,5-8-1,5-4 59,6-3 0,4-8 0,4-1 0,4 1 308,6-2 1,9 3 0,4-5 0,1 2 250,-1 4 1,6 1 0,-2 3 0,4-1 304,2 1 0,0 5 0,-2 3 0,-2 1 51,-2 4 1,-6 2-1,4 2 1,1 0 70,-1 0 0,-6 2 0,2 2 0,-3 4-314,-3 1 0,-5-3 0,0 4 0,-1-1-177,-1 1 1,-2 2 0,-8 5-12,0 1 1,-6-1 0,-2 1 0,-2-1 58,-3 1 0,-9-1 0,-1 1 1,0-3 28,-2-3 0,5 1 0,-5-5 0,2 0-143,-1 0 1,1-3 0,6-5-413,-1 0 0,8-7 1,5-5-1,3-4-117,2-1 0,4-2 0,5-3 0,11-3-126,5-2 0,4 5 734,6-1 0,8-4 0,1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49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350 584 7939,'-18'-23'0,"3"0"0,1 1 228,2 3 0,9-4 0,-5-3 1,0 1 355,-4 0 1,3 7-1,-1 7 1,0-1 37,1 2 1,-3-3 0,-5 7-398,-1 2 1,3 4 0,1 6 0,4 6-75,2 3 1,-3 10 0,3 4-1,0 4-50,1 2 1,1 0 0,6 0 0,0-2-101,0-4 0,0 2 0,0-7 0,0-3 29,0-2 0,2-3-116,3-4 1,5-7-1,8-10-129,-1-7 1,-1-4-1,-3-1 1,-1-2 25,1-5 1,1 5 0,0-2-1,-5 5 80,-1 4 1,4 7-1,-5-5 165,3 2 1,0 4-1,2 10 1,-7 8 167,-3 7 0,-2 6 0,2 8 1,2 2-53,2 4 0,0 3 0,-6 11 0,0 1-146,0 2 1,0 2-1,0-3 1,0 1 111,0-2 1,-6-2 0,-2-3 0,0-3 58,1-1 1,-7-10 0,4-2 0,-1-10 2,-1-6 1,0-9 0,-5-4-143,0-4 1,-1-16 0,1-5 0,-1-8-70,1-10 1,-7 0 0,1-10-1,4 1-82,5 1 1,1 0 0,5 7 0,0-3 73,0 2 1,2 4-1,8 4 1,4 4-34,6 2 0,3 1 0,5 7 0,3 1-329,6 5 0,4-3 1,4 6-1,2-1-276,2-5 1,-1 5 0,-5-3 0,0-2-552,0-1 1,0-3 0,0 1 1207,0-1 0,-8-7 0,-2-2 0</inkml:trace>
  <inkml:trace contextRef="#ctx0" brushRef="#br0" timeOffset="500">664 78 7957,'-15'-18'1693,"3"1"1210,6-1-1999,4 1 1,4 9-1,2 10-593,2 14 0,2 9 1,-5 12-1,3 3-358,-2 7 0,-2 9 0,-2 4 0,0 3-162,0 2 1,-2 3-1,-2 2 1,-2-2-915,3-4 1,-1-6 0,0-13 0,-2-10-67,2-10 0,4-13 0,4-8 828,2-8 1,5-12-1,-3-7 1,0 2 417,0 1 1,3 3 0,-3-1 0,2 1 330,3-1 1,-3 7-1,2 1 1,1 0 733,3 1 0,-5 3 0,1-4 0,2 0-492,1 1 0,3 3 0,-1-6 0,1 1-497,-1 1 0,1-6 0,-1 7 0,0-3-169,1 0 0,-3 1 1,-1-7-1,-4 1-11,-2-1 0,-3 1 0,-5-1 0,0 1-92,0 0 1,-2 1 0,-3 2 0,-7 5 217,-4 1 1,-1 2-1,-1 6 1,1 2 255,0 4 1,-7 4 0,1 9 0,4 4-142,5 6 0,-2-1 0,7 1 1,-1 2-189,4 2 1,-2 7 0,3 1-1,1-4-310,2-6 1,10 2 0,3-6 0,7 0-647,5-3 0,-2-7 0,8-3 0,2-5-815,2-1 0,4-4 1765,4-10 0,-4-11 0,6-10 0</inkml:trace>
  <inkml:trace contextRef="#ctx0" brushRef="#br0" timeOffset="665">1345 462 9585,'0'-12'5011,"0"1"-5071,0 7 0,2-4 1,4 8-1012,6 0 1,3 8-1,3 3-2293,-1 5 3364,-7 1 0,5 9 0,-5 1 0</inkml:trace>
  <inkml:trace contextRef="#ctx0" brushRef="#br0" timeOffset="814">1345 741 7957,'-8'18'820,"5"-8"1,-7-3 2741,2 1-2925,2-6 1,8 6 0,4-8-558,6 0 1,3 0 0,3 0-653,-1 0 1,1-2 0,-1-2 0,0-2 571,1 2 0,-1 2 0,1 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51.8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98 367 8025,'-24'0'1445,"1"0"342,2 0 0,3-2-1257,7-4 1,13-4 0,13-5 0,9 1-87,3 3 1,4 5 0,8-4-1,3 0-187,3 1 0,-4 5 0,3-4 0,1 2-21,-1 0 0,-5 1 0,2 5 1,-2 0-17,2 0 1,-12 0-1,0 0 1,-8 0-1499,-3 0 1,-9 7 0,-3 5 1277,-4 4 0,-2 9 0,0 2 0</inkml:trace>
  <inkml:trace contextRef="#ctx0" brushRef="#br0" timeOffset="183">185 489 8025,'-33'2'0,"4"2"1553,6 2 214,3 0 0,13-6-1276,7 0 0,13 0 0,12 0 1,3 0-279,3 0 0,0 0 0,0 0 0,-2 0-428,2 0 1,2 0-1,2 0 1,0 0-741,0 0 1,-6-2-1,-2-2 1,0-2-2259,0 2 3213,-5 2 0,11 2 0,-6 0 0</inkml:trace>
  <inkml:trace contextRef="#ctx0" brushRef="#br0" timeOffset="450">115 314 9429,'-17'-1'0,"-1"-3"1470,1-2-577,7 0 0,2 8 0,8 4-494,0 5 1,8 5 0,4 3 0,1 5-148,-1 5 1,4 4-1,-7 2 1,3 1-54,0 5 0,-7-2 0,5 8 0,-2 3-80,-4 6 0,0-7 0,-1 3 0,3-3-334,-2-5 0,-2-1 1,0-8-1,2-2-316,2-4 0,7-11 0,-1-13 0,3-3-294,3-2 0,5-2 0,2-5 0,3-9-201,3-5 1,4-10-1,3 2 1026,3-4 0,8-2 0,-5 0 0</inkml:trace>
  <inkml:trace contextRef="#ctx0" brushRef="#br0" timeOffset="717">1111 419 8025,'0'-17'1947,"0"-1"-1172,0 1 1,0 5 0,0 1 679,0-3 1,-2 0-797,-4 3 0,-4 3 1,-7 8-1,-1 2-513,1 4 1,-1 3 0,-1 11-1,-2 1 15,-3 2 0,1 10 0,6 0 0,-1 6-148,1 0 0,-1 0 1,3 2-1,3 3-322,6 1 0,4 0 0,2-7 0,0 3-265,0-2 0,8-8 1,6-4-1,7-4-478,8-7 1,4-6 0,2-10 0,0 0 182,0 0 0,0-2 0,0-6 869,0-10 0,7-7 0,3-10 0</inkml:trace>
  <inkml:trace contextRef="#ctx0" brushRef="#br0" timeOffset="1200">1355 402 7955,'-11'-16'750,"-1"3"1,0 1 833,3-2 0,1-1 285,8-3 0,2 9-1463,4 3 1,3 8-1,7 8 1,-3 7-313,-1 2 0,-8 11 0,4 3 1,-3 7-279,1 5 0,0-4 0,-6 5 0,0 3-488,0 1 0,0 1 1,0-3-1,0-3-561,0-3 0,0-3 1,0-10 524,0-5 0,0-15 0,0-9 1,0-13 229,0-14 0,6-12 0,0-17 0,-2-7 478,-2-4 0,-2 1 0,-2-10 0,-4 4 0,-6 2 0,2 0 0,-1 2 0,-1 4 253,3 6 0,1 12 0,8 7 1,0 8 1292,0 7 0,2 13 1,4 5-759,5 4 0,10 8 0,5 2 0,-1 1-434,0 5 0,6 3 0,-2 5 0,4 1-252,2-2 0,-8 5 1,-1-1-1,-3 0-7,0 0 1,0 6 0,-5-2 0,-3 3-174,-3-3 0,-4 4 0,-8-4 0,0 6-192,0 5 0,-10-3 0,-5 4 0,-9-2-125,-3 2 0,-2-5 0,-6 5 0,0-6-40,0-6 0,0-4 1,2-9-1,4-4-401,6-7 0,6-5 0,5-7-6,6-11 1,6-1-1,6-10 842,6-2 0,11-10 0,4-4 0</inkml:trace>
  <inkml:trace contextRef="#ctx0" brushRef="#br0" timeOffset="1517">1809 280 9895,'-9'1'1906,"3"5"0,4-2 1,4 6-1716,4-2 0,3 3 0,9-5 1,-1-2-455,1-2 0,5-2 0,0 0 0,-1 0-831,-3 0 1,4 0-1,1 0-602,-3 0 1,-2 0 1695,-1 0 0,-1 8 0,1 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8:54.2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70 7956,'-8'-18'503,"4"3"0,-6 1 1102,2 3-970,3 7 0,3-4 1,-2 10-149,-2 4 1,0 3 0,6 11 0,0 1-145,0 3 0,0 7 0,0-2 1,0 6-333,0 5 0,0-1 0,0 8 0,0 1-364,0 3 1,6 1-1,0 0 1,-2 1-246,-2-1 1,-2-1-1,0-5 1,2-7-2782,3-8 3379,-3-6 0,14-7 0,-6-1 0</inkml:trace>
  <inkml:trace contextRef="#ctx0" brushRef="#br0" timeOffset="233">280 52 7877,'-8'-17'2013,"6"-1"1,-6 11 0,8 7-1397,0 9 1,0 9 0,2 5 0,2 6-199,2 4 0,0 8 0,-6 2 0,0 1-403,0 5 0,0 7 0,0 2 1,0 1-468,0 1 1,0 0 0,0 6 0,0-4-807,0-2 0,0-9 0,2-13 0,3-9-1181,7-11 2438,-4-1 0,15-22 0,-4 3 0</inkml:trace>
  <inkml:trace contextRef="#ctx0" brushRef="#br0" timeOffset="450">559 210 9066,'2'-16'1066,"4"4"0,-2-1 0,5 5 0,1 0-462,0 1 1,3-5-1,9 6 1,3 2-531,2 2 0,-4-4 1,5 1-1,-1 1-636,0 2 0,-6 4 1,3 2-1,-5 3-526,-2 3 0,-1-4 0,-4 6 0,-7 1-1762,-3 3 2850,-2 1 0,-15 8 0,-5 3 0</inkml:trace>
  <inkml:trace contextRef="#ctx0" brushRef="#br0" timeOffset="583">664 419 7862,'-18'6'291,"1"0"0,-1 7 0,1-3 3268,0 0-2927,7 5 0,4-13 0,12 4 0,5-4-617,5-2 0,3-2 1,3-4-1,3-3-172,2-1 1,-4-6 0,5 5 0,-1-3-929,0 2 1,-6-3 0,3 5 1084,-5 1 0,6-7 0,2 6 0</inkml:trace>
  <inkml:trace contextRef="#ctx0" brushRef="#br0" timeOffset="833">629 122 7862,'-18'0'1654,"3"2"-583,3 4 1,3-2-1,5 8-602,-2 1 0,0 5 0,6 3 0,2 4-159,4 2 0,-4 8 0,4 8 0,-4 2-102,-2 3 1,0 3 0,0 3 0,0 2-28,0 2 0,0 1 0,0-9 0,0-1-167,0-3 1,0-7 0,1 0-1,5-8-413,6-8 0,3-11 0,5-6 0,1-5-331,2-1 0,7 0 0,-5-1 0,2-5-538,4-6 1,2 2 1267,2-1 0,0-9 0,0-7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9:05.00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88 105 7828,'-17'0'813,"-1"0"0,1 0 698,-1 0-211,9 0-1078,1 0 1,22-6 0,5 0 0,6 2-82,6 2 0,2 2 1,2 0-1,2 0-54,4 0 0,-4 0 0,5 0 0,1 0-175,4 0 1,-3 0 0,1 0 0,0 0 9,-1 0 0,1 0 1,1 0-1,-5-2 49,-4-3 0,-2 3 0,0-4 0,0 4 68,0 2 1,-8 0 0,-2 2 0,-2 2 7,1 2 1,1 1-1,-4-3 1,2 2-8,-1-2 1,-1-2-1,1-2 1,3 0 8,2 0 0,-4 0 1,4 0-1,-1-2 40,-5-4 1,6 4 0,0-6 0,2 3 89,0-1 0,-5-6 1,3 4-1,0 1-19,0-1 1,0 0 0,3 4 0,-5-2-120,0 2 1,0 1 0,4-1 0,-5-2-52,-5 2 0,0 2 1,3 2-1,1 0-36,-2 0 1,-1 0 0,-3 0 35,1 0 0,-1 0 0,1 0 16,-1 0 0,-5 0 1,-1 0-253,3 0 0,2 0-373,1 0 0,-1 2-136,-5 4 1,-3-2 0,-10 5 754,-4-1 0,-4 6 0,-7-5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9:0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114 35 8078,'-28'-7'95,"1"5"0,6-4 329,-2 4 0,9-4 37,14 0 0,2 0 0,12 6 0,3 0-54,4 0 0,10 0 1,-2 2-1,6 2-124,6 2 0,-2 8 0,6-5 0,1 3-9,5 0 1,-9-3 0,11 5-1,-1-2-42,4 1 0,3 1 1,8-1-1,5-1-65,0 2 1,0-5-1,-2 3 1,2 1-106,3 3 0,-9-4 1,2-1-1,-6 1-5,-6-2 1,5 5 0,-3-3 0,-2 1-42,-2-1 1,-1 4 0,-1-5 0,3 3 62,3-3 1,-10 3-1,5-6 1,-5-1-44,-3 1 1,5 0 0,-5-4 0,0 2-29,-5-2 1,3-2-1,-2-2 1,-1 0-45,3 0 0,-6 0 0,4 0 0,-6 0 85,-6 0 0,4 0 1,-6-2-1,0-2-12,-4-2 0,3 0 0,-3 6 0,-2 0 24,-1 0 0,3-2 0,0-2 1,-1-2 1,-3 3 1,-2 1 0,1 0 0,-1-2-16,1-2 1,-6 0 0,-1 6 0,3 0-45,1 0 0,3 0 0,-1 0-121,1 0 0,-1 0 1,1 0-128,-1 0 1,1 0 0,-1 0-354,0 0 1,1 0-1,-1 0-562,1 0 0,-7 0-1823,1 0 2982,-8 0 0,4 0 0,-8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39:11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8606,'29'11'586,"0"1"0,0-6 0,6 4 0,0-3-332,0-3 1,8-2 0,5-2 0,6 0-235,5 0 0,7-2 1,-2-2-1,4-3-233,1-3 0,7 6 0,0-2 0,-2 2-83,-3-1 0,5 3 0,0-4 0,-3 6 150,-1 6 0,-8-3 1,2 9-1,2 2 47,0 1 0,4-3 0,-12 0 0,0 1 108,0 3 0,4-5 0,-5 1 1,-3 0 102,-2-3 0,-1 1 1,-1-6-1,0 2-32,1-2 0,-3 3 0,-1-1 1,-3-2-72,3-2 1,1 0 0,3 2 0,-3 2-20,-3-3 1,3-1 0,-1 0 0,5 2-13,4 2 0,0 0 1,-3-6-1,1 0-82,2 0 1,8 0-1,-4 0 1,0 0 82,-3 0 0,1 0 0,-2 0 0,-2 0 155,-1 0 0,-9 2 0,1 2 1,1 2-30,3-3 1,1-1 0,-1-2 0,-3 0 58,-1 0 0,-7 0 0,7 0 1,1 0 42,3 0 0,1 0 0,-1 0 0,-3 2-25,-1 4 0,-1-4 0,7 4 0,-1-4-114,1-2 0,-7 2 0,1 2 0,1 1-79,3-1 1,-5-2 0,-1-2-1,-1 0 26,1 0 1,0 0-1,1 0 1,-5 0 72,-4 0 0,4 0 0,-1-2 0,-1-2 127,-2-1 1,-2-7 0,0 4 0,2 0-67,4 1 0,-5-5 0,5 4 0,-4 1 9,-2-1 0,6 2 0,1 6 0,1 0-14,0 0 1,-2 0 0,-6 0-1,-1 0-39,1 0 1,-2 6 0,-2 0-1,-3-3-31,-3-1 0,4 4 1,-4 0-1,0-2-84,1-2 1,-3 0-1,-6 2 1,1 2-82,-1-3 1,1-1 0,-1-2 0,1 0-553,-1 0 1,-5 0-2903,-1 0 3545,-7 0 0,4-7 0,-8-3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31.9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433 383 7968,'0'-35'82,"-2"0"0,-4 0 442,-5 0 1,1 0 0,-2 0 0,1 0 284,1 1 1,-5 4 0,3 5 0,-4 4-153,-1 5 1,-1 11 0,1-1 0,0 6-206,-1 6 1,-5 5 0,0 12 0,1 8-230,3 8 1,-1 8 0,-1 11-1,-2 6-369,1 4 1,3 2 0,3 0 0,3 0-117,1-1 0,8-1 0,0-4 0,8-7-302,8-9 1,5-5 0,7-10 0,5-6-23,4-9 0,8-3 0,1-9 0,3-2-283,3-2 0,3-12 0,1-6 0,-1-7 869,-5-4 0,5-10 0,-7-8 0</inkml:trace>
  <inkml:trace contextRef="#ctx0" brushRef="#br0" timeOffset="165">486 593 7968,'-28'0'0,"3"0"543,0 0 1,6 0 2406,-5 0-2494,13 0 0,11 0 0,11 0 1,7 0-434,5 0 1,-2-8 0,8-2-1,3-2-501,1 1 1,3-1 0,1-5 0,0-1-1848,-4 1 2325,-2 7 0,4-5 0,0 5 0</inkml:trace>
  <inkml:trace contextRef="#ctx0" brushRef="#br0" timeOffset="400">748 261 8374,'-12'-16'779,"0"5"0,1-3 0,-5 6 1054,4-2-1387,5 7 0,7 3 0,0 11 0,0 7-236,0 5 1,-6 4 0,0 10-1,2 6-223,2 9 0,-4 1 0,-1 5 0,-1-2-289,0 2 0,-4-2 0,5 7 1,-1-5-838,0-8 1,2-13 0,8-16 507,4-7 0,4-10 1,7-16-1,1-11-903,-1-8 1534,1-12 0,7-1 0,2-9 0</inkml:trace>
  <inkml:trace contextRef="#ctx0" brushRef="#br0" timeOffset="966">782 558 8182,'10'7'1189,"-2"3"-794,-8 8 1,0-1 0,2-1 0,2-3-23,2-1 1,-1-1 0,-5 9-1,0 1-125,0 2 0,0 1 0,0-5 0,0 2-149,0 3 0,0 1 0,0-4 0,0 3-78,0-3 1,0-2-304,0-1 0,0-10-72,0-8 0,6-8 0,0-12 1,-2-1 7,-2-2 0,4-8 0,1 4 0,3-3-37,4 1 1,1 6 0,3-4 0,-1 0 50,1 0 1,-1 5-1,1 1 1,-1 5 165,1 5 0,1 1 0,2-2 0,3 7 217,-3 3 1,0 2 0,1 0-1,1 0 570,-2 0 1,-1 0 0,-3 0 2691,1 0-2273,-9 0 1,-3-6-797,-12 0 0,-3 0 0,-9 6 0,1 2-66,-1 4 1,1-2 0,-1 7 0,3 5-129,3 5 0,-3-1 1,3 5-1,-2-2-105,3 0 0,-3 7 0,6-7 1,1 0-47,-1 2 1,2-3 0,6 5 0,0-2-7,0-4 1,8-7 0,3-4-183,5-2 0,7-3 1,0-7-1,-1-3-96,-3-7 1,1-4-1,1-3 1,2-2 78,-1-3 1,-9-1 0,-1 4 0,-1-2 335,-1 1 1,4 9 0,-6 1 716,1-2-360,-5 7 1,4 1-162,-8 12 1,2 3-1,2 9-376,2-1 0,-1-5 0,-5 0-1302,0 1 0,8 1-1689,4-3 3141,3-3 0,3-8 0,-1 0 0</inkml:trace>
  <inkml:trace contextRef="#ctx0" brushRef="#br0" timeOffset="1440">1499 593 8564,'-10'0'5613,"-4"1"-4787,8 5 1,1 4-1,5 9-662,0 5 1,2-3 0,1 10 0,3 6-313,-2 8 0,4 7 0,-2 8 0,-2 8-69,-2 6 0,-2 9 1,0-1-1,0 1-368,0-1 1,0-12 0,0-12 0,1-8-32,5-9 0,-2-4 1,6-22 9,-2-11 0,3-23 1,-3-20-1,0-8 151,0-7 0,-3-4 0,-5 0 1,0-6 171,0-4 1,-5-2 0,-3 2 0,-2 2 219,-3 2 1,3 6 0,0-4 0,2 1 375,4 5 1,3 10 0,1 5-1,0 6 718,0 6 0,1 0 1,5 9-1,8 7-408,7 3 1,-1 4 0,3 6-1,-2 0-400,3 0 1,-5 8 0,4 4 0,-3 3-131,-3 3 1,1 5 0,-3 0 0,-1-1 29,-3-3 1,-7 4-1,2 2 1,-4 1-130,-2-1 0,-6 4 0,-4-4 0,-3 0-201,-7 1 1,-1 3 0,2-6 0,-3-4-345,-1-5 1,0 0 0,5-7 0,1 1-3121,-1 0 3671,1-2 0,7-22 0,2-3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1:53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78 8063,'-1'-17'760,"-5"-1"0,-4 1-497,-7-1 1,7 11 509,4 7 0,4 13 0,2 14 0,0 4-245,0 6 0,-6 12 1,0 3-1,1 12-220,-3 10 1,4 2 0,-6 9 0,1 6-212,-1 4 1,7-41 0,0 1-1,-2 5 1,0 0 0,0 2-1,1 0-113,-1-1 1,0-1-1,2 1 1,0 0 0,-2-2-1,0 0 1,1 4-1,1 1-69,0 2 0,2 1 0,0-1 0,0-2 0,1 1 0,0-1 0,0-2 0,0 0-8,0-1 0,0 0 1,0 1-1,0 0 0,0 0 1,0 0-1,0 0 0,0-1 47,0-4 1,0 0-1,0 0 1,0 1 0,0-2-1,0 0 1,0 1 0,2 1 26,1 1 1,0 0-1,-2 1 1,0 0 0,1 0-1,1 1 1,-1-2 0,-2 0 36,0-1 1,0 0 0,0 1 0,0 1 0,0 1 0,0 0 0,0-1-1,-2 0 36,-1-2 0,1-1 0,1-5 0,0 1 0,-2 1 0,0 0 0,1-1 0,2-1 28,0 1 1,0-1-1,-6 41 1,3-43-1,0 1 1,-1 44 3,2-2 0,2 2 0,-2-6 1,-1 1-15,-3-5 1,0-1 0,6 1 0,0 0-55,0 3 1,0-19-1,0 7 1,0-6-13,0-2 0,0-4 0,0-2 0,0-2 20,0-4 1,0-1 0,0-3-1,0 1 42,0-1 0,6 0 1,0-1-1,-3-5-24,-1-5 0,0 2 0,2-2 0,2-3 74,-2-1 0,-2-4 1,-2-2-1,0-2-100,0 2 1,6-3 0,-1 1 0,-1 0-5,-2-2 0,-2 6 0,2-4 1,2 4-14,2 2 1,0 0-1,-6 0 1,0 0-12,0 0 1,0 0 0,0 0 0,0 0-7,0-1 1,0 1 0,0-2-1,0-4-33,0-5 0,0 1 1,0 0-1,0 0-73,0 1 1,0-1 0,0-4-1,0 3-4,0-3 0,0 4 0,0-2 1,0-1-76,0-3 0,6-1 1,-1-1-1,-1 1-421,-2-1 1,-2 0 0,2-1-3126,4-4 3747,-4-5 0,6-22 0,-8-5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1:57.0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141 155 7807,'-2'-15'32,"-2"1"0,-2 3 237,2-3 0,2 4 1424,2-1 0,2 7-1243,4-2 0,2 12 0,3 7 0,-5 9-311,-4 7 0,-2 6 0,0 6 1,0 5-285,0 5 1,-2 3 0,-4 6-1,-5 8-317,-5 6 1,4 3 0,1-3 0,-3 2-220,-1-2 0,-3-10 0,3-10 1,1-11 187,3-14 0,7-18 1,-2-13-1,4-15-519,2-16 1012,0-18 0,8-11 0,1-7 0</inkml:trace>
  <inkml:trace contextRef="#ctx0" brushRef="#br0" timeOffset="334">176 51 7824,'0'-18'283,"7"3"0,5 3 219,3 6 0,3 6 1,-1 8-1,1 9-121,-1 11 0,1 12 1,-1 7-1,3 5-53,3 7 0,-4 3 1,3 7-1,-7 1-241,-3 0 0,-1 0 1,5 0-1,-2-2-103,-3-4 0,-5-6 0,4-9 0,-2-5-137,-5-1 1,-1 3 0,-2-7-1,0-6-131,0-8 0,0-5 118,0-3 1,-7-15 0,-3-8 0,-4-9 26,-3-8 1,3-5 0,-9-6 0,2-3 96,-3-4 1,-3 4 0,-8-6 0,0 3 23,0-1 0,2 0 0,4 6 0,4 0 317,0 0 1,7 8 0,-1 4-146,5 3 1,12 11 0,2 5-1,10 6-378,6 4 0,3 11 0,4-1 0,6-1-355,4 1 0,2 1 0,0-9 0,0 0-628,0-1 0,-2-1 1207,-4-6 0,12 8 0,-4 2 0</inkml:trace>
  <inkml:trace contextRef="#ctx0" brushRef="#br0" timeOffset="584">525 557 7824,'-8'10'147,"-4"-4"0,-1-2 2358,1 1-1917,4-3 1,16 6 0,4-8-1,5 0-362,7 0 1,-3 0-1,8 0 1,0-2-491,-2-4 0,6 4 1,-4-3-1,4 1-331,2-2 1,-6 4-1,-1-4 1,-1 4-269,0 2 0,-6-6 0,3 0 0,-5 3-236,-2 1 1099,-7-6 0,6-2 0,-7-7 0</inkml:trace>
  <inkml:trace contextRef="#ctx0" brushRef="#br0" timeOffset="767">804 348 7824,'-17'-18'181,"-1"6"1,1 3 0,-1 1 800,1 4 0,5-4-514,1 2 0,7 8 0,-2 12 0,4 5-215,2 5 1,0 7 0,0 0 0,0 6-125,0 3 1,0 1 0,0-6 0,0 2-125,0 4 0,2 1 0,2 5 0,2-4-207,-2-1 1,-3-5 0,-1 4 0,2-4-594,4-2 1,-2-8 0,8-6 74,1-7 0,1-8 1,-1-14 719,-1-10 0,8-7 0,7-10 0</inkml:trace>
  <inkml:trace contextRef="#ctx0" brushRef="#br0" timeOffset="950">874 627 7824,'-10'-8'603,"1"6"1459,3-4-1436,4-3 1,-4 7 0,12-4-1,6 4-405,3 2 0,3 2 0,-1 2 1,2 2-476,5-2 0,-3-3 1,6-1-1,0-1-446,1-5 1,-5 4 0,4-6 0,0 2 34,0 0 1,-5-5 0,-1 3 0,-5-2-871,-5-3 1535,1-3 0,-2-9 0,-3-2 0</inkml:trace>
  <inkml:trace contextRef="#ctx0" brushRef="#br0" timeOffset="1467">1136 365 7317,'-8'-17'0,"-3"-1"322,-5 1 1,1 5-1,1 2 830,2 2 0,8 5-727,-1 8 0,3 5 0,2 8 1,0 1-181,0 4 1,0 4 0,0 10 0,2 2-189,3 2 0,-3 2 1,6-3-1,-2 5-480,0 0 0,2-1 1,-5-7-1,5 2 54,2 0 1,-4-14-1,5 2 1,3-9-78,2-7 0,3-7 1,2 2-1,4-6 212,3-6 1,-7-4-1,4-9 1,-1-4 257,-1-6 1,6 1-1,-6-1 1,-3-2 312,-7-2 1,3 0-1,-7 2 1,1 4-41,-4 2 1,-4 2 0,-2 5 0,0 1 251,0-1 0,-8 7 1,-4 1-1,-3 2-75,-3 4 0,1 8 0,0 4 0,-3 3-259,-3 9 0,9-1 0,-3 8 0,1 1-131,1-1 1,5-4-1,4 4 1,4-2-11,2-3 1,0 3-1,0-2 1,2-1-188,4-3 0,4-7 1,7-3-1,3-1-51,3-4 1,-2-2 0,6-2 0,1 0-111,-1 0 0,-6-6 0,2-2 0,-3-1 72,-3-5 1,-5 4 0,-2-1 134,-3-3 0,-1 4 0,-6-1 145,0-3 0,-2 1 0,-2-1 472,-1 2 0,-9 3-180,2-3 0,-1 6-454,1 12 0,4 4 0,8 7 0,0 1-276,0-1 0,6 1 1,2-1-1,2 3-282,3 3 1,3-6-1,1 3 1,3-7-2284,3 1 2925,-4-6 0,22-1 0,-4-7 0</inkml:trace>
  <inkml:trace contextRef="#ctx0" brushRef="#br0" timeOffset="1683">1992 644 7824,'-8'-9'563,"0"-1"0,-5 6 1082,1-2 0,0-1-1183,-5 1 1,-1 4 0,3-2 0,1 6-235,3 4 1,7 7 0,-2 1 0,4 5-271,2 5 1,0 1 0,0-4-1,0 2-445,0-1 1,0-3 0,2-1 0,4-1-397,5 1 0,5-3 0,1-1 0,1-5 883,-1-1 0,9-2 0,1-6 0</inkml:trace>
  <inkml:trace contextRef="#ctx0" brushRef="#br0" timeOffset="1900">2062 260 7824,'-2'-17'902,"-4"-1"0,4 1 0,-6 1 279,0 5 1,6 5-766,-3 12 1,3 3 0,2 11 0,2 3-232,3 6 1,-1 10 0,6 4 0,-2 3-179,-4 9 1,-2-3 0,0 8 0,1 0-263,3 4 1,0 10 0,-6 2 0,0-5-688,0-5 1,2-7-1,2-13 1,4-7-1228,1-8 2169,3-13 0,13-18 0,2-10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12.2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315 524 7998,'0'-17'814,"0"5"574,0 0-825,0 1 0,-2 1-272,-3 4 1,-5 6 0,-8 6-190,1 6 1,-1-3 0,1 3 0,0 2 42,-1 1 1,-5 2 0,0 1 0,1-1-81,3 1 1,1-3 0,1-1 0,1-2-92,5 1 0,-5 3 0,6 1-101,1 1 1,1-1 13,8 1 1,0-7 0,2-1 79,4-2 0,2-1 1,5-3-1,-1 2-304,1-2 0,3 0 0,1 0-14,1 2 0,-1-1 0,1-3 0,-1 2-429,1 2 1,-1 6-1,1-4 780,-1 1 0,0 3 0,1 5 0</inkml:trace>
  <inkml:trace contextRef="#ctx0" brushRef="#br0" timeOffset="350">595 559 7998,'-8'-10'213,"0"-5"0,-5 5 683,1 0 1,6 1 0,-5 5-394,-3-2 0,-2 0 1,-1 6-179,0 0 0,1 2 1,2 2-1,5 4-192,1 1 0,-4-3 0,6 6 0,3 1-168,1 3 0,2-4 0,0-1 0,2 3-90,3 1 0,-1 1 0,8-3 1,2-1 74,1 2 1,3-1-1,-1 1 1,-1-3 98,-5 3 0,5-4 0,-5 1 65,5 3 1,-1 2 0,-3 1-94,-6 0 1,-4 1 0,-2-1-1,-2-1-196,-4-4 0,2 3 0,-8-5 0,-1 1-115,-3 1 0,-1-8 0,-1 2 0,1-4-857,0-2 0,5 0-19,0 0 1,10-8 1165,2-4 0,16-3 0,11-3 0</inkml:trace>
  <inkml:trace contextRef="#ctx0" brushRef="#br0" timeOffset="667">1223 734 8735,'-17'0'478,"0"0"0,5-6 0,2-2 0,2-2 176,5-3 1,1-3 0,2-1-284,0-1 1,2 1 0,3-1 0,7 3-339,4 3 1,7-3-1,2 5 1,0 0-135,1 4 1,-1 4-1,-4 2 1,2 0 31,-1 0 0,-3 2 0,-3 4 0,-3 6-80,-1 3 1,-8 3 0,2 1-1,-4 5 14,-2 5 1,-6-2-1,-4 2 1,-4 0 71,-5-2 0,-4 4 0,1-7 0,-3-3-77,-2-2 1,4-7 0,-4-2 0,1-3-250,5-3 0,2-11 0,3-9 0,2-7-423,3-4 1,7-3 811,-2-4 0,12-9 0,4-2 0</inkml:trace>
  <inkml:trace contextRef="#ctx0" brushRef="#br0" timeOffset="983">1555 472 7998,'16'7'945,"-3"3"-235,-1 0 0,0 5 1,3-3-1,-1 3-137,-3 3 0,-5 7 0,6 4 0,0 4-150,-3 2 1,-1 0 0,-8 2 0,0 2-219,0 2 1,6-3 0,0-9-1,-2-5 235,-3-5 1,-1-7-491,0-1 0,0-14 1,0-5-1,2-12-872,4-9 0,-2-4 0,6-2 0,0 0 373,-1 1 1,-3 4 0,4 1 0,-1 0 398,1 2 0,0 2 0,3 9 0,-1 3 298,2 1 0,-5 8 0,3-2 41,2 4 1,1 12 0,3 6 0,-3 7-232,-3 4 1,1 0-1,-5 4 1,2-2-456,3 2 1,1-3-1,0-1 1,-3-4-1722,3-7 2218,1 1 0,11-7 0,1 7 0</inkml:trace>
  <inkml:trace contextRef="#ctx0" brushRef="#br0" timeOffset="1184">2638 87 10519,'-10'-7'2517,"3"-3"-2226,7-8 0,7 7 0,7 1 0,5 2-101,5 5 0,5-5 0,-4 2 0,2 2-527,4 2 0,0 2 0,0 0 0,-4 0-671,-1 0 0,3 8 1,-6 2 1007,-2-1 0,-1 15 0,-3-5 0</inkml:trace>
  <inkml:trace contextRef="#ctx0" brushRef="#br0" timeOffset="1367">2690 437 7915,'-17'2'2213,"0"3"-1685,-1-3 0,10 6 1,8-8-1,10 0-371,6 0 1,7 0 0,2 0 0,0-2-506,1-4 1,5 4 0,-4-5 0,2 1-555,0 0 1,-8 0-1,3 4 1,-5-2 901,-2-1 0,1-1 0,-1 6 0</inkml:trace>
  <inkml:trace contextRef="#ctx0" brushRef="#br0" timeOffset="1583">2673 140 7915,'-17'0'816,"-1"0"1,1 0-139,-1 0 1,8 8-1,5 5-389,3 9 0,2-1 0,0 8 0,2 2-38,3 2 0,-1 8 0,6 1 0,-2 1-157,-4 0 0,0 5 0,-1-1 1,3 3-183,-2 3 0,-2-7 0,0-1 0,2-2-527,2-5 0,7-8 0,-1-9 1,5-8-90,7-7 0,-3-6 0,8-6 1,2-7 703,2-8 0,10-14 0,2-10 0</inkml:trace>
  <inkml:trace contextRef="#ctx0" brushRef="#br0" timeOffset="1817">3354 297 8187,'18'-27'0,"-1"4"833,1 3 0,-7 3 1,-1-1 2218,-2 1-2247,-3 7 1,-7 2-1,-3 10 1,-9 2-418,-7 2 1,1 13-1,-3 1 1,2 5-427,-3 6 1,3 2-1,-6 2 1,2 0 12,3 0 1,3 0-1,1 0 1,3 2-174,3 3 1,-1-5 0,7 2 0,4-6-556,6 0 1,7-6 0,13-1-1,5-7-183,4-5 0,8-4 0,1-8 0,3 0 84,3 0 0,-3-8 0,0-4 0,-3-5 852,-3-7 0,6-11 0,-1-9 0</inkml:trace>
  <inkml:trace contextRef="#ctx0" brushRef="#br0" timeOffset="2036">3878 349 7915,'0'-17'0,"0"-1"1142,0 1 0,-2 5 0,-4 1-498,-5-3 0,1 6 0,0 1 0,1 1 33,-1 0 1,-2 0-1,-5 6 1,-1 2-314,1 4 0,-1 4 0,1 7 0,-1 2-348,1 5 0,5-3 0,1 8 0,-1 2-4,2 2 0,-3-2 0,7 0 0,2 2-97,2-2 0,2 0 0,0 4 1,2-2-225,4-4 1,4 2 0,7-7 0,2-3-548,5-1 0,3-5 1,6-3-1,-2-6-3195,-2-5 4051,0-1 0,6 0 0,0 0 0</inkml:trace>
  <inkml:trace contextRef="#ctx0" brushRef="#br0" timeOffset="2303">4315 716 8493,'-18'-15'1328,"1"3"0,1-4 0,5 5 476,5-5-1600,4 7 0,4 1 0,4 8-499,5 0 0,3 2 0,-1 4 0,-3 5-1131,-2 5 1,3 1 0,-5 1 1425,-2-1 0,6 1 0,0-1 0</inkml:trace>
  <inkml:trace contextRef="#ctx0" brushRef="#br0" timeOffset="2435">4297 838 8406,'-8'10'3748,"1"0"-1425,-5-4-2050,4-4 1,16 11 0,4-7-797,3-2 1,-3 4 522,-1-3 0,1 9 0,6-4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16.6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26 208 8999,'-8'-17'2307,"6"5"-1298,-4 1-590,4-1 0,2 10 0,0 8 0,2 9-121,4 9 1,-2 3 0,6 10 0,-3 3-282,-3 7 1,-2 9-1,0 4 1,2 3-288,2 3 1,0 7 0,-6 5 0,-2-2-177,-4-5 0,4-5 0,-6-17 0,2-8-874,1-12 1,-1-22 0,6-18 778,0-22 1,0-18-1,0-11 1,0-10 540,0-5 0,-8-5 0,-2-5 0</inkml:trace>
  <inkml:trace contextRef="#ctx0" brushRef="#br0" timeOffset="217">8 138 7966,'10'-27'453,"-4"4"0,-4 4 0,0 1 0,4 3 136,5 3 0,7-2 0,3 9-236,2 1 1,3 8-1,-3 3 1,4 3-112,0 4 1,0 3 0,-5 4 0,-1 3-101,-5-3 0,1 4 0,-7 1 0,-1 1-64,-3 4 1,-6 2 0,-6 2 0,-5 0-198,-5 0 1,-7-1 0,-2 1-1,-2 0-419,-4 0 0,-2 0 0,-2-2 0,2-4-458,4-5 1,3-5 0,9-2 53,-1 1 0,11-10 0,7-8 942,9-10 0,9-6 0,5-1 0,4-8 0,8-2 0</inkml:trace>
  <inkml:trace contextRef="#ctx0" brushRef="#br0" timeOffset="450">305 505 7993,'18'0'310,"-1"0"0,1 0 300,-1 0 1,1 0-1,-1 0-286,1 0 1,-1 0 0,0 0 0,1 2-107,-1 4 0,3-2 1,1 8-1,2-1-163,-1-1 1,-3 7 0,-1-1-1,-3 5-114,-3 1 0,1 3 0,-7 0 0,-2 0 68,-2 0 1,-10 5 0,-5-7-1,-9-2-85,-7-1 1,-4-5-1,-2-3 1,0-6-148,0-4 0,6-4 1,2-4-1,0-6-320,0-3 0,5-9 1,1-1-1,6 0-77,3 0 1,8-6 0,-2 1 0,6-3 619,6-1 0,4-1 0,7 0 0</inkml:trace>
  <inkml:trace contextRef="#ctx0" brushRef="#br0" timeOffset="699">759 121 7966,'0'-10'1935,"0"3"1,0 26 0,2 8-1695,4 8 0,-4 0 1,4 12-1,-4 1-186,-2 3 1,0 9 0,0 4-1,0 4-434,0 1 1,0-1 0,0-4 0,0-5-917,0-5 1,0-11 525,0-8 1,0-26-1,0-22 1,0-18 768,0-14 0,15-13 0,5-4 0</inkml:trace>
  <inkml:trace contextRef="#ctx0" brushRef="#br0" timeOffset="866">864 138 9163,'2'-7'1064,"4"7"0,-4 13 0,6 14 0,-3 5-852,1 4 1,6 13-1,-4 3 1,-1 10-493,1 6 1,0 10 0,-4 3 0,2 3-580,-3-3 1,7-5-1,0-14 1,2-11-1952,-1-15 2810,1-8 0,13-11 0,2 1 0</inkml:trace>
  <inkml:trace contextRef="#ctx0" brushRef="#br0" timeOffset="1251">1266 715 7964,'0'-18'946,"0"1"1,-2-1-269,-4 1 1,4-1-1,-6 1 513,1 0 0,3-1-501,-8 1 0,0 7 0,-5 4-703,-1 4 1,3 4-1,1 4 1,3 6-7,-3 3 0,4 8 1,-1 3-1,-1-1 38,2 0 1,3 6-1,5-4 1,-2 2-231,-2 0 0,0-7 0,6 1 0,0-3-17,0-3 0,8-1 1,4-5-54,3-5 0,3-6 1,1-6-1,2-5 42,3-5 0,-1-7 0,-8-3 0,-1-1 29,-2-4 1,-3 6-1,5 2 1,-4 3 214,-3 3 0,-1-1 548,-6 1 0,6 3-228,0 9 0,0 6 0,-6 19 0,0 1-60,0 3 0,0 1 1,0-2-1,0 4-404,0 0 0,0 4 0,0-7 0,2-1-468,3 2 1,-1-7 0,6 1 0,0-7-916,-1-5 0,-3-1 0,4-8 1522,-2-3 0,5-5 0,-3-8 0</inkml:trace>
  <inkml:trace contextRef="#ctx0" brushRef="#br0" timeOffset="1898">1406 662 7936,'9'-7'1349,"-1"-3"0,-2 2 1,0 8-1,-1 10-1150,3 5 0,-4 3 1,6 1-1,-2 3-115,-5 1 0,5 6 1,-2-4-1,-2 0-134,-2 1 1,-2-3 0,0-6-371,0 1 215,0-8 1,0-5 0,0-10 0,0-9-158,0-7 0,0 1 0,0-3 0,2 2-116,4-3 1,-3 5 0,9-4-1,2 3-89,1 3 0,3-1 0,-1 3 0,1 1 277,-1 3 1,6 5-1,1-4 1,-3 2 340,-2 4 1,1 2 0,1 2 101,2 0 0,1 0 0,-7 0 1217,1 0 1,-3-1 235,-3-5 1,1-4-1084,-7-7 0,-2 1 0,-8 2 0,-4 5-279,-1 1 0,3 2 0,-6 6 0,-1 0-130,-3 0 0,5 2 0,-1 2 0,-2 6 13,-1 5 1,-1-1 0,3 11 0,1 0-206,-2 4 0,5 2 0,-1 0 1,2-1-12,4 1 1,-3 0-1,1 0 1,2-4 131,2-2 0,8-2 0,2-5 0,1-3-23,5-3 1,1-4 0,5-10 0,1-6-203,2-9 0,7-9 0,-7-10 0,-2-5-221,-1-6 0,-3-3 0,0-3 1,1 1 110,-1 0 0,-7-1 1,-2 1-1,-2-1 265,0 1 1,-1 2 0,-7 1-1,-1 4 160,-3 3 1,-6 1 0,4 6 0,1 2 604,-1 4 0,0 6 84,2 11 1,4 8-1,-4 14 1,4 11-446,2 10 0,0 2 1,0 14-1,0 1-441,0 3 0,0 1 1,2 2-1,2 3-397,2 1 0,8 6 0,-5-4 0,3 0 144,0 0 1,1-3 0,9-11 0,1-5-1684,-2-4 0,-1-16 0,-3-5 2000,1-7 0,-1-10 0,1-9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19.4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210 104 8061,'-6'-18'739,"0"1"1,-2 5 0,4 0 78,-1-1 1,-7 3 0,4 0-401,-1 3 0,-3 3 1,-4 10-1,3 7-314,1 9 0,0-1 0,-3 8 0,1 0-500,3-2 1,5 6 0,-4-4-1,0 2-869,1-1 0,5-3 1,-2-6 1264,4 2 0,2 1 0,0-7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19.7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1 8746,'-15'11'1750,"1"-1"-928,2-2 1,7-1 0,-7-1-460,-2 6 0,5-2 1,-1 1-1,0 3-283,1 1 0,5 3 1,-2-1-1,4 1-74,2-1 1,0-5 0,2-1 0,4 1-55,5-2 1,5 5 0,1-5-1,3 0-161,3-4 0,-4 1 0,7-1 0,-3 0 161,0 2 0,0-4 0,-5 7 218,-1 3 0,-1 1 1,-2 1-1,-5-3 115,-1-1 1,-4 0-1,-10 5 1,-6 1-92,-3-1 0,-5 1 0,-1-3 1,-4-1-142,-2-3 0,3-5 0,-3 4 0,2-2-553,4-4 1,-1-3 0,1-1 0,-2 0-1327,1 0 1,9-7 1825,1-5 0,8-3 0,-3-3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20.4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68 7836,'0'-18'280,"0"1"667,0 0 1,2 7-576,4 4 0,-2 14 0,5 7 0,-1 9-201,-4 3 0,4 2 1,-2 6-1,-1 2-152,3 3 1,-6-1 0,4 6 0,-4-2-64,-2-5 0,0-7 1,0-3-1,0-3-212,0-4 236,0-1 1,-6-13 0,0-9 0,2-11 17,2-9 1,2-9-1,0 2 1,0-4-7,0-2 1,0 0 0,2 2-1,2 4-28,2 6 0,8-2 1,-3 2-1,5 3-421,1 7 0,1-1 1,1 8-1,3 2-1275,1 2 1732,8 2 0,-4 8 0,8 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20.8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72 7834,'0'-18'980,"0"1"384,0 0 0,0 3-878,0 8 0,2 22 0,2 19-329,2 1 1,5 7-1,-3 0 1,0 3-48,-1 9 0,5-3 0,-6 8 0,0-1-110,2-1 0,-7 8 0,5-4 0,-4 0-116,-2-4 0,0-5 1,0-7-1,0-7-275,0-8 0,0-16 134,0-15 0,0-9 0,0-15 0,0-5 18,0-4 0,0-2 0,0-1 0,2-3 106,4-2 0,-4 6 0,6 8 0,-2 2 31,-1 3 0,3 3 219,-2 1 1,-2 11 0,6 9 0,-3 13-12,-3 12 1,0 2 0,0 4 0,2 4-331,-2 0 1,3 6-1,1-2 1,0-3-105,0-1 1,3-8 0,-3-1 0,2-3-1220,3-4 1547,-5-9 0,8 3 0,-7-5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21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88 7834,'0'-17'427,"2"1"1,2 3 135,1 1 0,3 6 0,-2-4-289,6 3 0,3 1 1,3 6-1,-1 0-129,1 0 1,1 2 0,2 4-1,3 5-14,-3 5 1,-2 7 0,-1 2 0,-3 0 0,-3 1 0,2-1 1,-9-4-1,-1 3 49,-2-3 0,-2 0 0,-2 1-34,-4 1 1,-3-2 0,-11-9 0,-1-6-107,-2-4 0,-3-2 1,5-2-1,-2-4-358,1-6 1,3-3 0,2-3 0,-1-1-310,1-4 0,1 3 1,5-3-1,5 3-552,4 3 1178,2 0 0,0-9 0,0-1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2:24.9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193 777 7963,'0'-18'227,"0"1"0,2-1 0,2 1 0,2-3 239,-3-3 0,-1 4 0,-2-5 1,0 5-10,0 1 1,-7 1 0,-3-1-210,0 1 0,-5 7 0,3 5 0,-3 3-95,-3 2 1,1 7 0,1 7 0,3 7-98,1 8 1,0 4 0,-3 2 0,1 0-161,2 0 1,9 0 0,-3-2 0,4-2-1,2-2 1,0-7 0,0 1 0,0-4 66,0-1 0,8-7 1,3-1-1,5-2 30,1-4 0,1-4 1,-1-6-1,1-6-53,-1-3 0,6-3 0,1-1 0,-3-3 11,-2-1 0,-7-6 0,0 6 0,-1 1 55,-1 3 0,4 2 0,-7-1 221,3 1-196,-6 7 1,4 10-1,-8 12 1,0 3-88,0 3 1,0 5 0,2 2 0,2 0-267,1 1 0,1-3 0,-6-6 0,2 1-411,4-1 1,-4 1 0,6-3 160,-1-3 0,-3-4 0,6-12 1,0-6-467,-1-7 1038,-5-20 0,12 0 0,-6-16 0</inkml:trace>
  <inkml:trace contextRef="#ctx0" brushRef="#br0" timeOffset="200">437 95 7963,'0'-17'316,"0"-1"0,-1 3 700,-5 3 1,4-3-226,-4 3 0,4 6-281,2 6 0,2 8 1,2 12-1,2 3-327,-2 6 0,-3 6 0,1 6 1,2 5-449,2 5 1,0 3-1,-6 2 1,0 4-286,0 2 1,2 2-1,2 6 1,4-2-92,1-4 1,3-4 0,5-9-1,1-6-170,-1-11 0,3-14 1,1-14 810,2-4 0,8-10 0,-4-2 0</inkml:trace>
  <inkml:trace contextRef="#ctx0" brushRef="#br0" timeOffset="1000">787 637 7963,'9'-18'-152,"-1"1"1,-6-1 587,4 1 1,-4-1-1,4 1 481,-4 0 1,0 5 0,1 0 1218,3-1-1333,0 5 1,-14 0-507,-3 8 1,-5 8-1,-1 4-255,-1 3 1,9 8 0,1 1 0,2-1-87,0 2 0,-2-3 0,5 7 0,-3 0-44,2-2 1,2 6 0,2-6 0,0 2 95,0 0 1,2-2 0,2 3 0,3-7-78,3-4 1,0-1 0,3-3-1,-1-3-266,2-6 0,1-12 0,1-6 0,-3-5 78,-1-7 0,-6-9 1,3-7-1,1 1 301,0 2 0,-6 4 1,2 2 700,-4 2-561,-2 8 1,0 5 0,0 18-1,0 14 33,0 11 0,0 6 1,0 4-1,0 1-138,0 3 0,0 8 0,0-3 1,0 7-121,0 5 0,0-4 0,0 6 0,0-2 44,0 1 1,0 5 0,0-6 0,0-2 96,0-1 0,0-5 0,0-3 1,-2-7 178,-4-3 1,4-10 0,-6-5-39,0-9 1,-1-5 0,-9-10-326,1-4 1,-1-9 0,1-10 0,-1-5-348,1-6 0,-1 1 1,1-8-1,1 2-50,5 0 0,-3-5 1,8 3-1,2 0-126,2 1 0,4 1 0,2 8 1,4 2-79,2 2 1,7 6-1,8-5 1,1 5 158,-1 8 0,6-3 1,-4 8-1,2-1 327,0-1 0,-7 6 0,1-3 1,-2-1 197,3 0 1,-11 4 0,5-3 0,-5-1 459,-3 0 1,0 5-1,-6-7 310,1-2 0,1-1 1,-6-3-1,2 1-61,4-1 0,-4 1 0,6-1 0,-3 1-399,1 0 0,8-1 0,-2 1 0,3-1-158,2 1 0,3 7 0,1 4 0,3 4-112,-3 2 1,4 2-1,-2 4 1,-1 8 7,-3 7 0,-1 4 1,-3 6-1,-3-2 139,-6 2 1,-4 2 0,-2 0 0,0-2 91,0-2 1,-8-1 0,-4 1-1,-3-6-58,-3-4 1,1-1-1,-1-3 1,1-3-282,-1-6 1,-5-6 0,0-6 0,-1-6-618,-1-3 1,6-10-1,-4-3 1,5-1-284,6 0 1,-1 2-1,5-4 1,0 4-269,1 2 0,1 1 1229,6 7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29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100 548 8028,'-16'-8'197,"5"-3"1,-3-5 0,6-1 0,0-1 68,1 1 0,1-1 0,6 1 0,0-1 166,0 1 1,0 0 0,0-1 0,2 1-226,4-1 0,9 7 1,8 1-1,1 2-195,1 4 1,-4 2 0,6 2 0,1 2-65,-1 4 1,-6 0 0,2 9 0,-3 7-114,-3 3 0,-1 4 0,-5 6 1,-3 0 94,0 0 0,-6 0 0,2-2 0,-8-2 65,-8-2 1,3-6-1,-3 2 1,-2-3 97,-1-7 0,-8-9 0,-3 0 0,1-4-31,0-2 0,0-10 0,3-5 0,-1-9-185,2-3 1,-5 0 0,5-4 0,4 4-197,3 2 1,10-5-1,-4 7 1,3 2-329,-1 1 1,6 3-1,9-1 1,5 1-1055,5 0 1701,11-1 0,-3 1 0,8-1 0</inkml:trace>
  <inkml:trace contextRef="#ctx0" brushRef="#br0" timeOffset="581">466 286 8049,'10'8'1930,"-2"-4"-823,-8 8 0,0-7 1,0 7-724,0 2 1,0 3-1,0 4 1,0 5-285,0 1 0,0-4 0,0 4 0,0-2-222,0-3 0,0 3 1,0-2-844,0-1 640,0-11 1,6-5-1,2-12 1,1-5 14,5-5 0,1-9 0,1-2 0,-3-2 248,-1 0 0,0 1 1,3-1-1,-1 6 64,-3 4 1,-5 1 0,6 3 341,2 3 1,-7 0-128,-1 12 0,-4 6 1,-2 15-1,0 5-150,0 1 1,0-4 0,0 4 0,0-1-250,0-5 1,0-2-1,0-1 1,2-3-360,4-3 1,-2-2-1,7-7 104,3 3 0,0-2 1,-1-8-1,-1-3 307,1-3 0,3-2 0,1-5 0,1 1 361,-1 5 0,-5-3 0,0 6 0,1 0 208,3 1 0,1-5 0,1 6 1,-1 0 38,0-1 0,1 5 0,-1-6 121,1 0 0,-1-2-547,1-7 1,-3 0 0,-3-1 0,-6 1-80,-4-1 1,-4 1-1,-2-1 192,-2 1 0,-7 5 0,1 2 23,-4 3 0,-1 1 0,-1 8 0,1 4 60,-1 5 1,1 5 0,2 3 0,1 3-116,2 1 0,6 6 0,-3-4 1,1 2-371,4 4 1,2-3 0,2-1-1,0-2-408,0-4 0,10-1 0,5-3 1,9-1-195,3-5 1,-4-3 0,8-8 0,4 0-40,4 0 0,4 0 0,-5 0 878,3 0 0,0-8 0,-6-1 0</inkml:trace>
  <inkml:trace contextRef="#ctx0" brushRef="#br0" timeOffset="848">1322 269 7929,'0'11'4170,"0"1"-3792,0-8 0,2 4 0,4-8 0,6 0-338,3 0 1,5 0 0,3 0 0,4-2-741,0-4 0,6 4 1,-6-4-1,2 4 700,1 2 0,-1-8 0,6-1 0</inkml:trace>
  <inkml:trace contextRef="#ctx0" brushRef="#br0" timeOffset="2082">1811 234 7929,'-17'10'1245,"5"3"1,0-7-751,-1-2 1,5 0 0,0 0-1,3 3-1,-1 3 1,0-4 0,6 6 0,0 1-194,0 3 1,0 1-1,0 1 1,0-1-245,0 0 1,2 1-1,2-1 1,4-1-357,1-4 0,-3-5 1,6-7-121,1 0 0,3-2 1,1-5-1,1-9-55,-1-5 0,-5-8 0,-1 3 0,3 1 235,2 0 0,-5 2 0,-1 5 1,0 1 435,-1-1 1,-3 7 178,6-1 1,-8 16-1,1 2 1,-3 7 82,-2 5 0,6 5 0,0 2 1,-2 2-145,-2 5 1,0-5 0,2 0-1,3-2-57,3-4 0,-4-1 0,6-5 0,1-1-461,3-2 1,1-9-1,3 3 1,1-4-719,2-2 0,2 0 0,-3-4 0,3-5 152,2-9 1,-5-3-1,1 1 1,-4-1 647,-1-2 0,-1-6 1,-1 5-1,-3 3 188,-1 2 1,-8-1 0,2-1 0,-2 0 450,1 5 1,-3-1-1,4 5 1,-4-4 426,-2-1 0,-6 5 0,-2 3-260,-1 1 0,3 2 0,-6 6-368,-1 0 0,-1 8 1,1 3-225,1 5 1,6 3-1,-4 3 1,1 3-99,-1 2 1,4-4 0,-4 6-1,3 1-112,3-3 1,-4 4 0,2-8-1,2 0-98,2 3 0,4-7 0,4 4 52,6-3 0,-3-11 1,3-3-1,2-6-20,1-6 1,3-3 0,1-11-1,2-3-62,3-6 0,-3-2 1,-7 0-1,-3 4 187,3 1 0,-4 1 1,-1 4 959,-1-2-500,-2 7 0,-6 10 1,0 12-1,0 6-124,0 3 0,0 3 0,0 1 0,0 2-390,0 3 0,2-1 0,2-6 0,2 1-1143,-3-1 0,7 1 219,2-1 1,3-7 0,3-4 0,-1-4 316,1-2 0,-1-8 1,1-6-1,-1-5 453,1-4 0,-3-6 0,-1 3 0,-3 1 343,3 0 0,-6 0 0,-1 3 0,-1-1 369,0 2 0,0 1 0,-6 3 3814,0-1-3105,0 9 0,-2 3 0,-2 12-643,-2 5 1,0 5-1,6 1 1,0 1-355,0-1 1,0 1 0,2-1 0,2 1-214,2-1 0,6 6 0,-5 1 0,3-5-283,4-5 0,-5-1 0,3-7 0,2-2-264,1-2 1,3-4 0,-3-4 0,-1-7 62,-3-9 1,1-5 0,4-8-1,-3-2 125,-1-4 1,-8 5 0,3-5 0,-1 4 394,0 2 0,0 2 1,-4 4-1,2 6 802,2 3 0,-1 9-207,-5-1 1,0 16 0,0 2 0,0 7 243,0 5 0,0 1 1,0 2-1,0 5-376,0 1 0,2-4 1,2 6-1,4 4-97,2 6 0,-5 0 1,5 9-1,-2 7-279,-4 7 0,-2 8 0,-2 5 0,0 7 56,0 3 0,0-1 1,0-1-1,-2 1 92,-4-7 0,2-11 0,-8-10 1,1-5 83,1-5 1,-5-15 0,3-3-1,-4-13-61,-1-9 1,-2-4-1,-3-4 1,-1-4-106,2-5 1,-5-5-1,3-3 1,2-3-80,1-1 1,3-6 0,-1 4-1,1-3-159,-1-3 0,9 4 0,3 0 0,4 2-165,2 4 1,2 1 0,4 3 134,5-1 1,11 7 0,3 1 0,2 0-427,4 0 0,2 5 0,4-7 0,2-2-600,2-1 1,-1 1-1,-5-1 1,2-5-2567,4 1 3726,-12 0 0,20-7 0,-13-1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04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1 460 7251,'0'0'0</inkml:trace>
  <inkml:trace contextRef="#ctx0" brushRef="#br0" timeOffset="733">699 251 8031,'-2'-18'147,"-3"1"1,-3 5 0,-6 1-1,3-1 526,-3 2 1,-3 1-1,-5 5-201,-1-2 1,-2 0 0,3 6-1,-3 2-54,-2 4 0,0 3 1,-4 9-1,2 1-187,-2 5 0,4 3 0,-1 8 0,3 0-153,4 0 0,1 5 0,3 3 0,1 2-110,5 3 1,3 5-1,8 3 1,0 2-252,0-2 0,8-1 1,5-3-1,7-1-176,3-5 1,8-5-1,-2-12 1,4-6-318,2-3 1,0-11 0,2-3 0,2-4 775,1-2 0,1-8 0,-6-1 0</inkml:trace>
  <inkml:trace contextRef="#ctx0" brushRef="#br0" timeOffset="967">822 59 8104,'-8'-20'548,"-2"-11"1,1 29-1,3-4 256,4 14 0,2 16 1,0 5-1,2 4-342,4 2 0,-5 7 1,5 5-1,-4 3-482,-2 3 1,6 1-1,0 6 1,-2 8-104,-2 6 1,-2 1 0,0-5-1,0-2-747,0-4 1,0 0 0,2-11 0,2-11 869,1-9 0,17 0 0,-3-5 0</inkml:trace>
  <inkml:trace contextRef="#ctx0" brushRef="#br0" timeOffset="1351">1206 757 8093,'0'-17'790,"-6"-1"0,0 1-34,2-1 0,2 1 1,2-1 87,0 1 1,0 0-247,0-1 0,-7 3 0,-5 1-353,-3 2 0,3 8 1,0 1-1,-1 5-180,-3 3 0,1 11 0,1-1 0,2 9-54,-1 3 1,-3 2 0,-1 6-1,1 0-155,5 0 1,-3-2 0,8-2 0,0-2-34,-1 2 0,5 0 0,-4-2 1,6-6-113,6-3 1,-2-5 0,7-3-1,3-6-79,1-4 1,3-2-1,-1-2 1,3-4 160,3-6 1,-6-5-1,3-5 1,-7-1 191,1 2 1,-4 1 0,-1 3 0,1 0 459,0-1 0,-6 6 580,1 1-854,-3 7 0,-2 4 0,0 12 0,0 3-356,0 3 1,0-1 0,0 2 0,2 3-625,4 1 1,-2 0 0,8-5-445,1-1 1,5-7-1,3-4 1253,2-4 0,8-2 0,-3 0 0</inkml:trace>
  <inkml:trace contextRef="#ctx0" brushRef="#br0" timeOffset="1651">1520 775 8091,'6'-27'681,"0"3"0,0 5 0,-6 1 788,0 1 1,0-1-396,0 1 1,-2 7-583,-4 4 0,-4 6 0,-7 6 0,1 6-330,5 3 1,-5 3-1,6-1 1,-1 1-432,-1-1 0,8-5 1,-4 0-585,1 1 0,5 3 494,-4 1 0,4-5 0,4-2 214,4-3 1,-2 5 0,5-4 162,-1 1 0,0-3 1,-4 6 42,2 1 0,-1-3 0,-5 2 0,0 1-151,0 3 0,-2-4 0,-1-1 0,-5 3-403,-2 1 0,4-3-1992,-5 0 397,-1-1 2088,2-9 0,18-4 0,11-15 0</inkml:trace>
  <inkml:trace contextRef="#ctx0" brushRef="#br0" timeOffset="2134">1782 722 8401,'2'-17'948,"4"-1"1,-2 1 508,8-1 1,-9 7-313,3-1 0,-6 8-740,-6-2 1,-3 10 0,-9 4 0,1 0-210,-1 0 1,1 5-1,-1-1-259,1 3 1,1-3 0,3 0-422,1 1 1,8 3-7,-2 1 1,5-5-1,2-2 207,5-3 0,4-1 0,7-4 0,1 2 47,-1 2 0,1 0 0,-1-4 262,1 3 1,-1-1 153,1 8 0,-9 0-206,-3 5 0,-6 1 0,-6-1-313,-5 0 0,-3-5 0,1-2-2063,1-2 1332,8-3 1,-4-7-1,10-3 855,4-7 1,4-4 0,7-1 0,1 0 324,-1-1 0,1 8 1,-1 3 147,1-1 0,-1 4 0,0-6 578,1 2 1,-6 3-1,-3 7 1,-1 3-294,-4 7 0,0-2 0,0 1 0,2 3-474,-3 2 1,-1 1 0,-2 0-1,0 1-634,0-1 1,0 1 0,0-1-120,0 1 0,-5-10 1,-1-8-460,2-10 0,2-10 1143,2-9 0,8-8 0,1-15 0</inkml:trace>
  <inkml:trace contextRef="#ctx0" brushRef="#br0" timeOffset="2467">2062 373 8432,'15'2'379,"-1"4"1,-5 5-594,-1 5 1,6 7-1,-3 2 1,5 1-215,1-1 0,1 4 1,-1-4-1,1 1 428,-1-1 0,1-2 0,-1-6 0,1-1 0,-1-4 0,1-3 0,-1-5 0,1 2 0,-1-2 0,0-4 0,1-6 414,-1-6 0,-5-3 1,-2-3 790,-2 1 0,-3 5 0,-5 1-48,0-3 1,-2 6 0,-3 3-555,-7 3 1,2 2 0,-1 0 0,-3 0-282,-2 0 0,5 7 0,-1 5 0,-1 4-133,-3 1 1,-1 8 0,-1 4 0,1 4-210,-1 2 1,7 0 0,1 0-1,2 2-814,4 4 1,2-10 0,4 4-1,4-4-15,6-4 1,3 0 0,5-7-1,1-3-2679,2-7 3528,8-6 0,-11-12 0,5-2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30.7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106 210 8081,'17'0'984,"1"0"-231,-1 0 0,-5 0-469,-1 0 1,-5 0-229,6 0 0,-3 2 1,3 4-94,-6 5 1,2 5 0,-2 1-84,-3 1 1,-1-1 0,-4 3-1,-1 1 64,-3 2 1,-8 3-1,2-5 1,-3 2 44,-2-1 0,-1-3 0,1-2 0,-1 1 152,1-1 1,-1 1 103,1-1-336,-1 1 0,10-9 1,8-3-67,10-4 0,12-8 1,3-1-1,2-1-155,4 0 0,-4-6 0,2 5 0,0-3-135,-1 0 1,3 9-1,-6-5 1,0 2-114,0 0 1,-1 0 559,-7 6 0,0-7 0,1-3 0</inkml:trace>
  <inkml:trace contextRef="#ctx0" brushRef="#br0" timeOffset="367">123 245 8009,'0'-18'54,"0"1"1,0-1 0,0 1 0,0 0 111,0-1 1,0 1 0,2-1-1,4 1 119,6-1 1,3 7 0,4-1 0,3 0-177,1 3 1,8-5 0,-2 8 0,4 2-58,2 2 0,-6 4 0,0 4 0,0 8 2,-1 7 0,1 2 1,-10 10-1,-3 6-24,-1 4 1,-7 3 0,-2 7 0,-4-1-53,-2 1 1,-2 1-1,-4 4 1,-8 4 70,-7 0 1,0-2 0,-8-7-1,-2-1 110,-2 1 1,-2-5-1,0-5 1,2-10 43,4-6 0,-2-6 0,5-9 1,1-8 66,0-8 0,-4-13 1,5-13-1,3-4-175,2-7 1,1-6 0,1-9-1,1-2-285,5 1 0,3-3 1,8 2-1,0 2-228,0 1 1,0 9 0,2 1 0,4 3-480,5 3 0,5 10 0,1 5-780,1 5 1677,-1 1 0,1 9 0,-1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29.5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298 190 7878,'-12'0'720,"0"0"466,8 0-1036,-11 0 1,13 2 0,-4 4-46,4 6 1,2 3 0,0 3 0,0-1-232,0 1 0,0 5 0,0 2 1,0 2-244,0 4 0,0-4 0,0 3 0,0-1-122,0-2 1,0-2 0,0-7 0,0-1 490,0 0 0,0-7 0,0-2 0,0-8 0</inkml:trace>
  <inkml:trace contextRef="#ctx0" brushRef="#br0" timeOffset="350">158 312 7878,'-8'-25'-440,"4"6"0,-5-6 0,1 1 990,4 1 1,2 0 0,2 5-275,0 1 1,0-1 0,0 1 0,2-1-8,4 1 0,3 0 1,9 1-163,-1 4 0,3 3 0,1 5 0,2-2-162,-1 2 1,-3 4-1,-1 4 1,-1 6 49,1 5 1,-1-1-1,0 11 1,1-2 37,-1 1 0,-7 7 0,-2-2 0,-2 6-41,-1 5 0,1-1 0,-6 6 0,-2-2-14,-3-5 0,1 1 0,-8 0 1,-2 2 22,-1-2 0,-5-5 1,-1-3-1,-2-3 55,2-3 1,-5-4 0,1-9 0,0-6 17,0-4 0,-1-4 0,3-6 1,-4-10-10,0-9 0,2-8 0,7-3 1,3-5-102,3-2 1,-2-1 0,9-5 0,1 5-196,2 5 0,2 4 0,2 2 0,3 2-31,7 4 0,4 6 0,3 11 0,2 6-1446,3 4 1708,-1 2 0,-6 0 0,1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40.7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227 577 7887,'-7'-17'-14,"3"1"0,-6 3 1,0 1 442,1-2 1,5 5 0,-4-1 0,2 0 811,0 1 1,-7 3-834,1-6 0,2 8 1,-1-2-270,-3 4 1,1 4 0,-1 4 0,4 6-93,3 3 0,-7 9 0,4 1 0,1 2-62,3 4 0,-2-4 1,2 2-1,2 0-58,2-1 1,2-3-1,0-8 1,2 1-41,4-1 1,-2-1-1,8-5 1,1-5-38,3-4 0,7-4 0,0-6 0,1-9-121,1-10 1,-6-6 0,4-2-1,-3 2 181,-3 4 0,1-4 1,-1 6-1,-1 0 419,-5 3 0,5 5-27,-4 1 1,-3 11 61,3 7 0,-8 9 0,2 13 1,-4 1-48,-2-2 0,0 5 0,0-1 0,0 0-403,0 0 0,0 4 0,0-3 0,0 1-324,0 4 1,0-4 0,0 2 0,2 0-266,3-2 0,-3-1 0,6-9 1,0-1-364,3-5 0,-1-5 0,2-14 1038,1-9 0,3-8 0,1-10 0</inkml:trace>
  <inkml:trace contextRef="#ctx0" brushRef="#br0" timeOffset="200">629 1 9923,'0'17'536,"0"3"1,0 5 0,0 10-356,0 9 1,0 9 0,0 5 0,-2 6-283,-4 4 1,-1 8 0,-5-1 0,6-3-1029,4-6 1,4-8 0,4-11-703,6-6 1831,3-20 0,10-5 0,2-16 0</inkml:trace>
  <inkml:trace contextRef="#ctx0" brushRef="#br0" timeOffset="984">978 560 7887,'8'-18'216,"-6"1"0,4-3 0,-4-1 600,-2-2 1,0-1 0,0 7 137,0 0 1,0-1 1,0 1 1,-8 5-686,-4 0 1,-3 10 0,-3 2-122,1 10 0,-1 6 0,3 1 0,1 2 30,3 5 0,1 1 1,-4 6-1,3-2-68,-3 2 0,6 2 0,1 2 0,1 0-112,0 0 0,0-2 0,6-4 0,2-6-191,4-3 1,-2-9 0,7-1 0,3-2-14,2-4 1,1-4 0,1-8 0,-1-8 130,0-5 1,-1-4-1,-2 4 1,-5-3 99,-1 3 0,4 1 337,-7 3 0,3 1-54,-2 5 0,-4 5 0,4 12 0,-4 7-18,-2 9 0,0-1 1,0 8-1,0 2-194,0 2 0,-6 2 0,0 0 0,0 2-31,-1 4 0,5 3 0,-6 7 1,2-3-10,0-1 1,-7-6-1,3 3 1,-2-1-82,1-4 1,-1-10-1,-4-6 1,3-5-23,1-7 1,1-3-1,-7-8 1,1-2-293,-1-4 1,1-11 0,-1-12 0,1-6-156,-1-6 0,9 2 1,1-5-1,2 1 128,0 4 0,0 4 0,6 4 0,0 4-16,0 2 0,8 7 1,4 9-1,3-1-345,3 0 1,1 6 0,5-2 0,3 3-33,0-3 0,6 2 0,-4-6 0,2 0 757,-2 1 0,4-1 0,-4-4 0,2 3 0,-2-3 0,-1 1 0,-7-1 0,2 2 0,-2-1 0,-1 3 0,-3 0 0,1 1 238,-1-1 0,-5 4 1,0-3-1,-1-1 754,-1 0 1,5 6-1,-5-4 1,2 3-5,-1-1 0,1 0 1,6 6-512,-1 0 0,-5 0 0,-1 0-373,3 0 1,1 2-1,1 4-97,-4 5 0,1 5 1,-7 1-1,-2 1-9,-2-1 1,-2 1 0,-2 1 0,-2 3-72,-2 1 1,-7 0-1,1-5 1,-4-1 56,-1 1 0,-6-7 1,-1-1-1,3-2-8,2-4 1,1-3-1,-1-1 1,-1-1-326,3-5 0,-3-4 0,15-7 0,1-1-505,2 1 0,2-7 0,0 1 0,0 2-399,0 1 1,2 5 0,2 1 1252,1 3 0,9-1 0,-4-6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38.6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384 237 7878,'0'-17'0,"0"-1"386,0 1 0,-7-1 0,-5 1 0,-4 1 75,-1 5 1,0 3-1,-1 8 1,-1 0-51,-5 0 0,3 0 0,-6 2 0,0 4-133,0 5 0,3 5 0,-3 1 1,4 1-201,7-1 1,1 1 0,7-1 0,0 1-55,0-1 1,3 0-1,5 1-115,0-1 1,7 1 0,5-1 0,4 1-100,1-1 0,2 1 0,3-1 1,3 1 97,2-1 0,-5 3 0,1 1 0,-4 2 85,-1-1 1,-1-3-1,-1-2 1,-5 3 34,-5 3 0,-4-4 0,-2 5 0,-2-5-79,-4-1 1,-5-1-1,-11 1 1,-3-1-292,-2 0 1,0 1 0,-4-3 0,4-3-355,1-6 0,3 2 0,6-2 0,-1-3-1080,1-1 1776,7-9 0,2-11 0,8-9 0</inkml:trace>
  <inkml:trace contextRef="#ctx0" brushRef="#br0" timeOffset="581">419 62 7878,'2'-17'488,"4"0"0,-2 1 164,8 4 1,-7 12-1,5 12 1,-2 5-22,-4 7 0,-2 5 0,-2 10 0,0 3-291,0 3 1,0 2 0,-2 5 0,-2-2-243,-2-3 0,0 5 0,6-1 0,0 3-280,0-3 1,0-1-1,0-11 1,0-4-105,0-4 1,0-10 0,2 1-153,4-9 1,-2-7-1,6-12 1,-1-6 87,1-3 1,0-8-1,3-3 1,-1 1 290,2 0 1,-7-4-1,-1 6 1,-2 3 454,2 7 1,-4-3 50,4 4 0,-3 5-278,3 1 1,-4 12 0,4 5 0,-4 5-216,-2 1 1,0 9 0,0 1-1,0 0-430,0-4 1,0 2 0,0-1 0,0-3-673,0-2 1,2-3 641,4-4 1,1-12-1,7-12 1,-4-6 340,-2-5 1,3 2 0,-3-8 0,0 0 340,-1 1 1,5 3 0,-6 8-1,0-1 525,2 1 1,-5 5 0,9 1 134,2-3 1,-5 6 0,3 2-449,2 4 1,1 2-1,3 0 1,-1 2-209,0 4 0,-5-2 0,0 6 0,-1-1-71,-1 1 0,4 2 0,-8 5-47,-3 1 0,-1-7 0,-2 1-195,0 2 1,-7 1-1,-5 1 1,-4-3-3,-1-1 0,-2-6 1,-3 3-1,-1-1-582,2-4 1,1-2-1,3-2-123,-1 0 0,7-2 1,1-4-1,2-5-763,4-5 1603,2-1 0,18-1 0,3 1 0</inkml:trace>
  <inkml:trace contextRef="#ctx0" brushRef="#br0" timeOffset="850">943 534 7878,'8'10'2702,"2"3"-2118,7-7 1,-7 8 0,-2-3-213,-1 5 0,-5 1 0,4 1 0,-4 1-158,-2 4 1,0-1-1,0 5 1,0 0-187,0 0 1,0-3-1,0 3 1,0-2-119,0-4 1,-2-3-261,-4-7 0,4-5 46,-3-12 1,3-3-1,2-9 1,0-1 2,0-4 1,5 1 0,3-5 0,2 2-111,4 3 1,1 1 0,3 0 0,-1-1-148,0 7 1,1-1 0,-1 9 0,3-1 32,3 0 0,-4 2 0,5 6 525,-5 0 0,-1 0 0,-1 0 0</inkml:trace>
  <inkml:trace contextRef="#ctx0" brushRef="#br0" timeOffset="1064">1555 202 7878,'-6'-23'1102,"0"0"1,-2-1 0,4 7-300,-2-1 0,-1 9-585,1 3 0,-2 6 0,-6 6 0,5 5-248,1 5 1,-6 9-1,5 4 1,-3 4-472,0 2 1,7 6 0,-5-2 0,2-4-708,4-4 0,2-4 1,2 2 1207,0-6 0,0-3 0,0-3 0</inkml:trace>
  <inkml:trace contextRef="#ctx0" brushRef="#br0" timeOffset="1381">1642 447 7878,'-10'2'155,"2"1"262,1 3 0,3 0 1,-6-4 634,2 4 0,0-4 0,3 6-498,-7-1 0,2-5 0,-1 6-30,-3 0 1,-1 2-373,-3 7 1,3 0 0,3 1-125,6-1 0,4-5 1,2 0-208,0 1 1,2-3 0,2 2-1,4 1 116,1 3 0,3-5 0,4 1 0,-3 2 125,-1 1 0,-2 3 1,1-1-1,-3 0 149,0 1 0,-6-1 0,3 1-91,-3-1 0,-7 1 1,-3-3-1,-4-1-441,-7-2 0,1-9 1,-5 3-1,4-4-332,1-2 0,-5 0 0,0 0 0,3-2-845,7-4 0,-1 3 1498,8-9 0,0 0 0,6-5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48.133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88 488 8068,'0'-18'-1303,"0"1"2089,0-1 0,-6 7 0,1-3 0,-1-3-303,-2-5 1,6-1-1,-4 3 1,4-1-219,2-2 1,0-8 0,2 2-1,4-4-49,6-2 1,5 2 0,5 2-1,3 4-93,2 1 0,2 9 0,6 7 1,0 2-65,0 5 1,0 14 0,-2 11 0,-2 7-61,-2 7 1,-8 13-1,1 1 1,-9 9-23,-7 3 0,-4-4 1,-2 6-1,-2 2-36,-4 2 1,-5-6-1,-11-6 1,-3-5 21,-2-5 1,4-7 0,-7 0 0,1-8 13,2-8 1,-4-5 0,6-7 0,0-5 3,-1-4 1,-3-6 0,6-7 0,2-13-64,1-7 0,3-9 1,-1-3-1,3-2-163,3-3 0,-1-3 1,7-1-1,2-1 116,2 1 0,2 5 0,0 5 0,2 3 75,4 6 1,-2 10 0,7 1 0,3 9 85,1 7 0,5 4 1,1 4-1,2 4 101,-1 5 0,3 5 0,0 1 0,0 3 237,1 3 0,3-2 1,-4 9-1,0 1 44,0 2 0,5 2 1,-7-1-1,0 3-250,2 4 0,-5-2 0,3 5 1,-4-1-276,-1-4 1,-6 4 0,-1-3 0,3-3-673,1-6 0,-3-5 0,0-11-1991,1-3 2774,-5-4 0,7-16 0,-5-2 0</inkml:trace>
  <inkml:trace contextRef="#ctx0" brushRef="#br0" timeOffset="750">769 488 7979,'0'11'945,"0"1"-527,0 1 1,0-3 0,0 2 0,0 1-95,0 3 0,0 1 0,0 3 0,0 1 215,0 2 1,0 3 0,2-5-1,2 2-319,2-1 0,2-5 1,-2-3-1,3-3-316,1 3 0,6-6 0,-5-3-172,5-3 0,1-9 1,-1-7-1,-3-7-13,-1-8 0,-2 1 1,1-3-1,-3-4 75,0-3 0,-6 3 0,4 8 0,-5 1 325,-1 5 1,0 2 0,0 1 605,0 1 0,2 7-378,4 4 1,-4 12 0,4 8 0,-4 5-138,-2 4 0,2 8 1,2-2-1,4 2-364,1-1 0,-3 1 0,4-6 0,-1 2-638,1 4 0,2-6 0,5-1 1,1-7-237,-1-5 1,6-5 0,3-7 0,1 0 609,4 0 1,-4-9 0,2-7 0,2-7 417,2-4 0,-6 5 0,-3-1 0,-5 2-18,-1-3 0,-3 9 0,-1-4 1,-5 1 488,-1 4 1,-2 1 0,-6-5 285,0 1 1,-2 1 0,-2 3 0,-4 3 64,-1 2 1,-3-3 0,-5 5-217,-1 2 1,1 2 0,-1 2-346,1 0 1,-1 0 0,1 2 0,1 4-120,5 6 0,-5 1 1,6 1-1,-1-3-101,-1 3 0,6 7 0,-3 3 0,1-3-97,4-2 0,2 5 0,2-1 0,0-2-33,0-1 0,2 3 0,4 0 0,5-3-250,5-7 0,1 1 0,1-8 1,-1-3-43,1-1 0,-1-2 0,1-3 1,-1-7 7,1-8 0,-1-11 0,1 2 0,-3-2 251,-3 0 0,-3 2 0,-5-2 0,2 5 79,-2 5 1,-2 1 464,-2 1 0,0 3-216,0 9 0,0 1 0,0 15 0,-2 5-170,-4 5 1,4-1-1,-4 5 1,4-2-438,2 0 0,0 7 1,0-7-1,0-2-610,0-1 1,2-5 0,4-3 1010,6-6 0,3-12 0,3-4 0</inkml:trace>
  <inkml:trace contextRef="#ctx0" brushRef="#br0" timeOffset="1050">1608 523 8106,'9'0'1834,"-1"1"0,-8 5-1375,0 6 0,0-2 0,0 1 0,0 3-169,0 1 0,0 3 0,0-1 1,0 1-230,0-1 0,0 1 0,0-1-219,0 1 0,2-7-217,4 1 1,2-10-1,5-2 1,-3-10 70,-2-5 0,3-3 0,-3 1 1,0-1 153,0 1 0,3 5 0,-3 0 369,2-1-105,-6 5 1,9 2 0,-7 12 0,-2 6-70,-2 3 0,-2 9 0,0-1 0,0 0-428,0 2 1,0-5 0,0 5-1202,0 0 0,0-5-33,0 3 1617,0-11 0,0-20 0,0-12 0</inkml:trace>
  <inkml:trace contextRef="#ctx0" brushRef="#br0" timeOffset="1214">1782 592 7979,'0'-17'363,"0"-1"1,0 1-1,0 0 371,0-1 1,0 6 0,2 3-207,4 1 1,4 2 0,7 6-1,1 0-238,-1 0 1,3 0 0,1 0 0,4-2-200,2-4 1,2 2 0,6-5 0,0-1-474,0 0 1,-2 1 0,-4-5 0,-4 2-688,1-1 0,-7 3 0,4-1-2249,-3-3 3318,-10 6 0,-3-7 0,-7 5 0</inkml:trace>
  <inkml:trace contextRef="#ctx0" brushRef="#br0" timeOffset="1764">2044 68 8498,'-8'-9'764,"-3"3"1,1-2 29,-1 2 0,5 1 0,-4 6-454,2 5 1,2 6-1,6 9 1,0 4-44,0 3 0,0 1 0,0 8 0,0 3-125,0 7 0,0 3 1,0 3-1,0-1-159,0 1 1,0-1 0,0 0-1,0 1-233,0-1 1,2-9 0,2-8 0,4-12-523,2-9 0,1-7 0,7-7 1,-1-2-121,1-3 1,1-13 0,2-13-1,3-8 287,-3-7 1,-2 1 0,-1 0 0,-1 3 607,1 3 1,-3 4 0,-1 6 0,-4 6 287,-3 3 1,-1 9 330,-6-1 1,0 10-1,0 2 1,-2 12 482,-3 9 1,-3-2 0,-6 7 0,4-3-710,3 0 1,1 1-1,6-7 1,0 0-308,0 1 0,0-6 1,0-1-53,0 3 0,0-5 1,2 1-1,4-2-310,5-4 1,-1-4-1,2-4 1,1-4-291,3-2 1,-1-1-1,-1-9 1,-2-1 17,1-2 1,-3-2-1,1 3 1,1-1 298,-2 2 1,3 1 0,-5 3 0,0-1 340,0 1 0,-1 5 673,-1 1 1,-4 9 0,6 0-193,0 6 1,-6 9 0,3-1 0,-3 3-170,-2 3 1,0 7-562,0 4 1,2 2-1,2-2-697,2-5 0,6-5 0,-5-2-730,3 1 0,2-8 1551,5-5 0,8-18 0,3-7 0</inkml:trace>
  <inkml:trace contextRef="#ctx0" brushRef="#br0" timeOffset="2549">2708 330 7789,'-12'-15'1975,"1"3"950,7-3-2287,-4 5 0,8 8 1,2 8-401,4 7 1,-4 7 0,3 1-1,-3 3-110,-2-3 1,0 4 0,0 0 0,0 1-203,0-1 0,0-2 1,0-4-1,0 3-374,0 1 0,0 0 1,0-5-320,0-1 0,0-5 389,0 0 0,2-10 0,2-2 1,2-10 156,-2-6 0,4-1 0,-1-3 0,1-1 161,0-2 1,6 0 0,-5 5 434,1 1 0,6-1-78,-5 1 1,5 7 0,-1 6 67,-3 8 0,1 6 0,-7 7 1,-2 1 66,-2-1 1,-2 1-1,0 1 1,0 2-58,0 3 1,6-1 0,0-6-291,-2 1-226,-2-1 0,-1-15 0,3-8 1,2-7-102,-2-5 0,4 1 0,0-3 1,-1-1 126,1-2 1,4 0 0,-4 7 0,-1 2 233,1 3 1,6-1 265,-3-5 1,5 7 58,1 4 0,1 4 0,-3 4 0,-1 4 9,-3 6 0,-7 3 0,4 3 0,-2-1-159,0 1 0,5-7 0,-5 1 1,0 1-166,2 3 0,-6 1 0,4 1 0,-3-1-463,3 1 1,-4-1-1,4 1 1,-4-1-1350,-2 1 1,-2-1 0,-4-1 0,-4-3 1682,1-1 0,-14-8 0,3 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3:58.64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1077 193 8535,'0'-18'218,"0"1"1,0-1 882,0 1 1,-2 5 815,-4 1-1684,4 7 1,-11 4-1,5 11 1,0 5-54,0 1 0,-5 9 1,-1 3-1,-5 4-67,-4 2 0,-3 7 1,5 5-1,-4 5-109,-2 7 0,-8 3 1,-6 8-1,0-1 81,-1 1 0,3 0 0,-6 0 1,2 0 19,5 0 1,1-6 0,2-2-1,2-2 13,4-4 0,-2-1 0,7-5 0,1-3-42,-2-7 0,5-3 0,-5 0 1,2 0 22,0-2 0,-1 2 0,7-14 0,-1 0-56,1 3 1,-1-7 0,3 4 0,1-3-16,3-3 0,1-5 0,-4-1 44,3 3 1,1-4-59,-2 1 1,3-7 11,3 2-54,4-4 1,0 0 0,10 2-13,2 2 1,-5-1 0,7-5 40,2 0 1,1 0-1,3 0 1,1 0 46,4 0 0,-3 0 0,5 0 0,0 0 97,4 0 0,6 0 0,4 0 0,4 0-29,1 0 0,9 6 0,7 0 1,4-2-65,8-2 0,3 0 0,9 2 0,-5 2-234,-1-3 0,3 5 0,-5 0 1,-2 0-84,-2-1 0,-10 5 0,-4-4 1,-2 0 9,2-1 0,-11 5 0,2-6 0,-7 0 87,-1 1 1,0-5 0,-8 4 0,-2-2 135,-2 2 0,-6-4 0,4 4 0,1-4 41,-1-2 0,-6 0 1,2 0-1,-3 0-33,-3 0 1,1 0-1,-1 0 1,1 0-47,-1 0 1,-5 0-1,-1 2 1,3 1-17,1 3 0,-3 0 0,0-4-7,1 4 1,1-2 0,-1 5 53,-1-1 0,-6 0 164,6-2 0,-7-2 98,7 7-32,-8-7 724,4 4-346,-8-8-444,0 0 0,0-8 0,-2-2 34,-4 1 0,2-7-118,-8 5 1,3-5 0,-5-1-1,2-1-37,-1 1 1,3-3 0,-1-1 0,-3-4-88,-2-2 1,-1-3-1,-2-6 1,-3-3 47,-1-2 1,-2-8 0,3 3-1,-3-3 76,-2 3 0,-2-5 0,-4 5 0,2-7-20,2-5 1,2 10-1,-5-3 1,5 5 41,2 1 0,-4 4 0,6-3 0,1 1-19,3 4 1,1 8 0,1 2 0,0-2-54,-1-2 1,6-2 0,3 2-1,-1 2-30,0 2 0,6 0 0,-3-4 0,1 4 5,0 5 0,-6 5 0,5 2 0,-3-3 3,-4-3 0,5 3 0,-3-3 59,-2 4 1,-1 1 0,-3 1-1,3-1 4,3 1 0,-3-1 0,5 1 0,-2-1-37,1 1 1,5 0 0,-4-1 0,2 1-39,5-1 0,-5 1 0,2-1 0,0 3 0,-2 3 0,7-3 0,-7 3 63,0-4 0,6 5 0,-4-1 41,4-1 0,-4 3 1,1-2-44,1-1 1,2 3-1,0 0 1,-2 0 1,-2 1 0,0 3 1,4-4-29,-3 2 1,3 1-37,-4 1 1,-2 2-201,2-8 76,-7 8 1,9-3-243,-8 7-9,8 0 0,-5 0-1418,3 0 312,4 7 1,-6 3-1266,8 8 2790,0-1 0,-8 1 0,-1-1 0</inkml:trace>
  <inkml:trace contextRef="#ctx0" brushRef="#br0" timeOffset="2565">1007 1293 7976,'-10'0'798,"1"0"-335,3 0 57,4 0-397,-6 0 0,6 0 1,-2-2 9,-1-4 0,-1-3-172,6-9 0,-2 1 0,-2-1 37,-2 1 1,0-1 0,6 1 0,0-1-41,0 1 1,-2 5 0,-2 1 0,-1-3 62,1-1 0,2 3 1,2 0-1,0-1 19,0-3 1,0 4-1,0 1-20,0-3 0,-2-1 0,-2-3-32,-2 1 1,0-1 0,6 1-10,0-1 1,0 1-7,0-1 0,-2 1 23,-3 0 0,3 5 0,-4 0 6,4-1 1,2 3 25,0-2 0,0 7 70,0-7-20,0 0-43,0-5-16,0-1 0,0 7 1,2 1-2,4 2 1,-4 0-16,3 3 4,-3 3 1,0-8 29,4 4-16,-4 4 0,8-11 6,-4 7 0,-3 0-18,9 6 0,-6-6-19,6 0 0,-1 1 44,7 5 0,-7 0-36,1 0 1,0 0-45,5 0 1,-5 0-33,-1 0 1,-5 0 29,6 0 0,-2 1 22,1 5 0,5-4-3,-5 4 1,-3-2 0,0 0-2,0 2 0,-4-1 0,5-3 23,-1 4 0,0-4 7,-2 4 1,-3 2-43,9-2 1,-6 5-48,6-5 1,-7 6 70,7-7 1,-8 3 0,4-4 37,-1 2 1,-5 2 51,4-2 0,-2-5 0,0 7 214,2 0 0,0-4-194,-6 8 0,0-7 0,0 7-49,0 2 0,-2-5 1,-2 3-13,-2 1 0,-2-3 1,4 2 43,-2 1 1,-5 3 0,3 1 3,-2 1 0,7-1 0,-5-1 0,2-3 38,0-1 1,-2 0 0,4 5-71,-1 1 1,-3-7 0,4 1-81,-2 2 1,-2 1-1,5 3 51,-3-1 0,-6-5 1,4-1 85,-1 3 1,5 1 0,-4 1-31,0-4 1,6 3-1,-6-5 1,3 1 100,-1 1 0,-2 0-153,2 5 0,4 1 0,-3-1-69,3 1 1,2-7 0,-2 1-9,-4 1 1,4-3 121,-4 2 49,4-1 1,0 5-5,-4-4 1,4-3-75,-3-3-138,3-4 213,2 6 1,-2-8-15,-4 0-59,4 0 0,-8 0-132,4 0 19,4-8 1,-11 4-52,7-7 1,-6 5-263,7-6 0,-3 8-648,2-2 0,2-1-1901,-8 1 2935,9 0 0,-5-2 0,8-2 0</inkml:trace>
  <inkml:trace contextRef="#ctx0" brushRef="#br0" timeOffset="3163">902 1660 8039,'-9'-18'610,"1"7"210,8-1 0,0 0-525,0-5 1,0 5 0,2 3-142,4 1 1,3-4 0,9 6-211,-1 3 1,-5-1 0,0 0-67,1-2 1,3 0 0,-1 8 51,-3 4 0,-2-2 0,-7 7 61,3 3 0,2-4 0,-4 1 1,2 3 82,-2 1 0,-2 3 1,-2-1 47,0 1 0,-6-1 0,-2 1 126,-2-1 0,4-1 0,-5-3-11,-3-1 0,-1-8-197,-3 2 0,1-6-253,-1-6 1,3-4 0,3-7 0,4-1-539,1 1 0,5-7 0,-4 1-1739,4 2 2490,2 1 0,-8 3 0,-2 0 0</inkml:trace>
  <inkml:trace contextRef="#ctx0" brushRef="#br0" timeOffset="3566">937 1293 8100,'-7'-10'1593,"5"3"-1408,-6 7 1,8 7-89,0 5 0,6-2-138,-1 1 1,7-5-39,-6 6 0,2-2 0,-4 3-363,1-1 0,3-8-220,-2 1 0,-4-1 662,4 2 0,3-4 0,1 6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02.1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115 505 7866,'-23'0'638,"0"0"0,1 0 1083,3 0 1,3-8-1147,5-4 1,11 4-1,13 1 1,7 1-205,3 0 1,10-2 0,0 4 0,6-3-252,0-3 0,5 4 0,3-4 1,1 1-770,-1-1 0,1 6 1,-5-4-1,0 3-911,-1-1 1,-3 0-1,-10 4 1560,-5-4 0,-5 4 0,-2-6 0</inkml:trace>
  <inkml:trace contextRef="#ctx0" brushRef="#br0" timeOffset="433">377 103 7866,'-17'-8'521,"-1"6"0,1-4 1,1 3 703,5-3 0,-3 6-703,8 0 1,0 8 0,8 11 0,2 4-197,2 6 0,6 4 0,-5 4 0,3 2-235,4 2 1,-7 13-1,1-2 1,-2 3-148,0-1 0,0 4 1,-6 2-1,0-1-168,0-5 1,0 0-1,0-15 1,0-6-180,0-8 1,2-7 0,3-7 0,7-7-6,4-8 0,1-13 0,1-12 0,-1-4 163,0-2 1,1-6 0,-1 1 0,1-1 268,-1-2 0,1 6 0,-1-4 0,1 5 300,-1 1 1,1 7 0,-1 3-1,1 4 53,-1 3 1,0-1 0,3 13-1,1 2-97,3 2 0,5 2 0,-6 0 0,-2 0-111,-1 0 1,3 8 0,0 4 0,-3 3-25,-7 3 0,1-1 0,-8 1 0,-1 1 15,3 4 1,-6-3 0,2 3 0,-6-2 31,-4 3 1,-7-5 0,-1 4 0,-5-3-83,-5-3 0,-5-5 0,4-2 1,0-3-398,0-3 1,-4-2-1,5-2 1,3 0-564,1 0 1,3-8-1,0-3 1,1-5-935,4-1 1,5-3 1783,7-3 0,15-4 0,5-8 0</inkml:trace>
  <inkml:trace contextRef="#ctx0" brushRef="#br0" timeOffset="850">1041 365 9871,'2'17'2102,"2"1"1,3-1-1473,3 1 0,-4 5 1,4 4-1,-1 6 76,1 10 1,-4 7-1,3 9 1,-1 7-577,-4 7 0,4-1 0,-2 6 1,-2-1-725,-2 5 1,-2 1-1,0-1 1,0-8-637,0-9 1,0-6-1,0-13 58,0-5 1,0-24 0,0-18 583,0-25 1,0-22 0,0-16 0,0-6 154,0-6 1,0-5-1,0-12 1,-2-4 432,-4 0 0,4 46 0,0 1 0,-8-43 0,0 3 98,1 7 0,-1 1 0,-2 12 0,7 10 877,3 10 0,2 15 0,2 12 0,3 5-73,7 7 1,6 3 0,3 8-1,2 0-313,-1 0 0,3 2 1,0 4-1,0 7-491,0 8 1,-1 1 0,-7 7 0,-1 2-144,-5 2 1,3 2 0,-8 0 0,-2 0-76,-2 0 1,-2 0 0,-2 0 0,-4-1-291,-6 1 1,-3-2 0,-3-2 0,1-3-636,-1-3 0,1-4 0,-1-9 76,1-6 0,1-6 0,5-6 969,5-6 0,12-11 0,3-4 0</inkml:trace>
  <inkml:trace contextRef="#ctx0" brushRef="#br0" timeOffset="1049">1530 452 8502,'11'6'1200,"1"0"1,0 7-392,5-1 0,-1 4 0,-3 1 0,-3 1-262,-2-1 0,-2 6 0,-6 3 0,1 1-528,5 4 1,-4 0-1,4 0 1,-4-4-840,-2-2 1,-2 4-524,-4-5 0,2-13 0,-5-17 439,1-15 1,2-18 0,4-9-1,-2-10 904,-2-12 0,-15-8 0,2-9 0</inkml:trace>
  <inkml:trace contextRef="#ctx0" brushRef="#br0" timeOffset="1333">1530 155 7522,'0'-35'0,"0"2"91,0 4 0,0 4 0,2 10 552,4 3 1,1 6 0,7 12 0,-3 6-583,3 3 1,2 10 0,1 4 0,1 2-545,-1-1 0,6 3 0,1-6 1,-1 2 218,2 0 0,-4-2 1,7 4-1,-1-4-8,0-1 0,-6-9 0,4-5 0,-1-1 996,-1-1 0,0-2 347,-5-8 0,-3-8 0,-3-4 0,-6-3 81,-4-3 0,-4 1 0,-4-1-467,-6 1 1,-3 7-1,-5 4-345,-3 5 0,4 1 1,-5 1-1,5 5-411,2 6 0,1 9 0,2 5 0,5 1-294,1 4 1,-4-4 0,7 2 0,1 2-60,2 2 0,9 0 0,5-2 0,6-4-492,5-2 0,-2-7 0,8-8 0,2-3-1897,2-3 2813,2-2 0,0-2 0,0 0 0</inkml:trace>
  <inkml:trace contextRef="#ctx0" brushRef="#br0" timeOffset="1749">2473 435 9123,'-18'-18'1345,"1"1"1,5 5 0,1 3-165,-3 1 1,4-4 0,-1 6-910,-3 2 0,4 2 0,-1 2 0,-1 2-271,2 4 1,1 2-1,5 6 1,-2-3-67,2 3 1,-4 1 0,3 3-221,1-1 1,8 1 0,3-1 0,3-1-144,4-5 0,1 5 0,3-6 1,-1 1 137,0 1 1,1-2 0,-1 3-1,1-1 292,-1 1 1,1-3-1,-3 2 1,-3 1 259,-6 3 0,2-5 0,-3 1 0,-1 2 109,-2 1 1,-10 3 0,-3-1 0,-5 1-177,-1-1 0,-3-5 0,-1-1 1,-2 1-746,1-2 1,3-3 0,2-7 0,-1 0-652,1 0 1,7-7 0,4-5 1200,4-3 0,10-11 0,2-1 0</inkml:trace>
  <inkml:trace contextRef="#ctx0" brushRef="#br0" timeOffset="1999">2997 470 7740,'-12'-10'763,"0"4"4077,-1 4-4339,5 2 1,8 0-1,12 0-633,3 0 0,3 6 0,-1 0 0,-1 0-343,-5 1 0,3-3 0,-6 6 475,1-2 0,-5 5 0,4-3 0</inkml:trace>
  <inkml:trace contextRef="#ctx0" brushRef="#br0" timeOffset="2149">2997 697 7740,'0'17'7396,"0"1"-6448,0-1 0,2-7 1,2-2-1419,1-1 1,9-5-889,-2 4 1,-3-4 1357,3-2 0,0 8 0,5 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00.4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173 1044 7933,'-29'-7'610,"0"-5"0,7-11 1,-1-8-1,3-8-473,3-8 1,7-9 0,4-4 0,3-4 188,-3-8 0,4 2 0,-4-6 0,6 5 151,6 1 0,5 8 0,13 3 0,5 5-216,4 2 0,2 15 0,0 8 0,0 7-136,0 5 1,7 7 0,3 6 0,1 8-176,1 8 0,-2 13 0,3 8 0,-3 8-129,-2 3 0,-3 5 0,-7 7 1,-2 4-76,-2 3 0,-7 1 0,-1 5 0,-7 1 158,-9 0 1,-3-6 0,-4-2 0,-3 0 223,-7 0 0,-9-7 0,-5-1 1,-1-7 244,-4-5 1,-8-1 0,-3-8 0,-1-4 122,0-6 0,3-11 0,3-6 1,-2-6-208,-2-6 1,-2-6 0,5-11 0,-3-8-330,2-8 0,0-5 0,2-9 0,3 1-431,6 0 0,9-1 1,7 1-1,6-1-564,5 1 0,2 7 1,7 5-1,10 5-284,9 6 1,8 3 0,6 11 1318,5 3 0,12-3 0,4 5 0</inkml:trace>
  <inkml:trace contextRef="#ctx0" brushRef="#br0" timeOffset="250">994 835 7881,'-20'0'556,"-3"0"0,5-2 0,-1-2 0,7-4 1289,5-2 1,1 5 0,6-7-1132,0-2 0,8 5 0,3-3 1,5-2-615,1-1 1,8 3 0,4 3-1,4-1-332,2 0 1,0 6 0,0-3 0,0 1-858,0 0 1,-6 0 0,0 6-1,0 0-666,-1 0 0,3 0 1,-8 2 1754,-2 4 0,-1-4 0,-3 6 0</inkml:trace>
  <inkml:trace contextRef="#ctx0" brushRef="#br0" timeOffset="883">1151 293 7881,'-24'-17'743,"1"-1"1,4 1 595,5 0 0,1 5-336,7 0 0,0 10 0,8 2-548,4 10 0,-2 7 0,7 7 0,1 7-273,-2 8 1,5 3 0,-5 9 0,-1-1-150,-3 5 1,2 9-1,-2 0 1,-2 2-113,-2-2 0,-2 4 0,0-6 0,0 2-302,0 0 0,0-16 0,0-3 1,0-12-447,0-10 1,2-13-1,3-12 86,7-14 1,4-17-1,1-15 1,1-10 17,-1-12 1,1-8 0,-3-9 0,-1 0 371,-3-1 1,-7 3 0,2 1-1,-4 7 330,-2 5 1,0 8 0,0 19 0,0 10 437,0 10 0,0 6 510,0 1 1,0 16-1,0 10 1,2 10 73,4 5 0,1 8 0,7 0 0,-4 6-492,-3 4 0,5 7 0,-4-1 0,0 3-276,-1 2 0,1 3 1,-4 1-1,2 2-117,-2-1 1,-2-5 0,-2-4-1,2-5-135,3-6 0,-1 0 0,6-14 1,0-1-271,-1-3 0,-3-9 0,6-5 1,1-3-30,3-2 1,1-2-1,3-3 1,1-5 126,3 0 0,1-5 0,-4 3 0,2-3 91,-1-3 0,-1-1 0,0-3 0,1-1 74,-7 2 1,3-5 0,-9 1 0,3 0 4,0 0 0,-8-4 0,1 5 1,-3 3 82,-2 2 0,0 1 0,-2 1 0,-3-1 197,-7 1 1,-4 7 0,-1 4 0,0 4-9,-1 2 1,1 0 0,-1 2-1,1 4 241,-1 6 1,7 5 0,-1 5 0,0 3-241,3 2 1,1-4-1,8 4 1,0 1-563,0-1 1,0 0-1,0 4 1,2-2-529,4 2 1,3-4-1,9 2 1,1 0-217,4-1 1,-1-9 0,7-9 0,0-2 238,-2-5 1,6-5 0,-6-7 814,0-9 0,6-19 0,-5 1 0</inkml:trace>
  <inkml:trace contextRef="#ctx0" brushRef="#br0" timeOffset="1150">1972 695 7881,'0'-17'978,"0"-1"1,0 6 2491,0 1-2706,0 7 1,1 4 0,3 12-1,4 5-498,2 6 0,0-1 1,1 7-1,-3 2-135,0 2 1,-6 2 0,3 0-1,-3 0 38,-2 0 0,0-2 0,0-2 0,0-4 110,0-2 0,-2-2-236,-3-5 1,3-11 0,-4-7-46,4-9 1,2-13 0,0-3-1,0-2-72,0-4 0,8 0 0,3 0 0,5 2-157,1-2 0,1 6 0,-1 1 0,1 7-795,-1 5 0,6-1 1,1 7-1,-1 2-2275,2 2 3301,-5 2 0,13 8 0,-6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10.7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313 115 8024,'0'-19'536,"0"-4"0,-2 5 0,-2-1 506,-2 5 0,2 5-455,10-3 1,-4 14-1,6 13 1,-3 11-187,1 7 0,0 5 1,-6 17-1,0 3-420,0 6 1,-2 12-1,-4 7 1,-7 8-133,3-42 0,-2 1 0,0 2 0,-3 1 0,-2 1 0,-1 1 0,1 0 0,-1 0-173,1 0 0,-1-1 0,2-1 0,-1-1 0,2-3 0,-1-1 0,-11 39-575,2-9 1,4-24-1,9-17-1198,6-22 2097,12-22 0,4-36 0,7-11 0</inkml:trace>
  <inkml:trace contextRef="#ctx0" brushRef="#br0" timeOffset="366">330 80 8021,'0'-11'1678,"0"-1"1,0 10 0,0 4-1379,0 14 0,8 17 1,3 15-1,5 8 23,1 9 0,7 10 0,1 9 0,0 9-245,-12-42 0,-1 3 0,4 2 0,-1 2 0,0 4 0,0 0 0,0 0 0,1-2-182,-2-2 0,1-1 0,0-6 0,1-1 0,7 41 0,-2-7-138,-1-9 0,-5-13 0,-1-9 0,-4-11-169,-3-5 1,1-4 292,-2-4 1,-6-13 0,0-18 84,-10-14 0,-5-9 0,-3-12 0,-1-2 8,-4-1 1,-5-3 0,-8 2 0,-3-5-23,-2-5 1,-8 5 0,3 1 0,-5 0 179,-1 1 1,7 11 0,5 0 0,5 6 1398,6 5-1313,11 11 1,24 11 0,13 11 0,7 3-155,5-2 1,7 1-1,3-5 1,0 0-712,2-1 1,-6-1 0,5-6 0,-1 0-1269,0 0 1,-1 0 1913,-5 0 0,0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35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245 926 8155,'-6'-18'0,"-2"1"166,-1-1 1,3 1 0,-4 0 0,0-1-42,1 1 0,3-1 0,-4 1 0,0-1 325,1 1 0,3-1 0,-4 1 24,2-1 1,-3 1 0,3 1-136,-2 5 1,4 3-180,-5 8 0,1 8 0,-2 5 0,5 7-188,-1 3 0,4 10 0,-6 0 1,1 6-210,-1 0 1,6 3-1,-2-1 1,4-4 93,2-6 1,0 2 0,0-6 318,0 0 1,2-3 0,4-13-1,6-5 2,3-4 0,3-18 0,1-9 0,2-12-100,3-9 1,1-9 0,-4-5-1,3-6-175,-3 0 1,-2-5-1,-1-5 1,-3 0-48,-3-1 1,2 13 0,-9 0 0,-1 9 255,-2 9 0,-2 3 1,-2 12 108,-4 8 0,-3 7 1,-9 18-85,1 4 1,5 5-1,2 11 1,1 3-27,-1 2 1,6 4 0,-2 8 0,4 4-68,2 1 1,-5-3 0,-1 6 0,2 3-113,2 6 0,2-1 0,0 3 0,0-4-114,0-1 1,2 1-1,2 2 1,4 3-252,1-3 0,3-12 1,5-9-1,1-9-235,-1-7 1,1-9 0,1-8 0,3-10 382,1-10 1,0-13 0,-5-2-1,-1-7 221,0-5 1,-5 6-1,-2-2 1,-2 3 298,-5-3 1,-1 10 0,-2-2 0,0 4 243,0 2 0,0 5 0,0-1 0,0 4 1836,0 1-2049,0 1 1,2 1-1,4 4 1,6 7-283,3 3 1,-3 7 0,0 3 0,1 2-140,3 4 0,1 1 1,1 3-1,-3-1-107,-3 0 0,1 1 1,-7 1-1,-2 3 86,-2 1 1,-2 2-1,0-3 1,-2 3 151,-4 2 0,-3-6 0,-11 3 0,-1-5-129,-2-2 1,-1-7 0,7-4 0,-1-4-185,1-2 1,-1-2 0,3-4 0,1-6-24,3-3 0,7-8 0,-2-3 1,4-1-74,2-4 1,2 6-1,2 0 1,4 1 247,1 1 1,3 0-1,5 5 1,1 1 250,-1 0 0,-5 5 0,0 2 0,3 0 320,6 1 0,-1 5 0,3-2 0,-3 4-46,-3 2 0,1 0 0,-1 0 0,0 0 157,1 0 1,-1 2-1,1 2 1,-1 2-163,1-2 0,-1 0 1,1-1-1,-1 5-249,1 2 0,-1-4 0,1 5 0,-1 3-33,0 1 0,-1 3 0,-4-1 0,-5 1-298,1-1 0,-6 1 0,4-1 0,-6 1 112,-6-1 1,2 1 0,-9-1 0,-5 1 175,-3-1 1,-2-7 0,5-4-1,-1-5-28,-5-1 1,5 0 0,-4-1 0,3-5-124,3-6 1,5-3-1,1-3 1,-1-1-79,2-5 0,-3 5 1,7-6-1,2 1-301,2 1 1,2 0-1,2 5 1,2 1 486,2 0 0,15-1 0,-2 1 0</inkml:trace>
  <inkml:trace contextRef="#ctx0" brushRef="#br0" timeOffset="317">1031 612 7894,'0'11'988,"0"1"0,0-6 0,0 5-396,0 3 1,7 1 0,3 3-430,0-1 1,0 1 0,-7 1 0,5 3-132,2 1 0,-6 0 1,2-5-1,-4-1-140,-2 0 0,0 1-146,0-1 0,0-5 215,0 0 0,0-10 0,0-2 0,0-10 98,0-6 1,0-1 0,0-1-1,0-1-85,0-4 0,0 1 0,2-5 0,1 0-136,3 0 1,6 6 0,-4-3 0,1 5-331,5 1 0,-4 1 0,1 0-318,3-1 0,-4 8 1,1 6-506,3 8 1315,-6 6 0,7 15 0,-5 2 0</inkml:trace>
  <inkml:trace contextRef="#ctx0" brushRef="#br0" timeOffset="985">1555 123 7835,'0'-18'182,"0"1"260,0-1 1,-6 1 405,0-1 0,8 3 1,10 3-245,3 6 1,3 4 0,1 4-1,2 4-254,3 6 0,7 11 0,-4 6 0,2 4-77,0 2 0,-2 8 0,2 1 1,-3 5-76,-1 3 0,-8-1 0,3 11 1,-9 0-19,-3 0 1,-2 2 0,-10 4 0,-6-4-135,-7-6 0,-6-4 0,-1-3 1,-3-3-193,0-1 0,-6-10 0,4-2 0,-2-10-345,2-6 1,-4-9 0,6-4-1,-1-4-529,5-2 1,6-2 0,3-4-1,4-7-519,3-9 1,-5 3 1538,6-4 0,0-5 0,6 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13.7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315 313 8062,'0'-19'41,"0"-3"0,0-1 149,0 2 0,-2-5 0,-2 1 0,-4 0 455,-2 0 0,5-4 0,-7 5 0,0 3-152,3 2 0,-7 7 1,3 2-1,-7 3-210,-3 3 1,-2 4-1,3 6 1,-1 7-224,2 8 1,1 1 0,3 5 0,-1 0-157,1 0 1,7-5 0,4 1 0,4-4-484,2-1 1,2-1 377,4 1 0,4-7 0,7-1 0,1 0 152,-1-1 0,1-5 0,-3 4 0,-1 0 85,-3 4 1,-1-3-1,2 3 1,-4 1 12,-1 3 1,-5-4-1,4-1 1,-4 3-124,-2 1 1,-2 3 0,-2-1 0,-4 1-289,-1-1 1,-3-5-1,-5-2 1,1-1-1005,4 1 1,-3-6 406,3 2 1,5-12 958,1-6 0,4-11 0,2-4 0</inkml:trace>
  <inkml:trace contextRef="#ctx0" brushRef="#br0" timeOffset="467">350 104 8062,'7'-10'1453,"3"2"1,6 18 0,-5 5 0,-5 9-1054,-4 3 1,-2 0 0,0 4-1,0-4-171,0-2 1,0 1-1,0-5-243,0 2 0,2-1-294,4-11 0,4-5 1,5-12-1,-1-5-73,-3-5 0,1-9 1,3-2-1,-1-2 184,-2-1 1,-7 7-1,5-4 1,0 2 126,0 3 0,-7 9 1,5 3 294,0 2 0,-6 4 0,4 12 86,-4 10 0,-2 7 0,0 10 0,0 0-72,0 0 1,2 5 0,2 3-1,1 4-115,-1 7 1,-2-2 0,-2 9 0,0-3 9,0 0 0,0 0 1,0-5-1,-2-3 85,-4-3 1,3-7 0,-7-10 0,0-9-80,0-8 1,5-5-1,-7-8 1,0-2-193,3-4 0,-7-11 0,4-12 1,-3-4-187,-3-2 1,-1-8-1,-2-3 1,-3-5-115,3-1 1,2 5 0,1 3 0,3-1-58,3 0 1,4 10 0,8-1 0,0 3-145,0 7 0,10 11 0,7 5 0,11 2-53,5 5 0,2 3 1,1 3-1,3 5-105,2 2 1,2 0 0,-5 1 710,3-5 0,0-4 0,-6-2 0</inkml:trace>
  <inkml:trace contextRef="#ctx0" brushRef="#br0" timeOffset="983">839 191 8044,'0'-18'4063,"0"1"-3262,-8-1 1,6 11-1,-4 7-369,4 9 1,2 7 0,0 3 0,0 5-245,0 5 1,0 2 0,0 0 0,2-2-128,4 2 1,-4-6 0,4 0-708,-4 1 1,0-7 206,3 4 1,-1-13 0,6-10 0,0-10-50,-1-5 0,-3-10 0,6-5 1,0-3 227,-3-1 0,5-1 0,-6 2 0,-1 2 272,1 1 1,4 9-1,-6-2 1,-1 3 567,3 3 0,-6 5-256,4 1 0,-2 9 0,0 2 0,1 11 10,-1 11 0,-2-1 1,-2 8-1,0 0 13,0-2 1,0 5 0,0-7 0,0 0-188,0 0 0,0-2-1110,0-5 595,0-8 1,8-16 0,2-14 0,1-5 41,1-6 0,-2-2 1,3 0-1,-1 2 9,2 2 0,-7 6 1,1-2-1,-2 3 325,0 7 0,1 3 487,-1 0 1,-4 7 0,4 10-246,-4 7 0,-2 4 1,2 3-1,2 2 46,2 3 1,-1 7 0,-5-4 0,2 2-354,4 0 1,-4-6-1,4 4 1,-2 1-745,2-1 0,-4-6 1,5 2-1,-1-3-1322,0-3 0,8-7-105,-3-4 2215,-3-4 0,8-18 0,-7-3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15.8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472 312 8018,'-17'0'862,"-1"0"0,8 2-456,5 4 0,3 4 0,2 7-245,0 1 0,0-1 1,0 3-1,0 1-173,0 2 0,0 3 1,0-5-1,0 4-235,0 2 0,0-5 0,0 1 1,0-4-1712,0-1 1426,0-1 1,0-9-1,0-10 1,0-12 531,0-7 0,0-12 0,0-2 0,0-7 0,0-11 0</inkml:trace>
  <inkml:trace contextRef="#ctx0" brushRef="#br0" timeOffset="150">367 68 8141,'-17'-18'685,"7"1"17,4 0-476,4 7 1,2 4 0,2 10-300,4 2 1,-2 7 0,8-1-479,1 3 1,-3 3-1,2-1-1431,1 1 1982,-5-1 0,7 1 0,-5-1 0</inkml:trace>
  <inkml:trace contextRef="#ctx0" brushRef="#br0" timeOffset="364">140 208 8460,'-27'5'0,"4"3"417,3 2 1,3-4 0,0 5-143,-1 3 1,8 2 0,5 1 0,3 2 114,2 5 0,0-3 0,0 8 0,0 2-271,0 2 1,0 2 0,0 0 0,2 2-231,3 4 1,-1-5 0,6 5-1,0-6-114,-1-6 0,3 2 0,5-7 0,1-5-600,-1-5 1,3-7-1,1-7 1,4-2 824,3-3 0,-7-13 0,4-9 0</inkml:trace>
  <inkml:trace contextRef="#ctx0" brushRef="#br0" timeOffset="565">629 278 8080,'20'-16'214,"1"2"1,2 3 227,-1-3 0,3 6 0,0 3 0,2 3 5,4 2 0,2 2 0,0 3 1,-2 7-97,-2 4 1,-7 9 0,1 4 0,-3 6-121,-3 6 1,-7-3-1,-5 7 1,-3 0-201,-2-1 0,-2 3 1,-3 3-1,-7-1-265,-3-3 1,-9-7 0,1 0 0,0-8-362,-3-8 0,7-5 0,-4-7 0,3-5-904,3-4 1,5-4 1498,1-4 0,-1-3 0,-6-9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27.6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18 488 8219,'-6'-12'125,"0"1"1,0 5 343,6-6 1,0 10 0,0 2-280,0 10 1,2 7 0,2 5 0,2 3-74,-2 2 0,-2 0 0,-2 4 1,0-1-120,0 1 1,0 0 0,0 0 0,0-4 41,0-2 0,0 4 0,0-6 0,0-1-141,0-3 52,0-9 1,0-10 0,0-14 0,0-7-36,0-8 0,8-12 0,3-5 0,3-3 14,-2 2 0,3 5 0,-3 7 0,1 0 163,-1 0 0,3 8 1,-5 4-1,2 5 86,-1 6 0,-5 5 0,4 11-43,-2 7 1,-1 3 0,-3 13-1,2 0 39,-2 0 0,-2 0 1,-2 4-1,0-3-89,0-3 1,0 0-1,0-4 1,0 3-42,0-3 1,0-2 0,0-1-368,0-1 149,0 1 0,0-10 0,0-8 1,2-12-45,4-9 0,-2-1 1,5-5-1,1 0 38,0 0 1,-1 5 0,5-1 0,-4 4 235,-2 1 0,-1 3 0,-3 1 1,4 5 165,2 1 1,-7 4-198,3 10 1,2 3-1,-2 11 1,-2 1-72,-2 2 1,-2 3 0,0-5 0,2 2-105,3-1 1,-1-3 0,6-2 34,-2 1 0,5-8 165,-1-5 1,4-3 0,1-2 0,1 0 54,-1 0 0,0-2 0,1-3 0,-1-5 72,1 0 1,-1-5 0,1 3 0,-3-3 7,-3-3 0,3 1 0,-5-1 0,2 1-127,-1-1 0,-7 1 1,2-1-1,-4 1-9,-2-1 0,0 1 1,0-1-1,0 1 6,0 0 0,-6 5 1,-2 0-1,-1-1 68,-5-3 1,1 5-1,-1 1 1,2 2 160,-1 4 1,3 2 0,-2 4-162,-1 4 0,5 6 0,2 9 0,4 4-168,2 2 0,0-3 0,0 5 0,0 0-63,0-2 1,0 4 0,2-6 0,4 1-440,6-1 1,-3-2 0,3-6 0,2 1-435,1-1 0,9-7 0,-1-4 0,-2-6 980,-1-6 0,5-4 0,2-7 0</inkml:trace>
  <inkml:trace contextRef="#ctx0" brushRef="#br0" timeOffset="150">786 505 8219,'-5'-11'1617,"-1"-1"1,0 6-775,6-5 1,8 5 0,3-4-570,5 2 0,7 1 0,0 3 1,1-2-558,1 2 1,-4-4-1,6 2 1,1 1-207,-1-3 0,-4 6 0,4-4 0,-2 4-867,-3 2 0,-3-2 0,-1-2 1356,-1-1 0,1-1 0,-1 6 0</inkml:trace>
  <inkml:trace contextRef="#ctx0" brushRef="#br0" timeOffset="950">1013 51 8219,'-17'-15'547,"-1"3"0,7-1 361,-1 7 0,8 2 0,-2 12-446,5 9 0,1 3 0,0 11 1,0 4-268,0 3 0,5 5 1,1-2-1,-2 5-130,-2 5 0,-2 7 1,0 2-1,0 0-287,0 0 1,0-1 0,0-7-1,0-3-2431,0-9 1825,0-7 0,6-38 0,2-13 1,1-13 346,5-10 1,1-9 0,3-8 0,-1 3 375,1 7 0,-7-1 1,1 10-1,0 5 401,-3 2 0,5 11 0,-6 0 479,1 7 0,-3 8 0,4 12 1,0 6 43,-1 3 1,-5 9-1,4 1 1,-2 2-437,0 4 1,-1-4-1,-3 0 1,2 1-204,2-1 0,0 0 1,-6 4-1,0-4-54,0-2 1,0-1-1,0-7-511,0 1 52,-8-9 1,6-3-1,-4-12 1,4-5-29,2-5 1,2-1-1,2-1 1,4-1 50,2-5 1,-1 5 0,5-6 0,-2 2-88,1-1 1,3 1 0,1 7 0,1 3 109,-1 1 1,1 6-1,-1-3 1,1 1 277,-1 4 1,-5 2 0,-1 2-1,1 2 93,-2 4 0,-1-2 1,-5 7 212,2 3 1,6 2 317,-6 1 1,1-7 506,-1-4-547,-4-5-17,6-1 82,0 0 18,-6 0-485,5-7 1,-7 3-96,0-8 1,0 6 27,0-5-22,0 7 121,0-12 518,0 14-521,0-5 1,0 9 0,2 1-212,4 3 0,-4 8 0,4-3 0,-2 5-126,2 1 1,-5 1 0,5-1 0,-4 3-334,-2 3 0,6-2 1,0 7-1,-2-1-258,-2 0 1,-2-6-1,0 3-612,0-5 1,2-4-343,3-3 1680,5-4 0,8-16 0,-1-2 0</inkml:trace>
  <inkml:trace contextRef="#ctx0" brushRef="#br0" timeOffset="1150">1555 139 8154,'-18'-6'509,"3"-2"0,1 0 998,3 1 0,7-7-732,-2 2 0,6 5-693,6 1 1,1 6 0,7 6 0,-2 7-716,1 9 0,3-1 0,3 8 633,4 2 0,-3 2 0,5 2 0</inkml:trace>
  <inkml:trace contextRef="#ctx0" brushRef="#br0" timeOffset="2052">1956 401 9222,'0'-18'2258,"0"1"1,0 5-880,0 0-896,0 9 1,-2-5 38,-3 8-242,3 0-244,-6 0 0,6 0-503,-4 0 321,4 0 97,-6 0-103,1 0-290,5 0 77,-6 0 95,8 0-13,0-8 84,0 6 238,0-6 64,0 8 125,0 0 233,0-7-54,0 5-151,0-6-77,0 8 1,-2 0 236,-4 0 56,4 0-212,-5 0 0,5 0-77,-4 0 0,2 0-20,-8 0 0,6 0-124,-5 0 1,1 8 0,-3 1-1,1 3 60,-2 0 0,5 1 0,-3 9 0,-2 3 82,-1 2 1,3-4-1,1 6 1,-1 2-43,2 2 0,1-4 1,5 1-1,-2 1-123,2 2 0,2-4 0,2-2 0,2 0-120,4 0 1,2-5 0,5 1 0,-1-6-498,1-5 1,3 4 0,1-7-306,1 1 1,-1-2 0,1-8-1,-1 0-604,1 0 1,-1 0-1,1 0 1510,-1 0 0,8-8 0,2-2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30.9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333 368 8121,'-18'-16'391,"-5"10"1,-2-11 0,-1 1-376,1 1 0,2 3 0,5 3 0,1 1 890,0 4 1,-1 2-1,1 2 1,-1 0-482,1 0 1,5 10 0,2 5-1,1 8-290,-1 5 1,4 3-1,-4 7 1,3 5-331,3 2 0,2-4 1,2 5-1,0 3-118,0 1 0,6 1 1,1-5-1,3-7-327,4-8 1,3 0 0,4-10-1,3-5-71,-3-8 0,0-6 1,1-4-1,1-4 142,-2-6 0,-1-5 0,-3-7 569,1-5 0,7-11 0,2-5 0</inkml:trace>
  <inkml:trace contextRef="#ctx0" brushRef="#br0" timeOffset="733">333 542 8121,'0'-17'184,"0"-1"0,5 1 387,1 0 0,2 7 1,-2 4-83,6 4 1,1 10 0,1 3-1,-3 5-266,3 1 1,-4 9-1,-1 1 1,1 2-78,0 0 0,-4 0 0,3 4 0,-1-2-75,-4-2 1,-2-7-1,-2 3 1,0-2-108,0 0 0,0 1 0,-2-9-139,-4-3 0,2-4-35,-7-8 0,1-10 0,-2-6 1,6-7-30,4-4 0,2-2 0,2-8 1,2-2-223,2-2 0,8 7 0,-3 4 1,5 1 7,1 2 0,1-4 0,-1 10 0,1 3 210,-1 5 0,1 3 0,-1-2 433,1 7 1,-1 3 0,0 2 189,1 0 1,-6 0 883,-1 0 1,-7 2-568,2 3 0,-4 5 1,-2 8-1,0 1-332,0 4 0,0-1 0,0 7 1,0 2-172,0 2 1,0-4 0,0-2 0,0 0-30,0 0 1,0-3 0,0 3 0,0-2-200,0-4 0,6-7 1,1-4-416,3-3 1,0-9 0,3-9 0,-3-7-18,-2-5 1,5-6 0,-3-10-1,2-4 63,-1-1 1,-5 5-1,4-2 1,-2 4 220,-4 2 1,3 8 0,-1 4 0,-2 4 659,-2 1-75,-2 8 0,0 10 1,0 12-1,0 4-20,0 1 0,2 8 0,2 4 0,2 4-127,-2 2 1,-1 0 0,1 2 0,2 2-208,-2 2 0,0 9 0,0 1 0,2 9-71,-3 8 1,1-2 0,0 11 0,2 1-33,-2 3 0,-2 5 0,-4-1 0,-2-5 439,-2-10 1,-7-16 0,1-15-104,-4-8 0,-1-16 1,0-17-1,-1-13-119,1-12 0,-1-8 0,-1-6 0,-3-6-198,-1-3 1,0-3 0,3 1 0,-1-2-203,-2-4 1,0 5 0,5-1 0,3 7-174,3 5 0,4-5 0,8 8 0,0 6 56,0 8 1,14 8 0,5 5 0,6 6-147,6 4 1,8 2 0,2 2 0,0 2-185,1 2 1,-3 5 0,6-5 0,-1-2-1116,1-2 1799,-6-2 0,4 0 0,-8 0 0</inkml:trace>
  <inkml:trace contextRef="#ctx0" brushRef="#br0" timeOffset="1350">1119 577 7975,'-6'-11'-69,"0"-1"1,-2 6-1,4-5 1518,-2-3-782,1 6 0,7 10 0,1 14 1,5 7-361,2 4 1,0 8 0,1 8 0,-3 3-260,0 9 1,-6-1-1,5 10 1,-1 2-241,0 2 0,0 10 1,-6 1-1,0 1-372,0-5 0,-6-5 0,-2-8 1,1-7-219,-1-7 1,2-27 0,6-11 325,0-21 1,0-24 0,0-20 0,0-11 455,0-7 0,0-17 0,0 3 0,0-4 0,0-4 0,0 13 0,0 1 0,0 9 0,0 8 0,-6 4 0,0 9 0,2 7-118,3 9 920,1 8 1,1 17 0,5 4 0,6 4-186,3 2 1,5 2 0,1 2 0,2 4-399,-1 1 1,3 3 0,-2 5 0,-1 1-211,-3-1 0,-1 3 1,-1 1-1,-1 2-48,-5-1 1,-1-1 0,-6 0 0,2 5-132,-3 1 1,-6-4 0,-5 4 0,-2 0-52,-3 1 0,-9 1 1,-3 4-1,-2-2-254,-4-2 1,4-8-1,-3 2 1,1-5-133,2-6 1,2-5 0,9-9 0,5-5 606,5-11 0,4-13 0,2-10 0,8-15 0,2 2 0</inkml:trace>
  <inkml:trace contextRef="#ctx0" brushRef="#br0" timeOffset="1499">1363 525 7975,'17'0'-89,"7"-6"0,-1 0 0,-2 2 181,-1 2 1,-3 2 0,1 0-1,-1 0 284,1 0 0,5 0 0,0 0 1,1-2-253,1-3 0,-6 3 0,6-4 0,-1 2-629,-1-2 0,0 4 0,-5-5 0,-1 1-382,1 0 0,-3-2 887,-3 2 0,3-11 0,-5-10 0</inkml:trace>
  <inkml:trace contextRef="#ctx0" brushRef="#br0" timeOffset="1866">1625 1 7969,'-17'0'-173,"1"2"322,4 4 0,5 3 0,7 11 0,0 3 208,0 6 1,0 12 0,2 7-1,1 9-194,3 7 0,0 4 1,-4 2-1,2-1-39,2 1 0,0-8 1,-6-5-1,0-11-219,0-11 0,1-4-156,5-13 1,-2-9 0,6-18 0,0-9 41,-1-1 1,3-6 0,5-1-1,1 1 121,-1 0 1,1-4 0,1 6-1,3 1 47,1 3 1,2 1 0,-4 1 0,3 1 142,-3 5 1,-2 3-1,1 8 1,-1 2 68,-1 4 1,7-1-1,-11 11 1,-3 3 154,-1 1 1,-4 5 0,-4 0-1,1 0 30,3 1 1,-2 3 0,-8-6-1,-3-2-94,-3-1 1,-2-3-1,-5 1 1,-1-3-129,1-3 1,-6-4 0,-1-8-1,3 0-495,1 0 0,-3-2 0,2-4 0,3-6-414,5-3 0,3-5 1,-3-1-1,3-2-1679,2 1 2454,2 3 0,6 2 0,0-1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41.2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402 532 8048,'0'-35'0,"-2"0"135,-4 1 0,2 6 0,-7 5 551,-3 4 1,-1 9-1,-3 4 1,1 4-222,-1 2 1,-1 2 0,-4 6-1,-7 7-109,-3 7 0,4 9 0,2-4 1,0 2-207,0 0 0,5-7 0,-1 1 0,6-4-107,5-1 1,4-7-297,8 1 1,2-8 0,4 2 154,6-4 0,3-4 0,5-2 0,1-4 47,2-2 1,8 5-1,-4-5 1,3 2-89,-1 4 0,-8 2 0,4 2 91,1 0 1,-7 0 0,2 2 0,-7 4-51,-8 6 0,-4 3 0,-4 5 0,-4 3-147,-6 6 0,-9 4 1,-4 2-1,-1-2-128,1-4 0,2-4 1,5-7-1,1-3-1055,-1-3 1,9-6 1427,3-12 0,4-12 0,2-9 0</inkml:trace>
  <inkml:trace contextRef="#ctx0" brushRef="#br0" timeOffset="434">454 445 8117,'8'-10'1113,"-4"-3"-302,8 7 1,-7 2 0,5 10-323,-2 5 1,-2 5 0,-6 3 0,0 5-87,0 5 0,-2-2 0,-2 0 0,-2 0-192,2 0 1,2-5 0,2 1-370,0-4 1,2-9-71,4-4 0,-2-12 0,8-5 0,-1-7-68,-1-5 1,5-4-1,-5-6 1,2 2-4,-1 1 1,-5 9-1,4-2 421,-2 3 139,5 11 0,-5 15 1,4 13-1,-6 6 49,-5 6 0,-1 8 1,0 4-1,2 1-158,4 5 0,-4 3 1,4 5-1,-4 3-127,-2 2 1,0 0-1,0 4 1,-2-2 69,-4 2 1,4 0 0,-6-4 0,3-8 139,-1-5 1,-8-16 0,3-2-77,-5-10 0,4-9 0,1-18 0,-3-10-167,-1-11 1,3-4 0,0-15-1,-1-3-187,-3-1 0,1-5 0,1-1 0,3-4-121,-3-2 0,6 6 0,2-3 1,4 5-283,2 2 1,2 7 0,4 6-1,8 8-151,7 8 0,6 5 1,10 7-1,4 5-515,6 4 0,-3 2 1264,3 0 0,7 0 0,8 0 0</inkml:trace>
  <inkml:trace contextRef="#ctx0" brushRef="#br0" timeOffset="867">1066 462 8048,'-8'-17'202,"-2"0"1,-1-1 891,-1 1 0,0 1 1,-5 4-531,-1 7 1,7 3 0,-1 4 0,-2 3-142,-1 7 0,-1 6 0,3 5 0,3 6-89,2 4 1,3-4 0,5-2 0,0-2-368,0-3 1,0-3 0,1-3-1,5-3-76,6-1 0,3-8 0,3 2 0,-1-4-26,1-2 1,5 1 0,0 3-1,-1 2-129,-3-2 0,-1 4 1,-3 0-1,-3 1 93,-6 5 0,1-4 0,-1 3 1,-4 5-58,-6 3 0,-5 4 0,-9-3 0,-1 3-175,-5 2 0,3-6 0,-6 1 0,2-9-376,3-7 1,-3-4 0,2-4 258,1-4 0,11-11 0,5-12 0,4-4 181,2-2 1,8-2 0,3-2 0,5-2 393,1 2 0,1 5 0,1 3 0,3 3 413,1 3 0,2 2 0,-2 5 1,5 3 132,-1 3 0,6 2 0,-6 7 0,4-3 20,4 2 1,-10 0 0,10 0-1,-2-2-724,0 2 0,0 1 0,-2-1 1,-4-2-440,-2 2 0,-1 0 0,-7 0 0,1-2-479,-1 3 0,-7-7 0,-4-2 1021,-4-3 0,-10-3 0,-2 1 0</inkml:trace>
  <inkml:trace contextRef="#ctx0" brushRef="#br0" timeOffset="1702">1380 78 8048,'-8'-17'716,"-3"-1"1,1 1 163,-2-1 1,8 11 0,-1 7-352,3 9 1,2 15-1,-2 7 1,-2 6-232,-2 3 0,0 11 1,6-1-1,0 6-78,0 1 1,-6 5-1,0 2 1,1 4-22,-3 2 0,6-8 0,-4-4 0,4-6-145,2-5 1,0-4 0,0-10 0,2-6-283,4-10 1,4-7-1,9-10 1,2-2-172,3-4 1,7-6 0,-4-9 0,2-6-23,0-6 0,0 0 1,4-12-1,-4 3 200,-5 3 0,-7-4 0,-3 4 0,-5 4 280,-1 4 0,-2 4 0,-6-2 0,0 6 426,0 3 0,-8 3 0,-3 1-119,-5 5 1,-1 3-1,-1 8 1,1 2 96,-1 4 0,3 5 0,1 11 1,4 3-209,3 2 0,-5 2 0,6 6 0,2 0-569,2 0 1,2 0 0,0-2 0,2-2-255,4-2 1,4-2 0,7 2 0,1-5-411,-1-5 1,1-9 0,1-4 0,2-4 109,3-2 0,5-10 1,-4-6-1,0-7 531,0-4 1,5-4 0,-9-8 0,-4-2 450,-3 2 1,-2 8 0,5 2-1,-1 0 539,-5 2 0,-1 2 870,-4 7 1,-2 9-493,7 3 1,-7 12 0,4 5 0,-2 5-540,0 1 0,-1 3 1,-3 1-1,2 4-357,2 2 1,0 3 0,-6 3 0,0-2-90,0-2 0,-2-2 1,-2 2-1,-2-6-929,2-3 216,2-3 0,2-9 0,0-8 279,0-10 0,6-13 0,2-6 1,2-4 215,3-2 1,3 2-1,-1 2 1,-1 4 166,-2 1 1,-3 3 0,5 6 275,-3-1 1,1 9 136,6 3 1,-9 13 0,-3 9-1,-4 7-59,-2 4 1,0 3 0,0 3 0,0-2-206,0-2 0,0-6 1,0 4-1,0-2-87,0-3 0,0-3 1,2-3-111,4-5 0,-2-5 0,5-12 0,1-5-332,0-5 1,1-9 0,7-6 0,-1-6-8,1-4 1,-1-1 0,1 3 0,-1 0 252,1 6 0,-1 0 1,1 10-1,-1 1 309,1 3 1,-3 7 0,-1 3 0,-3 1 375,3 4 0,-4 10 0,-1 7 0,1 7 247,0 3 1,-5 8 0,5-2 0,0 4-412,0 2 1,-5 0 0,5 2-1,-2 2-791,-4 1 1,4 1 0,-3-6 0,-1-2-1364,-2-4 0,-2-4 0,0-7 1772,0-1 0,8-7 0,2-2 0</inkml:trace>
  <inkml:trace contextRef="#ctx0" brushRef="#br0" timeOffset="2171">3126 655 7890,'-17'0'4576,"7"1"-3674,4 5 1,6-4 0,6 4-665,6-4 0,3-2 0,3 0-1016,-1 0 1,1 0 0,-1 0-1621,1 0 1,-3 2 2397,-3 4 0,3 3 0,-5 9 0</inkml:trace>
  <inkml:trace contextRef="#ctx0" brushRef="#br0" timeOffset="2303">3161 812 7890,'-17'2'1695,"-1"3"33,1-3 1,7 8-1292,4-4 0,6-4 0,6 4 1,4-2-649,0 1 1,5-3 0,-3 6 0,3-2-391,3 0 0,5 2 601,0-3 0,1-3 0,-7 6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0:57.1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106 661 7833,'-8'-16'0,"-2"2"920,1 3 0,-1 1 1,6-3 87,-2 1 0,0 6-441,6-6 1,0 10-1,0 2 1,0 12-264,0 9 1,6 7 0,2 9 0,0 3-352,-1 7 1,1 5 0,-4 6-1,2 8-145,-2 8 1,-2 8-1,-2 9 1,0 4-381,0 2 0,-6-6 1,-2 2-1,0-3-324,1-3 1,-5-17-1,6-14 365,2-17 1,2-22-1,2-21 1,2-17 122,4-18 1,-2-19 0,6-10 0,-3-9 407,-3-9 0,-2 1 0,-2-14 0,0 0 0,0 46 0,0 1 0</inkml:trace>
  <inkml:trace contextRef="#ctx0" brushRef="#br0" timeOffset="199">1 661 7833,'0'-51'215,"0"5"0,0 3 0,2 10 0,4 4 455,5 5 1,5 7-1,3 3 1,3 5-145,1 1 0,8 4 0,-2 10 0,4 6-243,2 3 1,-6 3 0,-2-1-1,-1 2-250,-5 5 1,-2 3 0,-1 6 0,-3-2-82,-3-2 1,-4 0-1,-8 6 1,0 2-258,0 4 1,-8-4 0,-4 3 0,-3-3-197,-3-2 1,-5 0 0,-2-2-1,0-4-129,-1-6 1,-3-5 0,6-7 0,2-5-1214,1-4 1843,10-2 0,-5-8 0,5-1 0</inkml:trace>
  <inkml:trace contextRef="#ctx0" brushRef="#br0" timeOffset="633">700 626 7833,'23'-24'0,"2"1"599,2 2 0,-5-1 1,3 1-1,-2-4 300,0-2 1,-1 5 0,-11-1-534,-5 4 0,-4 1 0,-4 1 0,-4 1-57,-5 5 1,-5 3-1,-1 8 1,-3 0-172,-3 0 0,4 2 0,-7 5 0,3 9-133,0 5 0,-6 10 0,5 0 0,3 6-89,2 4 0,1 0 0,1-8 1,-1-2-84,1-2 1,5 0 0,2 4 0,3-2 83,3-2 0,2-7 0,2 1 0,2-6 72,4-5 0,5 1 1,11-7-1,3-2-120,2-2 0,2-10 1,6-5-1,0-9-40,0-7 1,0 0 0,-2-4-1,-2-4 85,-2 1 0,-8-1 0,3 4 1,-5 2 123,-1 2 1,-9 13 125,-3-1 0,-6 13 1,-4 6 74,-2 13 1,-7 5-1,1 7 1,-1 0-114,1 0 1,-4 0 0,7 2 0,-1-3-321,4-1 1,4-4-1,2 6 1,0-2-186,0-3 1,0-3 0,0-1-1,2-3-190,4-3 0,4-4 0,7-8 0,1 0-209,-1 0 0,2-8 0,3-6 1,1-7-801,-2-8 1578,-1-4 0,5-10 0,2-1 0</inkml:trace>
  <inkml:trace contextRef="#ctx0" brushRef="#br0" timeOffset="716">1119 538 7833,'9'8'-254,"-1"-6"1,-8 14 0,0-7 0</inkml:trace>
  <inkml:trace contextRef="#ctx0" brushRef="#br0" timeOffset="1232">1241 434 8273,'-18'-18'2164,"9"8"1,1 5-1935,8 10 0,0 5 1,0 8-1,0 1-217,0 4 1,6-1 0,0 7 0,-2 2-191,-3 2 0,-1 2 0,0 0 1,0-2-1044,0-4 1,-5 2 279,-1-8 0,-2-11 0,4-18 609,-2-16 1,1-11 0,5-9-1,0-9 224,0-5 1,-2-10 0,-2 4-1,-4-2 108,-2 0 1,4 8-1,-5-3 1,-1 7 190,2 5 0,1 11 0,5 8 574,-2 3 0,2 10 0,8 11-319,2 8 1,7 3 0,-1 9 0,4 0-323,1 3 1,-1 4 0,-3-1-1,-1 3-465,1 2 0,3-6 1,-1 5-1,-1-3-360,-2 0 0,-1 0 0,5-3 0,-3-1 700,-1-1 0,0 11 0,5-10 0</inkml:trace>
  <inkml:trace contextRef="#ctx0" brushRef="#br0" timeOffset="1647">1381 364 8144,'9'0'1920,"5"7"0,-6 5-1544,1 4 0,-3 1 0,4 2 0,0 3-297,-1 1 1,-3 8 0,4-4 0,-2 2 18,-4 1 0,3-3 0,-1 2 0,-2-6-198,-2-3 1,-2-3-247,0 0 0,-2-7 1,-2-6 144,-2-8 0,-5-6 1,5-7-1,2 0 111,2-1 1,2-1 0,0-3 0,0-3-88,0-2 1,6 6 0,2-3 0,1 5-241,5 1 1,-1-5 0,1 2 0,0 3-160,5 5 1,-2 3 0,9-2 0,-3 7 310,0 3 0,1 2 0,-7 0 1,0 0 360,1 0 0,5 0 1,1 0 224,-3 0 0,-8 0 1,-1 2 1587,2 3 0,-7-1-1145,-1 8 0,-4-6 0,0 3 0,2 1-399,2 0 1,0 1 0,-6 9-1,0 1-232,0 3 1,0 1-1,0-4 1,0 4-129,0 2 1,0 1 0,0 3-1,0-4-570,0-2 0,0-2 0,0-5-604,0-1 0,0-11 1,0-12 170,0-15 0,0-18 0,0-9 998,0-9 0,-8-13 0,-2-9 0</inkml:trace>
  <inkml:trace contextRef="#ctx0" brushRef="#br0" timeOffset="2566">1782 32 7833,'16'2'420,"-3"2"1,-3 3-61,-2 3 0,5 2 1,-3 5-1,2 1-643,-1-1 1,1 8-1,6 3 1,-1 1-147,1 0 1,-3-8 0,1 4 0,-1-1 39,4-1 1,3-2-1,-5-7 318,1-2 1,-1-7 0,1 5 549,-1-2 0,-5 0 405,-1-3 0,-7-1 0,2 8-155,-4 1 0,-2 3 0,0 1-287,0 1 1,0-1 0,0 1 0,0 1-257,0 5 0,0-5 0,0 4 0,0-3-143,0-3 1,6 1 0,0-1 0,-2 1-609,-2-1 0,-2-5 277,0-1 1,5-9 0,3-2 0,0-10-220,0-5 1,3-4 0,-3-3 0,2-1 116,3 2 0,-3 1 0,2 3 0,1 1 369,3 5 0,-5 1 0,1 6 0,2-2 108,1 2 1,3 2 0,-1 4 43,1 4 1,-7-2 0,1 6 0,1-3-72,3-3 1,0 0-1,-3 0 1,-1 2-67,1-2 0,3-2 0,1-4 0,1-2 140,-1-2 1,1-8-1,-1 3 1,1-5 187,-1-1 0,-1-1 0,-3 3 1,-3 1 306,-2 3 0,3 5-49,-5-6 0,-2 10 1,-10 2-396,-5 10 1,-5 7 0,-1 5-1,-1 1-66,1-2 1,-1 5 0,1-3-1,-1-2-2,1-1 0,5-3 0,0 1 0,1-1-16,1 1 1,2-1-1,8 0 173,0 1 0,0-1 1,2-1-157,4-4 0,4-5 0,7-7 1,1-2-173,-1-3 1,1-5 0,-1-10 0,1-3-315,-1-6 1,-1 2 0,-3-2-1,-3 0-22,-2 1 1,3 1-1,-5 6 274,-2-2 0,4 5 401,-2 7 1,-1 14 0,-5 3-1,0 8 290,0 3 0,0 3 0,0 3 0,0 4-1,0 0 1,0 6 0,0-5 0,0 3-307,0 3 1,0-2 0,0 10 0,0 1-132,0 3 1,0 13 0,2 5 0,4 6 51,6 5 1,-2 5 0,-1 7 0,1-1-155,0-5 1,-7 2-1,3-11 1,-4-10 233,-2-13 1,-2-20 0,-4-12-299,-5-9 0,-5-14 1,-3-7-1,-2-9-15,-3-7 1,-7-6 0,2-3-1,-4-5-164,-2-2 0,-2-1 0,-3-7 0,-3 1-75,4 0 1,0 1 0,16 5 0,2 5 122,1 4 0,11 4 0,5 4-35,8 6 1,7 11 0,12 6 0,7 4-287,3 2 0,2 0 1,-1 0-1,1 0-520,0 0 1,6 0 0,0 0 0,0 0-2461,1 0 3461,-5 0 0,14 0 0,-7 0 0</inkml:trace>
  <inkml:trace contextRef="#ctx0" brushRef="#br0" timeOffset="2882">3214 626 7812,'0'-33'1593,"0"2"1,0 3-441,0 3 0,0 2 0,0 5 1,0 1-689,0 0 0,-5 5 0,-3 2 1,-2 2-27,-3 5 1,-3 1 0,-1 4-1,-1 5-125,1 11 1,-1-1 0,3 8-1,1 1-268,2 3 1,9-2-1,-3 0 1,4 0 35,2 0 1,0-5 0,2 1 0,4-3-107,5-3 1,5 0 0,3 3 0,2 1 33,3 2 0,5-5 1,-4-6-1,0 1 55,1 3 1,-3 1 0,-6-1 0,-1-3-128,-5-1 0,3-6 1,-8 5-357,-2 3 0,-12-6 0,-10-2 0,-7-5-141,-2-1 0,-12 0 1,4 0-1,-2-1-572,1-5 1,-1-4 0,-2-7-1,-4-3 1131,-1-3 0,5-4 0,-4-8 0</inkml:trace>
  <inkml:trace contextRef="#ctx0" brushRef="#br0" timeOffset="3447">2236 451 7799,'-9'0'4095,"-7"0"-3855,14 0 1,-6 8 0,8 3 0,0 5-141,0 1 1,0 1-1,0 1 1,0 5-49,0 5 1,0-2 0,0 0 0,0 0-141,0 0 0,0-5 0,0 1 0,0-4-140,0-1 1,0-7 27,0 1 1,0-10 0,0-4 107,0-13 0,2-3 0,2-5 0,4 1 255,2-1 1,-4 4-1,5-4 1,3 3 18,1 3 0,3-1 0,-1 3 0,1 1-86,-1 2 1,1 9 0,-1-3-1,1 4 68,-1 2 0,1 0 0,-1 0 0,0 2 130,1 4 0,-1-3 1,-1 9-1,-4 2 40,-7 1 0,3 8 0,-2 1 0,-2-1-325,-2 2 0,-2-3 0,0 5 0,0 0-134,0 0 0,0-4 1,0 5-1444,0-3 1,2-4 1567,4-9 0,3-4 0,9-8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1:02.7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420 156 8149,'-19'-16'0,"-3"5"463,-1 5 1,0 2-1,5 0 1,1-2-52,-1 2 1,-1 8 0,-2 6 0,-5 4 298,-1 5 0,4 10 0,-4 2 0,2 6-413,3 4 0,-3 9 0,2 1 1,3 7-340,7 4 1,5 2-1,8 6 1,0 0-70,0 0 1,0-1-1,2-1 1,4-4-182,5-5 0,7-5 0,3-6 0,2-7-429,-1-12 0,5-9 0,2-9 1,4-5-257,2-4 0,0-12 1,-2-7 975,-4-10 0,4-14 0,-6-4 0</inkml:trace>
  <inkml:trace contextRef="#ctx0" brushRef="#br0" timeOffset="317">560 383 7841,'0'-18'3306,"0"7"-2855,0-1 0,2 12-126,4 6 1,-3 11 0,9 20 0,0 6 110,-3 9 1,5 1 0,-6 7 0,0 0-101,-1 4 1,5 0-1,-4 2 1,-1 0-168,1-6 0,4-5 1,-4-9-1,-1-5 62,1-4 1,6-12-223,-3-8 1,3-17 0,0-19 0,-5-14-172,-1-12 0,4-7 1,-6-4-1,-1-6-159,3-6 0,-4 8 1,6-8-1,-3 6-37,-3 5 0,4 1 0,0 2 0,0 1-224,-1 9 0,5 13 0,-6 7 0,0 7-233,1 5 1,3 6-1,6 14 815,-5 10 0,5 7 0,-6 10 0</inkml:trace>
  <inkml:trace contextRef="#ctx0" brushRef="#br0" timeOffset="517">1136 977 7841,'-2'9'848,"-4"-3"1,4-2 0,-5 0 1309,-1 2-839,6 0-1059,-6 1-1121,8-5 0,2 6-1204,4-8 2065,-4 0 0,13 0 0,-5 0 0</inkml:trace>
  <inkml:trace contextRef="#ctx0" brushRef="#br0" timeOffset="1317">1730 348 8749,'-12'-10'1719,"3"6"-1164,1 8 1,2 6-1,6 7 1,0 3-248,0 3 0,0 4 0,-2 10 0,-2 4-254,-2 5 0,-7 13 0,1 3 0,-1 2-37,1 0 0,-4 0 0,5 2 0,-5-6-401,-1-8 1,5-13-1,2-4-155,3-10 1,1-23 0,6-13 0,0-17-236,0-10 0,6-15 1,1-11-1,3-6 402,4-5 0,-5 3 0,3-6 0,0 5 372,-3 3 0,5 0 0,-6 17 0,-1 11 16,1 9 1,4 6 362,-6 15 0,1 14 0,-3 23 0,2 4 396,-2 8 0,4-2 1,-2 8-1,-2-3-294,-3 1 0,5 8 0,0-5 0,0 3-224,2-1 1,-6-5 0,3 6-1,-3-1-7,-2-1 1,2-4-1,2-10 1,2-4 16,-2-2 0,0-3-583,2-11 1,1-13 0,7-17 0,-2-14-209,1-12 0,1-7 0,-1-4 0,-1-5 120,2-1 0,-1 0 0,1-2 1,-5 8 177,-1 7 1,4 7 0,-6 9 448,-2 4 0,3 15 143,-1 20 1,0 11 0,-6 18-1,0 0 32,0 0 1,-6 8 0,0 1 0,2 3-468,3 0 0,1-9 0,0 3 0,0-2-372,0 2 0,1-4 0,3 1 1,4-7 440,2-7 0,9-5 0,8-1 0</inkml:trace>
  <inkml:trace contextRef="#ctx0" brushRef="#br0" timeOffset="1500">2219 750 7813,'0'17'1062,"0"1"0,0-1 0,0 0-598,0 1 1,0-1 0,0 1 0,0-1-202,0 1 1,0 1 0,0 3 0,0 1-429,0-2 0,-6-1 0,0-3-940,2 0 0,2-9 1,2-10-55,0-13 1,0-12 0,0-14 1158,0-6 0,-7-11 0,-3-4 0</inkml:trace>
  <inkml:trace contextRef="#ctx0" brushRef="#br0" timeOffset="1600">2201 418 7813,'18'-18'19,"-6"9"1,-3 1-1,1 2 189,0 0 1,-4 2 0,3 10-305,-1 6 0,4 3 0,-7 3 1,1-1-843,2 1 0,-4-1 938,8 1 0,-9-1 0,5 1 0</inkml:trace>
  <inkml:trace contextRef="#ctx0" brushRef="#br0" timeOffset="1850">2516 51 7813,'0'-12'2647,"0"1"-791,0-3 0,2 6-1294,4 3 0,-4 5 0,3 5 0,-3 9-169,-2 7 0,6 8 0,0 12 1,-2 8-317,-2 7 1,-2 6 0,-2 10 0,-4 2-77,-6 1 1,3 15 0,-3-5 0,-2 0-617,-1-1 1,3-12 0,3-5 0,1-14-620,4-16 1,2-16 0,2-21-163,0-17 1,8-20 1395,3-10 0,5-19 0,1-6 0</inkml:trace>
  <inkml:trace contextRef="#ctx0" brushRef="#br0" timeOffset="2550">2690 208 13187,'0'25'629,"-1"3"1,-3 8 0,-2 7-286,2 10 0,-4 7 0,0 10 1,-1-1-309,-5 1 0,4 4 1,1-4-1,1-8-778,4-6 1,2-13 0,2-8-106,0-10 1,8-17 0,4-14 0,1-15 173,-1-10 1,9-4 0,-3-2 0,1-2 593,0-2 1,-1 6-1,-1 8 1,1 2 635,-1 4 1,1 1 0,-1 5 941,1 3 1,-1 4-745,1 8 1,-1 0 0,0 0-602,1 0 1,-6 0 0,-3-2 0,-1-4-184,-4-5 1,4-5-1,-2-1 1,-3-1-130,-1 1 1,-2-1-1,0 1 1,0 0 105,0-1 0,-5 6 0,-3 3 0,-2 1 474,-4 4 0,-1 2 0,-3 4-82,1 4 1,0 4 0,-1 7 0,3 2-89,3 5 0,-2-3 1,7 6-1,-3 0-364,-4 1 1,7 1 0,-1 4 0,2-2-502,0-2 1,0-2 0,6 4 0,0-4-372,0-2 1,8-1 0,4-9 0,3-3 158,3-6 0,5-4 0,2-2 0,0-2 428,1-4 0,-3-10 1,-4-9-1,3 0 397,1 0 0,-2-6 0,-7 4 0,-2-3-186,1 1 0,1 6 0,-1-4 0,-3 2 1232,-2 3 1,5 9 27,-1 1 1,-2 10 0,-1 4-416,-1 14 1,-2 3 0,-6 10 0,0 0-462,0-2 1,6 6 0,0-4 0,-2 4-3,-3 2 0,-1 0 1,0 0-1,0 0 168,0 0 1,-1-2 0,-3-4-30,-2-6 0,-2-5-195,2-6 0,4-7 1,-4-12-1,6-9-114,6-5 0,-4-4 0,6 1 0,0-3-107,3 0 0,5-4 1,1 8-1,1-1-493,-1-1 1,1 11 0,-1-3-1,1 3-235,-1 5 1,6-5-1,1 8 809,-3 2 0,6 3 0,0 1 0</inkml:trace>
  <inkml:trace contextRef="#ctx0" brushRef="#br0" timeOffset="3149">3913 942 7795,'0'-18'96,"0"1"384,0-1 0,6 7 0,2 1 15,1 2 0,-5 4 0,4 10 0,-2 8-333,0 7 1,-1 6 0,-5 8 0,0 0-187,0 0 1,-2 0 0,-1 0 0,-5 2-74,-2 3 0,0-8 0,-3 1 1,1-6-511,-1-6 1,-3-2-1,-1-3 607,-1-4 0,1-5 0,-1-7 0</inkml:trace>
  <inkml:trace contextRef="#ctx0" brushRef="#br0" timeOffset="3416">4332 557 8243,'0'-17'3261,"0"5"-2395,0 1 0,0 9-630,0 2 0,0 13 0,-2 13 0,-2 1-231,-2 4 1,-5 4-1,3 5 1,0 7-91,1 4 0,-5 1 1,6-2-1,2-1-681,2-3 0,2 1 1,2 3-1,4-5 766,6-10 0,11-8 0,4-9 0</inkml:trace>
  <inkml:trace contextRef="#ctx0" brushRef="#br0" timeOffset="3783">4804 557 7795,'0'-29'414,"-2"2"1,-2 2 286,-2 4 1,0 1-1,4 5 1,-4 1-97,-5 2 1,-1 9-1,-3-3 1,-5 4-117,1 2 1,-1 8 0,3 3 0,-1 5-319,1 1 0,0 1 0,1 1 1,2 2-169,3 3 0,5-1 1,-4-6-1,2 1-187,5-1 0,1 1 1,2-1-258,0 1 1,7-9-1,5-3 1,4-4 14,1-2 0,1 0 1,-1 0-1,0 0 189,1 0 1,5-6 0,0 1 0,-1 1 436,-3 2 0,-1 2 1,-1 0 186,1 0 1,-7 2 0,-1 5 0,-2 9 186,-4 5 1,-2 10 0,-2-1 0,0 4-238,0 7 0,-6 0 1,-2 9-1,-2 5-336,-3-1 1,3 0-1,0-1 1,3-1-604,3 1 1,2-9 0,2-5 0,0-8-729,0-8 0,7-11 0,5-8 1,4-10-1346,1-11 2675,8-9 0,2-16 0,8-3 0</inkml:trace>
  <inkml:trace contextRef="#ctx0" brushRef="#br0" timeOffset="4167">5188 715 7795,'10'-29'0,"-5"-1"0,-1 1 1040,2 2 0,-4 2 0,4 7 0,-4-1 43,-2-4 1,0 9 0,-2-1-707,-4 5 1,-6 4-1,-9 8 1,-2 2-271,1 2 0,-3 7 0,2-1 0,2 4-36,1 1 1,5 0 0,1 1 0,4-1-71,3 1 0,1-1 0,6 1 1,0-1-139,0 1 0,2-7 1,4 1-1,5 0 52,5-3 0,1 7 1,1-6-1,1 1-113,4 1 1,-7 0 0,3 5-1,-1 2 43,-5 5 0,-1-5 1,0 6-1,-7 1 16,-3 3 0,-2-2 0,-2 0 0,-3-2 104,-7-3 0,0-3 0,-3-2 1,-5-1-27,1-4 0,0-5 1,1-7-1,1-2 82,-1-3 0,8-7 0,3-9 0,1-5-35,0-1 1,2-2-1,8-6 1,4 0-357,1 0 0,9 6 0,5 2 0,1 0-377,1 0 1,0 5 0,6-1 0,-2 6-33,2 5 0,2 2 0,0 6 1,-4-1 778,-5 1 0,-3 2 0,2 2 0,-3 0 0,5 0 0</inkml:trace>
  <inkml:trace contextRef="#ctx0" brushRef="#br0" timeOffset="4513">5642 523 8616,'0'-18'2772,"-8"3"-1108,-3 3 1,1 4-1256,-2 8 1,1 10 0,-5 5 0,2 9-222,3 3 0,1 2 1,-4 6-1,5 0-69,1 0 1,-4 5 0,7 1 0,1 0-92,2 2 0,8-6 0,3 1 0,5-7-333,5-7 0,10-7 1,-1-5-1,1-6-63,0-4 0,-2-4 1,4-4-1,-4-6 164,-2-3 1,-1-5-1,-7-1 1,-1-4 93,-5-3 0,-3 7 1,-8-2 239,0 3 1,-10 5-1,-5 3 1,-7 6-39,1 5 0,-4 1 0,2 1 0,-1 3-672,-1 2 1,6 8-882,-5-3 0,9-3-305,9-2 1766,0-4 0,30-2 0,-5 0 0</inkml:trace>
  <inkml:trace contextRef="#ctx0" brushRef="#br0" timeOffset="4763">6131 505 7746,'17'-8'728,"1"-3"0,-3 1 0,-1 0 1,-2 1-12,1-1 0,-3 6 0,2-4-289,1 0 0,3 8 0,1-1 0,1 6 49,-1 5 1,-1 9 0,-3 11 0,-1 3-231,1 1 1,-5 1-1,-2 2 1,-4 4-84,-2 6 0,-8 3 0,-4 2 0,-5 1-526,-6-1 1,1 1 0,-7-3 0,-4-1-231,-6-3 1,8-9 0,-2-2 0,6-12-1445,6-9 0,2-1 2036,1-7 0,8-15 0,3-11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1:31.0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1428 474 8271,'0'-17'176,"-5"-1"0,-1 1 0,2-2 345,2-5 1,-4 5 0,0-4 0,0 3 302,-1 3 1,3-1 0,-8 1-162,-1-1 0,-3 3 0,-1 3 0,-3 6-259,-3 4 1,2 12 0,-7 6 0,3 7-346,4 4 1,-4 4 0,1 8 0,3 4-321,2 1 0,1-3 1,1 6-1,1 1-238,4 2 1,-1 1-1,7-4 1,4-7-306,6-3 1,6-4 0,9-4-1,4-5-1,6-5 0,6-9 0,4-5 0,2-3 286,-2-2 1,3-7 0,1-5 0,0-5 518,0-7 0,-3 3 0,-7-6 0,-2 0-91,-2-1 1,-9 5 0,-1-4-1,-7 2 478,-4 3 1,3-3 0,-5 2-1,-2 2 418,-2 1 0,-4 8 0,-2 1 0,-4-1 191,-1 2 0,-3 1 1,-5 5-502,-1-2 1,1 0 0,-1 6 0,1 2-232,-1 4 0,1-2 0,-1 8 0,1 1-100,-1 3 1,1 1-1,1 1 1,3-1-172,1 0 0,2 7 1,-1-1-1,3-2-180,0-1 0,6-3 0,-3 1 0,3-1-40,2 1 1,2-1 0,3 1-78,7-1 1,5-7 0,5-4 0,1-4-28,-2-2 1,-1-8 0,-1-4-1,3-5 189,1-7 0,-2 5 1,-7-4-1,-3 3 317,3 3 0,-4-1 0,-1 1 350,-1-1 0,-2 7-47,-6-1 0,0 10-247,0 2 1,0 8 0,0 9 0,0 1-428,0-1 0,-2 3 0,-2 1 0,-2 2-858,2-1 0,3-3 0,1-1-367,0-1 0,1 1 732,5-1 0,4-7 0,6-6 0,-3-8 689,-1-8 0,-1-5 0,5-5 0,-2-3-111,-3-2 0,-1 4 0,3-5 0,-3 3 248,-2 4 0,0 1 0,-4 3 1597,1-1-399,1 9 0,0 3-670,0 12 1,0 3 0,-6 9 0,0-1-405,0 1 1,0-1-1,0 1 1,0 1-83,0 5 0,0-3 0,0 6 0,-2-2-52,-4-3 0,4-3 0,-4-2-283,4 1-233,2-8 1,6-5 0,2-10 0,0-9 11,-1-7 0,7-1 0,-4-7 0,1 0 189,1 2 1,-6-4 0,3 8 0,1 1 56,0 3 0,-6 7 0,3 3 414,1 1 0,-6-2 163,4 10 0,-4-2 0,-2 14 0,0 1 20,0 3 1,0 9-445,0 4 1,0-4 0,0-1-364,0-5 1,0-7-366,0-1 458,0-7 0,6 2 0,1-10-238,3-2 0,-4-7 21,6 1 0,-8 2 0,3 1-910,1 1 1191,-6 2 1,8 12 0,-6 2 119,1 1 0,1-3 0,-4 4 0,2 0-296,2-1 0,2-5 1,-3 2 106,7-4 0,4-2 1,1-2-1,1-4 253,-1-5 0,6-5 0,3-1 0,-1-3 38,0-3 1,4 4 0,-4-7-1,1 3 352,-1 0 0,4-1 0,-6 7 1,-3 0 1337,-7-1 0,1 6 589,-8 1-1907,-1 7 1,-12-2 0,-5 12-150,-4 6 1,-1 3 0,0 3 0,-1-1-38,1 0 1,1 1-1,2-1 1,3 1-234,-3-1 1,5 1 0,-1-1 0,2 1-258,4-1 1,-4 1 0,3-1 57,1 1 0,2-1 1,4 1 168,4-1 0,-3-7 1,9-3-24,2 1 0,1-6 1,3 2-1,-1-6-81,1-4 0,-7-7 1,1 1-1,1-5-20,3-7 1,-4 5 0,-3-4-1,1 3 186,0 3 0,-6-1 1,3 3 57,1 3-15,-6-3 1,6 20 0,-8 1 0,0 8-233,0 3 0,2 1 1,2-1-1,1 1-544,-1-1 1,0 1 0,0-1-828,2 1 1,8-9-464,-3-3 2000,5-4 0,1-10 0,1-1 0</inkml:trace>
  <inkml:trace contextRef="#ctx0" brushRef="#br0" timeOffset="185">2633 125 8110,'0'-23'800,"0"-1"0,0 1 0,0 6 1766,0-1 0,0 5-1653,0 7 1,0 17-1,0 22 1,0 10-538,0 8 0,0-1 0,0 12 0,0 0-635,0 0 1,0 6-1,0 4 1,2-2-497,4 4 1,-2-4 0,8 7-1,1-1-4025,3-1 4780,1-7 0,1-7 0,-1-9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1:47.0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86 183 8348,'-23'-18'0,"2"1"996,5-1 0,1 1-711,9 0 1,2 7 0,10 4 0,5 4-151,5 2 1,1 0 0,1 0 0,1 0-89,4 0 1,-1 0-1,5 0 1,0 0-509,0 0 0,-5 0 0,3 2 1,-2 2-340,0 2 1,7 1-1,-7-3 800,-2 2 0,-1 8 0,-3-5 0</inkml:trace>
  <inkml:trace contextRef="#ctx0" brushRef="#br0" timeOffset="189">191 323 8348,'-17'0'0,"-1"0"712,1 0 1,5 0-303,0 0 0,10 0 0,2 0-235,10 0 0,6-2 0,3-2 1,2-2-160,3 2 1,-1-4 0,-4 2 0,3 1-411,1-3 0,6 6 1,-4-4-1,1 2-399,-1-2 1,-2 4-1,-5-3 793,-1 3 0,0-6 0,1-2 0</inkml:trace>
  <inkml:trace contextRef="#ctx0" brushRef="#br0" timeOffset="449">191 130 8227,'-17'0'0,"-1"0"-98,1 0 0,-1-5 1126,1-1 1,1 2-785,5 10 1,5 3 0,10 9-1,3-1-10,3 1 1,-4 7-1,6 2 1,-1 2-137,-1 0 1,0 1 0,-7 4 0,3 1-40,-2 0 0,4 6 0,-2 0 0,-2-2-15,-2-2 0,-2-8 0,0 0 0,1 0-202,5-2 1,-2-2-197,8-7 0,-1-9 0,7-3 0,-1-6-250,1-6 0,5-3 1,2-11-1,3-3-355,3-6 0,2 2 959,2-2 0,-1 0 0,1-6 0</inkml:trace>
  <inkml:trace contextRef="#ctx0" brushRef="#br0" timeOffset="817">907 8 8290,'-17'0'967,"-1"-8"1,3 8 0,3 2-641,6 14 1,4 3 0,2 10 0,0 2-140,0 2 0,0 10 1,0 4-1,0 5-280,0 6 1,-2-1 0,-2 7-1,-1 2-373,1 2 0,2-6 1,2-4-1,0-6-949,0-5 0,0-5 1414,0-7 0,0-7 0,0-3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2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53 665 11134,'18'0'705,"1"0"1,2 0 0,5-2-353,1-4 0,-4-4 0,6-5 0,0-1-275,-1-1 1,3 3 0,-8-9 0,-4 3-53,-5 3 0,-1-1 0,-7-1 0,-2-2-108,-2-3 1,-6 1 0,-6 6-1,-9-1-224,-6 1 1,2 5-1,-7 2 1,-1 1 236,-2-1 0,0 6 1,4-2-1,4 4 342,0 2 0,5 0 0,-3 2 0,6 4-125,5 6 1,2 11-1,6 4 1,-1 4-136,1 4 1,2-4 0,2 10 0,0-4-197,0-2 0,6 0 1,1 0-1,3-1-453,4 1 1,1-2 0,5-4 0,1-5-291,2-5 0,6-9 1,-3-4-1,1-6 926,4-6 0,2-19 0,2-12 0</inkml:trace>
  <inkml:trace contextRef="#ctx0" brushRef="#br0" timeOffset="652">472 403 9856,'-17'0'861,"5"2"0,3 3-368,1 7 0,2 5 1,6 5-1,0 1-56,0-2 1,0 7 0,0-1 0,0 2-190,0 0 0,0-2 0,0 4-264,0-2 0,6-7 0,2-1-332,1-7 1,3-11 0,5-12-142,1-9 1,-3-11-1,-1 0 1,-2-2-73,1 2 1,1-4 0,-1 6 0,-1 0 257,2 3 1,-5 5 0,1 1 257,-2 1 1,3 9 59,-5 8 0,0 10 0,-4 13 0,2 4-243,2 1 1,1 3-1,-1-6 1,6 0-286,3 0 0,3-3 0,-1-11 0,3-5 513,3-4 0,-2-2 0,7 0 0,-1-2-174,0-4 1,-6-9 0,4-9 0,-1 1 194,-1-2 0,0 0 0,-7-6 0,-3 3 535,-1 3 0,-8-4 1,2 6-1,-4 2 507,-2 1 1,0 3-1,-2 1-433,-4 4 0,-4 5 1,-7 7-1,-1 0-240,1 0 1,-1 7 0,1 7 0,-1 5-268,1 5 0,0 1 0,-1-2 1,1 4 2,-1 1 0,6 5 0,3-6 0,-1 2-118,0 0 1,7-8-1,-3 5 1,4-3-182,2 0 0,2 0 1,4-7-85,5-4 1,5-5 0,3-7-1,2-2 11,3-3 1,-1-5 0,-4-10 0,3-1-105,1-2 1,-2-6-1,-7 3 1,-2 1-179,1 0 1,-3-4 0,2 6 324,1 1 1,-5 9 381,-2 1 0,-4 18 0,-2 4-31,0 9 0,0 6 1,0-3-1,0 1-193,0-2 1,0 4 0,0-1 0,0-3-545,0-2 0,0-7 1,2-2-68,3-2 1,-1-3 0,8-8 0,0-7-90,-3-8 1,7-11 744,-5 0 0,5-12 0,1-3 0</inkml:trace>
  <inkml:trace contextRef="#ctx0" brushRef="#br0" timeOffset="1017">1171 71 8085,'0'-18'1048,"-6"1"446,0-1 1,0 11-1027,6 7 0,2 9 0,2 13 0,4 5-162,2 6 0,-4-2 0,3 12 0,1-1-136,0 5 0,-6 3 0,3 1 1,-1-3-201,0-1 1,0-1-1,-6 5 1,0-5-166,0-5 1,0-6 0,-2-8-146,-4-9 1,4-11 0,-6-12 0,3-9 69,-1-7 0,0-12 0,6-8 0,0 2 137,0 2 0,6 2 0,1 0 0,3 2 92,4 4 1,-1 4 0,1 8-1,-2 1 99,1 4 1,3 5 0,1 9 89,1 3 1,-1 11 0,-1 9 0,-3 2 65,-1 4 0,-8 2 0,2 0 1,-5-2 5,-1-1 1,-1-1 0,-3 4 0,-6-2-268,-6-2 1,3-8 0,-10 2 0,3-3-642,3-3 1,-7-1 0,1-5-114,2-5 1,3-12 0,7-7 0,5-8 109,4-9 0,2-10 0,0-7 691,0-3 0,8-10 0,1-3 0</inkml:trace>
  <inkml:trace contextRef="#ctx0" brushRef="#br0" timeOffset="1417">1381 18 8065,'7'-9'923,"-3"1"0,8 8 0,-1 4-376,-1 7 1,4 3-1,-7 15 1,1 4-255,0 6 1,4 4-1,-7 5 1,-1-1-316,-2 1 1,4 3 0,0 1 0,-2 0-210,-2 1 0,4-9 0,-1-3 0,1-6-177,2-6 1,-4 0-1,8-9-46,1-5 0,3-9 1,1 0 501,1-4 1,-1-8 0,0-2 0,1-1 128,-1-5 1,-1 4 0,-2-1 0,-3-3-31,3-1 0,1-3 1,3 1-1,-1-1-92,1 1 0,-3-1 0,-1 1 1,-5-1-60,-1 1 0,4-1 0,-4 1 0,-1-1 78,1 1 1,-2 5 0,-6 1 147,0-3 1,-8 1 0,-3 1 0,-5 6 74,-1 4 1,-7 2 0,1 0-1,2 2 69,1 4 1,3 6 0,-1 9 0,3 2-64,3-2 0,-1 7 1,5-1-1,0 2-645,0 0 0,2 0 0,6 6 0,0 0-745,0 0 1,10-6 0,6-2 0,7-2-833,4-3 0,-4-5 1919,7-5 0,6 3 0,9-5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44.6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262 470 7911,'8'-35'203,"-6"2"1,4 4 0,-4 4-57,-2 0 0,0 5 1,0-5-1,0 2 155,0-1 1,0 1-1,0 6 1,-2-1 8,-4 1 1,-2-1 0,-5 1-1,1-1-92,-2 1 1,-1-1 0,-3 3-1,3 1-13,3 3 1,-3 7-1,3-4 1,-3 2 52,-3 0 0,1 3 0,1 8-137,4 7 0,-1 5 0,5 7 0,0 5-43,1 4 0,-1 4 0,4 3 1,-2 9-119,2 7 1,2 6-1,2 8 1,0 0-200,0 0 1,0 6-1,0 3 1,0 3-26,0 1 0,0-1 0,0-13 1,0 1-167,0 0 1,0-2 0,0-8 0,2-11-92,4-12 0,-2-16 0,6-2 0,-1-7-38,1-4 1,-6-12-1,2-12 1,-4-9 557,-2-8 0,-8 2 0,-2-19 0,-7 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39.5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315 523 8277,'0'-33'49,"0"4"1,0 4 182,0-1 0,0 7 0,0-4 0,0 3 406,0 3 1,0-1 0,-2 3-1,-2 1-212,-2 3 0,-7 7 0,1-2 0,-4 4-145,-1 2 1,-6 2 0,-1 4 0,1 5-169,-2 5 0,5 7 1,-3 0-1,4-1-157,1-3 1,3 4-1,1 1 1,4-3-243,3-2 0,-5-1 1,6-1 86,2 1 1,2-6 0,4-3-1,4-1 174,6-4 1,-2 4 0,1-3 0,3-1 32,1-2 1,3-2 0,-1 2 0,1 2 94,-1 2 0,1 0 1,-3-4-1,-1 2-24,-3 1 0,-7 3 1,2-2-255,-4 6 1,-2 3 0,-2 3 0,-4-1-106,-5 1 1,-5 5-1,-1 0 1,-1 0-440,1 3 1,1-7 0,3 2 0,1-5-1606,-2-4 2324,7-9 0,-1 13 0,8-6 0</inkml:trace>
  <inkml:trace contextRef="#ctx0" brushRef="#br0" timeOffset="950">454 436 8277,'0'-12'1015,"2"2"-187,4 2 1,-4 1 0,6 3-146,0-2 0,-1 2 0,7 8-280,-2 2 0,-8 7 0,1 1 1,-1 5-227,2 5 0,-4 1 0,4-4 0,-4 3-148,-2-3 1,0 4-1,0-2 1,0-1-213,0-3 1,0-7 0,2-3-204,4-1 1,-3-2-1,7-8 1,0-4-14,0-5 0,1-13 0,7-5 0,-1-6 186,1-5 1,-1 3-1,1-4 1,-1 4 301,0 2 0,-5 8 0,-2 4 441,-2 3 1,3 13-62,-5 7 0,0 13 0,-6 14 1,0 4-84,0 6 0,0 4 0,0 0 1,0 3-212,0 1 0,0 7 0,0-1 1,0 7-147,0 4 1,0-4-1,0 4 1,0 1-53,0-1 0,-6-6 0,0 2 0,2-5 153,2-7 0,-3-3 1,-1-10-1,0-2 118,-2-2 0,4-15 0,-7-3-140,-3-7 0,4-6 0,-1-4 0,-3-5-225,-1-5 0,-5-7 0,-1-2 1,-4-5-220,-3-6 1,7 1 0,-2-6 0,3 4-134,3 2 0,-1-6 0,3 1 1,3 1 31,7 2 1,3 10 0,4 4 0,3 3-20,7 3 1,11 1-1,6 4 1,4 7-131,2 3 1,8-4 0,4-2 0,1-2-54,-1-3 1,3-3-1,-3-3 1,3-2 638,2-3 0,-5-7 0,-2 2 0,-5-2-217,-7 2 0,0-4 1,-9 4-1,-3-2 281,-2 2 1,-9-2-1,-4 5 1,-4 1 1576,-2 0 0,-2 2-840,-4 5 0,-4 9 1,-7 3-1,0 4 36,-1 2 1,6 2 0,1 2 0,-3 3-356,-1 3 0,-1 2 1,3 5-1,1 3-326,-2 3 1,7-4 0,-1 5 0,2-5-227,0-2 1,0 1 0,6-1-108,0 1 0,2-3 1,4-1-1,6-4-54,3-3 0,5 5 0,1-6 0,2-2 134,-1-2 1,3 0-1,-2 1 1,-1 3 72,-3-2 1,-7 0 0,-3 2 31,-1 6 0,-2-3 0,-8 3 0,-4 1-311,-6 3 1,-5 1 0,-4 3 0,-5-1-346,-1-1 1,4 3-1,-4-11 1,2-1-427,3-3 1,3-4 0,1-2 486,1 0 0,7-8 0,4-5 0,6-8 587,6-9 0,4-1 0,9 0 0,3 2-188,1-2 1,2 0 0,-2 0 0,5 4 658,-1 2 0,6-1 1,-6 5-1,2-2 316,0 2 1,0 3 0,6 4 0,0 3-324,0-3 0,0 5 1,0-1-1,0 2-515,0 4 1,-6 2 0,-2 2 0,0 0-567,0 0 0,-5 0 1,1 0-800,-4 0 1,-9-2 1415,-4-4 0,-4-3 0,-2-9 0</inkml:trace>
  <inkml:trace contextRef="#ctx0" brushRef="#br0" timeOffset="1333">1520 34 8272,'-12'-6'905,"1"0"1,5-5-186,-6 5 1,8 2 0,-2 12-334,4 9 1,2 8 0,0 10 0,0 4-50,0 8 1,0-1 0,-2 14 0,-1 1-125,-3 3 1,-2 3 0,4 1 0,-2-5-182,2-11 0,2-7 1,4-11-1,2-1-163,2-3 0,8-13 1,-3-11-1,5-4-41,1-2 0,3-2 1,1-2-1,4-6 65,2-5 1,-5-1-1,3-13 1,-2-4 11,1-6 1,-1 2 0,-6-3 0,-1 5 47,-4 6 0,1-2 0,-7 5 1,-2 1 146,-2 0 0,-2 7 1,-2 9-1,-4 1 72,-6 4 0,-3-4 0,-3 4 95,1 6 0,1 6 0,3 10 0,3-1-110,2 1 0,-3-1 0,5 2 1,2 3-162,2 1 0,2 6 0,0-6 1,0 1-359,0 1 1,6-4 0,2 6-1,1 1-42,5-1 0,1-6 0,3 2 1,-1-5-798,1-6 1,1-5 0,3-7 1199,1 0 0,8-15 0,-4-5 0</inkml:trace>
  <inkml:trace contextRef="#ctx0" brushRef="#br0" timeOffset="1833">2044 401 9961,'-8'-10'3994,"6"4"-3092,-4 12 1,6 4-1,4 9-603,2 4 0,0-1 0,-6 7 0,0 2-162,0 2 0,6 2 0,-1 0 0,-1 0-213,-2 0 0,-2-2 0,0-4 0,2-6-688,4-4 0,-2-3 389,7-5 0,-1-11 0,4-13 0,-3-8 62,3-9 0,-4-4 1,1-5-1,1-2 216,-2 2 0,3 8 1,-5 4-1,0 0 148,0 0 0,3 5 372,-5-1 0,6 13 0,-7 10-72,-1 10 0,-2 11 0,-2 6 1,0 5-31,0 4 0,0 3 0,0-4 0,0-2-54,0-4 1,-6 4-1,1-6 1,1 1-26,2-5 1,2-10-433,0-1 1,6-10 0,1-4 0,3-13-234,4-13 1,1-7 0,1-3 0,-1-5-104,3-2 0,-10 5 1,9-5-1,-1 2 270,-1 4 1,1 8 0,-3 6 0,-3 4 516,-2 5 0,3 12 184,-5 4 1,0 16 0,-6 13 0,0 4 21,0 2 1,0 0 0,0 0-1,0 0-333,0 0 0,0 5 0,0 1 0,0-2-467,0-2 0,6-2 0,1 0 0,3 0-633,4 0 0,3-6 966,7 0 0,3-8 0,8 4 0</inkml:trace>
  <inkml:trace contextRef="#ctx0" brushRef="#br0" timeOffset="2050">3074 470 8002,'-27'-7'1087,"2"5"1,17-6 0,8 8 0,8 2-784,1 4 1,7-2 0,-4 7 0,3 3-894,3 1 0,-1 3 0,-1-1 0,-3 1 589,-1-1 0,-1 1 0,7-1 0</inkml:trace>
  <inkml:trace contextRef="#ctx0" brushRef="#br0" timeOffset="2183">3092 820 8002,'-24'9'1247,"1"-3"2335,2-4-2444,9-2 0,6-2-1254,12-4 1,4 5-1,7-5 1,1 4-392,-1 2 507,1 0 0,7-8 0,2-2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5.3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150 140 8204,'0'-18'393,"-6"1"1,0-1 96,2 1 1,3-1 103,1 1 0,0 5 1,-2 3-23,-4 1 1,2 2-478,-8 6 1,1 0 0,-5 2-181,4 4 0,-1-2 1,5 7 66,-2 3 0,7 1 0,-3 3-132,4-1 0,2 1 1,2-3-1,2-1 14,1-2 0,9-3 0,0 5 0,5-2 139,4 1 1,1-3 0,-7 1 0,0 1 104,1-2 1,-1 5 0,1-3 76,-1 4 0,-1 1 1,-4 0-106,-7 1 1,-5-1 0,-7 1 0,-9-3-83,-5-3 1,-5 4 0,5-7 0,-4 1-263,-2-4 0,5-4 1,-1-2-1,4 0-840,1 0 1,1-2-354,-1-4 1457,9-4 0,16-7 0,13-1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5.8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333 88 7995,'-8'-15'373,"-4"3"0,-3-3 1,-3 5 436,1 0 0,-1-3 0,1 7 1,-1 2-398,1 2 1,-1 2-1,1 0 1,-2 0-196,-5 0 1,5 2-1,-4 4 1,3 5-83,3 5 1,5 1 0,2 1-168,3-1 0,1 1 0,6-1 0,0 1-67,0-1 0,0-5 0,2-1 0,4 1-31,5-2 1,5 5 0,1-3-1,1 1 49,-1-1 1,-5 4 0,-1-5 0,3 5 57,2 1 1,-7 1-1,-3-1 1,-4 1-117,-2-1 0,0 1 0,0-1 0,-2-1-336,-4-5 1,2 3 0,-7-8-581,-3-2 1,4-3 0,1-2-995,1-5 2048,2-4 0,14-15 0,2-2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6.5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1 384 7995,'27'-9'124,"-2"-5"0,-8 8 1,1 3 399,-1 1 0,1 4 0,-3 3-23,-3 7 0,2-2 0,-9 1 0,-1 3-106,-2 1 0,-2 9 0,0-1 1,-2-2-419,-4-1 0,3 3 0,-9 0 0,0-1-69,3-3 1,-5-7-1,6-3-534,-1-1 0,3-10 0,-4-9 1,2-7-215,4-5 0,1-12 0,-1-12 0,-4-3 840,-2-3 0,6 1 0,-2 0 0,5-1-115,1 1 0,0 7 0,0 5 0,1 5 115,5 6 0,4 11 0,7 12-77,1 4 1,-1 12-1,1 7 1,-1 9 140,1 1 0,-1 6 0,1-4 0,1 2-61,4-2 0,-1 2 0,5-10 0,0-3-10,0-4 0,-5-5 0,3 3 0,-2-6 93,0-4 0,1-2 0,-7-2 0,-1-4 261,-5-6 1,3-3-1,-8-5 1,-2-1 97,-2-2 0,-2-1 1,-2 7-1,-4-1-13,-6 1 1,0 5 0,-3 3-1,-4 1-85,-1 4 0,1 4 0,-1 6 0,-1 5-58,-2 5 0,-1 7 1,7 3-1,-1 1-151,1 4 0,5 2 0,3 2 0,1 0-141,4-1 1,2-1 0,2-3-1,2-7-75,4-4 1,-2-3-1,9-3 1,5-3-80,3-2 1,2-2-1,-5-8 1,1-2 0,5-2 0,-5-6 0,2 5 0,-5-1 152,-5 0 1,1 2 0,6 6 153,-1 0 1,-5 0 0,-3 2 74,-1 4 1,-2 6 0,-6 11 0,0 6 6,0 4 1,0 2 0,0 2 0,-2 2-39,-4 1 1,2 11-1,-7-1 1,-1 7 61,2-1 0,-3 0 0,5 0 0,-2 5 66,-3 1 0,-1-12 0,1 1 0,1-9-24,-2-9 0,5-6 1,-3-11-1,-2-4-341,-1-7 1,1-18-1,-1-10 1,-5-10-291,1-8 1,-2-4-1,-1-9 1,-1-2 5,2-3 1,1-5 0,5 6 0,1 2-68,2 1 1,9 9-1,-1 3 1,6 4 3,3 6 1,11 10 0,1 2 0,9 7-145,1 8 1,8-1 0,-4 1-1,6 2-91,2 2 1,-6 0 0,7-2 0,-1-4 624,2-1 0,-4 5 0,5-4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6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86 7995,'-2'-18'477,"-4"1"0,4 5 0,-4 0 1517,5-1 1,2 5-1406,5 2 1,-4 6 0,6 6-1,-2 6-256,0 3 0,-1 9 0,-5 1 0,0 2-199,0 4 1,0 2 0,0 0 0,0-2-34,0-2 1,-1-2 0,-3 2 0,-2-5-549,2-5 1,0-1-116,-2-1 1,4-9 0,-4-8 0,6-12-95,6-9 1,4-8 0,7-10-1,1-2 135,-1 2 0,1 2 0,-1 4 0,1 4 124,-1 6 0,1 4 0,-1 3 261,1 4 1,-7 7 0,-1 10-1,-2 9-24,-4 7 0,0 1 1,-1 7-1,3 2-176,-2 2 1,0 0-1,2-4 1,4-6 335,-1-3 0,7-9 0,-5-1 0,5-2 0,1-2 0,1-6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7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106 298 7995,'7'-27'-54,"3"3"1,2 5 195,-1 1 0,-5 1 1,4 0-1,-2-1 364,-4 1 0,-2-1 0,-2 1 1,0-1 204,0 1 0,0-1 0,-2 1 186,-4-1 0,-4 9 0,-7 3-614,-1 4 1,1 4 0,1 4-1,3 5-171,1 5 1,2 1-1,-3 1 1,3 1-117,2 4 1,-3-1-1,5 5 1,2 0-62,2 0 1,2-3-1,0 3 1,2-2-61,4-4 1,-2-1-1,5-3 1,1 1-140,0-1 0,1-7 0,7-4 0,-1-4-287,1-2 1,-1-2 0,1-6 0,-1-8 69,1-5 1,-1-10-1,-1 4 1,-3-2 230,-1 0 1,-6 7 0,3-1-1,-1 4 91,-4 1 570,-2 8 0,-2 5 1,0 10-1,0 7 134,0 4 0,0 7 1,0 0-1,0 0-603,0 3 1,0-5 0,0 6-1,0-2-418,0-3 1,0 3-1,2-2-532,4-1 1,3-5 0,9-5 1007,-1-6 0,1-5 0,-1-1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47.3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0 175 7975,'0'-17'2356,"0"-1"-1760,0 1 0,2 1 1,4 5-1,5 3-509,5 0 1,7 4-1,2-5 1,3 1-365,3 4 1,4 2 0,3 0 0,5-2-55,2-2 1,-1-5 330,3 5 0,3-8 0,-5 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52.7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87 8029,'-2'-17'-74,"-4"0"0,4 5 0,-4 0 1868,4-1 53,2 5-1451,0 0 1,2 8-1,2 2-248,2 4 1,6 4 0,-6 9 0,-1 2-96,3 3 0,-6 5 0,4-4 0,-4 2-57,-2 4 0,0 2 1,0 2-1,0-2-83,0-4 0,0 4 0,0-6 0,-2 1-293,-4-5 0,4 2 81,-4-2 1,-1-9 54,1-14 0,0-16 1,6-13-1,0-4 13,0-2 1,0 0 0,0-1 0,0-3 145,0-2 1,0 0 0,0 8 0,0 2 139,0 2 1,0 8 0,0-2 561,0 3-310,0 3 1,6 9 0,0 8 0,-1 10 33,3 5 0,-6 3 1,4 1-1,-2 2-248,2 3 1,-4 1-1,3-4 1,-1 2-29,2-1 0,-4 3 0,4 0 0,-4 0-52,-2 1 1,0-3 0,0-6 0,0 1-74,0-1 0,0 1-97,0-1 0,0-9-37,0-8 0,0-14 0,0-11 0,0 0-26,0 0 1,0-6-1,-2 4 1,-2-3 62,-2 1 0,0 8 1,6-4 184,0 0 1,0 5 469,0-3 1,0 13-242,0 10 1,0 8-1,0 9 1,0 3-90,0 3 1,0-2-1,0 7 1,0-1-140,0 0 0,0 2 1,0 4-1,-2-2-480,-3-2 0,3-6 0,-4 5 0,4-1-643,2 0 0,0-11 1094,0 1 0,-8-3 0,-2 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4:50.9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86 80 7966,'0'-18'-55,"0"1"0,-2 5 0,-2 0 2123,-2-1-1492,0 5 0,6 8 0,0 14 1,0 5-184,0 4 0,0 14 0,0 0 0,0 4-172,0 1 0,0 13 0,0-3 1,0 3-52,0-1 0,-6-2 0,-1 1 0,-1-1-126,0 0 0,-3 1 0,5-5 0,0-5-517,-2-8 1,6-12 100,-4 1 0,6-13 0,4-9 1,4-10-230,2-9 1,1-12-1,9 0 1,1-4-147,2-2 1,3-2-1,-5-2 1,2-2 746,-1 3 0,5 1 0,0 2 0</inkml:trace>
  <inkml:trace contextRef="#ctx0" brushRef="#br0" timeOffset="822">348 394 7966,'0'10'2487,"-2"-1"-1894,-4-3 1,2 2 0,-6 5-1,3-1-134,3 2 1,-4 1 0,2 5 0,2 1-223,2 2 0,2 6 0,0-5 1,0-3-180,0-2 1,0-1 0,0-1-1,2-1-263,4-4 0,4-5 0,7-7 0,1-2-345,-1-3 0,3-5 0,1-10 1,2-1 237,-1-2 0,-3-8 0,-2 4 1,1-1 213,-1 5 0,-1 4 0,-4 1 0,-5 3 339,1 3 46,-6-3 0,4 15 0,-10 0 0,-2 9 378,2 7 0,-4 1 1,1 3-1,-1 1-385,0 2 0,2 1 1,6-5-1,0 2-381,0 3 1,0-1 0,0-6 0,0 3-364,0 3 0,0-9 1,2 3-804,4-1 0,4-9 0,7-1 561,1-4 1,-1-15 0,1-7 0,-1-5 428,1-6 1,-1 4 0,-1 0 0,-3-1 222,-1 1 0,-6 6 1,3-2-1,-1 3 611,-4 3 1,-2-1 951,-2 1 0,0 5-342,0 0 0,0 16 0,0 2-844,0 8 0,0 5 0,0 3 0,0 1-183,0-2 1,0 4 0,0 1 0,0 1-75,0 4 1,0-4 0,0 2 0,0 0-179,0-2 1,-2-1-1,-2-9 1,-2 1-887,2-1 664,2 0 0,2-9 0,0-10 0,0-11-137,0-9 1,2-9 0,4 2-1,6-4 72,3-2 0,1 6 0,-3 2 0,-1 2 256,2 3 1,-5 9-1,3 3 1,2 0 277,1 1 1,3 5-1,-1 0 417,1 8 0,5 0 1,0 5-1,-2 1-53,-1 0 0,5-4 0,2 3 0,2-1-191,0-4 0,-1-2 0,3-2 0,-2 0-157,2 0 0,-6-2 0,-2-4 0,-3-5-219,-3-5 1,-1-1-1,-5-1 1,-5 1-155,-4-1 1,-4 1-1,-4-1 1,-5 1 96,-5-1 0,-3 3 1,-3 1-1,-3 5 211,-2 1 1,4 2-1,-4 6 1,1 0 366,5 0 0,2 2 0,1 4 0,-1 7 71,-5 9 1,11-1-1,-3 8 1,7 2-330,5 2 1,2 2 0,4 2 0,4 2-401,5 1 1,7 1-1,5-6 1,6 0-506,4 0 1,2-8 0,0-4-1,0-5-2941,0-6 3651,0-5 0,0-7 0,0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5:51.0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507 486 8083,'-8'-10'432,"6"-6"0,-6 7 0,3-3 700,-1 0 1,0 7 724,6-7-1351,0 8 1,0-2 0,0 12 0,0 6-313,0 3 0,0 3 0,0-1 0,0 3-330,0 3 0,0 2 0,0 6 1,0-2-359,0 2 1,0 0-1,0 0 1,2-1-299,4 1 1,-4-4 0,3 0 0,-1-2-1009,2-4 1800,4-1 0,7-3 0,1 1 0</inkml:trace>
  <inkml:trace contextRef="#ctx0" brushRef="#br0" timeOffset="200">804 451 12328,'0'11'1039,"0"1"1,0 2-807,0 1 1,2 3 0,2 1 0,1 2-433,-1 3 0,0 5 0,0-4 0,2 2-414,-2 4 1,3-4 0,-1 1 0,-2-3-1161,-2-4 1,-2-2 1772,0-1 0,0-8 0,0-3 0</inkml:trace>
  <inkml:trace contextRef="#ctx0" brushRef="#br0" timeOffset="399">262 49 8102,'-17'-10'0,"1"3"348,5-1 0,3 4 110,8-8 0,8 8 1,3 1-1,5 4-581,1 5 1,3 8 0,1-2 0,4 3 122,2 3 0,3-1 0,4 0 0</inkml:trace>
  <inkml:trace contextRef="#ctx0" brushRef="#br0" timeOffset="566">769 171 8072,'0'18'993,"0"-7"-153,0 1 1,2-2 0,2 3-330,1-1 0,3-6-1224,-2 5 1,2 1 0,5 4-1571,-1-5 2283,-8 5 0,11-7 0,-5 9 0</inkml:trace>
  <inkml:trace contextRef="#ctx0" brushRef="#br0" timeOffset="816">140 538 8111,'-33'0'485,"4"0"1,6 0 999,3 0 1,5 2-648,3 4 1,4 0-1,8 9 1,0 5-516,0-1 1,6 8 0,2 2-1,2 4-291,3 2 0,3 2 1,1 2-1,1 2-547,-1-3 0,1-7 0,1-3 0,2-1-406,3 0 1,-1-8 0,-4 1 0,3-9 920,1-3 0,16-10 0,-2-7 0</inkml:trace>
  <inkml:trace contextRef="#ctx0" brushRef="#br0" timeOffset="1033">1101 259 8093,'17'-8'545,"6"6"0,3-4 0,-1 4 715,0 2 0,4 10 1,-4 5-1,3 9-307,3 3 0,-6 8 0,-2 7 0,-4 1-270,-1 0 0,-1 3 0,-1-3 0,-4 2-302,-7 3 0,-3 1 0,-2-1 0,-4-3-526,-7-2 1,-3 1 0,-15-7 0,-2-4-813,-2 0 0,-4-8 0,-2 1 1,-1-3-3756,1 0 4712,-6-7 0,8-1 0,-5-5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44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53 7911,'-20'-11'959,"-3"-1"0,10 6-754,-5-5 0,14 7 0,4-2 0,10 4 59,5 2 0,9 6 0,1 2 0,2-1-130,4 1 1,4 0-1,4-4 1,2 1-311,-3-1 0,5-2 1,0-2-1,0 0-502,-1 0 0,5 0 0,-6-2 1,-3-2-164,-1-1 1,-4-1-1,-2 6 841,-2 0 0,-7-8 0,3-2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5:58.7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53 8039,'-16'-2'523,"4"-4"0,-1 2 1,5-6 21,-2 3 1,5-1 0,-7 4 464,-2-2 0,-1 0-523,-3 6 0,1 0 0,-1 2-294,1 4 1,1-2 0,3 10 0,1 3-64,-1 4 1,3 5-1,0-3 1,2 6-315,5 4 0,1-4 0,2 0 0,0 0-340,0-2 0,0 6 0,2-5 1,5-1-89,11-4 0,-1-4 1,8-3-1,-1-2 4,-1-3 0,8-7 1,-2 2-1,4-6 151,2-6 0,-6-6 0,0-9 1,0-4 395,-1-2 0,3 0 1,-8-5-1,-2 3 52,-1-2 0,-9 0 1,-1 2-1,-2 6 173,-4 3 1,-2 3 0,-2 0-1,0-1 642,0 1 0,-8 5 1,-4 2 168,-3 2 0,3 3 0,0 5-320,-1 0 1,3 0-1,0 2 1,1 3-309,-1 7 1,6-2 0,-2 1 0,2 5-227,-1 5 1,3-1 0,-4 5-1,4-2-106,2 0 1,0 3-1,0-5 1,0 2-129,0-1 0,6-1 0,1-2 0,1 1-220,0-5 1,6-3 0,-3 0 0,5-7-21,1-3 0,1-2 0,-1-2 1,1-5 85,-1-11 1,1-1 0,-1-10 0,-1-2 64,-5-2 0,3-2 1,-8 2-1,-1 2 236,3 2 1,-6 7-1,4-1 1,-4 4 1180,-2 1-391,0 8 0,-2 5-451,-4 10 1,4 5 0,-4 10 0,4 1-232,2 2 1,0 2 0,0-3 0,2 1-173,4-2 0,-4 5 0,6-3 0,-2-2-410,-1-1 1,3 3-1,-4 0 1,4-3-588,2-7 1,-5 1-1,7-8 76,2-3 1,-5-8-1,1-9 1,0-7 493,-1-8 0,-3-4 0,4-2 0,-2 0 457,-4 0 0,3 0 0,-1 2 0,-2 4-111,-2 6 0,-2 3 1294,0 3 0,2 7-250,4 4 0,-4 12 1,4 6-1,-5 5-434,-1 6 1,2-1 0,2 5 0,2 0-305,-2 0 0,4 0 0,-2 4 0,-3-3-85,-1-3 0,-2 4 0,2-4 1,2 0-152,2 1 1,0-3 0,-6-6-376,0 1 0,-2-3 205,-4-3 1,2-12-1,-5-12 1,1-3 42,4-3 0,2-5 0,2-2 0,0 0-96,0-1 0,0-3 0,0 4 0,2 0-249,4 0 0,1 1 1,7 7-1,-2-1-30,1 1 0,3 1 0,1 5 0,1 5 187,-1 4 0,6 2 1,1 0-1,-3 2 356,-1 4 0,-5-2 0,-1 7 0,-3 3 0,-1 1-187,2 3 567,-5-8 0,-7-5 0,-2-10 84,-3-7 1,1-4 0,-6-1-1,2-1 204,4 1 1,-3 5 0,1 1 403,2-3 1,2-1 194,2-3-1062,0 8 1,2 10 0,2 12 0,2 6-74,-2 5 1,3-2 0,-1 8 0,-2 2-133,-2 2 0,0 0 1,2-2-1,2-2-331,-3 3 1,1-5 0,0 0-1,4-2-234,2-4 1,-6-7 0,3-4-210,1-3 0,2-3 0,5-9 419,-3-7 0,2-4 1,-7-1-1,1-1 306,0 1 0,5-1 0,-3 1 0,2 2 176,-1 3 0,1-2 1,5 7 150,1-3 0,-1 6 0,1-2 0,-1 4 74,1 2 1,1 0 0,3-2 0,3-2-59,2-1 1,-4-3-1,4 4 1,-1-4-186,-5-2 1,-2 5-1,-1-7 1,-1-2-94,1-1 0,-7-3 0,-1 1 1,-2-1-17,-4 1 0,-2 0 0,-4-1 0,-4 1 175,-6-1 0,-3 6 0,-5 3 0,-1 1 278,-2 4 1,-1 2-1,7 4 1,-2 2 21,-5 2 1,7 9 0,-3 1 0,7 5-153,-1 1 1,5 3 0,-1 0 0,2 0-393,4 0 0,2 7 0,2-5 1,0 2-533,0 0 1,8-2-1,4 2 1,5-6-832,6-3 1,-1 1-1,7-1 1,2-7 1431,2-3 0,2 4 0,0-5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00.1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140 629 7973,'-8'-18'254,"-3"1"0,-5 5 0,1 1 0,1-1 1294,3 2 0,7 1-956,-2 3 1,4 6-1,2 2 1,2 11-253,4 9 0,-2 9 0,5 0 1,1 8-197,0 7 0,-1 7 0,5 3 0,-2 4-346,1 2 1,-3 4 0,0 8 0,-3 5-450,-3 7 1,-2-9-1,-2 9 1,0-7-420,0-5 1,0-10 0,0-10-170,0-11 1,0-20 1238,0-23 0,-8-15 0,-1-12 0</inkml:trace>
  <inkml:trace contextRef="#ctx0" brushRef="#br0" timeOffset="249">1 681 7973,'0'-27'457,"0"-6"1,0 4 0,0-2-264,0 2 0,7 4 1,7 7-1,5 3 399,5 3 0,1-2 1,-4 9-1,2 1-216,-1 2 0,3 8 1,0 1-1,0 3-186,1 4 1,-3 3 0,-6 4 0,-1 3-139,-4-3 0,1 0 0,-7 1 0,-2 3-91,-2 2 0,-2 2 0,-2 6 0,-2 0-234,-2 0 1,-13 0-1,1 0 1,1-2-560,3-4 0,-5-4 1,5-9-1,1-5 27,-3-5 0,6-6 1,1-6-1,1-5 804,4-5 0,2-9 0,10-10 0,2-10 0</inkml:trace>
  <inkml:trace contextRef="#ctx0" brushRef="#br0" timeOffset="432">332 646 7973,'26'-27'22,"-7"4"1,4 9-1,-3 5 212,-3 1 1,1 2 0,-1 6-1,1 0 568,-1 0 0,0 0 0,1 2-289,-1 4 0,-7-2 0,-2 7 0,-2 3-228,-1 1 0,7 3 0,-6 1 0,-2 3-228,-2 1 0,-2 6 1,0-4-1,0 1-240,0-1 1,0 0 0,-2-4-1,-2 3-1432,-2-3 1,-2-9 750,3-7 1,3-12-1,-4-11 1,4-9 863,2-6 0,-8-17 0,-2-5 0</inkml:trace>
  <inkml:trace contextRef="#ctx0" brushRef="#br0" timeOffset="749">559 315 7998,'12'0'219,"0"2"-58,1 3 0,3 5 1,1 7-323,1 1 1,-1-1-1,1-1 1,-1-2-26,1-3 0,5 1 1,0 3-1,-2-1 280,-1-2 1,3-9 0,0 3 0,-1-2 300,-3 2 1,-1-4 0,-1 4 1222,1-4 50,-9-2-1116,-1-8 1,-16 6-1,-3-4-253,-5 4 0,-1 4 1,-1 4-1,1 6-148,-1 3 1,1 3 0,1-1 0,3 1-165,1-1 0,2 6 0,-1 3 0,5-1-158,4 0 1,2-2 0,0-5 0,0-1-319,0 1 1,8-3 0,3-3 0,5-6-303,1-4 0,7-2 1,-1 0-1,0 0-1505,2 0 2296,-5-8 0,13-2 0,-6-7 0</inkml:trace>
  <inkml:trace contextRef="#ctx0" brushRef="#br0" timeOffset="1002">1031 122 7968,'0'-17'2165,"-6"0"-1284,0-1 0,0 10 0,6 8-612,0 10 1,2 7-1,2 7 1,2 5-110,-2 4 1,4 10 0,-2 3-1,-3 5-210,-1 1 1,-2 8 0,2 4-1,2 6-465,2 6 1,0-5-1,-4 3 1,2-8-1208,1-8 0,9-13 1722,-2-10 0,11-16 0,4-11 0</inkml:trace>
  <inkml:trace contextRef="#ctx0" brushRef="#br0" timeOffset="1263">1433 489 7920,'0'-11'1884,"0"-1"1,-2 8-1068,-4-2 1,2 4-1,-8 4-409,-1 4 0,-5 4 1,-3 7-1,-4 1-45,-2-1 0,3 1 1,-3 1-1,2 2-99,3 3 0,-3-1 0,2-6 0,2-1-123,1-4 0,3 3 0,1-3-139,5 3 1,3-3-1,10-2-514,4-3 0,5 5 1,13-6-1,3 0-169,0 1 1,6-3 0,-4 6-1,4 0-119,2-1 0,-2 1 1,-2 4-1,-4-3-1213,-2 3 2013,6-6 0,-3 15 0,6-4 0</inkml:trace>
  <inkml:trace contextRef="#ctx0" brushRef="#br0" timeOffset="2196">1869 262 8055,'0'-17'204,"0"-7"1,0 1-1,0 0-135,0-2 1,8 5-1,6-5 1,5 2 652,4-1 0,6 7 0,-3 5 1,1 1-162,4 1 1,2 2 0,4 8-1,1 0-328,3 0 1,-6 0-1,-6 2 1,0 4-13,-1 6 1,-3 1 0,-10 1-1,-1-3 17,-3 3 0,-7 7 0,2 3 0,-4-1-79,-2 2 1,-2-4 0,-4 7 0,-5-1-232,-5 0 0,1 0 0,1 4 1,2-4-578,-1-1 0,-3 5 0,-1-4 1,1 0-345,5-4 0,-3-1 1,6-1-1,1 2-521,-1-1 1,2-3 1513,6-2 0,-8 9 0,-1 1 0</inkml:trace>
  <inkml:trace contextRef="#ctx0" brushRef="#br0" timeOffset="2513">2218 838 8498,'0'18'187,"-1"-6"0,-3-1 34,-2 3 1,0-4-1,4-1 3814,-4-1-1961,4 6-1521,-5-12-287,7 5 1,0-9-311,0-3 1,0 1 0,0-8-258,0-2 0,0 5 377,0-3 0,0 6 204,0-5 0,0 5-87,0-6 0,1 8-230,5-2 0,-2 4-799,8 2 1,-8 2-919,2 4 0,-3-2-1277,3 8 3031,-4-8 0,6 11 0,-8-5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5:59.0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43 449 9490,'-7'-10'1306,"-5"4"0,2 2-677,-1-2 0,9-3 0,2-7-386,9 4 0,13-1 0,3 5 0,2 0-269,4 1 0,2-5 0,2 4 0,0 0-788,0 1 0,0-1 0,0 4 0,-2-2-418,-4 2 0,2 2 0,-8 2 1232,-1 0 0,-3 8 0,-2 2 0</inkml:trace>
  <inkml:trace contextRef="#ctx0" brushRef="#br0" timeOffset="400">253 64 7830,'-27'-15'361,"3"1"0,5 5 481,2 1 0,7 0 0,2 4-272,0-2 1,6 8-1,-3 10 1,3 3-204,2 3 0,0 7 1,0 4-1,2 6-185,3 6 0,-3-2 1,4 7-1,-2 5-119,2 5 0,-4 0 0,4 6 1,-4-3-113,-2-9 1,5-3-1,1-11 1,0-1-354,2-7 0,-4-15-23,7-7 0,-1-8 0,4-8 0,-3-9 130,3-6 0,-3 1 0,3-5 1,2 0 174,-3 2 1,3-4 0,5 8 0,2-1 238,-1-1 0,3 12 0,-2-3 1,-1 6 65,-3 6 0,4 3 0,0 1 0,1 1 74,1 5 1,-6 4-1,3 9 1,-7 5 153,-3 5 1,-2-2 0,3 2 0,-3 2 42,-2 2 1,-3-4 0,-6-2 0,-3-1-289,-2-5 0,-8-4 1,3-5-1,-7-6-304,-5-4 0,3-2 0,-3 0 1,2-2-301,-2-4 1,3-9 0,-3-9 0,3 1-582,3-2 0,5 5 1,3-5-1,1 2 1017,4 0 0,-6-9 0,1 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5:55.5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53 210 8070,'-18'-7'383,"3"-5"0,3-4 670,6-1 0,4 5-515,2 1 0,2 7 0,2 0-144,2 8 1,8 7-1,-3 13 1,5 5-94,1 4 0,-5 2 1,0 2-1,1 3-205,3 7 1,1 3 0,1 5-1,-3 1-126,-3 2 1,1 2-1,-7-1 1,0 1-18,2-4 0,-6 0 0,3-17 0,-1-6-121,2-8 0,-2-13 0,6-10-89,-2-12 0,-1-11 0,-3-22 1,2-7-115,-2-7 1,0-10 0,0-1 0,1-8 8,-1-4 1,0 3-1,0-1 1,2 10 185,-2 6 0,-2 12 1,0 9-1,2 6 540,1 6 1,9 13 63,-2 16 1,1 8 0,1 12-1,-5 3 68,-1 6 1,4 4 0,-4 4-1,-1 2-171,1 1 1,4 9 0,-4-3 0,-1 5-104,1 1 1,0 1 0,-4-1 0,2-2-28,-3-3 0,5 2 0,-2-9 1,0-1-8,2-2 0,-4-12-280,7-7 0,-1-12 0,1-18 0,-3-11-119,0-8 1,-6-14 0,6-7 0,-2-11-226,-1-5 0,7-1 1,-6-1-1,0 2-47,1 4 1,-3-6 0,6 10 0,0 7-210,-1 7 1,-3 5 0,4 8-1,0 6-544,-1 9 0,-3 9 1236,6 9 0,-1 8 0,7 1 0</inkml:trace>
  <inkml:trace contextRef="#ctx0" brushRef="#br0" timeOffset="433">769 106 8070,'-12'0'1960,"1"0"-1174,-1 0 1,2 7-1,4 5 1,4 3-202,2 3 0,2 5 0,2 2 0,4 5-270,2 6 1,-4 1 0,3 10 0,-1 1-155,-4 3 1,4 1 0,-3-1 0,-1-5-54,-2-5 0,0-6 0,2-6 0,2-6-473,-2-3 47,-2-3 0,-2-9 1,0-8-1,0-10-178,0-5 1,0-9 0,0-1 0,2-2-70,4-4 0,-5-2 0,5-2 0,-2 2 307,2 4 0,-4 4 0,4 7 0,-2 1 164,1-1 1,-1 1 285,8-1 1,-6 9 0,3 5 172,-1 8 1,4 7 0,-6 11 0,0 1-202,1-2 1,-5 5-1,4-3 1,-4 0-159,-2 2 0,6-3 0,0 5 0,-2 0-353,-3 0 0,-1-5 0,0 1-1377,0-4 0,8-3 1724,4-5 0,3-11 0,3-9 0</inkml:trace>
  <inkml:trace contextRef="#ctx0" brushRef="#br0" timeOffset="616">1136 542 11689,'0'12'898,"0"-1"1,0 3-643,0 2 0,0 1 0,0 0 1,0 1-135,0-1 0,0 3 0,0 1-2230,0 2 0,2-1 1218,3-11 0,-3-5 0,4-12 1,-2-7 889,2-8 0,-4-14 0,6-10 0</inkml:trace>
  <inkml:trace contextRef="#ctx0" brushRef="#br0" timeOffset="917">1136 245 9395,'2'12'-640,"3"0"423,7 1 0,4-3 0,1 1 1,0 3-120,1 2 0,-1-5 0,3 1 0,1 1 293,2 3 0,1-4 0,-7-3 0,3 1 624,3 0 0,-4-4 1879,5 5-969,-5-7 0,-11 4-973,-8-8 0,-2 0 1,-10 0-1,-1 0-61,-3 0 0,-1 2 1,-1 4-324,1 5 1,-1 5 0,3 1 0,1 1-170,2-1 1,7 6-1,-5 1 1,2-1-206,4 2 0,2-5 1,2 3-1,0-4-652,0-1 0,2-3 1,4-1-1,6-4-272,3-3 1,3-1 0,-1-6 1163,1 0 0,7-8 0,2-1 0</inkml:trace>
  <inkml:trace contextRef="#ctx0" brushRef="#br0" timeOffset="1284">1555 88 8070,'-10'-2'902,"2"-2"1571,0-2-1899,7-7 0,-5 21 1,10 1-1,3 13-227,3 5 1,-4 4-1,4 10 1,-3 3-241,-3 1 1,0 11 0,0-1-1,2 3-61,-2 2 0,-2 4 0,-2-6 1,0-4 37,0-5 0,0-6 1,0-10-1,0-4-108,0-6 0,0-13 0,0-10-265,0-10 1,5-7-1,1-9 1,0-7-250,2-5 0,-4-9 1,7 4-1,1 3 227,-2 3 1,3-2-1,-5 12 1,0 0 219,0 3 0,5 7 264,-1 5 0,3 6 0,1 14 249,-4 10 1,-5 7-1,-5 10 1,2 0-486,2 0 0,0-1 1,-6 1-1,2 0-1342,4 0 1,-5-6 1404,5 0 0,12 1 0,1 5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09.7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384 187 8212,'-11'-16'0,"-1"3"0,-2 1 28,-1-2 1,3 1 0,1-1 0,-3 5 888,-1 1 0,3 2 1,0 6-1,-1 0-368,-3 0 0,-7 4 0,0 6 0,1 9-191,3 6 1,-1 6 0,-1 8 0,-2 4-178,1 1 0,5 3 1,3 3-1,5-1-301,1-2 0,2-3 1,6 3-1,0-8-569,0-8 0,8 0 0,5-10 0,7-4-158,3-3 1,8-10 0,-2 2 0,4-6 154,2-6 0,-6-6 0,0-9 0,1-4 417,-3-2 1,0 5-1,-6-3 1,1 2 373,-7-1 0,1 1 0,-9 6 1,1-1 353,0 1 1,-2-1 0,-6 1 533,0-1 0,0 7 1,2 1 387,4 2 1,-3-5-1101,9 1 0,0-2 1,5 3-1,1 3-258,-1 0 1,1 6 0,-1-4 0,0 5-76,1 1 0,-1 1 0,-1 5 0,-2 6-143,-3 3 1,-7 3 0,2-1-1,-4 1-4,-2-1 0,0 7 1,-2 1-1,-4 0 60,-6 0 0,-3-1 0,-3-7 0,-1 0-182,-4 1 1,3-3 0,-3-3 0,4-6-270,1-4 1,1-4 0,1-4-1,5-6 86,5-3 0,4-8 0,2-3 0,0-1 510,0-4 0,8 4 0,1 0 0,3 0 0,0 0 0,-1 9 0,7-1 0,-1 3-84,1 8 0,-1-1 0,0 3 1,1 2 645,-1 2 0,-1 4 0,-2 2 0,-3 4 154,3 1 1,-5 3 0,1 5 0,0 1-269,0-1 1,-7 3 0,3 1 0,-4 2-245,-2-1 0,0-3 1,0-1-1,0-1-47,0 1 1,0-1-482,0 0 1,0-9-235,0-8 1,0-13 0,2-11 210,4 3 1,-2 0 0,6-1-1,-1-1 187,1 2 0,-4 1 0,3 3 304,-1-1 1,6 9 273,-3 3 0,-1 6 0,0 6-45,-2 5 0,-3 5 1,-5 3-1,0 3-74,0 1 0,0 0 0,0-5-192,0-1 0,0-5-576,0-1 1,2-7-20,4 2 1,-2-6-1,6-6 233,-2-5 0,5-5 0,-3-1 404,0-1 0,3 7 359,-7-1-137,8 8 0,-7-2 0,5 12-284,-6 6 1,-4 3 0,-2 3-562,0-1 0,0 1 0,2-3-766,3-3 0,-1-5 1240,8-7 0,0 0 0,5 0 0</inkml:trace>
  <inkml:trace contextRef="#ctx0" brushRef="#br0" timeOffset="417">1118 379 8189,'-12'0'1122,"3"2"21,1 4 0,2-2-486,6 7 1,0 1 0,2 5 0,2 1-206,2-1 1,5 3 0,-3 3 0,2 6-333,3 4 0,-3 10 1,0 3-1,-3 5-202,-3 1 0,4 8 0,-2 6 0,-2 6-131,-2 4 0,-2-8 0,0-10 1,0-8-1095,0-9 1,0-14 490,0-27 1,0-19 0,0-30 0,0-9 203,0-12 0,-6 0 0,0-7 0,2 1 340,2 0 0,-4 1 0,1 7 1,-1 2 289,-2 2 1,6 13 0,-6 3 0,3 5 438,-1 4 1,0 14 403,6-4 0,8 13 0,3 7 0,5 1-22,1 4 1,1 2-1,-1 2 1,1 2-540,-1 4 1,1-2 0,-1 7 0,1 3-222,-1 2 0,-5 7 1,-3 2-1,-1 2-66,-4 4 1,-2 2 0,-4 2 0,-4 0-220,-6 0 1,-3 0-1,-2 0 1,-1-2-360,1-4 0,-1 2 0,1-8 1,-1-3-1191,1-7 0,-1-5 1755,1-8 0,-1-8 0,1-1 0</inkml:trace>
  <inkml:trace contextRef="#ctx0" brushRef="#br0" timeOffset="767">1380 414 11110,'2'15'1278,"2"-1"1,1-2-651,-1 1 1,4-3 0,-2 2-1,0 3-523,2 6 0,-5-7 0,7 3 0,0-1-456,0-1 0,-5 1 0,7-4-254,2-7 1,-5-3 0,3-4 31,1-3 1,-3-7 0,0-9 0,0-5 54,-1-1 0,-3 6 1,4-2-1,-2 3 510,-5 3 0,5-1 1630,-2 1-1280,0 7 1,-6 10-1,0 12 1,0 3-73,0 3 1,0 5-1,0 0 1,0 1-629,0 1 0,2-8 0,2 3 1,2-7-1103,-3 1 1,1-6 802,2-3 0,-2-3 0,6-4 0,-3-3 657,-3-7 0,-2-4 0,6-9 0,2-2 0</inkml:trace>
  <inkml:trace contextRef="#ctx0" brushRef="#br0" timeOffset="899">1677 449 8189,'0'-18'578,"0"1"57,0-1 1,0 7 0,2 1-336,3 2 1,5 2 0,10 6-425,3 0 1,-2 0-1,6 0 1,1-1-197,-1-5 1,2 2 0,6-6 0,0 2-512,0 4 0,-2-3 0,-4 1-587,-6 2 1418,-4 2 0,-9-6 0,-2-1 0</inkml:trace>
  <inkml:trace contextRef="#ctx0" brushRef="#br0" timeOffset="1384">1956 169 8168,'-17'-7'59,"-1"-1"0,1-6 0,-1 5 691,1 1 1,-1 2 0,3 8-453,3 4 1,-1 5-1,7 11 1,2 3-159,2 2 1,2 4-1,0 8 1,0 2-195,0-2 1,0-3-1,2-1 1,4 0-103,5 0 0,5-2 0,3-4 0,3-7-289,1-9 0,8 1 0,-2-8 1,2-3 55,-2-1 1,2-9-1,-5-5 1,-1-4 286,0-1 1,-2-6-1,-5-2 1,-1-1 239,1 1 0,-9-4 0,-3 6 0,-2 1 292,2 3 0,-4 1 0,4 1 0,-6 1 277,-6 5 0,2-3 1,-8 8-1,-1 3-78,-3 1 1,-1 4 0,-1 3 0,1 7-216,-1 4 0,7 1 0,-1 0 0,-2 3-303,-1 3 0,3-3 0,3 3 0,1-4-25,4-1 0,2-1 1,2 1-1,0-1-284,0 1 0,0-7 1,2-1-439,4-2 1,3-3 0,9-5 230,-1 0 1,1-5 0,-1-3-1,1 0 115,-1 0 1,1-5 0,-1 3 150,1 0 0,-3 1 0,-1 5 230,-3-2 0,-5 0 1,6 6 42,1 0 0,-3 0 1,0 2-215,-2 4 1,3-2 0,-3 7 0,2 1-400,3-2 1,5 5-126,5-3 0,-4-4 0,5-2 1,-5-5-1852,-1-1 2455,-1 0 0,1-7 0,-1-3 0</inkml:trace>
  <inkml:trace contextRef="#ctx0" brushRef="#br0" timeOffset="1533">2480 361 8135,'-15'-1'0,"1"-3"779,2-2 0,7-6 1,-5 4 33,2-1 1,2 3-1,6-6-451,0-1 0,2 5 1,4 2-1,6 2-397,3-2 0,5 4 1,1-3-1,2 3-310,-1 2 0,-1 0 0,0 0 0,3 2-865,-3 3 0,0-3 1210,2 4 0,-3 4 0,5 0 0</inkml:trace>
  <inkml:trace contextRef="#ctx0" brushRef="#br0" timeOffset="1917">2602 47 8103,'-17'-8'733,"-1"-1"76,1-1 1,7 0 0,2 6-324,1-1 1,5 6 0,-4 11 0,4 4-112,2 1 0,0 8 1,0 6-1,0 6-83,0 4 0,2 6 0,2-5 0,2 3-133,-2 3 1,-3 3-1,-1 1 1,0-1-153,0-5 0,0-3 0,0-10 1,2-4-737,4-6 0,-2-5 0,8-7-196,1-5 1,3-14 0,1-9 0,1-10 133,-1-6 1,-1-8 0,-3 0-1,-1 3 494,2 1 0,-1 4 0,1 2 0,-3 3 447,3 3 0,-4 2 527,1 6 1,-7 9 0,2 8 255,-4 9 0,-2 7 1,0 1-1,0 3-655,0 3 0,0-3 1,0 5-1,0-2-198,0 0 1,0 1-1,0-7 1,0 1-710,0-1 1,-2-5-220,-4-1 1,4-9 0,-5-2 0,1-11-1540,0-11 2387,0-5 0,-2-16 0,-1-1 0</inkml:trace>
  <inkml:trace contextRef="#ctx0" brushRef="#br0" timeOffset="2250">2690 65 7553,'0'17'-246,"5"0"1,3 1 0,2-1 41,4 1 0,1-1 0,3 1 0,1-1 204,4 1 0,-3-1 0,3 1 0,-4-1-7,-1 1 1,-1-1 0,1 1 0,-3-1 258,-3 0 1,-2-7 1688,-5-4-800,-3 4 1,8-16-788,-4 0 0,2-2 0,5-1 1,-1 1-169,1 4 0,3 2 1,1 2-129,1 0 1,-1 2-1,1 2 1,-1 4 7,1 1 1,-1 3 0,-1 5-1,-5 1-115,-5-1 1,2 1 0,-2-1 0,-4 1-68,-6-1 1,-6-5-1,-7-1 1,-1 1-190,1-2 1,-1-2 0,-1-8 0,-2 0-149,-3 0 1,1 0 0,5 0-1,1-2-372,0-4 1,-1-2 824,1-4 0,-1-11 0,1 4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14.2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18 672 8043,'-8'-10'-380,"6"1"2001,-4 3-1174,4-4 1,2 2 0,0 8-286,0 10 1,0 0 0,2 1-1,2 5-94,2 5 1,0-1-1,-4 5 1,2-2 74,1 0 1,1 7 0,-6-7 0,0-2-30,0-1 1,0 3 0,0 0 0,0-2 55,0-1 0,6-8-90,0-1 0,2-11-137,-3-6 1,-1-5 0,6-18 0,0-2-19,-1-2 0,1-2 1,4 0-1,-3 0-56,3 0 0,-4 0 1,-1 2-1,1 4 124,0 6 1,-4 3 0,5 5 145,3 3 0,-5 6-54,3 12 0,-8 9 0,2 11 0,-4 1-126,-2 4 0,0 2 0,0 2 0,0 0-205,0 0 1,0-6-1,0-2 1,0 0-253,0 0 0,0-5 0,0 1 0,0-4-455,0-1 1,8-8 0,3-5 952,5-3 0,1-9 0,1-3 0</inkml:trace>
  <inkml:trace contextRef="#ctx0" brushRef="#br0" timeOffset="401">489 759 8043,'2'-15'98,"2"1"0,2 3 162,-2-3 0,0 0 1,0 1-1,1 1 278,-1-1 0,-2 3 0,-2-2 550,0-1-825,0-3 1,-8 1-162,-3 3 0,1 6 1,-2 12-1,1 6-73,1 3 0,-3 3 1,5-1-1,0 2-35,0 5 0,-3-5 0,5 6 1,0-1 105,-2-1 0,6 2 1,-4-2-24,4 7 0,2-11 0,0-2-118,0-1 0,2-2 0,4-3-230,6-5 1,3-12 0,3-5 0,-1-5-14,1-1 0,-7-1 0,1-1 1,2-3 136,1-1 1,-3 0 0,-1 5 195,3 1 1,-6 5 0,0 2 539,-1 3 1,-3 1-247,8 6 1,-8 2-1,2 4 1,-4 5-192,-2 5 0,0 1 0,1 1 0,3-1-183,2 1 0,0-1 1,-6 1-479,0-1 1,0 1-1,0-1-1170,0 0 1,2-7-757,4-4 2435,3-4 0,9-10 0,-1-2 0</inkml:trace>
  <inkml:trace contextRef="#ctx0" brushRef="#br0" timeOffset="633">769 113 8043,'-6'-23'425,"0"0"1,0 1 1832,-2 3-1379,7 1 0,-7 11 1,8 9-219,0 13 0,0 10 0,0 10 0,0 2-283,0 4 0,6 3 0,-1 9 0,-1 1-256,-2 4 1,4 4 0,0 8 0,-2 0-195,-2 0 0,0-6 0,2 0 0,3 2-951,3 2 1,-6-8 0,4-5 0,-3-11-2481,1-7 3503,8 2 0,-4-20 0,7 6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16.6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996 1240 7331,'0'-12'976,"0"1"0,-2 7 1,-1-4-395,-3 0 1,-2 6-325,2-3 1,4 1-1,-6 0-27,1-2 0,-3-6 0,-5 5-50,3-3 1,-4 4 0,5-4 0,-5 1-52,-1-1 1,-1-2-1,-1-5 1,-3-1-109,-1 1 1,-8-2 0,4-3-1,-2-3-177,0-2 1,0 4-1,-6-7 1,0-1-47,0-2 0,0-1 1,2-1-1,2 2 95,2 3 1,2-2-1,-4 4 1,3-1 41,3 0 0,-4 8 0,6-4 0,0 1 85,-3 1 0,9 0 0,-3 5 0,7 1 31,-1-1 0,1 1 0,1-1 0,4 1-39,1-1 1,5 1 0,-4 0 0,4-1-6,2 1 1,0-1-1,0 1 1,0-1-39,0 1 0,0-1 0,2 1 0,4-1-74,5 1 1,5-1-1,1 1 1,1-1 50,-1 1 0,6 5 0,3 1 0,1-1 5,4 2 0,-4-3 1,2 7-1,2 2 25,2 2 1,-4 2 0,0 0 0,2 0 29,2 0 0,0 6 0,-2 2 0,-3 0 105,-3-1 1,4 7 0,-6-2 11,-1 3 0,-5 2 1,-5 1-1,-5-3-35,1-3 0,-6 4 1,2-5-1,-6 5-21,-4 1 1,-7 1 0,1-3 0,-3-1-59,-3-3 1,1 1-1,-3 8 1,-1 1-40,-2 2 1,-7 0 0,5-5 0,0-1-20,0 1 1,-6 5 0,2 0 0,-2-1-77,1-3 0,-1 4 0,6 1 0,0-3-4,0-2 1,1-3-1,5-2 1,-2-3 22,-3 3 1,3-4 0,7-1 0,3 1 43,-3 0 0,1-5 0,-1 5 0,4 0 56,3 0 1,-5-5 0,6 7-1,0 2 43,-1 1 1,5 3 0,-6 1 0,2 2 58,0 3 1,0 1 0,4-2 0,-1 6 97,-3 4 1,0-4-1,6 0 1,0 2 46,0 2 0,0 2 0,0 0 0,0 0 9,0 0 1,0 0 0,2 0 0,2-2-73,2-4 1,-1-2-1,-3-7 1,2-1-177,2-3 1,8-5-1,-3 1 32,5-6 1,1-4 0,1-4 0,-1-4-60,1-6 1,1-3 0,2-5 0,5-3-26,1-6 0,0 2 0,4-2 0,-4-2-60,-2-2 1,5 0-1,-5 2 1,0 2 40,0-3 1,0 5 0,-3 0-1,1 0-85,-2 0 0,-1 0 0,-3-2 0,1 3-92,-1 1 0,1 6 0,-3-5 0,-1 5-483,-3 2 1,-7-1 0,4 3-2474,0 3 3201,-6 4 0,6 8 0,-8 0 0,0 0 0</inkml:trace>
  <inkml:trace contextRef="#ctx0" brushRef="#br0" timeOffset="600">1538 961 8044,'-10'-18'592,"4"1"1,4-1-1,4 1-44,4-1 0,4 1 0,9-1 0,3 1-295,1 0 0,6 1 0,-4 2 1,0 5-210,1 1 1,-1 2 0,-4 6 0,2 0-85,-1 0 0,-5 8 0,-3 4 0,-4 3-125,-3 3 1,-1 5 0,-6 2 0,-2 0-33,-4 0 0,-3 5 1,-9-5-1,-1 0 166,-4 0 1,3-1 0,-5-7 0,0 0 126,-4 1 1,-2-3 0,-1-3-1,5-6-32,2-4 1,0-2-1,4-2 1,-1-4-426,7-6 1,-1-3 0,10-3 0,2-1-377,2-4 0,4 1 1,4-5-1,6 0 737,3 0 0,11 6 0,1-5 0</inkml:trace>
  <inkml:trace contextRef="#ctx0" brushRef="#br0" timeOffset="1083">1887 804 13556,'10'7'311,"-4"5"1,-2 3 0,-1 3-1,3 1-118,-2 5 0,4 9 0,-2 9 0,-1 5-320,3 7 0,-6 8 1,4 14-1,-2 4-326,2-1 0,-4-1 0,3-8 0,-3-1 120,-2 1 1,0-10 0,0-9-202,0-14 0,-5-22 0,-1-22-130,2-21 0,2-12 1,2-15-1,-2-5 288,-4-10 1,4-5 0,-4-7-1,3 4 271,-3 1 1,4 5 0,-4-6 0,4 5 277,2 3 0,0 6 0,0 17 0,0 6 271,0 5 0,0 8 1,2 7-1,4 7 136,5 9 1,-1 3-1,4 2 1,3-2-130,5-4 0,1 4 0,-4-4 1,3 4-361,1 2 1,0 0 0,-5 2 0,-1 4-115,1 6 1,-9 3 0,-1 3 0,-2-1-37,0 1 1,-1 7 0,-6 2 0,-5 2-202,-6 0 1,0 0 0,-3 6 0,-5 0-83,1 0 0,0 0 1,1 0-1,-1-2-298,-4-4 1,3-4 0,-3-7-348,3-1 0,5-9 987,3-8 0,4-16 0,8-11 0</inkml:trace>
  <inkml:trace contextRef="#ctx0" brushRef="#br0" timeOffset="1233">2062 926 8044,'17'-18'-208,"1"1"1,-1 1 0,1 3 764,-1 1 0,1 6 1,1-3-1,2 1-44,3 4 1,5-4 0,-4 2 0,2 2-351,4 3 0,0 1 1,0 0-1,-2 0-391,2 0 1,-3 0 0,-1 0 0,0 0-473,0 0 0,-6-6 1,3-2-331,-5-2 0,-3 4 1030,-5-5 0,-3-1 0,-8-5 0</inkml:trace>
  <inkml:trace contextRef="#ctx0" brushRef="#br0" timeOffset="1617">2516 559 8044,'-18'-6'293,"1"0"1,5-5-1,3 3 1,-1 0 1693,0 0-1550,6 3 1,-4 12 0,8 5 0,0 4-141,0 1 0,0 8 0,0 4 0,0 4-113,0 2 1,-5 0 0,-1 2-1,2 2-105,2 2 0,0 7 1,-2-3-1,-2-1-505,3-3 0,1-4 0,2-2-434,0 0 1,2-16 0,3-7-1,7-10 240,3-8 1,3-11 0,-1-13 0,1-3 205,-1-1 1,3-7-1,1 0 1,2 2 367,-1 2 1,-5 8 0,-3 2 0,-3 2 952,3 4 0,2 3 51,1 6 1,-5 7 0,-3 10-374,-1 7 1,-2 4 0,-6 1 0,0 2-341,0 5 1,0-3 0,-2 8-1,-2 0-343,-2-2 0,-5 5 1,5-7-1,0 0-640,-2 0 0,6-2 0,-5-7-243,-1-4 1,6-7 0,-4-10 449,4-7 0,2-11 0,0-8 0,0-8 531,0-8 0,-8-3 0,-1-3 0</inkml:trace>
  <inkml:trace contextRef="#ctx0" brushRef="#br0" timeOffset="1717">2621 524 8026,'0'-17'7,"0"-1"107,0 1 0,5 5 0,3 2-47,2 3 1,-4 1-1,3 8 1,1 4-341,0 5 1,1 11 0,5 3 0,-2 0-436,-3 0 1,-1 6 707,2-2 0,11 4 0,-4 2 0</inkml:trace>
  <inkml:trace contextRef="#ctx0" brushRef="#br0" timeOffset="2167">2813 804 8010,'11'7'0,"-1"5"389,-2 3 0,3 3 172,-5-1 0,0 1 1,-6-1-1,0 1-48,0-1 0,0 1 1,0-1-1,-2 1-154,-4-1 0,4-5 0,-5-1-335,-1 3-183,6 1 1,-6-7 0,8-8-168,0-9 1,2-7 0,2-3-1,4-3-87,1-1 0,1-2 1,4 3-1,-3-1 351,3 2 1,-4 7 0,-1 3 0,1-1 289,0 2 0,-4 2 1,5 8 52,3 0 1,-6 2 0,-3 4 0,-3 6-41,-2 3 0,0 3 1,0 1-1,0 3-33,0 1 0,0 2 0,0-4 0,0 3-35,0-3 0,0-2-550,0-1 1,2-8 140,4-5 0,-2-10 1,6-7-1,-1-4-76,1-1 1,-4-6 0,6-1 0,-1 3 135,-1 2 1,3 1-1,-5 1 292,2-1 1,2 3 427,5 3 0,-5 4-342,-1 8 1,-7 8 0,2 4 0,-4 5-144,-2 7 0,0-5 0,0 6 0,0-2-343,0 1 1,0-1 0,0-6-3455,0 1 1284,0-8 2454,0-3 0,16-22 0,3-5 0</inkml:trace>
  <inkml:trace contextRef="#ctx0" brushRef="#br0" timeOffset="2350">3319 891 7973,'12'0'1081,"-1"0"0,-5 0-293,6 0 1,-6 0 0,3 2-314,-1 4 1,-2-3 0,-6 9 0,0 2-168,0 1 1,0 5-1,0 1 1,0 4-257,0 2 1,0 2 0,0 4 0,0-1-2740,0-3 1738,-8-8 0,6-6 0,-3-16 0,3-17-88,2-15 0,-2-12 1037,-4-13 0,-4-4 0,-7-8 0</inkml:trace>
  <inkml:trace contextRef="#ctx0" brushRef="#br0" timeOffset="2750">3302 507 8435,'6'-8'1379,"-1"8"-1270,-1 10 0,4 7 0,0 4 0,0 3-338,-1-3 1,7 4 0,-2-1 0,3-1-227,2 2 1,1-4 0,-1 7 0,1-3 203,-1-4 0,7-1 1,1-5-1,0-1 455,0-3 1,1-7 0,-5 2 0,2-4 588,-1-2 1,-9 0 1187,-1 0-1456,-8-8 0,1 0 0,-10-3 0,-7 5-212,-4 4 0,3 4 0,-3 4 0,-3 3-4,0 1 1,1 6-1,4-5 1,3 5-49,-3 1 0,5 1 1,-1-1-254,2 1 1,2-1 0,8-1-202,4-5 1,-2-1 0,8-6 0,1 2-203,3-2 0,1-2 0,1-2-5,-1 0 0,-1 1 0,-3 3 45,-1 2 1,-8 2 0,2-2 130,-5 5 1,-8-1 0,-5 2 0,-5-1-82,-7-1 0,5 4 0,-4-8 0,1-3-299,-1-1 0,4-2 0,-5 0-980,5 0 1584,9 0 0,2-7 0,8-3 0</inkml:trace>
  <inkml:trace contextRef="#ctx0" brushRef="#br0" timeOffset="3317">4000 961 7939,'12'-6'652,"-2"-2"388,-3-2 0,5-1-464,-6-7 0,0 1 1,-8-1-138,-4 1 0,-2-1 1,-7 3-1,-1 3-44,-3 6 0,-3 3 0,5-1 0,-1-2-132,1 2 0,-1 4 0,1 6 0,0 5-94,-1 5 0,6 1 0,1 1 0,-1 1-121,2 5 0,3-3 0,7 6 1,0 0-179,0 0 1,0-5 0,0 1-1,2-4-186,3-1 0,-1-6 0,8-3 0,2 1-51,1 0 1,3-6 0,-1 1 0,2-5-15,5-5 1,-11-5 0,5-8 0,-3 1 35,1-1 1,-1 1-1,-1 0 157,-2-1 0,-9 1 0,5 1 469,0 4 260,-6 5 0,6 14 0,-8 5-460,0 4 1,0 1 0,0 1-1,0-1-264,0 0 1,0 1 0,0-1 0,2-1-773,3-4 0,-3-3 0,6-5-116,0 2 0,2 0 0,5-8 1071,-3-4 0,-3-4 0,-5-7 0,2-1 0,-2 1 0,-2-1 0,0 1 0,2 0-22,2-1 0,-1 1 0,-5-1 0,0 1 914,0-1 0,0 7 1,0-1 482,0-2 1,0 5-1,0-3-1141,0-2 1,8 7-1,2-1 1,3 2-355,5 0 1,-4-5 0,11 3 0,-2 0-126,0 0 1,8-5 0,-2 1 0,3-1-818,-3 1 1,2-2-1,-8 8 1,-2 3 1061,-1 1 0,-3-6 0,1-2 0</inkml:trace>
  <inkml:trace contextRef="#ctx0" brushRef="#br0" timeOffset="3686">4367 524 7938,'-17'-10'669,"5"1"1,0 5 2296,-1-2-2438,5 0 0,0 14 0,8 4 0,0 5-127,0 6 0,0 4 0,2 8 0,2 0-231,2 0 1,0 2-1,-6 4 1,0 5-93,0 5 0,5-1 1,1-1-1,-2-4-225,-2-3 1,0-1-1,2-8 1,4-6-730,1-9 0,-3-9 1,6-11-1,1-3-157,3-7 1,1-11-1,1-8 1,-1-6 448,1-4 0,-1-6 0,1 9 1,-1 3 425,1 4 1,-1 9 0,1 1 0,-3 5 638,-3 5 1,3 7 292,-3-2 0,-2 12 1,-1 7-1,-1 7 200,-4 3 1,-2 2 0,-2-3 0,0 1-571,0-2 0,-2-1 0,-2-1 1,-2 2-311,2 3 0,-3-1 0,-1-6-2418,-2 1 1319,-1-8 1,1-6 0,4-16 0,4-11-1720,2-8 2724,0-12 0,-8-10 0,-1-9 0</inkml:trace>
  <inkml:trace contextRef="#ctx0" brushRef="#br0" timeOffset="4053">4559 437 8207,'12'0'1905,"-1"0"-1956,3 0 1,-4 2-1,1 2 1,3 3-349,1 3 0,3 8 1,-1 5-1,1 0-9,-1 2 0,1-3 1,1 7-1,3 2 408,1 2 0,0 2 0,-5-2 0,-1-2-143,0-2 1,1-6-1,-1 2 1,-1-3 1114,-4-7 1,3-9-451,-3 0 0,-4-6 0,-3-6 1,-3-6 190,-2-3 0,0-3 0,2 1-279,4 0 0,-2 1 1,8 4-201,1 7 0,3 3 0,1 4-127,1 3 0,-7 5 0,-1 8 0,0-1-106,-1 0 0,-5 3 0,2 1 0,-4 2-32,-2-1 0,0 3 1,0-2-1,-2-1-76,-4-3 1,-3-7 0,-9-1-1,1 1-57,-1-2 0,1-3 1,-1-7-1,1 0-222,-1 0 1,1 0-1,-1 0 1,3-1-102,3-5 0,-1-4 0,7-9 0,2-3-1659,2-1 2146,2-8 0,0 4 0,0-8 0</inkml:trace>
  <inkml:trace contextRef="#ctx0" brushRef="#br0" timeOffset="4336">5188 804 7883,'11'5'614,"1"1"1,0 8 58,5-3 1,-1 5 0,-3-1 0,-3-1-28,-2-2 0,3-1 0,-5 7-440,-2-1 1,0 1 0,0-1-312,2 1 0,0-1 0,-6-9 1,0-8-181,0-10 0,5-5 1,3-3-1,0-1 74,0-5 1,3 5-1,-3-4 1,0 3 243,0 3 1,5 5 0,-1 1 243,3-3 0,3 6 0,-3 4 90,-3 8 0,2 6 0,-7 7 0,1 3-282,0 3 1,0-2-1,-5 7 1,3-1-1142,-2 0 1,4-6 1055,-2 3 0,7-5 0,-3-2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22.8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53 587 7904,'-10'-2'795,"4"-4"1,4 6 0,4 0 0,2 10-359,2 5 0,5 10 0,-3 6 0,0 6-231,0 4 0,3 15 0,-5 3 0,-2 7-180,-2 3 0,-2 9 0,0 5 0,0 7-383,0 3 1,-2-8 0,-2-11-1,-4-8-553,-1-8 0,3-13 274,-6-10 0,8-31 0,-1-24 0,3-15 198,2-11 0,0-12 0,0-8 0,0-8 438,0-8 0,0-3 0,-2-2 0,-2-1-15,-2 1 0,-2 7 0,4 5 0,-3 5 91,-3 6 0,6 11 1,-2 15-1,4 7 1063,2 7 0,2 7-473,4 5 1,6 4-1,9 8 1,2 0-278,-1 0 0,3 2 0,0 4 1,0 4-251,1 0 1,3 5-1,-6-3 1,-2 3-143,-1 3 1,-5 1-1,-1 2 1,-4 3-48,-3-3 0,-1 6 0,-8 2 0,-4 4-140,-5 2 1,-5 0 0,-3 0 0,-3 0-71,-1 0 0,-2-6 1,4-2-1,-3-1-616,3-5 1,2-9-1,1-9-181,1-6 0,7-9 1057,4-11 0,12-20 0,4-11 0</inkml:trace>
  <inkml:trace contextRef="#ctx0" brushRef="#br0" timeOffset="433">367 534 7916,'17'0'618,"1"0"-15,-1 0 0,1 0 0,-1 2-142,1 4 1,-3 4 0,-1 7 0,-4 1-144,-3-1 0,-1 6 1,-4 3-1,2 1-243,2 4 1,0 2 0,-8 2 0,-4 0-190,-6 0 1,3-2-1,-3-4 1,0-6-723,3-4 0,-7-9 321,4-4 1,5-6 0,1-8 0,4-7 188,2-7 0,0-9 1,0 2-1,2-4 202,4-2 1,1 2 0,7 2 0,-2 4 167,1 2 1,3-4 0,1 5 0,1 5 153,-1 5 1,1 1 0,1 7-1,2 2 58,3 2 0,1 4 1,-4 4-1,2 6 11,-1 3 1,-3-3 0,-1-1-1,-1 3 4,1 2 1,-1 1 0,1 1-36,-1-1 1,-5-5 0,-3-1-218,-1 3 0,-2 1 0,-8 1-52,-4-4 0,-4 3 0,-7-5 0,0 1 26,-1 1 1,-5 0 0,0 3 0,-1-1 6,-1-3 1,6-7 0,-5 2-1,5-4-263,1-2 0,1 0 0,1-2 0,3-4-318,1-5 0,8-5 0,-1-3 0,3-3-1411,2-1 1992,0-8 0,7-4 0,3-9 0</inkml:trace>
  <inkml:trace contextRef="#ctx0" brushRef="#br0" timeOffset="884">908 133 7916,'0'-18'0,"0"1"482,0-1 0,2-3 0,2 2 190,2 3 0,2 4-195,-2 1 1,-4 11 0,3 11 0,-1 7-99,2 5 1,-4 2 0,6 8 0,-2 0-167,-1 4 1,7 10 0,-6-1-1,0 5-101,1 1 0,-5 2 0,4 3 0,-4 3-56,-2 2 1,0 0 0,0 2 0,0-6-345,0-3 1,0-13 0,0-7 1,0-9 1,-2-15 0,-2-9 0,-1-12-31,1-13 0,2-10 0,2-6 0,0-3 111,0-3 0,6 6 0,1-3 1,3 1 80,4 0 0,-5 2 0,3 8 0,2 4 150,1 2 1,3 7 0,-1 9 0,0 1 114,1 4 0,-1 10 0,1 5 0,-1 7 18,1 5 0,-7 2 0,-1 6 1,-2-1 11,-4 1 0,-2 2 0,-2 2 1,0-2-42,0-4 0,-2 2 0,-4-6 1,-8 0-138,-7 0 1,2 4 0,-5-5-1,3-5-217,-2-5 1,3 1 0,-3-5 0,4 0-356,1-5 1,1-6 0,1-9 0,3-10-325,1-5 0,8-6 1,-2-10 902,4-5 0,10-12 0,2-4 0</inkml:trace>
  <inkml:trace contextRef="#ctx0" brushRef="#br0" timeOffset="1366">1275 133 7916,'12'-6'902,"-1"0"1,-5 0 0,6 6-348,1 0 1,-3 2-1,0 4 1,-2 6-137,-4 3 0,-3 10 1,-1 6-1,0 8-350,0 8 0,-1-1 0,-3 5 1,-4 3-179,-2 0 0,4 1 1,-3-3-1,1-1-215,4-5 0,2-11 0,2-12 0,0-3-459,0-3 0,2-7 0,4-4 567,5-4 0,1-10 0,4-2 1,3 1 508,0 3 1,1-2-1,-1 2 1,3 0-41,1-1 1,2 5-1,-4-4 1,3 2 80,-3-2 0,0 4 0,1-6 0,1 3-169,-2-1 1,-1-8 0,-3 3-183,1-5 0,-3-1 0,-3-3 1,-4-1-24,-1-2 0,-5-1 0,4 7 1,-4-1 37,-2 1 0,-8-1 1,-3 1-1,-5-1 141,-1 1 1,-1 7-1,1 4 1,-3 5 144,-3 1 1,8 1 0,-5 5 0,3 6 60,3 3 1,3 5 0,-3 1-1,4 4-308,2 3 1,3-1-1,5 4 1,0-2-318,0 2 0,0 2 0,0 2 0,2-2-166,3-4 0,5 2 0,8-8 0,1-3-651,4-7 0,-3-5 1,5-8-1,-2-2 397,0-4 0,3-5 0,-5-13 0,2-5 700,-1-4 0,5-9 0,0-3 0</inkml:trace>
  <inkml:trace contextRef="#ctx0" brushRef="#br0" timeOffset="1817">1851 622 7916,'0'-18'0,"2"3"349,4 3 0,-4-3 1,6 5 1266,0 0 0,-4 2-649,7 8 1,-5 2 0,4 4-513,-2 6 1,-1 5-1,-3 5 1,2 1-324,-2-2 0,-2 4 0,-2 1 0,0 1-50,0 4 1,0-4-1,0 0 1,0 0-142,0 1 1,0-5-1,0 4-1311,0-2 850,0-2 0,0-21 0,0-9 0,2-13 89,4-9 0,-3 0 0,9-2 0,0-2 323,-3 2 1,5 6-1,-6-2 1,1 1 238,5 5 1,-4 4 338,1 5 0,-1 6 1,2 14-83,-6 9 1,-4 3 0,-2 9 0,0 2 6,0 2 0,1-4 0,3-2 0,2-2-47,-2-3 0,-2 3 0,-2-2-330,0-1 1,2-11-505,4-5 0,2-12 1,5-7-1,-1-9-40,1-7 0,-3-4 1,2-2-1,1 0 160,3 0 1,-5 6 0,1 2 0,0 2 368,-3 4 0,7 7 527,-4 2 1,3 10 0,1 2 0,-5 10 89,-5 6 1,2 7 0,0 2-1,-1 0-636,1 1 0,-2 3 1,-4-4-1,2 0-487,2 0 0,-1 4 0,-5-3 0,0-1-330,0 0 0,0-2 833,0-5 0,8-1 0,2 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25.6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105 18 7988,'10'-8'1912,"-2"6"-1417,-8-6 1,-2 8-451,-4 0 1,4 2 0,-6 2-1,3 4-271,-1 1 1,-2 1-1,4 4 1,-4-3-102,-1 3 1,5 2 0,-4-1 0,2-1-1430,0-3 1756,-7 1 0,3 5 0,-7 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6:26.6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71 10706,'-10'-2'1805,"4"-4"0,4 2-1698,2-8 1,0 7-1,-2-5 234,-4 2 0,4 0 216,-3 3-255,3 3-161,2-6 1,0 10-216,0 4 1,0-2-691,0 7 0,0-5-2604,0 6 3368,0-8 0,0 11 0,0-5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22:19:47.7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71 358 7918,'-8'-10'42,"4"0"141,-7 5 0,5 1 1887,-6-8-1655,8 8 1,-9-2-1,7 12 1,2 6-179,2 3 0,2 3 1,0 1-1,0 3-94,0 1 0,0 8 1,2-2-1,2 4-54,2 2 0,-1-6 1,-3-2-1,2-2-151,2-3 1,6-1 0,-5-2 0,3-1-7,4-8 0,1-6 0,3-6 1,-1-4-153,1-6 0,-1-11 0,1-8 0,-1-6 13,1-4 0,-1-7 0,-1 3 0,-3 0 192,-1 5 0,-6 3 0,3 2 0,-1 2 312,-4 4 0,-2 9-44,-2 9 0,-2 9 1,-2 2-1,-2 9-66,2 7 0,-3 3 0,1 3 0,2 3-51,2 2 0,2-4 0,0 5 0,0-3-221,0-4 1,0 4 0,0-1 0,0-3-502,0-2 1,0-1 0,2-1 0,2 1-820,2-1 1,7-5 781,-1 0 0,3-9 1,1 1-1,-3-8 623,-1-7 0,-8-12 0,4-5 0</inkml:trace>
  <inkml:trace contextRef="#ctx0" brushRef="#br0" timeOffset="501">385 393 7918,'12'-12'1334,"-3"0"-159,-1-1 0,-2 7 0,-4 6-865,4 10 0,-4 5 1,4 3-1,-4 1-222,-2 4 1,0-3-1,1 5 1,3-2 22,2 1 0,0 1 0,-6-4 1,0 2-429,0-1 0,0-3-602,0-1 1,2-11 525,4-7 1,-2-9 0,5-13 0,1-3 188,0-2 1,-4-2-1,3-4 1,1 2 155,0 2 1,-6 7-1,3-1 1,-1 4 167,0 1 1,2 9 8,-2 3 1,-5 6-1,5 6 1,-4 7-205,-2 8 0,0-1 0,0 5 0,0-2-194,0 1 1,6-1-1,2-6 1,2 1-137,3-1 0,-3-7 0,1-4 0,5-4 43,5-2 1,-1-8-1,5-6 1,-2-5 356,1-4 1,-1-8-1,-6 4 1,1-3 124,-1 1 0,-5 8 1,-2-2-1,-3 3 1042,-3 3 1,-2-1-401,-2 1 0,-8 7 0,-3 4 0,-5 4-287,-1 2 1,-1 8-1,1 6 1,-1 5-115,1 4 0,-1 3 1,3-5-1,1 2-136,3-1 0,5 3 1,-4-2-1,2-1-701,5-3 0,1 4 1,4 1-265,3-3 1,5-4 0,9-5 0,3-6-44,1-4 1,8-2 0,-2-2 0,2-4-1334,-2-6 2116,4-3 0,-5-10 0,6-3 0</inkml:trace>
  <inkml:trace contextRef="#ctx0" brushRef="#br0" timeOffset="665">979 393 9403,'-18'0'0,"1"0"0,0 0 1808,-1 0 0,1 6-1378,-1-1 1,10 1-688,8-6 1,10 0-1,11-2 1,3-4-510,-3-5 1,6 1-1,0-2 1,3-1 105,-1-3 0,-8 5 0,2 1 0,-3 0 660,-3 1 0,1-3 0,-1-13 0,1-2 0</inkml:trace>
  <inkml:trace contextRef="#ctx0" brushRef="#br0" timeOffset="1952">1084 96 7918,'-2'-18'913,"-4"1"0,2 5 1,-8 3-177,-1 1 1,5 4-1,0 10-152,1 5 0,5 13 0,-4 5 0,4 4-297,2 2 0,0 7 0,0 5 1,-2 1-241,-4-1 0,4 3 0,-4-1 1,4 5-47,2 5 1,-2-1 0,-1-8-1,-3-3-568,2-6 1,2-12 0,4-6-225,4-4 1,3-11-1,7-10 1,-2-13 26,-3-13 0,7-6 0,5-5 0,-2-4 512,-1-2 1,-3 1 0,1-3 0,-1 6 214,1 5 1,-7 8 554,1 5 1,-8 8-1,1 9 338,-3 12 1,-2 13 0,0 6 0,-2 2-336,-3 4 0,1-3 1,-6-1-1,2 0-479,4 0 1,1-6-1,-1 3 1,-2-5-434,2-1 1,2-1 0,2 1-863,0-1 0,0-11 299,0-12 0,0-11 1,0-20-1,2-4 643,4-6 0,-4-11 0,4-6 0,-3-2 301,3 2 1,-4-2-1,4 8 1,-4 4 69,-2 5 1,0 6 0,0 10 1514,0 4 0,0 14-940,0 15 0,0 7 0,0 13 0,0 1-813,0 3 1,2 1-1,2-4 1,4 4-520,1 2 1,3-3-1,7 3 1,3 0 233,1 0 0,0-5 0,-5 3 0,-1-2 360,1 0 0,-1 1 1,-1-7-1,-3 1 946,-1-1 0,-6-5 838,5-1 0,-5-7 1164,6 2-2668,-8-4 0,9-4 0,-5-2 1,2-2-27,3 3 1,-3 3 0,2 5-154,1 7 1,-3 5 0,0 5-1,-3 1-110,-3-2 0,-2 1 0,-2-1 1,-2 2 8,-4-1 0,3-3 1,-9-3-1,-2-3 41,-1-1 0,-8-8 1,-1 2-1,3-4-224,1-2 0,3-2 1,0-4-1,-1-6-286,1-3 0,1-3 0,4 1 0,7-3-47,3-3 0,2 2 0,0-7 0,2 3 200,3 4 0,5-4 1,8-1-1,-1 1 418,1 0 0,-1 8 0,2 5 0,3 0-92,1 3 0,0 1 0,-5 8 0,-1 0 441,1 0 0,-1 2 0,1 2 0,-3 3 528,-3 3 0,1 2 0,-5 5 0,0 1-47,0-1 1,-1 1 0,-3-1 0,2 0-557,-2 1 1,-2-1 0,-2 1 0,0-1-123,0 1 1,0-1 0,0 1 0,0-1 78,0 1 1,-2-7-615,-4 1 1,4-10-1,-4-2-171,5-10 1,8-11 0,3-4 0,2-1 114,-1 1 0,1 0 0,5 4 0,1-1 217,-1 7 1,-5-1 0,0 8 323,1-1 1,1 7 0,-3 2 0,-3 10 220,0 5 1,-6 4-1,4 3 1,-4 3-283,-2 2 0,0-5 0,0 3-801,0 0 1,2-8 0,3 1 110,7-10 0,4-6 1,1-2-1,0-2 219,1-4 1,-1-4-1,1-9 1,-1-3 417,1-1 0,-1-6 0,1 6 0,-1-1 191,1-1 0,-3 6 1,-1-6-1,-5 1 600,-1 1 0,4 0 0,-6 5 0,-2 1 2873,-2-1-2476,-2 1 1,-8 7 0,-4 6-727,-3 8 1,-1 6 0,2 7-1,5 1-420,1-1 1,-4 1 0,7-1-1,1 1-205,2-1 0,2-5 0,2-1 0,3 1 26,7-2 0,-2 5 0,1-5 0,5 2 45,5-1 1,-1-5 0,3 6-1,-4-1 465,-1-1 1,-1 11 0,-1-3 0,-3 1 439,-1 1 0,-8-1 1,2 4-1,-8 5-381,-10-1 1,-1 0-1,-15-6 1,1 2-488,0-1 1,-2-9-1,-4-3 1,2-2-786,2-4 0,8-2 0,-3-2 0,5-2-1334,1-4 1,9 2-1,3-8 2186,4-1 0,-6 5 0,-2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22.8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569 402 7892,'-17'0'537,"1"-2"1462,4-4-1121,5 4 1,9-5 0,1 9 0,5 3-441,2 7 1,-4 4 0,3 1-1,1 2-342,0 5 0,-4 3 1,3 8-1,-1 0-496,-4 0 1,-2 2-1,0 1 1,2 5-904,2 2 0,-1-7 0,-5 1 1303,0-8 0,8 2 0,2-6 0</inkml:trace>
  <inkml:trace contextRef="#ctx0" brushRef="#br0" timeOffset="217">918 489 7908,'-11'0'1812,"-1"0"1,8 2-1,-2 4-1090,4 6 1,2-2 0,0 1 0,2 5-719,4 5 0,-4 0 0,6 7 1,-2-1-498,-1 0 1,1-4-1,-4 4 1,2 0-457,2 1 0,2-9 0,-4 0-2587,1-5 3536,9-10 0,-4-4 0,7-10 0</inkml:trace>
  <inkml:trace contextRef="#ctx0" brushRef="#br0" timeOffset="416">1215 437 7908,'-2'12'1765,"-4"-1"0,4 1 1,-3 5-1128,3 1 1,2-1-1,0 1 1,0-1-529,0 1 1,0-1-1,2 3 1,2 1-761,1 2 1,7 1 0,-6-7-1,0 0-792,1 1 0,-3-1 0,6 1 1442,-2-1 0,-2-7 0,-6-2 0</inkml:trace>
  <inkml:trace contextRef="#ctx0" brushRef="#br0" timeOffset="665">394 88 8084,'-17'-6'0,"1"-2"0,3-2 825,1-3 0,10-1 0,0 1-191,6 1 1,10 8-1,-3-2 1,5 4-598,1 2 0,1 6 1,-1 2-1,3 2-715,3 3 0,-4 3 1,5 1-1,-5 1 678,-1-1 0,7 8 0,2 3 0</inkml:trace>
  <inkml:trace contextRef="#ctx0" brushRef="#br0" timeOffset="831">814 175 8042,'-10'8'1917,"-4"-4"656,8 7-2046,1-7 0,5 6 0,2-6-854,3 2 0,5-1 1,8-5-1043,-1 0 0,0 0 1,1 0 1368,-1 0 0,1-7 0,-1-3 0</inkml:trace>
  <inkml:trace contextRef="#ctx0" brushRef="#br0" timeOffset="981">1093 123 8042,'10'7'-1051,"5"3"2117,-3 8 0,-2-9 1,-1-1-1,1-2-289,0 0 0,-5 5 1,5-3-649,-2 2 0,4-4 0,-5 3 0,1 1-1029,0 0 1,5 1-1430,-1 7 2329,-4-8 0,7 5 0,-5-5 0</inkml:trace>
  <inkml:trace contextRef="#ctx0" brushRef="#br0" timeOffset="1232">115 507 8016,'-35'10'3053,"2"-5"-2500,4-3 1,13-2-1,14 2-23,6 4 0,10-2 0,-4 8 0,1 1-132,1 3 1,0 7 0,7 2 0,2 2-472,3 4 1,1 8 0,-4 2-1,4-2-553,3-2 1,-5 0 0,6 1 0,2 3-988,2-2 1,-4-4 1612,0-6 0,8 4 0,8-6 0</inkml:trace>
  <inkml:trace contextRef="#ctx0" brushRef="#br0" timeOffset="1499">1547 123 7896,'0'17'819,"2"-5"0,4-1 0,5 3 810,5 2 1,1 9-1,3 4 1,1 4-612,2 2 0,1 2 0,-7 3 0,1 7-369,-1 3 1,-5 3 0,-3-1 0,-1 1-476,-4-1 1,-4 0 0,-6-1 0,-5-5-636,-5-5 0,-7-4 1,-2-4-1,-3-4-1156,-3-6 0,-2-3 1,-2-5-1,2-3 1617,4-6 0,-11 3 0,3 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25.6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35 7595,'0'-11'2846,"0"-1"-1138,-7 8-1435,5-4 1,-6 10 0,6 2-114,-4 2 0,4 13 0,-4-1 0,4 3-269,2 4 0,0-3 1,0 7-1,0 0-147,0-2 0,0 6 0,0-4 0,0 2-256,0-2 1,6 2 0,2-5 0,0-1 511,0 0 0,13-2 0,-2-5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26.7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70 332 8068,'0'-12'2756,"0"1"-1972,0 7 0,0 4 1,0 13-1,0 9-453,0 7 1,0 12 0,0 5 0,0 5-326,0 1 1,0 8 0,0 4 0,-2 4-452,-3 2 0,3 0 0,-6-2 0,2-4-418,0-6 1,-2-6 0,5-5-219,-3-6 1,0-22 0,6-13 1080,0-14 0,0-31 0,0-7 0</inkml:trace>
  <inkml:trace contextRef="#ctx0" brushRef="#br0" timeOffset="217">0 175 9489,'0'-18'372,"0"1"0,0-1 1,0 1-354,0-1 0,2 1 0,4 1 0,6 3 981,3 1 0,3 3 1,-1-3-1,1 6-857,-1 4 1,7 2 0,-1 2 0,0 4-323,2 6 0,-5 5 0,3 6 0,-6 6 35,-5 4 1,2 4 0,-8 2 0,-3 2-210,-1-2 1,-4 3-1,-3-1 1,-7 0-145,-4 1 1,-1-7 0,0 0-1,-1-7-258,1-3 1,-1-12-1,1 3 755,-1-6 0,1-5 0,-1-5 0</inkml:trace>
  <inkml:trace contextRef="#ctx0" brushRef="#br0" timeOffset="700">437 751 7943,'-27'-8'712,"4"4"1,9-7 78,2-3 1,9-1 0,-3-3 0,4 1-374,2-1 1,8 1 0,3-1 0,5 1-321,1-1 1,3 7 0,1 1 0,4 2-347,2 4 0,-3 3 0,3 1 1,-2 1-52,-4 5 1,-1 4 0,-3 9 0,1 3-5,-1 1 0,-7 8 0,-4-2 0,-4 4 178,-2 2 0,0-2 0,-2-2 1,-4-4 204,-6-1 1,-9 3 0,-4-6 0,-1-4 215,1-5 1,-4-1 0,4-7 0,-2-2-234,-4-2 0,3-10 0,1-5 0,0-7-309,0-3 0,11-8 0,-1 2 0,3-2-154,5 2 1,1-2 0,10 6 0,4-1-1524,5 1 1923,13 2 0,3-2 0,8-3 0</inkml:trace>
  <inkml:trace contextRef="#ctx0" brushRef="#br0" timeOffset="1000">874 542 7943,'-2'-10'3341,"-4"4"0,2 4-2292,-8 2 0,7 0 0,-7 0-562,-2 0 1,1 2-1,-1 4 1,3 5-457,-3 5 0,-2 1 0,1 1 1,1-1-256,3 1 0,7-1 1,-2 1-691,4-1 0,4 1 580,4-1 1,4-7-1,9-4 1,2-4 160,3-2 1,-1 2 0,-6 1 0,1 3-60,-1-2 1,1 6 30,-1 1 0,-1 5 1,-5 1-1,-5 1-354,-4-1 0,-8 1 0,-2-1 0,-1 1-464,-5-1 1,-1-1 0,-3-3 1018,1-1 0,-8-8 0,-3 4 0</inkml:trace>
  <inkml:trace contextRef="#ctx0" brushRef="#br0" timeOffset="1148">909 664 7943,'17'-8'379,"-5"4"1,-1-6 0,3 3 208,1 3 0,3-4 0,-1 2 0,1 0-231,-1-1 1,7 5-1,1-4 1,0 4-503,0 2 0,1-6 0,-5 0 0,4 2-529,2 2 0,-5 2 0,1-1 0,-4-3 674,-1-2 0,-1 0 0,1 6 0</inkml:trace>
  <inkml:trace contextRef="#ctx0" brushRef="#br0" timeOffset="1367">1153 227 8458,'-12'-2'2219,"1"-4"1,7 6-1630,-2 0 0,4 10 0,2 11 0,0 5-82,0 1 1,0 10 0,0 9 0,0 7-56,0 5 0,0-2 0,0 8 0,0 2-305,0 2 1,2-4-1,2-4 1,4-5-633,1-11 1,-3-7 0,6-8-1,3-7-94,7-9 1,-3-5-1,6-8 1,-1-2-1522,-1-4 0,8-4 2099,-2-7 0,4-8 0,2-2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30.1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84 298 8080,'-27'0'3647,"1"0"-3387,9 0 1,7-2 0,6-2-9,8-2 0,6-6 1,7 6-1,1 1-127,-1-3 0,1 6 0,1-4 0,3 2-392,1-2 1,2 4 0,-4-3 0,3 3-633,-3 2 1,4 0 0,0 0 0,1 0 898,-1 0 0,6 7 0,-4 3 0</inkml:trace>
  <inkml:trace contextRef="#ctx0" brushRef="#br0" timeOffset="469">747 158 8106,'-7'-18'-74,"-3"1"317,0-1 1,1 3 0,5 1 0,-2 3 1036,2-3 0,-6 1 0,-1-1-577,-5 2 0,-1 8 0,-1-1-472,1 3 1,-5 4 0,1 5 0,2 9-49,-3 5 0,1 12 1,3 0-1,1 6-169,0 0 1,1 4 0,2-1-1,5 1-111,1 0 1,-4-5-1,6-8 1,3-7-195,1-4 1,9-3-1,7-5-63,7-5 1,1-14 0,7-9 0,0-10 17,-2-6 1,6-2 0,-6 0-1,0 0 156,-3 0 1,1 2 0,-2 2 0,-1 4 411,-3 2 1,-9 7-1,-3 8 262,1 3 0,-6 16 0,4 15 0,-6 9-83,-6 7 1,-2 5-1,-5 9 1,1 3-121,-1 1 1,3 0 0,-2-4 0,1 3-161,1 1 0,0 6 0,6-4 0,-4 0-255,-1 0 1,5 4 0,-2-5 0,4-5-13,2-5 0,0-13 1,2-8-1,4-5-29,6-8 0,3-5 0,4-14 1,3-7-184,1-13 0,8-9 0,-4-9 0,2-9-345,1-5 0,-1-10 0,4 0 1,-2-6-1064,-2-4 0,-6 9 1756,6 8 0,-7-3 0,3 0 0</inkml:trace>
  <inkml:trace contextRef="#ctx0" brushRef="#br0" timeOffset="1151">1079 193 8069,'-17'-10'314,"5"2"0,0 8 900,-1 0 0,5 2-285,2 4 1,4 10 0,2 9 0,0 0-572,0 0 1,0 8 0,0 0 0,0 6-262,0 0 1,0-4 0,0-4 0,0-4-249,0-2 1,2-3-1,4-11-347,6-5 1,3-12 0,3-7 0,-1-9-227,1-7 1,-1-6-1,1-4 1,-3-1 296,-3 1 0,3 4 0,-3 6 0,2 6 283,-3 3 1,3 3 473,-8-1 0,-1 10 0,-5 8 221,0 10 0,0 12 0,0 3 1,0 2-201,0 4 1,0-4 0,0 0 0,0-1-770,0-5 1,8-2 0,4-3-1,3-5-20,3-5 0,1 2 0,3-2 0,3-4-245,2-6 0,-4-6 1,6-9-1,0-3 436,-1-1 1,-3-2 0,-8 4 0,1-5 466,-1-1 0,-7 4 0,-2-4 0,-3 2 221,1 3 0,0-3 1,-8 2-1,-2 1 315,-2 3 1,-7 7-1,1 3-34,-3 1 0,-3 2 1,1 6-1,1 2-185,5 4 1,-5 3 0,4 9 0,-1-1-294,1 1 0,-1 5 1,7 0-1,0 1-174,-2 1 0,6-6 1,-3 5-1,3-3 7,2 2 0,0-3 0,0 3 0,2-4-341,3-1 1,3-7 0,6-1 0,-3-2-397,3-4 0,7-2 1,3-2-1,-3-4 49,-2-8 1,-1-1 0,-1-15 0,-1 1 189,-5 0 0,3-2 1,-6-4-1,-1 2 229,1 2 1,-2 8 0,-6-3 0,0 5 590,0 1 222,0 9 0,-6 3 0,0 12 0,1 7 3,-3 9 0,4-1 1,-6 8-1,2 0-431,5-2 1,1 4 0,2-5 0,0 1-350,0 4 1,0-6 0,0-2-1965,0-3 0,2-5-1214,3-3 3334,5-4 0,8-24 0,-1-3 0</inkml:trace>
  <inkml:trace contextRef="#ctx0" brushRef="#br0" timeOffset="1469">1725 175 8050,'-9'0'3645,"1"2"-2488,8 4 1,0 4-743,0 7 1,0 1 0,0-1 0,0 1-214,0-1 1,0 1 0,2-1 0,2 0-174,2 1 0,-1-1 0,-3-1 0,2-2-406,2-3 0,2-7-131,-2 2 0,1-6 1,7-6-1,-4-8-83,-3-7 0,5 2 1,-4-7-1,2 3 324,3 0 1,-5 0 0,0 5-1,-3 1 363,1-1 1,6 7 744,-6-1 1,5 10-420,-5 2 0,0 8 0,-4 9 0,2 1-552,2-1 1,-1 6 0,-5 1 0,0-3-365,0-2 1,6-1 0,0-1 0,0 1-245,2-1 0,-4-7 738,7-4 0,1 4 0,5-1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34.0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1 332 7950,'0'-11'3884,"0"-1"-3403,0 8 0,2-4 0,4 10-200,5 4 0,5-4 0,3 6 0,2-2-433,3 0 1,-1-1 0,-4-5 0,3 0-405,1 0 0,6 0 1,-6 0-1,1 0-756,1 0 0,-6-2 1312,5-3 0,3 3 0,0-6 0</inkml:trace>
  <inkml:trace contextRef="#ctx0" brushRef="#br0" timeOffset="551">263 1 8321,'-18'0'943,"1"0"0,5 0 0,2 1-483,3 5 1,1-2 0,6 8 0,0 1-50,0 3 0,0 3 1,0 5-1,0 5-200,0 4 1,0 7-1,0 3 1,0 2-108,0 3 0,0 1 0,0-1 0,0-3-175,0-2 0,0-5 0,0-8 0,2-9-327,4-7 0,3-1 1,9-7-1,-1-2-49,1-2 1,-1-10 0,1-6 0,-1-5 61,1-4 0,-1-8 0,0 3 0,1-1 199,-1 0 0,-5 6 1,0-4-1,-1 2 138,-1 3 0,-2 9 1189,-8 1-663,0 8 0,-2 4 1,-2 12-1,-4 3 283,-1 3 0,5 1 1,-2 3-374,4 1 1,2 0 0,0-5-392,0-1 0,8-1-592,3-5 1,5-3 0,1-8-104,1 0 0,-1-8 0,1-3 0,-1-5 240,1-1 0,-7-7 0,1 1 1,0 2 223,-3 1 0,5 3 311,-8-1 1,5 1 1712,-5-1-973,0 9 1,-6 9-1,0 11-625,0 5 1,0-5 0,0 1-1,0 2-220,0 1 1,0 3 0,0-1-1,0 1-687,0-1 0,0 1 0,0-1-952,0 0 0,2-1 1667,4-4 0,3 3 0,9-5 0</inkml:trace>
  <inkml:trace contextRef="#ctx0" brushRef="#br0" timeOffset="1035">769 315 15096,'10'17'444,"-4"1"1,1-1 0,1 1 0,0 1-259,0 4 0,0-1 1,-5 5-1,3 0-349,-2 0 0,4-5 0,-2 1 0,-2-4-1501,-3-1 1086,7-1 1,-4-7 0,6-6 0,-2-8 152,-5-8 0,5-9 0,-2-2 0,-2-1 345,-2-1 1,4 6-1,0-5 1,-3 5 620,-1 2 0,4 5 399,0 0 0,2 7-235,-2-7 0,-4 16 0,5 2-456,1 7 1,-6 5 0,4-1 0,-4 1-76,-2-1 0,2 0 1,2 1-197,1-1 0,1 1 0,-4-3-503,4-3 0,-2-4 104,7-8 0,-5-8 0,4-6 0,0-5 36,-1-4 0,1-2 1,4 3-1,-5-1 185,-1 2 1,6 1 0,-5 3 812,1-1 1,6 3 122,-5 3 0,3 6 0,-2 12-382,-7 6 0,3 3 0,-2 3 0,-2-1-733,-2 1 1,4-1-1,-1 1 1,-1-1-292,-2 0 1,4 1 669,0-1 0,7 1 0,-3-1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36.3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18 332 10297,'17'-7'342,"3"3"1,3-8 0,4 0-135,0 3 0,6-11 0,-5 7 0,1-1-168,0-1 0,-6-7 0,4-1 1,-3 2-144,-9 1 1,1 9 0,-11-1 0,-1-2 17,-2-1 1,-4-3-1,-5 3-9,-11 3 1,1-1 0,-9 7 0,3 0 165,0-2 1,-6 6 0,4-4-1,-1 4 192,1 2 0,-4 0 0,6 2 0,1 2 72,3 2 0,7 8 0,1-1 0,-1 7-102,2 3 1,3 8-1,7-2 1,0 4-216,0 2 0,0 0 1,0 0-1,1-2-315,5-4 1,4 2 0,7-8 0,1-1-473,-1-3 0,7-3 0,-1-5 0,0-5-171,2-4 0,-3-10 0,5-5 0,-2-9 939,-3-7 0,-3-12 0,-2-3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36.9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8541,'0'-10'1390,"0"4"1,0 12-1,0 5-858,0 5 1,0 3-1,2 5 1,2 7-309,2 8 0,0-1 1,-4 9-1,1 1-115,3 3 0,0 1 0,-6-1 0,0-5-225,0-5 0,0-12 0,0-6 0,0-3-235,0-3 0,0-9 0,0-10 75,0-13 1,6-5-1,0-11 1,0-4-165,1-4 1,-3-1 0,8 5 0,1 0-95,3 0 0,-4 0 0,-1 2 0,3 4 83,1 6 0,3 3 0,-1 3 0,3 1 223,3 5 1,-4 3 0,5 8 0,-3 0 195,2 0 1,-3 2-1,3 2 1,-4 1 574,-1-1 1,-1-2 0,1-2 452,-1 0 1,-5 0-1,-2-2-331,-3-4 0,-1 3 1,-6-9-1,-2 0-340,-4 3 1,2-5 0,-7 6 0,-3 0-3,-1 1 1,-3 1-1,-1 6-77,-4 0 0,9 8 0,-3 3 0,1 5-129,0 1 0,5 7 0,1 1 1,0 2-151,1 4 1,5-4 0,-2 2-1,2 2 19,-2 2 0,4-5 0,-1-5 0,4-4-129,5-1 1,8-3 0,-2-3 0,3-6-290,2-4 1,1-10 0,-1-4 0,3-5-54,3-7 0,-3-3 0,3-8 0,-4 0 168,-1 0 1,-7 2 0,1 4 0,0 6 197,-3 4 338,-1 1 0,-8 10 0,0 8 1,0 10 154,0 6 0,0 3 1,0 2-1,0 5-157,0 1 1,0 0-1,0 4 1,0-4-506,0-2 1,2 5 0,2-7-1,4-2-613,1-1 1,3-3 0,5-1 0,1-5-1770,-1-5 2670,1-4 0,-1-18 0,1-3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40.3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0 8612,'0'12'2173,"0"0"-1840,0 1 0,0-3 0,2 0 0,2-1-321,1 1 0,9-4 1,-2 4-1,3-1-402,3 1 0,-1 0 1,1 3-1,-1-3-684,1-2 1,-7 3 0,-1-3 1073,-2 2 0,5 1 0,-3 7 0</inkml:trace>
  <inkml:trace contextRef="#ctx0" brushRef="#br0" timeOffset="164">84 227 7921,'-18'0'226,"1"2"476,-1 4 0,7-4 106,-1 4 1,8-2 0,0 0-327,8 1 1,0 7 0,8-6-402,1-2 0,3 4 1,1-3-1,1-1-656,-1-2 0,1 4 1,-1 0-1874,1-2 2448,-1-2 0,1 5 0,-1 3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41.9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280 262 8036,'0'-17'483,"0"-1"69,0 1 1,0-1 0,-2 1-109,-3-1 0,3 1 0,-4-1 1,4 1-90,2-1 1,-6 7-1,0-1 1,0 1-128,-1 1 1,3-4 0,-8 8 0,0 1-91,3-3 0,-7 6 1,5-4-99,-5 4 1,1 10 0,1 4 0,2 5-99,-1 6 1,-3 4-1,1 8 1,1 0-139,2 0 0,7 2 0,-5 2 0,2 2 209,4-2 0,-3-5 0,1-3 1,2-3-8,2-3 0,2-2 0,2-7-71,4-5 1,3-3 0,9-12 0,-1-5-136,1-9 1,-1-11 0,1 0 0,-1-2 59,1 2 1,-1-2 0,1 5 0,-1 3 173,0 4 0,-5-3 0,0 13 0,-1-3 204,-1 0 0,4 10 0,-8 4-25,-3 14 0,-1 9 0,-2 10 0,0 2-138,0 4 1,-5 3-1,-3 9 1,0-1-73,0 0 1,-5 7 0,1 1-1,-4 2-28,-1 4 0,1 0 0,3-2 0,3-6 190,2-4 1,3-9 0,5-4-1,0-6-241,0-6 1,5-10 0,3-9-1,2-2-141,3-4 1,9-10-1,1-8 1,-2-7-391,-1-8 1,-1-12 0,3-6-1,3-3-205,2-2 0,-6-7 1,3-1-1,-5 0 812,-1 0 0,7-6 0,2 4 0</inkml:trace>
  <inkml:trace contextRef="#ctx0" brushRef="#br0" timeOffset="666">560 332 7917,'-8'-10'2778,"6"4"-2160,-4 12 0,2-2 1,0 8-1,-1 3-217,1 7 0,2-1 1,2 8-1,0 2-152,0 2 0,0 0 0,0-2 0,0-2-164,0 2 0,0-5 0,2-5-578,4-7 1,3-7-1,9-9-22,-1-3 0,1-13 0,-1-11 0,1-4 69,-1-2 1,-1 0 0,-3 2-1,-1 2 227,1 2 0,-3 8 0,0-3 380,-2 5 0,-3 11 55,-5 8 0,0 10 0,0 13 0,0 4-187,0 0 1,0 5-1,0-9 1,0-2-212,0-1 1,8-5 0,4-3 0,3-6-272,3-5 1,1-1 0,3-3 0,3-7 59,2-8 1,2-9 0,4 2-1,-2-2 330,-2-4 0,-7 4 1,1-1-1,-6 1 462,-5 0 1,2 6-1,-9-2 1,-1 3 299,-2 3 0,-4-1-176,-4 1 0,-3 5 1,-9 2-1,1 3-16,-1 3 1,1 8-1,-1 3 1,1 5-134,-1 7 1,-5 1 0,0 7 0,3 0-121,7 0 1,-3-3-1,7 3 1,-3 0-107,0 0 1,8-4 0,-1 5 0,3-3-151,2-4 1,0-1 0,2-3-1,3 0-280,7 1 1,4-8-1,1-5 1,1-3-191,-1-2 1,1-2 0,1-3 0,2-7 20,3-4 0,-1-7 0,-6-2 0,1 0 104,-1 0 1,-5-1 0,-2 5 0,-1-2 251,1 1 1,-6 9 995,2 1-426,-4 8 1,-4 4-1,-2 12-28,-2 3 1,0 3 0,6 1-371,0 5 1,0 1-1,0 4-753,0-6 0,0-3-64,0-3 0,8-7 740,4-4 0,3-20 0,3-5 0</inkml:trace>
  <inkml:trace contextRef="#ctx0" brushRef="#br0" timeOffset="969">1223 332 15115,'0'17'263,"0"1"0,0-1 0,0 1 1,0 1-94,0 5 1,2-5 0,2 4-1,2-3-210,-2-3 1,-2 1 0,0-3 0,2-1-460,2-3 1,1-7 0,-3 0 0,4-10-97,2-11 0,-5-3 0,7-7 0,0 0 313,-3 0 1,1 6 0,-6-3 0,4 5-92,1 1 530,-5 1 0,10 9 137,-8 8 0,0 14 1,-6 9-1,0 0-380,0 3 0,-2-7 1,-2 6-1,-2-2-505,2 1 1,2-1 0,2-6-1995,0 1 2585,8-8 0,2-3 0,7-7 0</inkml:trace>
  <inkml:trace contextRef="#ctx0" brushRef="#br0" timeOffset="1134">1433 402 7917,'0'-18'327,"-2"9"1,-2 1 837,-2 0 1,1-2-632,5-7 1,7 5 0,5 3 0,3-1-324,3 0 0,-1 4 1,3-3-1,3-1-615,6 0 1,-2 1 0,2-3 0,1 4 119,-3 0 0,4 6 0,-6-3 0,0 1-1188,0-2 1,-1 4 1471,-7-4 0,1 4 0,-1 2 0</inkml:trace>
  <inkml:trace contextRef="#ctx0" brushRef="#br0" timeOffset="2153">1660 18 8360,'-17'-10'1856,"-1"2"0,8 10-1471,5 4 0,3 4 0,2 7 0,0 2-132,0 5 0,-6-3 1,0 8-1,2 2 4,2 2 1,-4 4 0,1 2 0,1 4-51,2 1 0,-4-3 1,0 2-1,2-4-206,2-6 1,4-10 0,4 0-1,6-5-313,3-7 0,3-3 0,1-12 0,2-6-200,3-7 0,1-14 1,-4-2-1,3-6 107,-3 0 0,-2 2 0,-1 2 1,-3 2 223,-3 4 1,1 4-1,-7 8 719,-2-1 1,-2 10-73,-2 8 0,-6 8 0,-1 12 1,-1 1-64,0 2 0,-4 2 0,7-3 0,1 1-116,2-2 0,2-1 0,0-3 1,0 1-334,0-1 0,2 1 1,3-1-365,7 1 0,4-3 1,1-3-326,1-6 0,-1-4 1,1-2-1,-1-2 129,0-4 1,-5-10 0,0-9 0,1-2 93,3-4 0,-5 4 1,-1-2-1,0-1 309,0 3 0,-5 0 0,5 6 0,-2-3 226,-4 3 1,-2 8 0,-2 1 1310,0-2-130,0 7 0,0 1-475,0 12 0,0 3 0,0 9-213,0-1 0,0 1 1,0 1-1,0 2-236,0 3 1,0-1-1,0-6 1,0 1-153,0-1 0,0 1 0,0-1 1,0 1-102,0-1 1,0 1-1443,0-1 759,0-7 1,0-4 0,0-12 0,0-8 162,0-7 1,0 2 0,2-7 0,2 3 473,1 0 0,3-1 1,-4 7 182,2 0 1,5-1 0,-3 3 907,2 3-415,-6-4 1,9 16 0,-7 0-340,-2 10 0,4 6 0,-2 1 0,-2 1-204,-3-1 0,1 2 0,2 3 0,2 1-31,-2-2 1,0 5 0,0-3-1,2-2-350,-3-1 0,1-3-333,2 1 1,-2-9-1,6-5 46,-2-8 1,3-11-1,-3-10 1,0-1 309,-1 1 1,5-4-1,-4 4 1,2-1 255,3 1 0,-3 2 0,0 6 606,-3-1 0,7 3 508,-2 3 1,-3 4-18,3 8 1,-8 8-723,2 4 1,3 3-346,3 3 0,-2-9-171,1-3 0,-5-4 0,6-2-251,1 0 1,-5-2 0,0-2 0,0-4 246,3-1 1,-1 3 0,2-4 450,1 2 1,-3 3 0,2 5 86,1 0 1,-3 7 0,1 5 0,1 4-410,-2 1 1,3 2 0,-5 3 0,2 1-4056,3-2 4059,-5-1 0,8-3 0,-7 1 0</inkml:trace>
  <inkml:trace contextRef="#ctx0" brushRef="#br0" timeOffset="2750">2987 384 8214,'-9'-2'1157,"3"-3"1,6 3 0,6-4 0,5 4-942,5 2 0,7 0 1,2-2-1,2-2-312,4-2 1,-3 0-1,-1 6 1,0 0-520,0 0 1,-4 0-1,5 0 1,-3 0 614,-4 0 0,-1 0 0,-3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1:47:46.5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35 385 8227,'-18'-10'3212,"9"3"-2819,1 7 0,8 7 1,0 5-307,0 4 1,2 7-1,2 0 1,2 0-140,-2 3 1,3-5-1,-1 6 1,-2-2-77,-2-3 0,-2 3 1,0-2-656,0-1 544,0-3 1,0-11 0,0-8 160,0-10 0,0-7 1,0-5-1,0-3 60,0-2 1,0 6 0,2-5 0,4 3-79,5 0 1,-1-1-1,2 7-146,1 0 0,3 1 0,1 4 0,-1 5-6,-5-1 0,5 6 0,-4-4 1,3 4-203,3 2 0,-7 6 0,1 2 145,1 1 1,3 3 0,1 6 318,1-1 0,-8-5 0,-3-3 0,-1 1 331,0 0 0,2-4 107,-2 5 1,-3-7 0,7 4 457,-2 0 1,0-6-199,-2 3 0,3-3 1,7-4-629,-5-3 0,-1 1 1,-6-8-1,4 0-85,1 3 1,-5-7 0,2 5-1,-4-5-46,-2-1 0,0 5 1,0 0-107,0-1 0,-2-3 0,-4 1 274,-5 3 0,-5 4 1,-1 8 88,-1 0 1,1 8-1,1 4 1,3 5-180,1 6 0,2-1 1,-3 5-1,3-2-269,2-4 1,2 5-1,6-1 1,0 0-222,0 0 1,2-1 0,4-9 0,8-3-325,7-6 0,0 1 0,7-3 0,-1-6 492,0-7 0,0-7 0,4-3 0,-2-5 307,2-5 1,-5-4 0,-3 0 0,-4 2 63,-1 2 1,-3 6 0,-3-4-1,-6 1 1000,-4 5 1,-2 2 88,0 1 0,-8 9 0,-4 3-567,-3 4 1,3 4 0,0 4 0,-1 5-325,-3 5 1,5 1-1,-1 1 1,0-1-253,3 1 0,-1-7 1,6 1-1,-2 1-189,2 3 1,2-4 0,4-3-184,4-1 1,-2 0 0,8-4-1,1 2 61,3-3 0,1-1 1,1-2-1,-1 0 169,1 0 1,-1 2 248,1 4 0,-3 4 0,-3 7-83,-6 1 1,-4-1 0,-4 1-165,-4-1 0,2-1 0,-8-3 0,-1-3-1092,-3-2 1,-1 3-913,-1-5 2118,1 0 0,-1-14 0,1-1 0</inkml:trace>
  <inkml:trace contextRef="#ctx0" brushRef="#br0" timeOffset="247">821 403 9610,'10'0'1969,"5"0"0,-13 2-1755,4 3 0,-4-1 0,-2 8-202,0 1 1,0-3 0,0 2-496,0 1 1,0 3-1,0 1-1025,0 1 1,0-1-737,0 1 2244,0-9 0,-8-1 0,-2-8 0</inkml:trace>
  <inkml:trace contextRef="#ctx0" brushRef="#br0" timeOffset="645">821 53 7801,'-12'8'334,"1"4"0,7-3-301,-2 3 1,10 0 0,3 5-1,3 1-360,4-1 0,1-1 1,3-3-1,-1-1 12,1 1 1,1 3-1,2-1 1,3-1 332,-3-2 1,0-6-1,1 3 1,1-1 101,-2-4 0,-1-2 0,-3-2 1,1 0 1205,-1 0 1,-5 0 428,-1 0 0,-9 0-1183,-2 0 0,-7 0 1,-11 2-310,1 4 1,-1 1 0,1 5 0,-1-4-146,1-1 1,5-3-1,3 8-140,1 2 1,2-5-193,6 3 1,2-8 0,2 4 2,2-1 1,7-5 0,-1 4 0,3-2 14,3 2 0,-7-4 0,-1 6 0,0-3 16,0 1 0,-7 8 1,5-5-1,-2 3-71,0 0 1,0-1-1,-6 7 1,-2-1-260,-4 1 1,2-3-1,-6-1 1,1-4-1708,-1-3 2217,-2-1 0,-5-6 0,-1 0 0</inkml:trace>
  <inkml:trace contextRef="#ctx0" brushRef="#br0" timeOffset="793">1153 385 7801,'17'-10'596,"1"5"-134,-1 3 1,1-4 0,-1 0-1,0 2-209,1 2 0,-1 0 1,3-2-1,1-1-393,2 1 1,3-6 0,-5 0 0,2-1-125,-1-1 0,-3 6 0,-2-5 1,1-1 263,-1 2 0,1-5 0,-1 5 0</inkml:trace>
  <inkml:trace contextRef="#ctx0" brushRef="#br0" timeOffset="1041">1380 1 7801,'-18'0'1157,"1"0"0,1 8 1,5 3-1,5 5-757,4 1 1,2 3 0,0 3 0,0 6-245,0 4 0,6 8 0,-1 2 0,-1 1 47,-2 5 1,-2 1 0,2 1 0,2-5-142,2-5 1,6-6 0,-5-6 0,3-6-417,4-3 0,1-11 1,3-3-1,-1-6-323,1-6 0,-1-3 0,0-11 1,1-3-607,-1-6 0,1-4 1283,-1-2 0,9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C11A-D18C-F131-7DD7-5E8E3DD7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10AD9-B63C-7D80-DF8D-EE9D37FB2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8A1B-0950-68C7-FE89-CEA806BF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3C97-0A11-122E-2AF0-0E7019B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1EB7D-F253-75BD-C66E-5F65890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4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C57F-6780-564E-7C27-1496621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B3CE4-2D81-F8D3-07DD-6163A9D3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4810-0AFB-4427-CE22-51269B04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95AA-3AAB-E027-EA03-12721953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F937-C411-51B3-EAF6-1FCD0ED8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92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F6293-0B4A-1391-6067-C1302CDC2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D6055-7E7E-FB3F-B322-34A06FE5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0E7E-2113-8D50-7C78-A1EC735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FD38-877B-261E-2998-9954E9BC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B2668-30EE-99EB-BF3B-E6922AC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249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683-52EE-6078-8DBC-11C6EF92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282D-20EF-C168-D844-A713C3C3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F983-7889-2A92-F441-6289BA9A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F048-33D2-5D0B-3692-564F2347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93FA-F4DA-40AF-FC94-4077C78B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80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A5E2-63B9-1E20-0B1A-C61C4A72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1BD0-02CE-6088-9C0F-60B9EB1D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8682-8A82-BAE6-F9F7-AF5B680D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90E6-BD30-939D-756B-A4E9C12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9FA7-E769-4B8F-4193-51C180A7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339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DC0B-9EC4-6914-A954-39ACAD3F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9DD4-08E5-AAD1-0A75-57A0CCBC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27680-0ECE-4854-8395-F6E9B2B0D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BE24-A38F-C468-BC47-E2642568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2200-2078-6B76-C5D3-27AB25CF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7084-62E5-43C8-1E6F-45BD6E2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718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BFFD-7A47-4797-72DB-EF429FBF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497E-9B3F-82BB-6257-8F5693C1B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0254-648F-E749-2ACE-449439DB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4AB5F-095C-2AA6-4BD3-C8F6FE36B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73AF-5E77-31A9-772C-35540DF20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BCE8-734A-0FFC-A17F-33E1BC30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2D68D-F2D2-2E9D-7692-E71BE8A4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355C6-4C87-8C7F-EE9F-3EC79D63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060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C514-8E08-17AF-BCC6-67B902A6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97476-352E-E8C1-AC71-E543891E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67BD-39E2-4037-CBCF-AD801A7D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0B5A6-F96D-EC44-AF64-870CF051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22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22D47-36EB-1CC4-F679-6DC5098F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116E4-F372-1361-4869-C4D2E052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142A-1558-571B-9ED6-94384017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37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7E4B-E7B2-FB93-0983-D3E56774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418-2D76-D06A-92F5-5C8BF0E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2072-F82C-D3E2-1174-A7856B46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6A38-459D-9FA5-5B9F-0D4BE187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B4700-23C8-3253-E08E-011A7AA6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187A-0496-79F2-1764-FA2CB42E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4269-41A1-C8D2-2882-41D10B35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12492-2E09-AF81-1F32-321DAC47F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61BFF-1E8A-CE55-B513-F947100B1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AAD44-897A-7042-EE33-E9B4B71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727C-2B0C-ED88-2C60-0F44C415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1F34-F0E0-E0AB-BE94-86FFE75E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95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8571E-152F-1764-7AEB-C36F91BE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B65D-95D0-8571-C727-DB6E9EA8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C95C-B3C4-3DD7-1541-3F8D2572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4DCCF-BFC9-2047-A1A4-4097A95C3374}" type="datetimeFigureOut">
              <a:rPr lang="en-CN" smtClean="0"/>
              <a:t>2024/10/9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73DB-0321-1209-D89D-3D832C82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24E0-369B-D2EE-C75B-7657B3C0A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F6EA1-86D4-F448-B75A-CDF0CB2099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070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9.xml"/><Relationship Id="rId21" Type="http://schemas.openxmlformats.org/officeDocument/2006/relationships/image" Target="../media/image575.png"/><Relationship Id="rId42" Type="http://schemas.openxmlformats.org/officeDocument/2006/relationships/customXml" Target="../ink/ink587.xml"/><Relationship Id="rId47" Type="http://schemas.openxmlformats.org/officeDocument/2006/relationships/image" Target="../media/image588.png"/><Relationship Id="rId63" Type="http://schemas.openxmlformats.org/officeDocument/2006/relationships/image" Target="../media/image596.png"/><Relationship Id="rId68" Type="http://schemas.openxmlformats.org/officeDocument/2006/relationships/customXml" Target="../ink/ink600.xml"/><Relationship Id="rId84" Type="http://schemas.openxmlformats.org/officeDocument/2006/relationships/customXml" Target="../ink/ink608.xml"/><Relationship Id="rId89" Type="http://schemas.openxmlformats.org/officeDocument/2006/relationships/image" Target="../media/image609.png"/><Relationship Id="rId16" Type="http://schemas.openxmlformats.org/officeDocument/2006/relationships/customXml" Target="../ink/ink574.xml"/><Relationship Id="rId11" Type="http://schemas.openxmlformats.org/officeDocument/2006/relationships/image" Target="../media/image570.png"/><Relationship Id="rId32" Type="http://schemas.openxmlformats.org/officeDocument/2006/relationships/customXml" Target="../ink/ink582.xml"/><Relationship Id="rId37" Type="http://schemas.openxmlformats.org/officeDocument/2006/relationships/image" Target="../media/image583.png"/><Relationship Id="rId53" Type="http://schemas.openxmlformats.org/officeDocument/2006/relationships/image" Target="../media/image591.png"/><Relationship Id="rId58" Type="http://schemas.openxmlformats.org/officeDocument/2006/relationships/customXml" Target="../ink/ink595.xml"/><Relationship Id="rId74" Type="http://schemas.openxmlformats.org/officeDocument/2006/relationships/customXml" Target="../ink/ink603.xml"/><Relationship Id="rId79" Type="http://schemas.openxmlformats.org/officeDocument/2006/relationships/image" Target="../media/image604.png"/><Relationship Id="rId5" Type="http://schemas.openxmlformats.org/officeDocument/2006/relationships/image" Target="../media/image567.png"/><Relationship Id="rId14" Type="http://schemas.openxmlformats.org/officeDocument/2006/relationships/customXml" Target="../ink/ink573.xml"/><Relationship Id="rId22" Type="http://schemas.openxmlformats.org/officeDocument/2006/relationships/customXml" Target="../ink/ink577.xml"/><Relationship Id="rId27" Type="http://schemas.openxmlformats.org/officeDocument/2006/relationships/image" Target="../media/image578.png"/><Relationship Id="rId30" Type="http://schemas.openxmlformats.org/officeDocument/2006/relationships/customXml" Target="../ink/ink581.xml"/><Relationship Id="rId35" Type="http://schemas.openxmlformats.org/officeDocument/2006/relationships/image" Target="../media/image582.png"/><Relationship Id="rId43" Type="http://schemas.openxmlformats.org/officeDocument/2006/relationships/image" Target="../media/image586.png"/><Relationship Id="rId48" Type="http://schemas.openxmlformats.org/officeDocument/2006/relationships/customXml" Target="../ink/ink590.xml"/><Relationship Id="rId56" Type="http://schemas.openxmlformats.org/officeDocument/2006/relationships/customXml" Target="../ink/ink594.xml"/><Relationship Id="rId64" Type="http://schemas.openxmlformats.org/officeDocument/2006/relationships/customXml" Target="../ink/ink598.xml"/><Relationship Id="rId69" Type="http://schemas.openxmlformats.org/officeDocument/2006/relationships/image" Target="../media/image599.png"/><Relationship Id="rId77" Type="http://schemas.openxmlformats.org/officeDocument/2006/relationships/image" Target="../media/image603.png"/><Relationship Id="rId8" Type="http://schemas.openxmlformats.org/officeDocument/2006/relationships/customXml" Target="../ink/ink570.xml"/><Relationship Id="rId51" Type="http://schemas.openxmlformats.org/officeDocument/2006/relationships/image" Target="../media/image590.png"/><Relationship Id="rId72" Type="http://schemas.openxmlformats.org/officeDocument/2006/relationships/customXml" Target="../ink/ink602.xml"/><Relationship Id="rId80" Type="http://schemas.openxmlformats.org/officeDocument/2006/relationships/customXml" Target="../ink/ink606.xml"/><Relationship Id="rId85" Type="http://schemas.openxmlformats.org/officeDocument/2006/relationships/image" Target="../media/image607.png"/><Relationship Id="rId3" Type="http://schemas.openxmlformats.org/officeDocument/2006/relationships/image" Target="../media/image566.png"/><Relationship Id="rId12" Type="http://schemas.openxmlformats.org/officeDocument/2006/relationships/customXml" Target="../ink/ink572.xml"/><Relationship Id="rId17" Type="http://schemas.openxmlformats.org/officeDocument/2006/relationships/image" Target="../media/image573.png"/><Relationship Id="rId25" Type="http://schemas.openxmlformats.org/officeDocument/2006/relationships/image" Target="../media/image577.png"/><Relationship Id="rId33" Type="http://schemas.openxmlformats.org/officeDocument/2006/relationships/image" Target="../media/image581.png"/><Relationship Id="rId38" Type="http://schemas.openxmlformats.org/officeDocument/2006/relationships/customXml" Target="../ink/ink585.xml"/><Relationship Id="rId46" Type="http://schemas.openxmlformats.org/officeDocument/2006/relationships/customXml" Target="../ink/ink589.xml"/><Relationship Id="rId59" Type="http://schemas.openxmlformats.org/officeDocument/2006/relationships/image" Target="../media/image594.png"/><Relationship Id="rId67" Type="http://schemas.openxmlformats.org/officeDocument/2006/relationships/image" Target="../media/image598.png"/><Relationship Id="rId20" Type="http://schemas.openxmlformats.org/officeDocument/2006/relationships/customXml" Target="../ink/ink576.xml"/><Relationship Id="rId41" Type="http://schemas.openxmlformats.org/officeDocument/2006/relationships/image" Target="../media/image585.png"/><Relationship Id="rId54" Type="http://schemas.openxmlformats.org/officeDocument/2006/relationships/customXml" Target="../ink/ink593.xml"/><Relationship Id="rId62" Type="http://schemas.openxmlformats.org/officeDocument/2006/relationships/customXml" Target="../ink/ink597.xml"/><Relationship Id="rId70" Type="http://schemas.openxmlformats.org/officeDocument/2006/relationships/customXml" Target="../ink/ink601.xml"/><Relationship Id="rId75" Type="http://schemas.openxmlformats.org/officeDocument/2006/relationships/image" Target="../media/image602.png"/><Relationship Id="rId83" Type="http://schemas.openxmlformats.org/officeDocument/2006/relationships/image" Target="../media/image606.png"/><Relationship Id="rId88" Type="http://schemas.openxmlformats.org/officeDocument/2006/relationships/customXml" Target="../ink/ink6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9.xml"/><Relationship Id="rId15" Type="http://schemas.openxmlformats.org/officeDocument/2006/relationships/image" Target="../media/image572.png"/><Relationship Id="rId23" Type="http://schemas.openxmlformats.org/officeDocument/2006/relationships/image" Target="../media/image576.png"/><Relationship Id="rId28" Type="http://schemas.openxmlformats.org/officeDocument/2006/relationships/customXml" Target="../ink/ink580.xml"/><Relationship Id="rId36" Type="http://schemas.openxmlformats.org/officeDocument/2006/relationships/customXml" Target="../ink/ink584.xml"/><Relationship Id="rId49" Type="http://schemas.openxmlformats.org/officeDocument/2006/relationships/image" Target="../media/image589.png"/><Relationship Id="rId57" Type="http://schemas.openxmlformats.org/officeDocument/2006/relationships/image" Target="../media/image593.png"/><Relationship Id="rId10" Type="http://schemas.openxmlformats.org/officeDocument/2006/relationships/customXml" Target="../ink/ink571.xml"/><Relationship Id="rId31" Type="http://schemas.openxmlformats.org/officeDocument/2006/relationships/image" Target="../media/image580.png"/><Relationship Id="rId44" Type="http://schemas.openxmlformats.org/officeDocument/2006/relationships/customXml" Target="../ink/ink588.xml"/><Relationship Id="rId52" Type="http://schemas.openxmlformats.org/officeDocument/2006/relationships/customXml" Target="../ink/ink592.xml"/><Relationship Id="rId60" Type="http://schemas.openxmlformats.org/officeDocument/2006/relationships/customXml" Target="../ink/ink596.xml"/><Relationship Id="rId65" Type="http://schemas.openxmlformats.org/officeDocument/2006/relationships/image" Target="../media/image597.png"/><Relationship Id="rId73" Type="http://schemas.openxmlformats.org/officeDocument/2006/relationships/image" Target="../media/image601.png"/><Relationship Id="rId78" Type="http://schemas.openxmlformats.org/officeDocument/2006/relationships/customXml" Target="../ink/ink605.xml"/><Relationship Id="rId81" Type="http://schemas.openxmlformats.org/officeDocument/2006/relationships/image" Target="../media/image605.png"/><Relationship Id="rId86" Type="http://schemas.openxmlformats.org/officeDocument/2006/relationships/customXml" Target="../ink/ink609.xml"/><Relationship Id="rId4" Type="http://schemas.openxmlformats.org/officeDocument/2006/relationships/customXml" Target="../ink/ink568.xml"/><Relationship Id="rId9" Type="http://schemas.openxmlformats.org/officeDocument/2006/relationships/image" Target="../media/image569.png"/><Relationship Id="rId13" Type="http://schemas.openxmlformats.org/officeDocument/2006/relationships/image" Target="../media/image571.png"/><Relationship Id="rId18" Type="http://schemas.openxmlformats.org/officeDocument/2006/relationships/customXml" Target="../ink/ink575.xml"/><Relationship Id="rId39" Type="http://schemas.openxmlformats.org/officeDocument/2006/relationships/image" Target="../media/image584.png"/><Relationship Id="rId34" Type="http://schemas.openxmlformats.org/officeDocument/2006/relationships/customXml" Target="../ink/ink583.xml"/><Relationship Id="rId50" Type="http://schemas.openxmlformats.org/officeDocument/2006/relationships/customXml" Target="../ink/ink591.xml"/><Relationship Id="rId55" Type="http://schemas.openxmlformats.org/officeDocument/2006/relationships/image" Target="../media/image592.png"/><Relationship Id="rId76" Type="http://schemas.openxmlformats.org/officeDocument/2006/relationships/customXml" Target="../ink/ink604.xml"/><Relationship Id="rId7" Type="http://schemas.openxmlformats.org/officeDocument/2006/relationships/image" Target="../media/image568.png"/><Relationship Id="rId71" Type="http://schemas.openxmlformats.org/officeDocument/2006/relationships/image" Target="../media/image600.png"/><Relationship Id="rId2" Type="http://schemas.openxmlformats.org/officeDocument/2006/relationships/customXml" Target="../ink/ink567.xml"/><Relationship Id="rId29" Type="http://schemas.openxmlformats.org/officeDocument/2006/relationships/image" Target="../media/image579.png"/><Relationship Id="rId24" Type="http://schemas.openxmlformats.org/officeDocument/2006/relationships/customXml" Target="../ink/ink578.xml"/><Relationship Id="rId40" Type="http://schemas.openxmlformats.org/officeDocument/2006/relationships/customXml" Target="../ink/ink586.xml"/><Relationship Id="rId45" Type="http://schemas.openxmlformats.org/officeDocument/2006/relationships/image" Target="../media/image587.png"/><Relationship Id="rId66" Type="http://schemas.openxmlformats.org/officeDocument/2006/relationships/customXml" Target="../ink/ink599.xml"/><Relationship Id="rId87" Type="http://schemas.openxmlformats.org/officeDocument/2006/relationships/image" Target="../media/image608.png"/><Relationship Id="rId61" Type="http://schemas.openxmlformats.org/officeDocument/2006/relationships/image" Target="../media/image595.png"/><Relationship Id="rId82" Type="http://schemas.openxmlformats.org/officeDocument/2006/relationships/customXml" Target="../ink/ink607.xml"/><Relationship Id="rId19" Type="http://schemas.openxmlformats.org/officeDocument/2006/relationships/image" Target="../media/image57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3.xml"/><Relationship Id="rId21" Type="http://schemas.openxmlformats.org/officeDocument/2006/relationships/image" Target="../media/image619.png"/><Relationship Id="rId42" Type="http://schemas.openxmlformats.org/officeDocument/2006/relationships/customXml" Target="../ink/ink631.xml"/><Relationship Id="rId47" Type="http://schemas.openxmlformats.org/officeDocument/2006/relationships/image" Target="../media/image632.png"/><Relationship Id="rId63" Type="http://schemas.openxmlformats.org/officeDocument/2006/relationships/image" Target="../media/image640.png"/><Relationship Id="rId68" Type="http://schemas.openxmlformats.org/officeDocument/2006/relationships/customXml" Target="../ink/ink644.xml"/><Relationship Id="rId84" Type="http://schemas.openxmlformats.org/officeDocument/2006/relationships/customXml" Target="../ink/ink652.xml"/><Relationship Id="rId16" Type="http://schemas.openxmlformats.org/officeDocument/2006/relationships/customXml" Target="../ink/ink618.xml"/><Relationship Id="rId11" Type="http://schemas.openxmlformats.org/officeDocument/2006/relationships/image" Target="../media/image614.png"/><Relationship Id="rId32" Type="http://schemas.openxmlformats.org/officeDocument/2006/relationships/customXml" Target="../ink/ink626.xml"/><Relationship Id="rId37" Type="http://schemas.openxmlformats.org/officeDocument/2006/relationships/image" Target="../media/image627.png"/><Relationship Id="rId53" Type="http://schemas.openxmlformats.org/officeDocument/2006/relationships/image" Target="../media/image635.png"/><Relationship Id="rId58" Type="http://schemas.openxmlformats.org/officeDocument/2006/relationships/customXml" Target="../ink/ink639.xml"/><Relationship Id="rId74" Type="http://schemas.openxmlformats.org/officeDocument/2006/relationships/customXml" Target="../ink/ink647.xml"/><Relationship Id="rId79" Type="http://schemas.openxmlformats.org/officeDocument/2006/relationships/image" Target="../media/image648.png"/><Relationship Id="rId5" Type="http://schemas.openxmlformats.org/officeDocument/2006/relationships/image" Target="../media/image611.png"/><Relationship Id="rId19" Type="http://schemas.openxmlformats.org/officeDocument/2006/relationships/image" Target="../media/image618.png"/><Relationship Id="rId14" Type="http://schemas.openxmlformats.org/officeDocument/2006/relationships/customXml" Target="../ink/ink617.xml"/><Relationship Id="rId22" Type="http://schemas.openxmlformats.org/officeDocument/2006/relationships/customXml" Target="../ink/ink621.xml"/><Relationship Id="rId27" Type="http://schemas.openxmlformats.org/officeDocument/2006/relationships/image" Target="../media/image622.png"/><Relationship Id="rId30" Type="http://schemas.openxmlformats.org/officeDocument/2006/relationships/customXml" Target="../ink/ink625.xml"/><Relationship Id="rId35" Type="http://schemas.openxmlformats.org/officeDocument/2006/relationships/image" Target="../media/image626.png"/><Relationship Id="rId43" Type="http://schemas.openxmlformats.org/officeDocument/2006/relationships/image" Target="../media/image630.png"/><Relationship Id="rId48" Type="http://schemas.openxmlformats.org/officeDocument/2006/relationships/customXml" Target="../ink/ink634.xml"/><Relationship Id="rId56" Type="http://schemas.openxmlformats.org/officeDocument/2006/relationships/customXml" Target="../ink/ink638.xml"/><Relationship Id="rId64" Type="http://schemas.openxmlformats.org/officeDocument/2006/relationships/customXml" Target="../ink/ink642.xml"/><Relationship Id="rId69" Type="http://schemas.openxmlformats.org/officeDocument/2006/relationships/image" Target="../media/image643.png"/><Relationship Id="rId77" Type="http://schemas.openxmlformats.org/officeDocument/2006/relationships/image" Target="../media/image647.png"/><Relationship Id="rId8" Type="http://schemas.openxmlformats.org/officeDocument/2006/relationships/customXml" Target="../ink/ink614.xml"/><Relationship Id="rId51" Type="http://schemas.openxmlformats.org/officeDocument/2006/relationships/image" Target="../media/image634.png"/><Relationship Id="rId72" Type="http://schemas.openxmlformats.org/officeDocument/2006/relationships/customXml" Target="../ink/ink646.xml"/><Relationship Id="rId80" Type="http://schemas.openxmlformats.org/officeDocument/2006/relationships/customXml" Target="../ink/ink650.xml"/><Relationship Id="rId85" Type="http://schemas.openxmlformats.org/officeDocument/2006/relationships/image" Target="../media/image651.png"/><Relationship Id="rId3" Type="http://schemas.openxmlformats.org/officeDocument/2006/relationships/image" Target="../media/image610.png"/><Relationship Id="rId12" Type="http://schemas.openxmlformats.org/officeDocument/2006/relationships/customXml" Target="../ink/ink616.xml"/><Relationship Id="rId17" Type="http://schemas.openxmlformats.org/officeDocument/2006/relationships/image" Target="../media/image617.png"/><Relationship Id="rId25" Type="http://schemas.openxmlformats.org/officeDocument/2006/relationships/image" Target="../media/image621.png"/><Relationship Id="rId33" Type="http://schemas.openxmlformats.org/officeDocument/2006/relationships/image" Target="../media/image625.png"/><Relationship Id="rId38" Type="http://schemas.openxmlformats.org/officeDocument/2006/relationships/customXml" Target="../ink/ink629.xml"/><Relationship Id="rId46" Type="http://schemas.openxmlformats.org/officeDocument/2006/relationships/customXml" Target="../ink/ink633.xml"/><Relationship Id="rId59" Type="http://schemas.openxmlformats.org/officeDocument/2006/relationships/image" Target="../media/image638.png"/><Relationship Id="rId67" Type="http://schemas.openxmlformats.org/officeDocument/2006/relationships/image" Target="../media/image642.png"/><Relationship Id="rId20" Type="http://schemas.openxmlformats.org/officeDocument/2006/relationships/customXml" Target="../ink/ink620.xml"/><Relationship Id="rId41" Type="http://schemas.openxmlformats.org/officeDocument/2006/relationships/image" Target="../media/image629.png"/><Relationship Id="rId54" Type="http://schemas.openxmlformats.org/officeDocument/2006/relationships/customXml" Target="../ink/ink637.xml"/><Relationship Id="rId62" Type="http://schemas.openxmlformats.org/officeDocument/2006/relationships/customXml" Target="../ink/ink641.xml"/><Relationship Id="rId70" Type="http://schemas.openxmlformats.org/officeDocument/2006/relationships/customXml" Target="../ink/ink645.xml"/><Relationship Id="rId75" Type="http://schemas.openxmlformats.org/officeDocument/2006/relationships/image" Target="../media/image646.png"/><Relationship Id="rId83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3.xml"/><Relationship Id="rId15" Type="http://schemas.openxmlformats.org/officeDocument/2006/relationships/image" Target="../media/image616.png"/><Relationship Id="rId23" Type="http://schemas.openxmlformats.org/officeDocument/2006/relationships/image" Target="../media/image620.png"/><Relationship Id="rId28" Type="http://schemas.openxmlformats.org/officeDocument/2006/relationships/customXml" Target="../ink/ink624.xml"/><Relationship Id="rId36" Type="http://schemas.openxmlformats.org/officeDocument/2006/relationships/customXml" Target="../ink/ink628.xml"/><Relationship Id="rId49" Type="http://schemas.openxmlformats.org/officeDocument/2006/relationships/image" Target="../media/image633.png"/><Relationship Id="rId57" Type="http://schemas.openxmlformats.org/officeDocument/2006/relationships/image" Target="../media/image637.png"/><Relationship Id="rId10" Type="http://schemas.openxmlformats.org/officeDocument/2006/relationships/customXml" Target="../ink/ink615.xml"/><Relationship Id="rId31" Type="http://schemas.openxmlformats.org/officeDocument/2006/relationships/image" Target="../media/image624.png"/><Relationship Id="rId44" Type="http://schemas.openxmlformats.org/officeDocument/2006/relationships/customXml" Target="../ink/ink632.xml"/><Relationship Id="rId52" Type="http://schemas.openxmlformats.org/officeDocument/2006/relationships/customXml" Target="../ink/ink636.xml"/><Relationship Id="rId60" Type="http://schemas.openxmlformats.org/officeDocument/2006/relationships/customXml" Target="../ink/ink640.xml"/><Relationship Id="rId65" Type="http://schemas.openxmlformats.org/officeDocument/2006/relationships/image" Target="../media/image641.png"/><Relationship Id="rId73" Type="http://schemas.openxmlformats.org/officeDocument/2006/relationships/image" Target="../media/image645.png"/><Relationship Id="rId78" Type="http://schemas.openxmlformats.org/officeDocument/2006/relationships/customXml" Target="../ink/ink649.xml"/><Relationship Id="rId81" Type="http://schemas.openxmlformats.org/officeDocument/2006/relationships/image" Target="../media/image649.png"/><Relationship Id="rId4" Type="http://schemas.openxmlformats.org/officeDocument/2006/relationships/customXml" Target="../ink/ink612.xml"/><Relationship Id="rId9" Type="http://schemas.openxmlformats.org/officeDocument/2006/relationships/image" Target="../media/image613.png"/><Relationship Id="rId13" Type="http://schemas.openxmlformats.org/officeDocument/2006/relationships/image" Target="../media/image615.png"/><Relationship Id="rId18" Type="http://schemas.openxmlformats.org/officeDocument/2006/relationships/customXml" Target="../ink/ink619.xml"/><Relationship Id="rId39" Type="http://schemas.openxmlformats.org/officeDocument/2006/relationships/image" Target="../media/image628.png"/><Relationship Id="rId34" Type="http://schemas.openxmlformats.org/officeDocument/2006/relationships/customXml" Target="../ink/ink627.xml"/><Relationship Id="rId50" Type="http://schemas.openxmlformats.org/officeDocument/2006/relationships/customXml" Target="../ink/ink635.xml"/><Relationship Id="rId55" Type="http://schemas.openxmlformats.org/officeDocument/2006/relationships/image" Target="../media/image636.png"/><Relationship Id="rId76" Type="http://schemas.openxmlformats.org/officeDocument/2006/relationships/customXml" Target="../ink/ink648.xml"/><Relationship Id="rId7" Type="http://schemas.openxmlformats.org/officeDocument/2006/relationships/image" Target="../media/image612.png"/><Relationship Id="rId71" Type="http://schemas.openxmlformats.org/officeDocument/2006/relationships/image" Target="../media/image644.png"/><Relationship Id="rId2" Type="http://schemas.openxmlformats.org/officeDocument/2006/relationships/customXml" Target="../ink/ink611.xml"/><Relationship Id="rId29" Type="http://schemas.openxmlformats.org/officeDocument/2006/relationships/image" Target="../media/image623.png"/><Relationship Id="rId24" Type="http://schemas.openxmlformats.org/officeDocument/2006/relationships/customXml" Target="../ink/ink622.xml"/><Relationship Id="rId40" Type="http://schemas.openxmlformats.org/officeDocument/2006/relationships/customXml" Target="../ink/ink630.xml"/><Relationship Id="rId45" Type="http://schemas.openxmlformats.org/officeDocument/2006/relationships/image" Target="../media/image631.png"/><Relationship Id="rId66" Type="http://schemas.openxmlformats.org/officeDocument/2006/relationships/customXml" Target="../ink/ink643.xml"/><Relationship Id="rId61" Type="http://schemas.openxmlformats.org/officeDocument/2006/relationships/image" Target="../media/image639.png"/><Relationship Id="rId82" Type="http://schemas.openxmlformats.org/officeDocument/2006/relationships/customXml" Target="../ink/ink65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9.png"/><Relationship Id="rId21" Type="http://schemas.openxmlformats.org/officeDocument/2006/relationships/image" Target="../media/image661.png"/><Relationship Id="rId42" Type="http://schemas.openxmlformats.org/officeDocument/2006/relationships/customXml" Target="../ink/ink673.xml"/><Relationship Id="rId63" Type="http://schemas.openxmlformats.org/officeDocument/2006/relationships/image" Target="../media/image682.png"/><Relationship Id="rId84" Type="http://schemas.openxmlformats.org/officeDocument/2006/relationships/customXml" Target="../ink/ink694.xml"/><Relationship Id="rId138" Type="http://schemas.openxmlformats.org/officeDocument/2006/relationships/customXml" Target="../ink/ink721.xml"/><Relationship Id="rId159" Type="http://schemas.openxmlformats.org/officeDocument/2006/relationships/image" Target="../media/image730.png"/><Relationship Id="rId170" Type="http://schemas.openxmlformats.org/officeDocument/2006/relationships/customXml" Target="../ink/ink737.xml"/><Relationship Id="rId191" Type="http://schemas.openxmlformats.org/officeDocument/2006/relationships/image" Target="../media/image746.png"/><Relationship Id="rId107" Type="http://schemas.openxmlformats.org/officeDocument/2006/relationships/image" Target="../media/image704.png"/><Relationship Id="rId11" Type="http://schemas.openxmlformats.org/officeDocument/2006/relationships/image" Target="../media/image656.png"/><Relationship Id="rId32" Type="http://schemas.openxmlformats.org/officeDocument/2006/relationships/customXml" Target="../ink/ink668.xml"/><Relationship Id="rId53" Type="http://schemas.openxmlformats.org/officeDocument/2006/relationships/image" Target="../media/image677.png"/><Relationship Id="rId74" Type="http://schemas.openxmlformats.org/officeDocument/2006/relationships/customXml" Target="../ink/ink689.xml"/><Relationship Id="rId128" Type="http://schemas.openxmlformats.org/officeDocument/2006/relationships/customXml" Target="../ink/ink716.xml"/><Relationship Id="rId149" Type="http://schemas.openxmlformats.org/officeDocument/2006/relationships/image" Target="../media/image725.png"/><Relationship Id="rId5" Type="http://schemas.openxmlformats.org/officeDocument/2006/relationships/image" Target="../media/image653.png"/><Relationship Id="rId95" Type="http://schemas.openxmlformats.org/officeDocument/2006/relationships/image" Target="../media/image698.png"/><Relationship Id="rId160" Type="http://schemas.openxmlformats.org/officeDocument/2006/relationships/customXml" Target="../ink/ink732.xml"/><Relationship Id="rId181" Type="http://schemas.openxmlformats.org/officeDocument/2006/relationships/image" Target="../media/image741.png"/><Relationship Id="rId22" Type="http://schemas.openxmlformats.org/officeDocument/2006/relationships/customXml" Target="../ink/ink663.xml"/><Relationship Id="rId43" Type="http://schemas.openxmlformats.org/officeDocument/2006/relationships/image" Target="../media/image672.png"/><Relationship Id="rId64" Type="http://schemas.openxmlformats.org/officeDocument/2006/relationships/customXml" Target="../ink/ink684.xml"/><Relationship Id="rId118" Type="http://schemas.openxmlformats.org/officeDocument/2006/relationships/customXml" Target="../ink/ink711.xml"/><Relationship Id="rId139" Type="http://schemas.openxmlformats.org/officeDocument/2006/relationships/image" Target="../media/image720.png"/><Relationship Id="rId85" Type="http://schemas.openxmlformats.org/officeDocument/2006/relationships/image" Target="../media/image693.png"/><Relationship Id="rId150" Type="http://schemas.openxmlformats.org/officeDocument/2006/relationships/customXml" Target="../ink/ink727.xml"/><Relationship Id="rId171" Type="http://schemas.openxmlformats.org/officeDocument/2006/relationships/image" Target="../media/image736.png"/><Relationship Id="rId192" Type="http://schemas.openxmlformats.org/officeDocument/2006/relationships/customXml" Target="../ink/ink748.xml"/><Relationship Id="rId12" Type="http://schemas.openxmlformats.org/officeDocument/2006/relationships/customXml" Target="../ink/ink658.xml"/><Relationship Id="rId33" Type="http://schemas.openxmlformats.org/officeDocument/2006/relationships/image" Target="../media/image667.png"/><Relationship Id="rId108" Type="http://schemas.openxmlformats.org/officeDocument/2006/relationships/customXml" Target="../ink/ink706.xml"/><Relationship Id="rId129" Type="http://schemas.openxmlformats.org/officeDocument/2006/relationships/image" Target="../media/image715.png"/><Relationship Id="rId54" Type="http://schemas.openxmlformats.org/officeDocument/2006/relationships/customXml" Target="../ink/ink679.xml"/><Relationship Id="rId75" Type="http://schemas.openxmlformats.org/officeDocument/2006/relationships/image" Target="../media/image688.png"/><Relationship Id="rId96" Type="http://schemas.openxmlformats.org/officeDocument/2006/relationships/customXml" Target="../ink/ink700.xml"/><Relationship Id="rId140" Type="http://schemas.openxmlformats.org/officeDocument/2006/relationships/customXml" Target="../ink/ink722.xml"/><Relationship Id="rId161" Type="http://schemas.openxmlformats.org/officeDocument/2006/relationships/image" Target="../media/image731.png"/><Relationship Id="rId182" Type="http://schemas.openxmlformats.org/officeDocument/2006/relationships/customXml" Target="../ink/ink743.xml"/><Relationship Id="rId6" Type="http://schemas.openxmlformats.org/officeDocument/2006/relationships/customXml" Target="../ink/ink655.xml"/><Relationship Id="rId23" Type="http://schemas.openxmlformats.org/officeDocument/2006/relationships/image" Target="../media/image662.png"/><Relationship Id="rId119" Type="http://schemas.openxmlformats.org/officeDocument/2006/relationships/image" Target="../media/image710.png"/><Relationship Id="rId44" Type="http://schemas.openxmlformats.org/officeDocument/2006/relationships/customXml" Target="../ink/ink674.xml"/><Relationship Id="rId65" Type="http://schemas.openxmlformats.org/officeDocument/2006/relationships/image" Target="../media/image683.png"/><Relationship Id="rId86" Type="http://schemas.openxmlformats.org/officeDocument/2006/relationships/customXml" Target="../ink/ink695.xml"/><Relationship Id="rId130" Type="http://schemas.openxmlformats.org/officeDocument/2006/relationships/customXml" Target="../ink/ink717.xml"/><Relationship Id="rId151" Type="http://schemas.openxmlformats.org/officeDocument/2006/relationships/image" Target="../media/image726.png"/><Relationship Id="rId172" Type="http://schemas.openxmlformats.org/officeDocument/2006/relationships/customXml" Target="../ink/ink738.xml"/><Relationship Id="rId193" Type="http://schemas.openxmlformats.org/officeDocument/2006/relationships/image" Target="../media/image747.png"/><Relationship Id="rId13" Type="http://schemas.openxmlformats.org/officeDocument/2006/relationships/image" Target="../media/image657.png"/><Relationship Id="rId109" Type="http://schemas.openxmlformats.org/officeDocument/2006/relationships/image" Target="../media/image705.png"/><Relationship Id="rId34" Type="http://schemas.openxmlformats.org/officeDocument/2006/relationships/customXml" Target="../ink/ink669.xml"/><Relationship Id="rId55" Type="http://schemas.openxmlformats.org/officeDocument/2006/relationships/image" Target="../media/image678.png"/><Relationship Id="rId76" Type="http://schemas.openxmlformats.org/officeDocument/2006/relationships/customXml" Target="../ink/ink690.xml"/><Relationship Id="rId97" Type="http://schemas.openxmlformats.org/officeDocument/2006/relationships/image" Target="../media/image699.png"/><Relationship Id="rId120" Type="http://schemas.openxmlformats.org/officeDocument/2006/relationships/customXml" Target="../ink/ink712.xml"/><Relationship Id="rId141" Type="http://schemas.openxmlformats.org/officeDocument/2006/relationships/image" Target="../media/image721.png"/><Relationship Id="rId7" Type="http://schemas.openxmlformats.org/officeDocument/2006/relationships/image" Target="../media/image654.png"/><Relationship Id="rId71" Type="http://schemas.openxmlformats.org/officeDocument/2006/relationships/image" Target="../media/image686.png"/><Relationship Id="rId92" Type="http://schemas.openxmlformats.org/officeDocument/2006/relationships/customXml" Target="../ink/ink698.xml"/><Relationship Id="rId162" Type="http://schemas.openxmlformats.org/officeDocument/2006/relationships/customXml" Target="../ink/ink733.xml"/><Relationship Id="rId183" Type="http://schemas.openxmlformats.org/officeDocument/2006/relationships/image" Target="../media/image742.png"/><Relationship Id="rId2" Type="http://schemas.openxmlformats.org/officeDocument/2006/relationships/customXml" Target="../ink/ink653.xml"/><Relationship Id="rId29" Type="http://schemas.openxmlformats.org/officeDocument/2006/relationships/image" Target="../media/image665.png"/><Relationship Id="rId24" Type="http://schemas.openxmlformats.org/officeDocument/2006/relationships/customXml" Target="../ink/ink664.xml"/><Relationship Id="rId40" Type="http://schemas.openxmlformats.org/officeDocument/2006/relationships/customXml" Target="../ink/ink672.xml"/><Relationship Id="rId45" Type="http://schemas.openxmlformats.org/officeDocument/2006/relationships/image" Target="../media/image673.png"/><Relationship Id="rId66" Type="http://schemas.openxmlformats.org/officeDocument/2006/relationships/customXml" Target="../ink/ink685.xml"/><Relationship Id="rId87" Type="http://schemas.openxmlformats.org/officeDocument/2006/relationships/image" Target="../media/image694.png"/><Relationship Id="rId110" Type="http://schemas.openxmlformats.org/officeDocument/2006/relationships/customXml" Target="../ink/ink707.xml"/><Relationship Id="rId115" Type="http://schemas.openxmlformats.org/officeDocument/2006/relationships/image" Target="../media/image708.png"/><Relationship Id="rId131" Type="http://schemas.openxmlformats.org/officeDocument/2006/relationships/image" Target="../media/image716.png"/><Relationship Id="rId136" Type="http://schemas.openxmlformats.org/officeDocument/2006/relationships/customXml" Target="../ink/ink720.xml"/><Relationship Id="rId157" Type="http://schemas.openxmlformats.org/officeDocument/2006/relationships/image" Target="../media/image729.png"/><Relationship Id="rId178" Type="http://schemas.openxmlformats.org/officeDocument/2006/relationships/customXml" Target="../ink/ink741.xml"/><Relationship Id="rId61" Type="http://schemas.openxmlformats.org/officeDocument/2006/relationships/image" Target="../media/image681.png"/><Relationship Id="rId82" Type="http://schemas.openxmlformats.org/officeDocument/2006/relationships/customXml" Target="../ink/ink693.xml"/><Relationship Id="rId152" Type="http://schemas.openxmlformats.org/officeDocument/2006/relationships/customXml" Target="../ink/ink728.xml"/><Relationship Id="rId173" Type="http://schemas.openxmlformats.org/officeDocument/2006/relationships/image" Target="../media/image737.png"/><Relationship Id="rId194" Type="http://schemas.openxmlformats.org/officeDocument/2006/relationships/customXml" Target="../ink/ink749.xml"/><Relationship Id="rId19" Type="http://schemas.openxmlformats.org/officeDocument/2006/relationships/image" Target="../media/image660.png"/><Relationship Id="rId14" Type="http://schemas.openxmlformats.org/officeDocument/2006/relationships/customXml" Target="../ink/ink659.xml"/><Relationship Id="rId30" Type="http://schemas.openxmlformats.org/officeDocument/2006/relationships/customXml" Target="../ink/ink667.xml"/><Relationship Id="rId35" Type="http://schemas.openxmlformats.org/officeDocument/2006/relationships/image" Target="../media/image668.png"/><Relationship Id="rId56" Type="http://schemas.openxmlformats.org/officeDocument/2006/relationships/customXml" Target="../ink/ink680.xml"/><Relationship Id="rId77" Type="http://schemas.openxmlformats.org/officeDocument/2006/relationships/image" Target="../media/image689.png"/><Relationship Id="rId100" Type="http://schemas.openxmlformats.org/officeDocument/2006/relationships/customXml" Target="../ink/ink702.xml"/><Relationship Id="rId105" Type="http://schemas.openxmlformats.org/officeDocument/2006/relationships/image" Target="../media/image703.png"/><Relationship Id="rId126" Type="http://schemas.openxmlformats.org/officeDocument/2006/relationships/customXml" Target="../ink/ink715.xml"/><Relationship Id="rId147" Type="http://schemas.openxmlformats.org/officeDocument/2006/relationships/image" Target="../media/image724.png"/><Relationship Id="rId168" Type="http://schemas.openxmlformats.org/officeDocument/2006/relationships/customXml" Target="../ink/ink736.xml"/><Relationship Id="rId8" Type="http://schemas.openxmlformats.org/officeDocument/2006/relationships/customXml" Target="../ink/ink656.xml"/><Relationship Id="rId51" Type="http://schemas.openxmlformats.org/officeDocument/2006/relationships/image" Target="../media/image676.png"/><Relationship Id="rId72" Type="http://schemas.openxmlformats.org/officeDocument/2006/relationships/customXml" Target="../ink/ink688.xml"/><Relationship Id="rId93" Type="http://schemas.openxmlformats.org/officeDocument/2006/relationships/image" Target="../media/image697.png"/><Relationship Id="rId98" Type="http://schemas.openxmlformats.org/officeDocument/2006/relationships/customXml" Target="../ink/ink701.xml"/><Relationship Id="rId121" Type="http://schemas.openxmlformats.org/officeDocument/2006/relationships/image" Target="../media/image711.png"/><Relationship Id="rId142" Type="http://schemas.openxmlformats.org/officeDocument/2006/relationships/customXml" Target="../ink/ink723.xml"/><Relationship Id="rId163" Type="http://schemas.openxmlformats.org/officeDocument/2006/relationships/image" Target="../media/image732.png"/><Relationship Id="rId184" Type="http://schemas.openxmlformats.org/officeDocument/2006/relationships/customXml" Target="../ink/ink744.xml"/><Relationship Id="rId189" Type="http://schemas.openxmlformats.org/officeDocument/2006/relationships/image" Target="../media/image745.png"/><Relationship Id="rId3" Type="http://schemas.openxmlformats.org/officeDocument/2006/relationships/image" Target="../media/image652.png"/><Relationship Id="rId25" Type="http://schemas.openxmlformats.org/officeDocument/2006/relationships/image" Target="../media/image663.png"/><Relationship Id="rId46" Type="http://schemas.openxmlformats.org/officeDocument/2006/relationships/customXml" Target="../ink/ink675.xml"/><Relationship Id="rId67" Type="http://schemas.openxmlformats.org/officeDocument/2006/relationships/image" Target="../media/image684.png"/><Relationship Id="rId116" Type="http://schemas.openxmlformats.org/officeDocument/2006/relationships/customXml" Target="../ink/ink710.xml"/><Relationship Id="rId137" Type="http://schemas.openxmlformats.org/officeDocument/2006/relationships/image" Target="../media/image719.png"/><Relationship Id="rId158" Type="http://schemas.openxmlformats.org/officeDocument/2006/relationships/customXml" Target="../ink/ink731.xml"/><Relationship Id="rId20" Type="http://schemas.openxmlformats.org/officeDocument/2006/relationships/customXml" Target="../ink/ink662.xml"/><Relationship Id="rId41" Type="http://schemas.openxmlformats.org/officeDocument/2006/relationships/image" Target="../media/image671.png"/><Relationship Id="rId62" Type="http://schemas.openxmlformats.org/officeDocument/2006/relationships/customXml" Target="../ink/ink683.xml"/><Relationship Id="rId83" Type="http://schemas.openxmlformats.org/officeDocument/2006/relationships/image" Target="../media/image692.png"/><Relationship Id="rId88" Type="http://schemas.openxmlformats.org/officeDocument/2006/relationships/customXml" Target="../ink/ink696.xml"/><Relationship Id="rId111" Type="http://schemas.openxmlformats.org/officeDocument/2006/relationships/image" Target="../media/image706.png"/><Relationship Id="rId132" Type="http://schemas.openxmlformats.org/officeDocument/2006/relationships/customXml" Target="../ink/ink718.xml"/><Relationship Id="rId153" Type="http://schemas.openxmlformats.org/officeDocument/2006/relationships/image" Target="../media/image727.png"/><Relationship Id="rId174" Type="http://schemas.openxmlformats.org/officeDocument/2006/relationships/customXml" Target="../ink/ink739.xml"/><Relationship Id="rId179" Type="http://schemas.openxmlformats.org/officeDocument/2006/relationships/image" Target="../media/image740.png"/><Relationship Id="rId195" Type="http://schemas.openxmlformats.org/officeDocument/2006/relationships/image" Target="../media/image748.png"/><Relationship Id="rId190" Type="http://schemas.openxmlformats.org/officeDocument/2006/relationships/customXml" Target="../ink/ink747.xml"/><Relationship Id="rId15" Type="http://schemas.openxmlformats.org/officeDocument/2006/relationships/image" Target="../media/image658.png"/><Relationship Id="rId36" Type="http://schemas.openxmlformats.org/officeDocument/2006/relationships/customXml" Target="../ink/ink670.xml"/><Relationship Id="rId57" Type="http://schemas.openxmlformats.org/officeDocument/2006/relationships/image" Target="../media/image679.png"/><Relationship Id="rId106" Type="http://schemas.openxmlformats.org/officeDocument/2006/relationships/customXml" Target="../ink/ink705.xml"/><Relationship Id="rId127" Type="http://schemas.openxmlformats.org/officeDocument/2006/relationships/image" Target="../media/image714.png"/><Relationship Id="rId10" Type="http://schemas.openxmlformats.org/officeDocument/2006/relationships/customXml" Target="../ink/ink657.xml"/><Relationship Id="rId31" Type="http://schemas.openxmlformats.org/officeDocument/2006/relationships/image" Target="../media/image666.png"/><Relationship Id="rId52" Type="http://schemas.openxmlformats.org/officeDocument/2006/relationships/customXml" Target="../ink/ink678.xml"/><Relationship Id="rId73" Type="http://schemas.openxmlformats.org/officeDocument/2006/relationships/image" Target="../media/image687.png"/><Relationship Id="rId78" Type="http://schemas.openxmlformats.org/officeDocument/2006/relationships/customXml" Target="../ink/ink691.xml"/><Relationship Id="rId94" Type="http://schemas.openxmlformats.org/officeDocument/2006/relationships/customXml" Target="../ink/ink699.xml"/><Relationship Id="rId99" Type="http://schemas.openxmlformats.org/officeDocument/2006/relationships/image" Target="../media/image700.png"/><Relationship Id="rId101" Type="http://schemas.openxmlformats.org/officeDocument/2006/relationships/image" Target="../media/image701.png"/><Relationship Id="rId122" Type="http://schemas.openxmlformats.org/officeDocument/2006/relationships/customXml" Target="../ink/ink713.xml"/><Relationship Id="rId143" Type="http://schemas.openxmlformats.org/officeDocument/2006/relationships/image" Target="../media/image722.png"/><Relationship Id="rId148" Type="http://schemas.openxmlformats.org/officeDocument/2006/relationships/customXml" Target="../ink/ink726.xml"/><Relationship Id="rId164" Type="http://schemas.openxmlformats.org/officeDocument/2006/relationships/customXml" Target="../ink/ink734.xml"/><Relationship Id="rId169" Type="http://schemas.openxmlformats.org/officeDocument/2006/relationships/image" Target="../media/image735.png"/><Relationship Id="rId185" Type="http://schemas.openxmlformats.org/officeDocument/2006/relationships/image" Target="../media/image743.png"/><Relationship Id="rId4" Type="http://schemas.openxmlformats.org/officeDocument/2006/relationships/customXml" Target="../ink/ink654.xml"/><Relationship Id="rId9" Type="http://schemas.openxmlformats.org/officeDocument/2006/relationships/image" Target="../media/image655.png"/><Relationship Id="rId180" Type="http://schemas.openxmlformats.org/officeDocument/2006/relationships/customXml" Target="../ink/ink742.xml"/><Relationship Id="rId26" Type="http://schemas.openxmlformats.org/officeDocument/2006/relationships/customXml" Target="../ink/ink665.xml"/><Relationship Id="rId47" Type="http://schemas.openxmlformats.org/officeDocument/2006/relationships/image" Target="../media/image674.png"/><Relationship Id="rId68" Type="http://schemas.openxmlformats.org/officeDocument/2006/relationships/customXml" Target="../ink/ink686.xml"/><Relationship Id="rId89" Type="http://schemas.openxmlformats.org/officeDocument/2006/relationships/image" Target="../media/image695.png"/><Relationship Id="rId112" Type="http://schemas.openxmlformats.org/officeDocument/2006/relationships/customXml" Target="../ink/ink708.xml"/><Relationship Id="rId133" Type="http://schemas.openxmlformats.org/officeDocument/2006/relationships/image" Target="../media/image717.png"/><Relationship Id="rId154" Type="http://schemas.openxmlformats.org/officeDocument/2006/relationships/customXml" Target="../ink/ink729.xml"/><Relationship Id="rId175" Type="http://schemas.openxmlformats.org/officeDocument/2006/relationships/image" Target="../media/image738.png"/><Relationship Id="rId196" Type="http://schemas.openxmlformats.org/officeDocument/2006/relationships/customXml" Target="../ink/ink750.xml"/><Relationship Id="rId16" Type="http://schemas.openxmlformats.org/officeDocument/2006/relationships/customXml" Target="../ink/ink660.xml"/><Relationship Id="rId37" Type="http://schemas.openxmlformats.org/officeDocument/2006/relationships/image" Target="../media/image669.png"/><Relationship Id="rId58" Type="http://schemas.openxmlformats.org/officeDocument/2006/relationships/customXml" Target="../ink/ink681.xml"/><Relationship Id="rId79" Type="http://schemas.openxmlformats.org/officeDocument/2006/relationships/image" Target="../media/image690.png"/><Relationship Id="rId102" Type="http://schemas.openxmlformats.org/officeDocument/2006/relationships/customXml" Target="../ink/ink703.xml"/><Relationship Id="rId123" Type="http://schemas.openxmlformats.org/officeDocument/2006/relationships/image" Target="../media/image712.png"/><Relationship Id="rId144" Type="http://schemas.openxmlformats.org/officeDocument/2006/relationships/customXml" Target="../ink/ink724.xml"/><Relationship Id="rId90" Type="http://schemas.openxmlformats.org/officeDocument/2006/relationships/customXml" Target="../ink/ink697.xml"/><Relationship Id="rId165" Type="http://schemas.openxmlformats.org/officeDocument/2006/relationships/image" Target="../media/image733.png"/><Relationship Id="rId186" Type="http://schemas.openxmlformats.org/officeDocument/2006/relationships/customXml" Target="../ink/ink745.xml"/><Relationship Id="rId27" Type="http://schemas.openxmlformats.org/officeDocument/2006/relationships/image" Target="../media/image664.png"/><Relationship Id="rId48" Type="http://schemas.openxmlformats.org/officeDocument/2006/relationships/customXml" Target="../ink/ink676.xml"/><Relationship Id="rId69" Type="http://schemas.openxmlformats.org/officeDocument/2006/relationships/image" Target="../media/image685.png"/><Relationship Id="rId113" Type="http://schemas.openxmlformats.org/officeDocument/2006/relationships/image" Target="../media/image707.png"/><Relationship Id="rId134" Type="http://schemas.openxmlformats.org/officeDocument/2006/relationships/customXml" Target="../ink/ink719.xml"/><Relationship Id="rId80" Type="http://schemas.openxmlformats.org/officeDocument/2006/relationships/customXml" Target="../ink/ink692.xml"/><Relationship Id="rId155" Type="http://schemas.openxmlformats.org/officeDocument/2006/relationships/image" Target="../media/image728.png"/><Relationship Id="rId176" Type="http://schemas.openxmlformats.org/officeDocument/2006/relationships/customXml" Target="../ink/ink740.xml"/><Relationship Id="rId197" Type="http://schemas.openxmlformats.org/officeDocument/2006/relationships/image" Target="../media/image749.png"/><Relationship Id="rId17" Type="http://schemas.openxmlformats.org/officeDocument/2006/relationships/image" Target="../media/image659.png"/><Relationship Id="rId38" Type="http://schemas.openxmlformats.org/officeDocument/2006/relationships/customXml" Target="../ink/ink671.xml"/><Relationship Id="rId59" Type="http://schemas.openxmlformats.org/officeDocument/2006/relationships/image" Target="../media/image680.png"/><Relationship Id="rId103" Type="http://schemas.openxmlformats.org/officeDocument/2006/relationships/image" Target="../media/image702.png"/><Relationship Id="rId124" Type="http://schemas.openxmlformats.org/officeDocument/2006/relationships/customXml" Target="../ink/ink714.xml"/><Relationship Id="rId70" Type="http://schemas.openxmlformats.org/officeDocument/2006/relationships/customXml" Target="../ink/ink687.xml"/><Relationship Id="rId91" Type="http://schemas.openxmlformats.org/officeDocument/2006/relationships/image" Target="../media/image696.png"/><Relationship Id="rId145" Type="http://schemas.openxmlformats.org/officeDocument/2006/relationships/image" Target="../media/image723.png"/><Relationship Id="rId166" Type="http://schemas.openxmlformats.org/officeDocument/2006/relationships/customXml" Target="../ink/ink735.xml"/><Relationship Id="rId187" Type="http://schemas.openxmlformats.org/officeDocument/2006/relationships/image" Target="../media/image74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66.xml"/><Relationship Id="rId49" Type="http://schemas.openxmlformats.org/officeDocument/2006/relationships/image" Target="../media/image675.png"/><Relationship Id="rId114" Type="http://schemas.openxmlformats.org/officeDocument/2006/relationships/customXml" Target="../ink/ink709.xml"/><Relationship Id="rId60" Type="http://schemas.openxmlformats.org/officeDocument/2006/relationships/customXml" Target="../ink/ink682.xml"/><Relationship Id="rId81" Type="http://schemas.openxmlformats.org/officeDocument/2006/relationships/image" Target="../media/image691.png"/><Relationship Id="rId135" Type="http://schemas.openxmlformats.org/officeDocument/2006/relationships/image" Target="../media/image718.png"/><Relationship Id="rId156" Type="http://schemas.openxmlformats.org/officeDocument/2006/relationships/customXml" Target="../ink/ink730.xml"/><Relationship Id="rId177" Type="http://schemas.openxmlformats.org/officeDocument/2006/relationships/image" Target="../media/image739.png"/><Relationship Id="rId18" Type="http://schemas.openxmlformats.org/officeDocument/2006/relationships/customXml" Target="../ink/ink661.xml"/><Relationship Id="rId39" Type="http://schemas.openxmlformats.org/officeDocument/2006/relationships/image" Target="../media/image670.png"/><Relationship Id="rId50" Type="http://schemas.openxmlformats.org/officeDocument/2006/relationships/customXml" Target="../ink/ink677.xml"/><Relationship Id="rId104" Type="http://schemas.openxmlformats.org/officeDocument/2006/relationships/customXml" Target="../ink/ink704.xml"/><Relationship Id="rId125" Type="http://schemas.openxmlformats.org/officeDocument/2006/relationships/image" Target="../media/image713.png"/><Relationship Id="rId146" Type="http://schemas.openxmlformats.org/officeDocument/2006/relationships/customXml" Target="../ink/ink725.xml"/><Relationship Id="rId167" Type="http://schemas.openxmlformats.org/officeDocument/2006/relationships/image" Target="../media/image734.png"/><Relationship Id="rId188" Type="http://schemas.openxmlformats.org/officeDocument/2006/relationships/customXml" Target="../ink/ink746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3.xml"/><Relationship Id="rId117" Type="http://schemas.openxmlformats.org/officeDocument/2006/relationships/image" Target="../media/image807.png"/><Relationship Id="rId21" Type="http://schemas.openxmlformats.org/officeDocument/2006/relationships/image" Target="../media/image759.png"/><Relationship Id="rId42" Type="http://schemas.openxmlformats.org/officeDocument/2006/relationships/customXml" Target="../ink/ink771.xml"/><Relationship Id="rId47" Type="http://schemas.openxmlformats.org/officeDocument/2006/relationships/image" Target="../media/image772.png"/><Relationship Id="rId63" Type="http://schemas.openxmlformats.org/officeDocument/2006/relationships/image" Target="../media/image780.png"/><Relationship Id="rId68" Type="http://schemas.openxmlformats.org/officeDocument/2006/relationships/customXml" Target="../ink/ink784.xml"/><Relationship Id="rId84" Type="http://schemas.openxmlformats.org/officeDocument/2006/relationships/customXml" Target="../ink/ink792.xml"/><Relationship Id="rId89" Type="http://schemas.openxmlformats.org/officeDocument/2006/relationships/image" Target="../media/image793.png"/><Relationship Id="rId112" Type="http://schemas.openxmlformats.org/officeDocument/2006/relationships/customXml" Target="../ink/ink806.xml"/><Relationship Id="rId16" Type="http://schemas.openxmlformats.org/officeDocument/2006/relationships/customXml" Target="../ink/ink758.xml"/><Relationship Id="rId107" Type="http://schemas.openxmlformats.org/officeDocument/2006/relationships/image" Target="../media/image802.png"/><Relationship Id="rId11" Type="http://schemas.openxmlformats.org/officeDocument/2006/relationships/image" Target="../media/image754.png"/><Relationship Id="rId32" Type="http://schemas.openxmlformats.org/officeDocument/2006/relationships/customXml" Target="../ink/ink766.xml"/><Relationship Id="rId37" Type="http://schemas.openxmlformats.org/officeDocument/2006/relationships/image" Target="../media/image767.png"/><Relationship Id="rId53" Type="http://schemas.openxmlformats.org/officeDocument/2006/relationships/image" Target="../media/image775.png"/><Relationship Id="rId58" Type="http://schemas.openxmlformats.org/officeDocument/2006/relationships/customXml" Target="../ink/ink779.xml"/><Relationship Id="rId74" Type="http://schemas.openxmlformats.org/officeDocument/2006/relationships/customXml" Target="../ink/ink787.xml"/><Relationship Id="rId79" Type="http://schemas.openxmlformats.org/officeDocument/2006/relationships/image" Target="../media/image788.png"/><Relationship Id="rId102" Type="http://schemas.openxmlformats.org/officeDocument/2006/relationships/customXml" Target="../ink/ink801.xml"/><Relationship Id="rId5" Type="http://schemas.openxmlformats.org/officeDocument/2006/relationships/image" Target="../media/image751.png"/><Relationship Id="rId90" Type="http://schemas.openxmlformats.org/officeDocument/2006/relationships/customXml" Target="../ink/ink795.xml"/><Relationship Id="rId95" Type="http://schemas.openxmlformats.org/officeDocument/2006/relationships/image" Target="../media/image796.png"/><Relationship Id="rId22" Type="http://schemas.openxmlformats.org/officeDocument/2006/relationships/customXml" Target="../ink/ink761.xml"/><Relationship Id="rId27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customXml" Target="../ink/ink774.xml"/><Relationship Id="rId64" Type="http://schemas.openxmlformats.org/officeDocument/2006/relationships/customXml" Target="../ink/ink782.xml"/><Relationship Id="rId69" Type="http://schemas.openxmlformats.org/officeDocument/2006/relationships/image" Target="../media/image783.png"/><Relationship Id="rId113" Type="http://schemas.openxmlformats.org/officeDocument/2006/relationships/image" Target="../media/image805.png"/><Relationship Id="rId118" Type="http://schemas.openxmlformats.org/officeDocument/2006/relationships/customXml" Target="../ink/ink809.xml"/><Relationship Id="rId80" Type="http://schemas.openxmlformats.org/officeDocument/2006/relationships/customXml" Target="../ink/ink790.xml"/><Relationship Id="rId85" Type="http://schemas.openxmlformats.org/officeDocument/2006/relationships/image" Target="../media/image791.png"/><Relationship Id="rId12" Type="http://schemas.openxmlformats.org/officeDocument/2006/relationships/customXml" Target="../ink/ink756.xml"/><Relationship Id="rId17" Type="http://schemas.openxmlformats.org/officeDocument/2006/relationships/image" Target="../media/image757.png"/><Relationship Id="rId33" Type="http://schemas.openxmlformats.org/officeDocument/2006/relationships/image" Target="../media/image765.png"/><Relationship Id="rId38" Type="http://schemas.openxmlformats.org/officeDocument/2006/relationships/customXml" Target="../ink/ink769.xml"/><Relationship Id="rId59" Type="http://schemas.openxmlformats.org/officeDocument/2006/relationships/image" Target="../media/image778.png"/><Relationship Id="rId103" Type="http://schemas.openxmlformats.org/officeDocument/2006/relationships/image" Target="../media/image800.png"/><Relationship Id="rId108" Type="http://schemas.openxmlformats.org/officeDocument/2006/relationships/customXml" Target="../ink/ink804.xml"/><Relationship Id="rId54" Type="http://schemas.openxmlformats.org/officeDocument/2006/relationships/customXml" Target="../ink/ink777.xml"/><Relationship Id="rId70" Type="http://schemas.openxmlformats.org/officeDocument/2006/relationships/customXml" Target="../ink/ink785.xml"/><Relationship Id="rId75" Type="http://schemas.openxmlformats.org/officeDocument/2006/relationships/image" Target="../media/image786.png"/><Relationship Id="rId91" Type="http://schemas.openxmlformats.org/officeDocument/2006/relationships/image" Target="../media/image794.png"/><Relationship Id="rId96" Type="http://schemas.openxmlformats.org/officeDocument/2006/relationships/customXml" Target="../ink/ink7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3.xml"/><Relationship Id="rId23" Type="http://schemas.openxmlformats.org/officeDocument/2006/relationships/image" Target="../media/image760.png"/><Relationship Id="rId28" Type="http://schemas.openxmlformats.org/officeDocument/2006/relationships/customXml" Target="../ink/ink764.xml"/><Relationship Id="rId49" Type="http://schemas.openxmlformats.org/officeDocument/2006/relationships/image" Target="../media/image773.png"/><Relationship Id="rId114" Type="http://schemas.openxmlformats.org/officeDocument/2006/relationships/customXml" Target="../ink/ink807.xml"/><Relationship Id="rId119" Type="http://schemas.openxmlformats.org/officeDocument/2006/relationships/image" Target="../media/image808.png"/><Relationship Id="rId10" Type="http://schemas.openxmlformats.org/officeDocument/2006/relationships/customXml" Target="../ink/ink755.xml"/><Relationship Id="rId31" Type="http://schemas.openxmlformats.org/officeDocument/2006/relationships/image" Target="../media/image764.png"/><Relationship Id="rId44" Type="http://schemas.openxmlformats.org/officeDocument/2006/relationships/customXml" Target="../ink/ink772.xml"/><Relationship Id="rId52" Type="http://schemas.openxmlformats.org/officeDocument/2006/relationships/customXml" Target="../ink/ink776.xml"/><Relationship Id="rId60" Type="http://schemas.openxmlformats.org/officeDocument/2006/relationships/customXml" Target="../ink/ink780.xml"/><Relationship Id="rId65" Type="http://schemas.openxmlformats.org/officeDocument/2006/relationships/image" Target="../media/image781.png"/><Relationship Id="rId73" Type="http://schemas.openxmlformats.org/officeDocument/2006/relationships/image" Target="../media/image785.png"/><Relationship Id="rId78" Type="http://schemas.openxmlformats.org/officeDocument/2006/relationships/customXml" Target="../ink/ink789.xml"/><Relationship Id="rId81" Type="http://schemas.openxmlformats.org/officeDocument/2006/relationships/image" Target="../media/image789.png"/><Relationship Id="rId86" Type="http://schemas.openxmlformats.org/officeDocument/2006/relationships/customXml" Target="../ink/ink793.xml"/><Relationship Id="rId94" Type="http://schemas.openxmlformats.org/officeDocument/2006/relationships/customXml" Target="../ink/ink797.xml"/><Relationship Id="rId99" Type="http://schemas.openxmlformats.org/officeDocument/2006/relationships/image" Target="../media/image798.png"/><Relationship Id="rId101" Type="http://schemas.openxmlformats.org/officeDocument/2006/relationships/image" Target="../media/image799.png"/><Relationship Id="rId4" Type="http://schemas.openxmlformats.org/officeDocument/2006/relationships/customXml" Target="../ink/ink752.xml"/><Relationship Id="rId9" Type="http://schemas.openxmlformats.org/officeDocument/2006/relationships/image" Target="../media/image753.png"/><Relationship Id="rId13" Type="http://schemas.openxmlformats.org/officeDocument/2006/relationships/image" Target="../media/image755.png"/><Relationship Id="rId18" Type="http://schemas.openxmlformats.org/officeDocument/2006/relationships/customXml" Target="../ink/ink759.xml"/><Relationship Id="rId39" Type="http://schemas.openxmlformats.org/officeDocument/2006/relationships/image" Target="../media/image768.png"/><Relationship Id="rId109" Type="http://schemas.openxmlformats.org/officeDocument/2006/relationships/image" Target="../media/image803.png"/><Relationship Id="rId34" Type="http://schemas.openxmlformats.org/officeDocument/2006/relationships/customXml" Target="../ink/ink767.xml"/><Relationship Id="rId50" Type="http://schemas.openxmlformats.org/officeDocument/2006/relationships/customXml" Target="../ink/ink775.xml"/><Relationship Id="rId55" Type="http://schemas.openxmlformats.org/officeDocument/2006/relationships/image" Target="../media/image776.png"/><Relationship Id="rId76" Type="http://schemas.openxmlformats.org/officeDocument/2006/relationships/customXml" Target="../ink/ink788.xml"/><Relationship Id="rId97" Type="http://schemas.openxmlformats.org/officeDocument/2006/relationships/image" Target="../media/image797.png"/><Relationship Id="rId104" Type="http://schemas.openxmlformats.org/officeDocument/2006/relationships/customXml" Target="../ink/ink802.xml"/><Relationship Id="rId7" Type="http://schemas.openxmlformats.org/officeDocument/2006/relationships/image" Target="../media/image752.png"/><Relationship Id="rId71" Type="http://schemas.openxmlformats.org/officeDocument/2006/relationships/image" Target="../media/image784.png"/><Relationship Id="rId92" Type="http://schemas.openxmlformats.org/officeDocument/2006/relationships/customXml" Target="../ink/ink796.xml"/><Relationship Id="rId2" Type="http://schemas.openxmlformats.org/officeDocument/2006/relationships/customXml" Target="../ink/ink751.xml"/><Relationship Id="rId29" Type="http://schemas.openxmlformats.org/officeDocument/2006/relationships/image" Target="../media/image763.png"/><Relationship Id="rId24" Type="http://schemas.openxmlformats.org/officeDocument/2006/relationships/customXml" Target="../ink/ink762.xml"/><Relationship Id="rId40" Type="http://schemas.openxmlformats.org/officeDocument/2006/relationships/customXml" Target="../ink/ink770.xml"/><Relationship Id="rId45" Type="http://schemas.openxmlformats.org/officeDocument/2006/relationships/image" Target="../media/image771.png"/><Relationship Id="rId66" Type="http://schemas.openxmlformats.org/officeDocument/2006/relationships/customXml" Target="../ink/ink783.xml"/><Relationship Id="rId87" Type="http://schemas.openxmlformats.org/officeDocument/2006/relationships/image" Target="../media/image792.png"/><Relationship Id="rId110" Type="http://schemas.openxmlformats.org/officeDocument/2006/relationships/customXml" Target="../ink/ink805.xml"/><Relationship Id="rId115" Type="http://schemas.openxmlformats.org/officeDocument/2006/relationships/image" Target="../media/image806.png"/><Relationship Id="rId61" Type="http://schemas.openxmlformats.org/officeDocument/2006/relationships/image" Target="../media/image779.png"/><Relationship Id="rId82" Type="http://schemas.openxmlformats.org/officeDocument/2006/relationships/customXml" Target="../ink/ink791.xml"/><Relationship Id="rId19" Type="http://schemas.openxmlformats.org/officeDocument/2006/relationships/image" Target="../media/image758.png"/><Relationship Id="rId14" Type="http://schemas.openxmlformats.org/officeDocument/2006/relationships/customXml" Target="../ink/ink757.xml"/><Relationship Id="rId30" Type="http://schemas.openxmlformats.org/officeDocument/2006/relationships/customXml" Target="../ink/ink765.xml"/><Relationship Id="rId35" Type="http://schemas.openxmlformats.org/officeDocument/2006/relationships/image" Target="../media/image766.png"/><Relationship Id="rId56" Type="http://schemas.openxmlformats.org/officeDocument/2006/relationships/customXml" Target="../ink/ink778.xml"/><Relationship Id="rId77" Type="http://schemas.openxmlformats.org/officeDocument/2006/relationships/image" Target="../media/image787.png"/><Relationship Id="rId100" Type="http://schemas.openxmlformats.org/officeDocument/2006/relationships/customXml" Target="../ink/ink800.xml"/><Relationship Id="rId105" Type="http://schemas.openxmlformats.org/officeDocument/2006/relationships/image" Target="../media/image801.png"/><Relationship Id="rId8" Type="http://schemas.openxmlformats.org/officeDocument/2006/relationships/customXml" Target="../ink/ink754.xml"/><Relationship Id="rId51" Type="http://schemas.openxmlformats.org/officeDocument/2006/relationships/image" Target="../media/image774.png"/><Relationship Id="rId72" Type="http://schemas.openxmlformats.org/officeDocument/2006/relationships/customXml" Target="../ink/ink786.xml"/><Relationship Id="rId93" Type="http://schemas.openxmlformats.org/officeDocument/2006/relationships/image" Target="../media/image795.png"/><Relationship Id="rId98" Type="http://schemas.openxmlformats.org/officeDocument/2006/relationships/customXml" Target="../ink/ink799.xml"/><Relationship Id="rId3" Type="http://schemas.openxmlformats.org/officeDocument/2006/relationships/image" Target="../media/image750.png"/><Relationship Id="rId25" Type="http://schemas.openxmlformats.org/officeDocument/2006/relationships/image" Target="../media/image761.png"/><Relationship Id="rId46" Type="http://schemas.openxmlformats.org/officeDocument/2006/relationships/customXml" Target="../ink/ink773.xml"/><Relationship Id="rId67" Type="http://schemas.openxmlformats.org/officeDocument/2006/relationships/image" Target="../media/image782.png"/><Relationship Id="rId116" Type="http://schemas.openxmlformats.org/officeDocument/2006/relationships/customXml" Target="../ink/ink808.xml"/><Relationship Id="rId20" Type="http://schemas.openxmlformats.org/officeDocument/2006/relationships/customXml" Target="../ink/ink760.xml"/><Relationship Id="rId41" Type="http://schemas.openxmlformats.org/officeDocument/2006/relationships/image" Target="../media/image769.png"/><Relationship Id="rId62" Type="http://schemas.openxmlformats.org/officeDocument/2006/relationships/customXml" Target="../ink/ink781.xml"/><Relationship Id="rId83" Type="http://schemas.openxmlformats.org/officeDocument/2006/relationships/image" Target="../media/image790.png"/><Relationship Id="rId88" Type="http://schemas.openxmlformats.org/officeDocument/2006/relationships/customXml" Target="../ink/ink794.xml"/><Relationship Id="rId111" Type="http://schemas.openxmlformats.org/officeDocument/2006/relationships/image" Target="../media/image804.png"/><Relationship Id="rId15" Type="http://schemas.openxmlformats.org/officeDocument/2006/relationships/image" Target="../media/image756.png"/><Relationship Id="rId36" Type="http://schemas.openxmlformats.org/officeDocument/2006/relationships/customXml" Target="../ink/ink768.xml"/><Relationship Id="rId57" Type="http://schemas.openxmlformats.org/officeDocument/2006/relationships/image" Target="../media/image777.png"/><Relationship Id="rId106" Type="http://schemas.openxmlformats.org/officeDocument/2006/relationships/customXml" Target="../ink/ink80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6.png"/><Relationship Id="rId21" Type="http://schemas.openxmlformats.org/officeDocument/2006/relationships/image" Target="../media/image818.png"/><Relationship Id="rId42" Type="http://schemas.openxmlformats.org/officeDocument/2006/relationships/customXml" Target="../ink/ink830.xml"/><Relationship Id="rId63" Type="http://schemas.openxmlformats.org/officeDocument/2006/relationships/image" Target="../media/image839.png"/><Relationship Id="rId84" Type="http://schemas.openxmlformats.org/officeDocument/2006/relationships/customXml" Target="../ink/ink851.xml"/><Relationship Id="rId138" Type="http://schemas.openxmlformats.org/officeDocument/2006/relationships/customXml" Target="../ink/ink878.xml"/><Relationship Id="rId107" Type="http://schemas.openxmlformats.org/officeDocument/2006/relationships/image" Target="../media/image861.png"/><Relationship Id="rId11" Type="http://schemas.openxmlformats.org/officeDocument/2006/relationships/image" Target="../media/image813.png"/><Relationship Id="rId32" Type="http://schemas.openxmlformats.org/officeDocument/2006/relationships/customXml" Target="../ink/ink825.xml"/><Relationship Id="rId53" Type="http://schemas.openxmlformats.org/officeDocument/2006/relationships/image" Target="../media/image834.png"/><Relationship Id="rId74" Type="http://schemas.openxmlformats.org/officeDocument/2006/relationships/customXml" Target="../ink/ink846.xml"/><Relationship Id="rId128" Type="http://schemas.openxmlformats.org/officeDocument/2006/relationships/customXml" Target="../ink/ink873.xml"/><Relationship Id="rId149" Type="http://schemas.openxmlformats.org/officeDocument/2006/relationships/image" Target="../media/image882.png"/><Relationship Id="rId5" Type="http://schemas.openxmlformats.org/officeDocument/2006/relationships/image" Target="../media/image810.png"/><Relationship Id="rId95" Type="http://schemas.openxmlformats.org/officeDocument/2006/relationships/image" Target="../media/image855.png"/><Relationship Id="rId22" Type="http://schemas.openxmlformats.org/officeDocument/2006/relationships/customXml" Target="../ink/ink820.xml"/><Relationship Id="rId27" Type="http://schemas.openxmlformats.org/officeDocument/2006/relationships/image" Target="../media/image821.png"/><Relationship Id="rId43" Type="http://schemas.openxmlformats.org/officeDocument/2006/relationships/image" Target="../media/image829.png"/><Relationship Id="rId48" Type="http://schemas.openxmlformats.org/officeDocument/2006/relationships/customXml" Target="../ink/ink833.xml"/><Relationship Id="rId64" Type="http://schemas.openxmlformats.org/officeDocument/2006/relationships/customXml" Target="../ink/ink841.xml"/><Relationship Id="rId69" Type="http://schemas.openxmlformats.org/officeDocument/2006/relationships/image" Target="../media/image842.png"/><Relationship Id="rId113" Type="http://schemas.openxmlformats.org/officeDocument/2006/relationships/image" Target="../media/image864.png"/><Relationship Id="rId118" Type="http://schemas.openxmlformats.org/officeDocument/2006/relationships/customXml" Target="../ink/ink868.xml"/><Relationship Id="rId134" Type="http://schemas.openxmlformats.org/officeDocument/2006/relationships/customXml" Target="../ink/ink876.xml"/><Relationship Id="rId139" Type="http://schemas.openxmlformats.org/officeDocument/2006/relationships/image" Target="../media/image877.png"/><Relationship Id="rId80" Type="http://schemas.openxmlformats.org/officeDocument/2006/relationships/customXml" Target="../ink/ink849.xml"/><Relationship Id="rId85" Type="http://schemas.openxmlformats.org/officeDocument/2006/relationships/image" Target="../media/image850.png"/><Relationship Id="rId150" Type="http://schemas.openxmlformats.org/officeDocument/2006/relationships/customXml" Target="../ink/ink884.xml"/><Relationship Id="rId155" Type="http://schemas.openxmlformats.org/officeDocument/2006/relationships/image" Target="../media/image885.png"/><Relationship Id="rId12" Type="http://schemas.openxmlformats.org/officeDocument/2006/relationships/customXml" Target="../ink/ink815.xml"/><Relationship Id="rId17" Type="http://schemas.openxmlformats.org/officeDocument/2006/relationships/image" Target="../media/image816.png"/><Relationship Id="rId33" Type="http://schemas.openxmlformats.org/officeDocument/2006/relationships/image" Target="../media/image824.png"/><Relationship Id="rId38" Type="http://schemas.openxmlformats.org/officeDocument/2006/relationships/customXml" Target="../ink/ink828.xml"/><Relationship Id="rId59" Type="http://schemas.openxmlformats.org/officeDocument/2006/relationships/image" Target="../media/image837.png"/><Relationship Id="rId103" Type="http://schemas.openxmlformats.org/officeDocument/2006/relationships/image" Target="../media/image859.png"/><Relationship Id="rId108" Type="http://schemas.openxmlformats.org/officeDocument/2006/relationships/customXml" Target="../ink/ink863.xml"/><Relationship Id="rId124" Type="http://schemas.openxmlformats.org/officeDocument/2006/relationships/customXml" Target="../ink/ink871.xml"/><Relationship Id="rId129" Type="http://schemas.openxmlformats.org/officeDocument/2006/relationships/image" Target="../media/image872.png"/><Relationship Id="rId54" Type="http://schemas.openxmlformats.org/officeDocument/2006/relationships/customXml" Target="../ink/ink836.xml"/><Relationship Id="rId70" Type="http://schemas.openxmlformats.org/officeDocument/2006/relationships/customXml" Target="../ink/ink844.xml"/><Relationship Id="rId75" Type="http://schemas.openxmlformats.org/officeDocument/2006/relationships/image" Target="../media/image845.png"/><Relationship Id="rId91" Type="http://schemas.openxmlformats.org/officeDocument/2006/relationships/image" Target="../media/image853.png"/><Relationship Id="rId96" Type="http://schemas.openxmlformats.org/officeDocument/2006/relationships/customXml" Target="../ink/ink857.xml"/><Relationship Id="rId140" Type="http://schemas.openxmlformats.org/officeDocument/2006/relationships/customXml" Target="../ink/ink879.xml"/><Relationship Id="rId145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2.xml"/><Relationship Id="rId23" Type="http://schemas.openxmlformats.org/officeDocument/2006/relationships/image" Target="../media/image819.png"/><Relationship Id="rId28" Type="http://schemas.openxmlformats.org/officeDocument/2006/relationships/customXml" Target="../ink/ink823.xml"/><Relationship Id="rId49" Type="http://schemas.openxmlformats.org/officeDocument/2006/relationships/image" Target="../media/image832.png"/><Relationship Id="rId114" Type="http://schemas.openxmlformats.org/officeDocument/2006/relationships/customXml" Target="../ink/ink866.xml"/><Relationship Id="rId119" Type="http://schemas.openxmlformats.org/officeDocument/2006/relationships/image" Target="../media/image867.png"/><Relationship Id="rId44" Type="http://schemas.openxmlformats.org/officeDocument/2006/relationships/customXml" Target="../ink/ink831.xml"/><Relationship Id="rId60" Type="http://schemas.openxmlformats.org/officeDocument/2006/relationships/customXml" Target="../ink/ink839.xml"/><Relationship Id="rId65" Type="http://schemas.openxmlformats.org/officeDocument/2006/relationships/image" Target="../media/image840.png"/><Relationship Id="rId81" Type="http://schemas.openxmlformats.org/officeDocument/2006/relationships/image" Target="../media/image848.png"/><Relationship Id="rId86" Type="http://schemas.openxmlformats.org/officeDocument/2006/relationships/customXml" Target="../ink/ink852.xml"/><Relationship Id="rId130" Type="http://schemas.openxmlformats.org/officeDocument/2006/relationships/customXml" Target="../ink/ink874.xml"/><Relationship Id="rId135" Type="http://schemas.openxmlformats.org/officeDocument/2006/relationships/image" Target="../media/image875.png"/><Relationship Id="rId151" Type="http://schemas.openxmlformats.org/officeDocument/2006/relationships/image" Target="../media/image883.png"/><Relationship Id="rId13" Type="http://schemas.openxmlformats.org/officeDocument/2006/relationships/image" Target="../media/image814.png"/><Relationship Id="rId18" Type="http://schemas.openxmlformats.org/officeDocument/2006/relationships/customXml" Target="../ink/ink818.xml"/><Relationship Id="rId39" Type="http://schemas.openxmlformats.org/officeDocument/2006/relationships/image" Target="../media/image827.png"/><Relationship Id="rId109" Type="http://schemas.openxmlformats.org/officeDocument/2006/relationships/image" Target="../media/image862.png"/><Relationship Id="rId34" Type="http://schemas.openxmlformats.org/officeDocument/2006/relationships/customXml" Target="../ink/ink826.xml"/><Relationship Id="rId50" Type="http://schemas.openxmlformats.org/officeDocument/2006/relationships/customXml" Target="../ink/ink834.xml"/><Relationship Id="rId55" Type="http://schemas.openxmlformats.org/officeDocument/2006/relationships/image" Target="../media/image835.png"/><Relationship Id="rId76" Type="http://schemas.openxmlformats.org/officeDocument/2006/relationships/customXml" Target="../ink/ink847.xml"/><Relationship Id="rId97" Type="http://schemas.openxmlformats.org/officeDocument/2006/relationships/image" Target="../media/image856.png"/><Relationship Id="rId104" Type="http://schemas.openxmlformats.org/officeDocument/2006/relationships/customXml" Target="../ink/ink861.xml"/><Relationship Id="rId120" Type="http://schemas.openxmlformats.org/officeDocument/2006/relationships/customXml" Target="../ink/ink869.xml"/><Relationship Id="rId125" Type="http://schemas.openxmlformats.org/officeDocument/2006/relationships/image" Target="../media/image870.png"/><Relationship Id="rId141" Type="http://schemas.openxmlformats.org/officeDocument/2006/relationships/image" Target="../media/image878.png"/><Relationship Id="rId146" Type="http://schemas.openxmlformats.org/officeDocument/2006/relationships/customXml" Target="../ink/ink882.xml"/><Relationship Id="rId7" Type="http://schemas.openxmlformats.org/officeDocument/2006/relationships/image" Target="../media/image811.png"/><Relationship Id="rId71" Type="http://schemas.openxmlformats.org/officeDocument/2006/relationships/image" Target="../media/image843.png"/><Relationship Id="rId92" Type="http://schemas.openxmlformats.org/officeDocument/2006/relationships/customXml" Target="../ink/ink855.xml"/><Relationship Id="rId2" Type="http://schemas.openxmlformats.org/officeDocument/2006/relationships/customXml" Target="../ink/ink810.xml"/><Relationship Id="rId29" Type="http://schemas.openxmlformats.org/officeDocument/2006/relationships/image" Target="../media/image822.png"/><Relationship Id="rId24" Type="http://schemas.openxmlformats.org/officeDocument/2006/relationships/customXml" Target="../ink/ink821.xml"/><Relationship Id="rId40" Type="http://schemas.openxmlformats.org/officeDocument/2006/relationships/customXml" Target="../ink/ink829.xml"/><Relationship Id="rId45" Type="http://schemas.openxmlformats.org/officeDocument/2006/relationships/image" Target="../media/image830.png"/><Relationship Id="rId66" Type="http://schemas.openxmlformats.org/officeDocument/2006/relationships/customXml" Target="../ink/ink842.xml"/><Relationship Id="rId87" Type="http://schemas.openxmlformats.org/officeDocument/2006/relationships/image" Target="../media/image851.png"/><Relationship Id="rId110" Type="http://schemas.openxmlformats.org/officeDocument/2006/relationships/customXml" Target="../ink/ink864.xml"/><Relationship Id="rId115" Type="http://schemas.openxmlformats.org/officeDocument/2006/relationships/image" Target="../media/image865.png"/><Relationship Id="rId131" Type="http://schemas.openxmlformats.org/officeDocument/2006/relationships/image" Target="../media/image873.png"/><Relationship Id="rId136" Type="http://schemas.openxmlformats.org/officeDocument/2006/relationships/customXml" Target="../ink/ink877.xml"/><Relationship Id="rId61" Type="http://schemas.openxmlformats.org/officeDocument/2006/relationships/image" Target="../media/image838.png"/><Relationship Id="rId82" Type="http://schemas.openxmlformats.org/officeDocument/2006/relationships/customXml" Target="../ink/ink850.xml"/><Relationship Id="rId152" Type="http://schemas.openxmlformats.org/officeDocument/2006/relationships/customXml" Target="../ink/ink885.xml"/><Relationship Id="rId19" Type="http://schemas.openxmlformats.org/officeDocument/2006/relationships/image" Target="../media/image817.png"/><Relationship Id="rId14" Type="http://schemas.openxmlformats.org/officeDocument/2006/relationships/customXml" Target="../ink/ink816.xml"/><Relationship Id="rId30" Type="http://schemas.openxmlformats.org/officeDocument/2006/relationships/customXml" Target="../ink/ink824.xml"/><Relationship Id="rId35" Type="http://schemas.openxmlformats.org/officeDocument/2006/relationships/image" Target="../media/image825.png"/><Relationship Id="rId56" Type="http://schemas.openxmlformats.org/officeDocument/2006/relationships/customXml" Target="../ink/ink837.xml"/><Relationship Id="rId77" Type="http://schemas.openxmlformats.org/officeDocument/2006/relationships/image" Target="../media/image846.png"/><Relationship Id="rId100" Type="http://schemas.openxmlformats.org/officeDocument/2006/relationships/customXml" Target="../ink/ink859.xml"/><Relationship Id="rId105" Type="http://schemas.openxmlformats.org/officeDocument/2006/relationships/image" Target="../media/image860.png"/><Relationship Id="rId126" Type="http://schemas.openxmlformats.org/officeDocument/2006/relationships/customXml" Target="../ink/ink872.xml"/><Relationship Id="rId147" Type="http://schemas.openxmlformats.org/officeDocument/2006/relationships/image" Target="../media/image881.png"/><Relationship Id="rId8" Type="http://schemas.openxmlformats.org/officeDocument/2006/relationships/customXml" Target="../ink/ink813.xml"/><Relationship Id="rId51" Type="http://schemas.openxmlformats.org/officeDocument/2006/relationships/image" Target="../media/image833.png"/><Relationship Id="rId72" Type="http://schemas.openxmlformats.org/officeDocument/2006/relationships/customXml" Target="../ink/ink845.xml"/><Relationship Id="rId93" Type="http://schemas.openxmlformats.org/officeDocument/2006/relationships/image" Target="../media/image854.png"/><Relationship Id="rId98" Type="http://schemas.openxmlformats.org/officeDocument/2006/relationships/customXml" Target="../ink/ink858.xml"/><Relationship Id="rId121" Type="http://schemas.openxmlformats.org/officeDocument/2006/relationships/image" Target="../media/image868.png"/><Relationship Id="rId142" Type="http://schemas.openxmlformats.org/officeDocument/2006/relationships/customXml" Target="../ink/ink880.xml"/><Relationship Id="rId3" Type="http://schemas.openxmlformats.org/officeDocument/2006/relationships/image" Target="../media/image809.png"/><Relationship Id="rId25" Type="http://schemas.openxmlformats.org/officeDocument/2006/relationships/image" Target="../media/image820.png"/><Relationship Id="rId46" Type="http://schemas.openxmlformats.org/officeDocument/2006/relationships/customXml" Target="../ink/ink832.xml"/><Relationship Id="rId67" Type="http://schemas.openxmlformats.org/officeDocument/2006/relationships/image" Target="../media/image841.png"/><Relationship Id="rId116" Type="http://schemas.openxmlformats.org/officeDocument/2006/relationships/customXml" Target="../ink/ink867.xml"/><Relationship Id="rId137" Type="http://schemas.openxmlformats.org/officeDocument/2006/relationships/image" Target="../media/image876.png"/><Relationship Id="rId20" Type="http://schemas.openxmlformats.org/officeDocument/2006/relationships/customXml" Target="../ink/ink819.xml"/><Relationship Id="rId41" Type="http://schemas.openxmlformats.org/officeDocument/2006/relationships/image" Target="../media/image828.png"/><Relationship Id="rId62" Type="http://schemas.openxmlformats.org/officeDocument/2006/relationships/customXml" Target="../ink/ink840.xml"/><Relationship Id="rId83" Type="http://schemas.openxmlformats.org/officeDocument/2006/relationships/image" Target="../media/image849.png"/><Relationship Id="rId88" Type="http://schemas.openxmlformats.org/officeDocument/2006/relationships/customXml" Target="../ink/ink853.xml"/><Relationship Id="rId111" Type="http://schemas.openxmlformats.org/officeDocument/2006/relationships/image" Target="../media/image863.png"/><Relationship Id="rId132" Type="http://schemas.openxmlformats.org/officeDocument/2006/relationships/customXml" Target="../ink/ink875.xml"/><Relationship Id="rId153" Type="http://schemas.openxmlformats.org/officeDocument/2006/relationships/image" Target="../media/image884.png"/><Relationship Id="rId15" Type="http://schemas.openxmlformats.org/officeDocument/2006/relationships/image" Target="../media/image815.png"/><Relationship Id="rId36" Type="http://schemas.openxmlformats.org/officeDocument/2006/relationships/customXml" Target="../ink/ink827.xml"/><Relationship Id="rId57" Type="http://schemas.openxmlformats.org/officeDocument/2006/relationships/image" Target="../media/image836.png"/><Relationship Id="rId106" Type="http://schemas.openxmlformats.org/officeDocument/2006/relationships/customXml" Target="../ink/ink862.xml"/><Relationship Id="rId127" Type="http://schemas.openxmlformats.org/officeDocument/2006/relationships/image" Target="../media/image871.png"/><Relationship Id="rId10" Type="http://schemas.openxmlformats.org/officeDocument/2006/relationships/customXml" Target="../ink/ink814.xml"/><Relationship Id="rId31" Type="http://schemas.openxmlformats.org/officeDocument/2006/relationships/image" Target="../media/image823.png"/><Relationship Id="rId52" Type="http://schemas.openxmlformats.org/officeDocument/2006/relationships/customXml" Target="../ink/ink835.xml"/><Relationship Id="rId73" Type="http://schemas.openxmlformats.org/officeDocument/2006/relationships/image" Target="../media/image844.png"/><Relationship Id="rId78" Type="http://schemas.openxmlformats.org/officeDocument/2006/relationships/customXml" Target="../ink/ink848.xml"/><Relationship Id="rId94" Type="http://schemas.openxmlformats.org/officeDocument/2006/relationships/customXml" Target="../ink/ink856.xml"/><Relationship Id="rId99" Type="http://schemas.openxmlformats.org/officeDocument/2006/relationships/image" Target="../media/image857.png"/><Relationship Id="rId101" Type="http://schemas.openxmlformats.org/officeDocument/2006/relationships/image" Target="../media/image858.png"/><Relationship Id="rId122" Type="http://schemas.openxmlformats.org/officeDocument/2006/relationships/customXml" Target="../ink/ink870.xml"/><Relationship Id="rId143" Type="http://schemas.openxmlformats.org/officeDocument/2006/relationships/image" Target="../media/image879.png"/><Relationship Id="rId148" Type="http://schemas.openxmlformats.org/officeDocument/2006/relationships/customXml" Target="../ink/ink883.xml"/><Relationship Id="rId4" Type="http://schemas.openxmlformats.org/officeDocument/2006/relationships/customXml" Target="../ink/ink811.xml"/><Relationship Id="rId9" Type="http://schemas.openxmlformats.org/officeDocument/2006/relationships/image" Target="../media/image812.png"/><Relationship Id="rId26" Type="http://schemas.openxmlformats.org/officeDocument/2006/relationships/customXml" Target="../ink/ink822.xml"/><Relationship Id="rId47" Type="http://schemas.openxmlformats.org/officeDocument/2006/relationships/image" Target="../media/image831.png"/><Relationship Id="rId68" Type="http://schemas.openxmlformats.org/officeDocument/2006/relationships/customXml" Target="../ink/ink843.xml"/><Relationship Id="rId89" Type="http://schemas.openxmlformats.org/officeDocument/2006/relationships/image" Target="../media/image852.png"/><Relationship Id="rId112" Type="http://schemas.openxmlformats.org/officeDocument/2006/relationships/customXml" Target="../ink/ink865.xml"/><Relationship Id="rId133" Type="http://schemas.openxmlformats.org/officeDocument/2006/relationships/image" Target="../media/image874.png"/><Relationship Id="rId154" Type="http://schemas.openxmlformats.org/officeDocument/2006/relationships/customXml" Target="../ink/ink886.xml"/><Relationship Id="rId16" Type="http://schemas.openxmlformats.org/officeDocument/2006/relationships/customXml" Target="../ink/ink817.xml"/><Relationship Id="rId37" Type="http://schemas.openxmlformats.org/officeDocument/2006/relationships/image" Target="../media/image826.png"/><Relationship Id="rId58" Type="http://schemas.openxmlformats.org/officeDocument/2006/relationships/customXml" Target="../ink/ink838.xml"/><Relationship Id="rId79" Type="http://schemas.openxmlformats.org/officeDocument/2006/relationships/image" Target="../media/image847.png"/><Relationship Id="rId102" Type="http://schemas.openxmlformats.org/officeDocument/2006/relationships/customXml" Target="../ink/ink860.xml"/><Relationship Id="rId123" Type="http://schemas.openxmlformats.org/officeDocument/2006/relationships/image" Target="../media/image869.png"/><Relationship Id="rId144" Type="http://schemas.openxmlformats.org/officeDocument/2006/relationships/customXml" Target="../ink/ink881.xml"/><Relationship Id="rId90" Type="http://schemas.openxmlformats.org/officeDocument/2006/relationships/customXml" Target="../ink/ink85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3.png"/><Relationship Id="rId21" Type="http://schemas.openxmlformats.org/officeDocument/2006/relationships/image" Target="../media/image895.png"/><Relationship Id="rId42" Type="http://schemas.openxmlformats.org/officeDocument/2006/relationships/customXml" Target="../ink/ink907.xml"/><Relationship Id="rId63" Type="http://schemas.openxmlformats.org/officeDocument/2006/relationships/image" Target="../media/image916.png"/><Relationship Id="rId84" Type="http://schemas.openxmlformats.org/officeDocument/2006/relationships/customXml" Target="../ink/ink928.xml"/><Relationship Id="rId138" Type="http://schemas.openxmlformats.org/officeDocument/2006/relationships/customXml" Target="../ink/ink955.xml"/><Relationship Id="rId107" Type="http://schemas.openxmlformats.org/officeDocument/2006/relationships/image" Target="../media/image938.png"/><Relationship Id="rId11" Type="http://schemas.openxmlformats.org/officeDocument/2006/relationships/image" Target="../media/image890.png"/><Relationship Id="rId32" Type="http://schemas.openxmlformats.org/officeDocument/2006/relationships/customXml" Target="../ink/ink902.xml"/><Relationship Id="rId37" Type="http://schemas.openxmlformats.org/officeDocument/2006/relationships/image" Target="../media/image903.png"/><Relationship Id="rId53" Type="http://schemas.openxmlformats.org/officeDocument/2006/relationships/image" Target="../media/image911.png"/><Relationship Id="rId58" Type="http://schemas.openxmlformats.org/officeDocument/2006/relationships/customXml" Target="../ink/ink915.xml"/><Relationship Id="rId74" Type="http://schemas.openxmlformats.org/officeDocument/2006/relationships/customXml" Target="../ink/ink923.xml"/><Relationship Id="rId79" Type="http://schemas.openxmlformats.org/officeDocument/2006/relationships/image" Target="../media/image924.png"/><Relationship Id="rId102" Type="http://schemas.openxmlformats.org/officeDocument/2006/relationships/customXml" Target="../ink/ink937.xml"/><Relationship Id="rId123" Type="http://schemas.openxmlformats.org/officeDocument/2006/relationships/image" Target="../media/image946.png"/><Relationship Id="rId128" Type="http://schemas.openxmlformats.org/officeDocument/2006/relationships/customXml" Target="../ink/ink950.xml"/><Relationship Id="rId5" Type="http://schemas.openxmlformats.org/officeDocument/2006/relationships/image" Target="../media/image887.png"/><Relationship Id="rId90" Type="http://schemas.openxmlformats.org/officeDocument/2006/relationships/customXml" Target="../ink/ink931.xml"/><Relationship Id="rId95" Type="http://schemas.openxmlformats.org/officeDocument/2006/relationships/image" Target="../media/image932.png"/><Relationship Id="rId22" Type="http://schemas.openxmlformats.org/officeDocument/2006/relationships/customXml" Target="../ink/ink897.xml"/><Relationship Id="rId27" Type="http://schemas.openxmlformats.org/officeDocument/2006/relationships/image" Target="../media/image898.png"/><Relationship Id="rId43" Type="http://schemas.openxmlformats.org/officeDocument/2006/relationships/image" Target="../media/image906.png"/><Relationship Id="rId48" Type="http://schemas.openxmlformats.org/officeDocument/2006/relationships/customXml" Target="../ink/ink910.xml"/><Relationship Id="rId64" Type="http://schemas.openxmlformats.org/officeDocument/2006/relationships/customXml" Target="../ink/ink918.xml"/><Relationship Id="rId69" Type="http://schemas.openxmlformats.org/officeDocument/2006/relationships/image" Target="../media/image919.png"/><Relationship Id="rId113" Type="http://schemas.openxmlformats.org/officeDocument/2006/relationships/image" Target="../media/image941.png"/><Relationship Id="rId118" Type="http://schemas.openxmlformats.org/officeDocument/2006/relationships/customXml" Target="../ink/ink945.xml"/><Relationship Id="rId134" Type="http://schemas.openxmlformats.org/officeDocument/2006/relationships/customXml" Target="../ink/ink953.xml"/><Relationship Id="rId139" Type="http://schemas.openxmlformats.org/officeDocument/2006/relationships/image" Target="../media/image954.png"/><Relationship Id="rId80" Type="http://schemas.openxmlformats.org/officeDocument/2006/relationships/customXml" Target="../ink/ink926.xml"/><Relationship Id="rId85" Type="http://schemas.openxmlformats.org/officeDocument/2006/relationships/image" Target="../media/image927.png"/><Relationship Id="rId12" Type="http://schemas.openxmlformats.org/officeDocument/2006/relationships/customXml" Target="../ink/ink892.xml"/><Relationship Id="rId17" Type="http://schemas.openxmlformats.org/officeDocument/2006/relationships/image" Target="../media/image893.png"/><Relationship Id="rId33" Type="http://schemas.openxmlformats.org/officeDocument/2006/relationships/image" Target="../media/image901.png"/><Relationship Id="rId38" Type="http://schemas.openxmlformats.org/officeDocument/2006/relationships/customXml" Target="../ink/ink905.xml"/><Relationship Id="rId59" Type="http://schemas.openxmlformats.org/officeDocument/2006/relationships/image" Target="../media/image914.png"/><Relationship Id="rId103" Type="http://schemas.openxmlformats.org/officeDocument/2006/relationships/image" Target="../media/image936.png"/><Relationship Id="rId108" Type="http://schemas.openxmlformats.org/officeDocument/2006/relationships/customXml" Target="../ink/ink940.xml"/><Relationship Id="rId124" Type="http://schemas.openxmlformats.org/officeDocument/2006/relationships/customXml" Target="../ink/ink948.xml"/><Relationship Id="rId129" Type="http://schemas.openxmlformats.org/officeDocument/2006/relationships/image" Target="../media/image949.png"/><Relationship Id="rId54" Type="http://schemas.openxmlformats.org/officeDocument/2006/relationships/customXml" Target="../ink/ink913.xml"/><Relationship Id="rId70" Type="http://schemas.openxmlformats.org/officeDocument/2006/relationships/customXml" Target="../ink/ink921.xml"/><Relationship Id="rId75" Type="http://schemas.openxmlformats.org/officeDocument/2006/relationships/image" Target="../media/image922.png"/><Relationship Id="rId91" Type="http://schemas.openxmlformats.org/officeDocument/2006/relationships/image" Target="../media/image930.png"/><Relationship Id="rId96" Type="http://schemas.openxmlformats.org/officeDocument/2006/relationships/customXml" Target="../ink/ink934.xml"/><Relationship Id="rId140" Type="http://schemas.openxmlformats.org/officeDocument/2006/relationships/customXml" Target="../ink/ink9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9.xml"/><Relationship Id="rId23" Type="http://schemas.openxmlformats.org/officeDocument/2006/relationships/image" Target="../media/image896.png"/><Relationship Id="rId28" Type="http://schemas.openxmlformats.org/officeDocument/2006/relationships/customXml" Target="../ink/ink900.xml"/><Relationship Id="rId49" Type="http://schemas.openxmlformats.org/officeDocument/2006/relationships/image" Target="../media/image909.png"/><Relationship Id="rId114" Type="http://schemas.openxmlformats.org/officeDocument/2006/relationships/customXml" Target="../ink/ink943.xml"/><Relationship Id="rId119" Type="http://schemas.openxmlformats.org/officeDocument/2006/relationships/image" Target="../media/image944.png"/><Relationship Id="rId44" Type="http://schemas.openxmlformats.org/officeDocument/2006/relationships/customXml" Target="../ink/ink908.xml"/><Relationship Id="rId60" Type="http://schemas.openxmlformats.org/officeDocument/2006/relationships/customXml" Target="../ink/ink916.xml"/><Relationship Id="rId65" Type="http://schemas.openxmlformats.org/officeDocument/2006/relationships/image" Target="../media/image917.png"/><Relationship Id="rId81" Type="http://schemas.openxmlformats.org/officeDocument/2006/relationships/image" Target="../media/image925.png"/><Relationship Id="rId86" Type="http://schemas.openxmlformats.org/officeDocument/2006/relationships/customXml" Target="../ink/ink929.xml"/><Relationship Id="rId130" Type="http://schemas.openxmlformats.org/officeDocument/2006/relationships/customXml" Target="../ink/ink951.xml"/><Relationship Id="rId135" Type="http://schemas.openxmlformats.org/officeDocument/2006/relationships/image" Target="../media/image952.png"/><Relationship Id="rId13" Type="http://schemas.openxmlformats.org/officeDocument/2006/relationships/image" Target="../media/image891.png"/><Relationship Id="rId18" Type="http://schemas.openxmlformats.org/officeDocument/2006/relationships/customXml" Target="../ink/ink895.xml"/><Relationship Id="rId39" Type="http://schemas.openxmlformats.org/officeDocument/2006/relationships/image" Target="../media/image904.png"/><Relationship Id="rId109" Type="http://schemas.openxmlformats.org/officeDocument/2006/relationships/image" Target="../media/image939.png"/><Relationship Id="rId34" Type="http://schemas.openxmlformats.org/officeDocument/2006/relationships/customXml" Target="../ink/ink903.xml"/><Relationship Id="rId50" Type="http://schemas.openxmlformats.org/officeDocument/2006/relationships/customXml" Target="../ink/ink911.xml"/><Relationship Id="rId55" Type="http://schemas.openxmlformats.org/officeDocument/2006/relationships/image" Target="../media/image912.png"/><Relationship Id="rId76" Type="http://schemas.openxmlformats.org/officeDocument/2006/relationships/customXml" Target="../ink/ink924.xml"/><Relationship Id="rId97" Type="http://schemas.openxmlformats.org/officeDocument/2006/relationships/image" Target="../media/image933.png"/><Relationship Id="rId104" Type="http://schemas.openxmlformats.org/officeDocument/2006/relationships/customXml" Target="../ink/ink938.xml"/><Relationship Id="rId120" Type="http://schemas.openxmlformats.org/officeDocument/2006/relationships/customXml" Target="../ink/ink946.xml"/><Relationship Id="rId125" Type="http://schemas.openxmlformats.org/officeDocument/2006/relationships/image" Target="../media/image947.png"/><Relationship Id="rId141" Type="http://schemas.openxmlformats.org/officeDocument/2006/relationships/image" Target="../media/image955.png"/><Relationship Id="rId7" Type="http://schemas.openxmlformats.org/officeDocument/2006/relationships/image" Target="../media/image888.png"/><Relationship Id="rId71" Type="http://schemas.openxmlformats.org/officeDocument/2006/relationships/image" Target="../media/image920.png"/><Relationship Id="rId92" Type="http://schemas.openxmlformats.org/officeDocument/2006/relationships/customXml" Target="../ink/ink932.xml"/><Relationship Id="rId2" Type="http://schemas.openxmlformats.org/officeDocument/2006/relationships/customXml" Target="../ink/ink887.xml"/><Relationship Id="rId29" Type="http://schemas.openxmlformats.org/officeDocument/2006/relationships/image" Target="../media/image899.png"/><Relationship Id="rId24" Type="http://schemas.openxmlformats.org/officeDocument/2006/relationships/customXml" Target="../ink/ink898.xml"/><Relationship Id="rId40" Type="http://schemas.openxmlformats.org/officeDocument/2006/relationships/customXml" Target="../ink/ink906.xml"/><Relationship Id="rId45" Type="http://schemas.openxmlformats.org/officeDocument/2006/relationships/image" Target="../media/image907.png"/><Relationship Id="rId66" Type="http://schemas.openxmlformats.org/officeDocument/2006/relationships/customXml" Target="../ink/ink919.xml"/><Relationship Id="rId87" Type="http://schemas.openxmlformats.org/officeDocument/2006/relationships/image" Target="../media/image928.png"/><Relationship Id="rId110" Type="http://schemas.openxmlformats.org/officeDocument/2006/relationships/customXml" Target="../ink/ink941.xml"/><Relationship Id="rId115" Type="http://schemas.openxmlformats.org/officeDocument/2006/relationships/image" Target="../media/image942.png"/><Relationship Id="rId131" Type="http://schemas.openxmlformats.org/officeDocument/2006/relationships/image" Target="../media/image950.png"/><Relationship Id="rId136" Type="http://schemas.openxmlformats.org/officeDocument/2006/relationships/customXml" Target="../ink/ink954.xml"/><Relationship Id="rId61" Type="http://schemas.openxmlformats.org/officeDocument/2006/relationships/image" Target="../media/image915.png"/><Relationship Id="rId82" Type="http://schemas.openxmlformats.org/officeDocument/2006/relationships/customXml" Target="../ink/ink927.xml"/><Relationship Id="rId19" Type="http://schemas.openxmlformats.org/officeDocument/2006/relationships/image" Target="../media/image894.png"/><Relationship Id="rId14" Type="http://schemas.openxmlformats.org/officeDocument/2006/relationships/customXml" Target="../ink/ink893.xml"/><Relationship Id="rId30" Type="http://schemas.openxmlformats.org/officeDocument/2006/relationships/customXml" Target="../ink/ink901.xml"/><Relationship Id="rId35" Type="http://schemas.openxmlformats.org/officeDocument/2006/relationships/image" Target="../media/image902.png"/><Relationship Id="rId56" Type="http://schemas.openxmlformats.org/officeDocument/2006/relationships/customXml" Target="../ink/ink914.xml"/><Relationship Id="rId77" Type="http://schemas.openxmlformats.org/officeDocument/2006/relationships/image" Target="../media/image923.png"/><Relationship Id="rId100" Type="http://schemas.openxmlformats.org/officeDocument/2006/relationships/customXml" Target="../ink/ink936.xml"/><Relationship Id="rId105" Type="http://schemas.openxmlformats.org/officeDocument/2006/relationships/image" Target="../media/image937.png"/><Relationship Id="rId126" Type="http://schemas.openxmlformats.org/officeDocument/2006/relationships/customXml" Target="../ink/ink949.xml"/><Relationship Id="rId8" Type="http://schemas.openxmlformats.org/officeDocument/2006/relationships/customXml" Target="../ink/ink890.xml"/><Relationship Id="rId51" Type="http://schemas.openxmlformats.org/officeDocument/2006/relationships/image" Target="../media/image910.png"/><Relationship Id="rId72" Type="http://schemas.openxmlformats.org/officeDocument/2006/relationships/customXml" Target="../ink/ink922.xml"/><Relationship Id="rId93" Type="http://schemas.openxmlformats.org/officeDocument/2006/relationships/image" Target="../media/image931.png"/><Relationship Id="rId98" Type="http://schemas.openxmlformats.org/officeDocument/2006/relationships/customXml" Target="../ink/ink935.xml"/><Relationship Id="rId121" Type="http://schemas.openxmlformats.org/officeDocument/2006/relationships/image" Target="../media/image945.png"/><Relationship Id="rId3" Type="http://schemas.openxmlformats.org/officeDocument/2006/relationships/image" Target="../media/image886.png"/><Relationship Id="rId25" Type="http://schemas.openxmlformats.org/officeDocument/2006/relationships/image" Target="../media/image897.png"/><Relationship Id="rId46" Type="http://schemas.openxmlformats.org/officeDocument/2006/relationships/customXml" Target="../ink/ink909.xml"/><Relationship Id="rId67" Type="http://schemas.openxmlformats.org/officeDocument/2006/relationships/image" Target="../media/image918.png"/><Relationship Id="rId116" Type="http://schemas.openxmlformats.org/officeDocument/2006/relationships/customXml" Target="../ink/ink944.xml"/><Relationship Id="rId137" Type="http://schemas.openxmlformats.org/officeDocument/2006/relationships/image" Target="../media/image953.png"/><Relationship Id="rId20" Type="http://schemas.openxmlformats.org/officeDocument/2006/relationships/customXml" Target="../ink/ink896.xml"/><Relationship Id="rId41" Type="http://schemas.openxmlformats.org/officeDocument/2006/relationships/image" Target="../media/image905.png"/><Relationship Id="rId62" Type="http://schemas.openxmlformats.org/officeDocument/2006/relationships/customXml" Target="../ink/ink917.xml"/><Relationship Id="rId83" Type="http://schemas.openxmlformats.org/officeDocument/2006/relationships/image" Target="../media/image926.png"/><Relationship Id="rId88" Type="http://schemas.openxmlformats.org/officeDocument/2006/relationships/customXml" Target="../ink/ink930.xml"/><Relationship Id="rId111" Type="http://schemas.openxmlformats.org/officeDocument/2006/relationships/image" Target="../media/image940.png"/><Relationship Id="rId132" Type="http://schemas.openxmlformats.org/officeDocument/2006/relationships/customXml" Target="../ink/ink952.xml"/><Relationship Id="rId15" Type="http://schemas.openxmlformats.org/officeDocument/2006/relationships/image" Target="../media/image892.png"/><Relationship Id="rId36" Type="http://schemas.openxmlformats.org/officeDocument/2006/relationships/customXml" Target="../ink/ink904.xml"/><Relationship Id="rId57" Type="http://schemas.openxmlformats.org/officeDocument/2006/relationships/image" Target="../media/image913.png"/><Relationship Id="rId106" Type="http://schemas.openxmlformats.org/officeDocument/2006/relationships/customXml" Target="../ink/ink939.xml"/><Relationship Id="rId127" Type="http://schemas.openxmlformats.org/officeDocument/2006/relationships/image" Target="../media/image948.png"/><Relationship Id="rId10" Type="http://schemas.openxmlformats.org/officeDocument/2006/relationships/customXml" Target="../ink/ink891.xml"/><Relationship Id="rId31" Type="http://schemas.openxmlformats.org/officeDocument/2006/relationships/image" Target="../media/image900.png"/><Relationship Id="rId52" Type="http://schemas.openxmlformats.org/officeDocument/2006/relationships/customXml" Target="../ink/ink912.xml"/><Relationship Id="rId73" Type="http://schemas.openxmlformats.org/officeDocument/2006/relationships/image" Target="../media/image921.png"/><Relationship Id="rId78" Type="http://schemas.openxmlformats.org/officeDocument/2006/relationships/customXml" Target="../ink/ink925.xml"/><Relationship Id="rId94" Type="http://schemas.openxmlformats.org/officeDocument/2006/relationships/customXml" Target="../ink/ink933.xml"/><Relationship Id="rId99" Type="http://schemas.openxmlformats.org/officeDocument/2006/relationships/image" Target="../media/image934.png"/><Relationship Id="rId101" Type="http://schemas.openxmlformats.org/officeDocument/2006/relationships/image" Target="../media/image935.png"/><Relationship Id="rId122" Type="http://schemas.openxmlformats.org/officeDocument/2006/relationships/customXml" Target="../ink/ink947.xml"/><Relationship Id="rId4" Type="http://schemas.openxmlformats.org/officeDocument/2006/relationships/customXml" Target="../ink/ink888.xml"/><Relationship Id="rId9" Type="http://schemas.openxmlformats.org/officeDocument/2006/relationships/image" Target="../media/image889.png"/><Relationship Id="rId26" Type="http://schemas.openxmlformats.org/officeDocument/2006/relationships/customXml" Target="../ink/ink899.xml"/><Relationship Id="rId47" Type="http://schemas.openxmlformats.org/officeDocument/2006/relationships/image" Target="../media/image908.png"/><Relationship Id="rId68" Type="http://schemas.openxmlformats.org/officeDocument/2006/relationships/customXml" Target="../ink/ink920.xml"/><Relationship Id="rId89" Type="http://schemas.openxmlformats.org/officeDocument/2006/relationships/image" Target="../media/image929.png"/><Relationship Id="rId112" Type="http://schemas.openxmlformats.org/officeDocument/2006/relationships/customXml" Target="../ink/ink942.xml"/><Relationship Id="rId133" Type="http://schemas.openxmlformats.org/officeDocument/2006/relationships/image" Target="../media/image951.png"/><Relationship Id="rId16" Type="http://schemas.openxmlformats.org/officeDocument/2006/relationships/customXml" Target="../ink/ink89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3.png"/><Relationship Id="rId21" Type="http://schemas.openxmlformats.org/officeDocument/2006/relationships/image" Target="../media/image965.png"/><Relationship Id="rId42" Type="http://schemas.openxmlformats.org/officeDocument/2006/relationships/customXml" Target="../ink/ink977.xml"/><Relationship Id="rId63" Type="http://schemas.openxmlformats.org/officeDocument/2006/relationships/image" Target="../media/image986.png"/><Relationship Id="rId84" Type="http://schemas.openxmlformats.org/officeDocument/2006/relationships/customXml" Target="../ink/ink998.xml"/><Relationship Id="rId138" Type="http://schemas.openxmlformats.org/officeDocument/2006/relationships/customXml" Target="../ink/ink1025.xml"/><Relationship Id="rId159" Type="http://schemas.openxmlformats.org/officeDocument/2006/relationships/image" Target="../media/image1034.png"/><Relationship Id="rId107" Type="http://schemas.openxmlformats.org/officeDocument/2006/relationships/image" Target="../media/image1008.png"/><Relationship Id="rId11" Type="http://schemas.openxmlformats.org/officeDocument/2006/relationships/image" Target="../media/image960.png"/><Relationship Id="rId32" Type="http://schemas.openxmlformats.org/officeDocument/2006/relationships/customXml" Target="../ink/ink972.xml"/><Relationship Id="rId53" Type="http://schemas.openxmlformats.org/officeDocument/2006/relationships/image" Target="../media/image981.png"/><Relationship Id="rId74" Type="http://schemas.openxmlformats.org/officeDocument/2006/relationships/customXml" Target="../ink/ink993.xml"/><Relationship Id="rId128" Type="http://schemas.openxmlformats.org/officeDocument/2006/relationships/customXml" Target="../ink/ink1020.xml"/><Relationship Id="rId149" Type="http://schemas.openxmlformats.org/officeDocument/2006/relationships/image" Target="../media/image1029.png"/><Relationship Id="rId5" Type="http://schemas.openxmlformats.org/officeDocument/2006/relationships/image" Target="../media/image957.png"/><Relationship Id="rId95" Type="http://schemas.openxmlformats.org/officeDocument/2006/relationships/image" Target="../media/image1002.png"/><Relationship Id="rId22" Type="http://schemas.openxmlformats.org/officeDocument/2006/relationships/customXml" Target="../ink/ink967.xml"/><Relationship Id="rId43" Type="http://schemas.openxmlformats.org/officeDocument/2006/relationships/image" Target="../media/image976.png"/><Relationship Id="rId64" Type="http://schemas.openxmlformats.org/officeDocument/2006/relationships/customXml" Target="../ink/ink988.xml"/><Relationship Id="rId118" Type="http://schemas.openxmlformats.org/officeDocument/2006/relationships/customXml" Target="../ink/ink1015.xml"/><Relationship Id="rId139" Type="http://schemas.openxmlformats.org/officeDocument/2006/relationships/image" Target="../media/image1024.png"/><Relationship Id="rId80" Type="http://schemas.openxmlformats.org/officeDocument/2006/relationships/customXml" Target="../ink/ink996.xml"/><Relationship Id="rId85" Type="http://schemas.openxmlformats.org/officeDocument/2006/relationships/image" Target="../media/image997.png"/><Relationship Id="rId150" Type="http://schemas.openxmlformats.org/officeDocument/2006/relationships/customXml" Target="../ink/ink1031.xml"/><Relationship Id="rId155" Type="http://schemas.openxmlformats.org/officeDocument/2006/relationships/image" Target="../media/image1032.png"/><Relationship Id="rId12" Type="http://schemas.openxmlformats.org/officeDocument/2006/relationships/customXml" Target="../ink/ink962.xml"/><Relationship Id="rId17" Type="http://schemas.openxmlformats.org/officeDocument/2006/relationships/image" Target="../media/image963.png"/><Relationship Id="rId33" Type="http://schemas.openxmlformats.org/officeDocument/2006/relationships/image" Target="../media/image971.png"/><Relationship Id="rId38" Type="http://schemas.openxmlformats.org/officeDocument/2006/relationships/customXml" Target="../ink/ink975.xml"/><Relationship Id="rId59" Type="http://schemas.openxmlformats.org/officeDocument/2006/relationships/image" Target="../media/image984.png"/><Relationship Id="rId103" Type="http://schemas.openxmlformats.org/officeDocument/2006/relationships/image" Target="../media/image1006.png"/><Relationship Id="rId108" Type="http://schemas.openxmlformats.org/officeDocument/2006/relationships/customXml" Target="../ink/ink1010.xml"/><Relationship Id="rId124" Type="http://schemas.openxmlformats.org/officeDocument/2006/relationships/customXml" Target="../ink/ink1018.xml"/><Relationship Id="rId129" Type="http://schemas.openxmlformats.org/officeDocument/2006/relationships/image" Target="../media/image1019.png"/><Relationship Id="rId54" Type="http://schemas.openxmlformats.org/officeDocument/2006/relationships/customXml" Target="../ink/ink983.xml"/><Relationship Id="rId70" Type="http://schemas.openxmlformats.org/officeDocument/2006/relationships/customXml" Target="../ink/ink991.xml"/><Relationship Id="rId75" Type="http://schemas.openxmlformats.org/officeDocument/2006/relationships/image" Target="../media/image992.png"/><Relationship Id="rId91" Type="http://schemas.openxmlformats.org/officeDocument/2006/relationships/image" Target="../media/image1000.png"/><Relationship Id="rId96" Type="http://schemas.openxmlformats.org/officeDocument/2006/relationships/customXml" Target="../ink/ink1004.xml"/><Relationship Id="rId140" Type="http://schemas.openxmlformats.org/officeDocument/2006/relationships/customXml" Target="../ink/ink1026.xml"/><Relationship Id="rId145" Type="http://schemas.openxmlformats.org/officeDocument/2006/relationships/image" Target="../media/image10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9.xml"/><Relationship Id="rId23" Type="http://schemas.openxmlformats.org/officeDocument/2006/relationships/image" Target="../media/image966.png"/><Relationship Id="rId28" Type="http://schemas.openxmlformats.org/officeDocument/2006/relationships/customXml" Target="../ink/ink970.xml"/><Relationship Id="rId49" Type="http://schemas.openxmlformats.org/officeDocument/2006/relationships/image" Target="../media/image979.png"/><Relationship Id="rId114" Type="http://schemas.openxmlformats.org/officeDocument/2006/relationships/customXml" Target="../ink/ink1013.xml"/><Relationship Id="rId119" Type="http://schemas.openxmlformats.org/officeDocument/2006/relationships/image" Target="../media/image1014.png"/><Relationship Id="rId44" Type="http://schemas.openxmlformats.org/officeDocument/2006/relationships/customXml" Target="../ink/ink978.xml"/><Relationship Id="rId60" Type="http://schemas.openxmlformats.org/officeDocument/2006/relationships/customXml" Target="../ink/ink986.xml"/><Relationship Id="rId65" Type="http://schemas.openxmlformats.org/officeDocument/2006/relationships/image" Target="../media/image987.png"/><Relationship Id="rId81" Type="http://schemas.openxmlformats.org/officeDocument/2006/relationships/image" Target="../media/image995.png"/><Relationship Id="rId86" Type="http://schemas.openxmlformats.org/officeDocument/2006/relationships/customXml" Target="../ink/ink999.xml"/><Relationship Id="rId130" Type="http://schemas.openxmlformats.org/officeDocument/2006/relationships/customXml" Target="../ink/ink1021.xml"/><Relationship Id="rId135" Type="http://schemas.openxmlformats.org/officeDocument/2006/relationships/image" Target="../media/image1022.png"/><Relationship Id="rId151" Type="http://schemas.openxmlformats.org/officeDocument/2006/relationships/image" Target="../media/image1030.png"/><Relationship Id="rId156" Type="http://schemas.openxmlformats.org/officeDocument/2006/relationships/customXml" Target="../ink/ink1034.xml"/><Relationship Id="rId13" Type="http://schemas.openxmlformats.org/officeDocument/2006/relationships/image" Target="../media/image961.png"/><Relationship Id="rId18" Type="http://schemas.openxmlformats.org/officeDocument/2006/relationships/customXml" Target="../ink/ink965.xml"/><Relationship Id="rId39" Type="http://schemas.openxmlformats.org/officeDocument/2006/relationships/image" Target="../media/image974.png"/><Relationship Id="rId109" Type="http://schemas.openxmlformats.org/officeDocument/2006/relationships/image" Target="../media/image1009.png"/><Relationship Id="rId34" Type="http://schemas.openxmlformats.org/officeDocument/2006/relationships/customXml" Target="../ink/ink973.xml"/><Relationship Id="rId50" Type="http://schemas.openxmlformats.org/officeDocument/2006/relationships/customXml" Target="../ink/ink981.xml"/><Relationship Id="rId55" Type="http://schemas.openxmlformats.org/officeDocument/2006/relationships/image" Target="../media/image982.png"/><Relationship Id="rId76" Type="http://schemas.openxmlformats.org/officeDocument/2006/relationships/customXml" Target="../ink/ink994.xml"/><Relationship Id="rId97" Type="http://schemas.openxmlformats.org/officeDocument/2006/relationships/image" Target="../media/image1003.png"/><Relationship Id="rId104" Type="http://schemas.openxmlformats.org/officeDocument/2006/relationships/customXml" Target="../ink/ink1008.xml"/><Relationship Id="rId120" Type="http://schemas.openxmlformats.org/officeDocument/2006/relationships/customXml" Target="../ink/ink1016.xml"/><Relationship Id="rId125" Type="http://schemas.openxmlformats.org/officeDocument/2006/relationships/image" Target="../media/image1017.png"/><Relationship Id="rId141" Type="http://schemas.openxmlformats.org/officeDocument/2006/relationships/image" Target="../media/image1025.png"/><Relationship Id="rId146" Type="http://schemas.openxmlformats.org/officeDocument/2006/relationships/customXml" Target="../ink/ink1029.xml"/><Relationship Id="rId7" Type="http://schemas.openxmlformats.org/officeDocument/2006/relationships/image" Target="../media/image958.png"/><Relationship Id="rId71" Type="http://schemas.openxmlformats.org/officeDocument/2006/relationships/image" Target="../media/image990.png"/><Relationship Id="rId92" Type="http://schemas.openxmlformats.org/officeDocument/2006/relationships/customXml" Target="../ink/ink1002.xml"/><Relationship Id="rId2" Type="http://schemas.openxmlformats.org/officeDocument/2006/relationships/customXml" Target="../ink/ink957.xml"/><Relationship Id="rId29" Type="http://schemas.openxmlformats.org/officeDocument/2006/relationships/image" Target="../media/image969.png"/><Relationship Id="rId24" Type="http://schemas.openxmlformats.org/officeDocument/2006/relationships/customXml" Target="../ink/ink968.xml"/><Relationship Id="rId40" Type="http://schemas.openxmlformats.org/officeDocument/2006/relationships/customXml" Target="../ink/ink976.xml"/><Relationship Id="rId45" Type="http://schemas.openxmlformats.org/officeDocument/2006/relationships/image" Target="../media/image977.png"/><Relationship Id="rId66" Type="http://schemas.openxmlformats.org/officeDocument/2006/relationships/customXml" Target="../ink/ink989.xml"/><Relationship Id="rId87" Type="http://schemas.openxmlformats.org/officeDocument/2006/relationships/image" Target="../media/image998.png"/><Relationship Id="rId110" Type="http://schemas.openxmlformats.org/officeDocument/2006/relationships/customXml" Target="../ink/ink1011.xml"/><Relationship Id="rId115" Type="http://schemas.openxmlformats.org/officeDocument/2006/relationships/image" Target="../media/image1012.png"/><Relationship Id="rId131" Type="http://schemas.openxmlformats.org/officeDocument/2006/relationships/image" Target="../media/image1020.png"/><Relationship Id="rId136" Type="http://schemas.openxmlformats.org/officeDocument/2006/relationships/customXml" Target="../ink/ink1024.xml"/><Relationship Id="rId157" Type="http://schemas.openxmlformats.org/officeDocument/2006/relationships/image" Target="../media/image1033.png"/><Relationship Id="rId61" Type="http://schemas.openxmlformats.org/officeDocument/2006/relationships/image" Target="../media/image985.png"/><Relationship Id="rId82" Type="http://schemas.openxmlformats.org/officeDocument/2006/relationships/customXml" Target="../ink/ink997.xml"/><Relationship Id="rId152" Type="http://schemas.openxmlformats.org/officeDocument/2006/relationships/customXml" Target="../ink/ink1032.xml"/><Relationship Id="rId19" Type="http://schemas.openxmlformats.org/officeDocument/2006/relationships/image" Target="../media/image964.png"/><Relationship Id="rId14" Type="http://schemas.openxmlformats.org/officeDocument/2006/relationships/customXml" Target="../ink/ink963.xml"/><Relationship Id="rId30" Type="http://schemas.openxmlformats.org/officeDocument/2006/relationships/customXml" Target="../ink/ink971.xml"/><Relationship Id="rId35" Type="http://schemas.openxmlformats.org/officeDocument/2006/relationships/image" Target="../media/image972.png"/><Relationship Id="rId56" Type="http://schemas.openxmlformats.org/officeDocument/2006/relationships/customXml" Target="../ink/ink984.xml"/><Relationship Id="rId77" Type="http://schemas.openxmlformats.org/officeDocument/2006/relationships/image" Target="../media/image993.png"/><Relationship Id="rId100" Type="http://schemas.openxmlformats.org/officeDocument/2006/relationships/customXml" Target="../ink/ink1006.xml"/><Relationship Id="rId105" Type="http://schemas.openxmlformats.org/officeDocument/2006/relationships/image" Target="../media/image1007.png"/><Relationship Id="rId126" Type="http://schemas.openxmlformats.org/officeDocument/2006/relationships/customXml" Target="../ink/ink1019.xml"/><Relationship Id="rId147" Type="http://schemas.openxmlformats.org/officeDocument/2006/relationships/image" Target="../media/image1028.png"/><Relationship Id="rId8" Type="http://schemas.openxmlformats.org/officeDocument/2006/relationships/customXml" Target="../ink/ink960.xml"/><Relationship Id="rId51" Type="http://schemas.openxmlformats.org/officeDocument/2006/relationships/image" Target="../media/image980.png"/><Relationship Id="rId72" Type="http://schemas.openxmlformats.org/officeDocument/2006/relationships/customXml" Target="../ink/ink992.xml"/><Relationship Id="rId93" Type="http://schemas.openxmlformats.org/officeDocument/2006/relationships/image" Target="../media/image1001.png"/><Relationship Id="rId98" Type="http://schemas.openxmlformats.org/officeDocument/2006/relationships/customXml" Target="../ink/ink1005.xml"/><Relationship Id="rId121" Type="http://schemas.openxmlformats.org/officeDocument/2006/relationships/image" Target="../media/image1015.png"/><Relationship Id="rId142" Type="http://schemas.openxmlformats.org/officeDocument/2006/relationships/customXml" Target="../ink/ink1027.xml"/><Relationship Id="rId3" Type="http://schemas.openxmlformats.org/officeDocument/2006/relationships/image" Target="../media/image956.png"/><Relationship Id="rId25" Type="http://schemas.openxmlformats.org/officeDocument/2006/relationships/image" Target="../media/image967.png"/><Relationship Id="rId46" Type="http://schemas.openxmlformats.org/officeDocument/2006/relationships/customXml" Target="../ink/ink979.xml"/><Relationship Id="rId67" Type="http://schemas.openxmlformats.org/officeDocument/2006/relationships/image" Target="../media/image988.png"/><Relationship Id="rId116" Type="http://schemas.openxmlformats.org/officeDocument/2006/relationships/customXml" Target="../ink/ink1014.xml"/><Relationship Id="rId137" Type="http://schemas.openxmlformats.org/officeDocument/2006/relationships/image" Target="../media/image1023.png"/><Relationship Id="rId158" Type="http://schemas.openxmlformats.org/officeDocument/2006/relationships/customXml" Target="../ink/ink1035.xml"/><Relationship Id="rId20" Type="http://schemas.openxmlformats.org/officeDocument/2006/relationships/customXml" Target="../ink/ink966.xml"/><Relationship Id="rId41" Type="http://schemas.openxmlformats.org/officeDocument/2006/relationships/image" Target="../media/image975.png"/><Relationship Id="rId62" Type="http://schemas.openxmlformats.org/officeDocument/2006/relationships/customXml" Target="../ink/ink987.xml"/><Relationship Id="rId83" Type="http://schemas.openxmlformats.org/officeDocument/2006/relationships/image" Target="../media/image996.png"/><Relationship Id="rId88" Type="http://schemas.openxmlformats.org/officeDocument/2006/relationships/customXml" Target="../ink/ink1000.xml"/><Relationship Id="rId111" Type="http://schemas.openxmlformats.org/officeDocument/2006/relationships/image" Target="../media/image1010.png"/><Relationship Id="rId132" Type="http://schemas.openxmlformats.org/officeDocument/2006/relationships/customXml" Target="../ink/ink1022.xml"/><Relationship Id="rId153" Type="http://schemas.openxmlformats.org/officeDocument/2006/relationships/image" Target="../media/image1031.png"/><Relationship Id="rId15" Type="http://schemas.openxmlformats.org/officeDocument/2006/relationships/image" Target="../media/image962.png"/><Relationship Id="rId36" Type="http://schemas.openxmlformats.org/officeDocument/2006/relationships/customXml" Target="../ink/ink974.xml"/><Relationship Id="rId57" Type="http://schemas.openxmlformats.org/officeDocument/2006/relationships/image" Target="../media/image983.png"/><Relationship Id="rId106" Type="http://schemas.openxmlformats.org/officeDocument/2006/relationships/customXml" Target="../ink/ink1009.xml"/><Relationship Id="rId127" Type="http://schemas.openxmlformats.org/officeDocument/2006/relationships/image" Target="../media/image1018.png"/><Relationship Id="rId10" Type="http://schemas.openxmlformats.org/officeDocument/2006/relationships/customXml" Target="../ink/ink961.xml"/><Relationship Id="rId31" Type="http://schemas.openxmlformats.org/officeDocument/2006/relationships/image" Target="../media/image970.png"/><Relationship Id="rId52" Type="http://schemas.openxmlformats.org/officeDocument/2006/relationships/customXml" Target="../ink/ink982.xml"/><Relationship Id="rId73" Type="http://schemas.openxmlformats.org/officeDocument/2006/relationships/image" Target="../media/image991.png"/><Relationship Id="rId78" Type="http://schemas.openxmlformats.org/officeDocument/2006/relationships/customXml" Target="../ink/ink995.xml"/><Relationship Id="rId94" Type="http://schemas.openxmlformats.org/officeDocument/2006/relationships/customXml" Target="../ink/ink1003.xml"/><Relationship Id="rId99" Type="http://schemas.openxmlformats.org/officeDocument/2006/relationships/image" Target="../media/image1004.png"/><Relationship Id="rId101" Type="http://schemas.openxmlformats.org/officeDocument/2006/relationships/image" Target="../media/image1005.png"/><Relationship Id="rId122" Type="http://schemas.openxmlformats.org/officeDocument/2006/relationships/customXml" Target="../ink/ink1017.xml"/><Relationship Id="rId143" Type="http://schemas.openxmlformats.org/officeDocument/2006/relationships/image" Target="../media/image1026.png"/><Relationship Id="rId148" Type="http://schemas.openxmlformats.org/officeDocument/2006/relationships/customXml" Target="../ink/ink1030.xml"/><Relationship Id="rId4" Type="http://schemas.openxmlformats.org/officeDocument/2006/relationships/customXml" Target="../ink/ink958.xml"/><Relationship Id="rId9" Type="http://schemas.openxmlformats.org/officeDocument/2006/relationships/image" Target="../media/image959.png"/><Relationship Id="rId26" Type="http://schemas.openxmlformats.org/officeDocument/2006/relationships/customXml" Target="../ink/ink969.xml"/><Relationship Id="rId47" Type="http://schemas.openxmlformats.org/officeDocument/2006/relationships/image" Target="../media/image978.png"/><Relationship Id="rId68" Type="http://schemas.openxmlformats.org/officeDocument/2006/relationships/customXml" Target="../ink/ink990.xml"/><Relationship Id="rId89" Type="http://schemas.openxmlformats.org/officeDocument/2006/relationships/image" Target="../media/image999.png"/><Relationship Id="rId112" Type="http://schemas.openxmlformats.org/officeDocument/2006/relationships/customXml" Target="../ink/ink1012.xml"/><Relationship Id="rId133" Type="http://schemas.openxmlformats.org/officeDocument/2006/relationships/image" Target="../media/image1021.png"/><Relationship Id="rId154" Type="http://schemas.openxmlformats.org/officeDocument/2006/relationships/customXml" Target="../ink/ink1033.xml"/><Relationship Id="rId16" Type="http://schemas.openxmlformats.org/officeDocument/2006/relationships/customXml" Target="../ink/ink964.xml"/><Relationship Id="rId37" Type="http://schemas.openxmlformats.org/officeDocument/2006/relationships/image" Target="../media/image973.png"/><Relationship Id="rId58" Type="http://schemas.openxmlformats.org/officeDocument/2006/relationships/customXml" Target="../ink/ink985.xml"/><Relationship Id="rId79" Type="http://schemas.openxmlformats.org/officeDocument/2006/relationships/image" Target="../media/image994.png"/><Relationship Id="rId102" Type="http://schemas.openxmlformats.org/officeDocument/2006/relationships/customXml" Target="../ink/ink1007.xml"/><Relationship Id="rId123" Type="http://schemas.openxmlformats.org/officeDocument/2006/relationships/image" Target="../media/image1016.png"/><Relationship Id="rId144" Type="http://schemas.openxmlformats.org/officeDocument/2006/relationships/customXml" Target="../ink/ink1028.xml"/><Relationship Id="rId90" Type="http://schemas.openxmlformats.org/officeDocument/2006/relationships/customXml" Target="../ink/ink1001.xml"/><Relationship Id="rId27" Type="http://schemas.openxmlformats.org/officeDocument/2006/relationships/image" Target="../media/image968.png"/><Relationship Id="rId48" Type="http://schemas.openxmlformats.org/officeDocument/2006/relationships/customXml" Target="../ink/ink980.xml"/><Relationship Id="rId69" Type="http://schemas.openxmlformats.org/officeDocument/2006/relationships/image" Target="../media/image989.png"/><Relationship Id="rId113" Type="http://schemas.openxmlformats.org/officeDocument/2006/relationships/image" Target="../media/image1011.png"/><Relationship Id="rId134" Type="http://schemas.openxmlformats.org/officeDocument/2006/relationships/customXml" Target="../ink/ink102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48.xml"/><Relationship Id="rId21" Type="http://schemas.openxmlformats.org/officeDocument/2006/relationships/image" Target="../media/image1044.png"/><Relationship Id="rId34" Type="http://schemas.openxmlformats.org/officeDocument/2006/relationships/customXml" Target="../ink/ink1052.xml"/><Relationship Id="rId42" Type="http://schemas.openxmlformats.org/officeDocument/2006/relationships/customXml" Target="../ink/ink1056.xml"/><Relationship Id="rId47" Type="http://schemas.openxmlformats.org/officeDocument/2006/relationships/image" Target="../media/image1057.png"/><Relationship Id="rId50" Type="http://schemas.openxmlformats.org/officeDocument/2006/relationships/customXml" Target="../ink/ink1060.xml"/><Relationship Id="rId55" Type="http://schemas.openxmlformats.org/officeDocument/2006/relationships/image" Target="../media/image1061.png"/><Relationship Id="rId63" Type="http://schemas.openxmlformats.org/officeDocument/2006/relationships/image" Target="../media/image1065.png"/><Relationship Id="rId7" Type="http://schemas.openxmlformats.org/officeDocument/2006/relationships/image" Target="../media/image1037.png"/><Relationship Id="rId2" Type="http://schemas.openxmlformats.org/officeDocument/2006/relationships/customXml" Target="../ink/ink1036.xml"/><Relationship Id="rId16" Type="http://schemas.openxmlformats.org/officeDocument/2006/relationships/customXml" Target="../ink/ink1043.xml"/><Relationship Id="rId29" Type="http://schemas.openxmlformats.org/officeDocument/2006/relationships/image" Target="../media/image1048.png"/><Relationship Id="rId11" Type="http://schemas.openxmlformats.org/officeDocument/2006/relationships/image" Target="../media/image1039.png"/><Relationship Id="rId24" Type="http://schemas.openxmlformats.org/officeDocument/2006/relationships/customXml" Target="../ink/ink1047.xml"/><Relationship Id="rId32" Type="http://schemas.openxmlformats.org/officeDocument/2006/relationships/customXml" Target="../ink/ink1051.xml"/><Relationship Id="rId37" Type="http://schemas.openxmlformats.org/officeDocument/2006/relationships/image" Target="../media/image1052.png"/><Relationship Id="rId40" Type="http://schemas.openxmlformats.org/officeDocument/2006/relationships/customXml" Target="../ink/ink1055.xml"/><Relationship Id="rId45" Type="http://schemas.openxmlformats.org/officeDocument/2006/relationships/image" Target="../media/image1056.png"/><Relationship Id="rId53" Type="http://schemas.openxmlformats.org/officeDocument/2006/relationships/image" Target="../media/image1060.png"/><Relationship Id="rId58" Type="http://schemas.openxmlformats.org/officeDocument/2006/relationships/customXml" Target="../ink/ink1064.xml"/><Relationship Id="rId5" Type="http://schemas.openxmlformats.org/officeDocument/2006/relationships/image" Target="../media/image1036.png"/><Relationship Id="rId61" Type="http://schemas.openxmlformats.org/officeDocument/2006/relationships/image" Target="../media/image1064.png"/><Relationship Id="rId19" Type="http://schemas.openxmlformats.org/officeDocument/2006/relationships/image" Target="../media/image1043.png"/><Relationship Id="rId14" Type="http://schemas.openxmlformats.org/officeDocument/2006/relationships/customXml" Target="../ink/ink1042.xml"/><Relationship Id="rId22" Type="http://schemas.openxmlformats.org/officeDocument/2006/relationships/customXml" Target="../ink/ink1046.xml"/><Relationship Id="rId27" Type="http://schemas.openxmlformats.org/officeDocument/2006/relationships/image" Target="../media/image1047.png"/><Relationship Id="rId30" Type="http://schemas.openxmlformats.org/officeDocument/2006/relationships/customXml" Target="../ink/ink1050.xml"/><Relationship Id="rId35" Type="http://schemas.openxmlformats.org/officeDocument/2006/relationships/image" Target="../media/image1051.png"/><Relationship Id="rId43" Type="http://schemas.openxmlformats.org/officeDocument/2006/relationships/image" Target="../media/image1055.png"/><Relationship Id="rId48" Type="http://schemas.openxmlformats.org/officeDocument/2006/relationships/customXml" Target="../ink/ink1059.xml"/><Relationship Id="rId56" Type="http://schemas.openxmlformats.org/officeDocument/2006/relationships/customXml" Target="../ink/ink1063.xml"/><Relationship Id="rId64" Type="http://schemas.openxmlformats.org/officeDocument/2006/relationships/customXml" Target="../ink/ink1067.xml"/><Relationship Id="rId8" Type="http://schemas.openxmlformats.org/officeDocument/2006/relationships/customXml" Target="../ink/ink1039.xml"/><Relationship Id="rId51" Type="http://schemas.openxmlformats.org/officeDocument/2006/relationships/image" Target="../media/image1059.png"/><Relationship Id="rId3" Type="http://schemas.openxmlformats.org/officeDocument/2006/relationships/image" Target="../media/image1035.png"/><Relationship Id="rId12" Type="http://schemas.openxmlformats.org/officeDocument/2006/relationships/customXml" Target="../ink/ink1041.xml"/><Relationship Id="rId17" Type="http://schemas.openxmlformats.org/officeDocument/2006/relationships/image" Target="../media/image1042.png"/><Relationship Id="rId25" Type="http://schemas.openxmlformats.org/officeDocument/2006/relationships/image" Target="../media/image1046.png"/><Relationship Id="rId33" Type="http://schemas.openxmlformats.org/officeDocument/2006/relationships/image" Target="../media/image1050.png"/><Relationship Id="rId38" Type="http://schemas.openxmlformats.org/officeDocument/2006/relationships/customXml" Target="../ink/ink1054.xml"/><Relationship Id="rId46" Type="http://schemas.openxmlformats.org/officeDocument/2006/relationships/customXml" Target="../ink/ink1058.xml"/><Relationship Id="rId59" Type="http://schemas.openxmlformats.org/officeDocument/2006/relationships/image" Target="../media/image1063.png"/><Relationship Id="rId20" Type="http://schemas.openxmlformats.org/officeDocument/2006/relationships/customXml" Target="../ink/ink1045.xml"/><Relationship Id="rId41" Type="http://schemas.openxmlformats.org/officeDocument/2006/relationships/image" Target="../media/image1054.png"/><Relationship Id="rId54" Type="http://schemas.openxmlformats.org/officeDocument/2006/relationships/customXml" Target="../ink/ink1062.xml"/><Relationship Id="rId62" Type="http://schemas.openxmlformats.org/officeDocument/2006/relationships/customXml" Target="../ink/ink10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38.xml"/><Relationship Id="rId15" Type="http://schemas.openxmlformats.org/officeDocument/2006/relationships/image" Target="../media/image1041.png"/><Relationship Id="rId23" Type="http://schemas.openxmlformats.org/officeDocument/2006/relationships/image" Target="../media/image1045.png"/><Relationship Id="rId28" Type="http://schemas.openxmlformats.org/officeDocument/2006/relationships/customXml" Target="../ink/ink1049.xml"/><Relationship Id="rId36" Type="http://schemas.openxmlformats.org/officeDocument/2006/relationships/customXml" Target="../ink/ink1053.xml"/><Relationship Id="rId49" Type="http://schemas.openxmlformats.org/officeDocument/2006/relationships/image" Target="../media/image1058.png"/><Relationship Id="rId57" Type="http://schemas.openxmlformats.org/officeDocument/2006/relationships/image" Target="../media/image1062.png"/><Relationship Id="rId10" Type="http://schemas.openxmlformats.org/officeDocument/2006/relationships/customXml" Target="../ink/ink1040.xml"/><Relationship Id="rId31" Type="http://schemas.openxmlformats.org/officeDocument/2006/relationships/image" Target="../media/image1049.png"/><Relationship Id="rId44" Type="http://schemas.openxmlformats.org/officeDocument/2006/relationships/customXml" Target="../ink/ink1057.xml"/><Relationship Id="rId52" Type="http://schemas.openxmlformats.org/officeDocument/2006/relationships/customXml" Target="../ink/ink1061.xml"/><Relationship Id="rId60" Type="http://schemas.openxmlformats.org/officeDocument/2006/relationships/customXml" Target="../ink/ink1065.xml"/><Relationship Id="rId65" Type="http://schemas.openxmlformats.org/officeDocument/2006/relationships/image" Target="../media/image1066.png"/><Relationship Id="rId4" Type="http://schemas.openxmlformats.org/officeDocument/2006/relationships/customXml" Target="../ink/ink1037.xml"/><Relationship Id="rId9" Type="http://schemas.openxmlformats.org/officeDocument/2006/relationships/image" Target="../media/image1038.png"/><Relationship Id="rId13" Type="http://schemas.openxmlformats.org/officeDocument/2006/relationships/image" Target="../media/image1040.png"/><Relationship Id="rId18" Type="http://schemas.openxmlformats.org/officeDocument/2006/relationships/customXml" Target="../ink/ink1044.xml"/><Relationship Id="rId39" Type="http://schemas.openxmlformats.org/officeDocument/2006/relationships/image" Target="../media/image105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37.png"/><Relationship Id="rId42" Type="http://schemas.openxmlformats.org/officeDocument/2006/relationships/customXml" Target="../ink/ink48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61.xml"/><Relationship Id="rId84" Type="http://schemas.openxmlformats.org/officeDocument/2006/relationships/customXml" Target="../ink/ink69.xml"/><Relationship Id="rId89" Type="http://schemas.openxmlformats.org/officeDocument/2006/relationships/image" Target="../media/image71.png"/><Relationship Id="rId16" Type="http://schemas.openxmlformats.org/officeDocument/2006/relationships/customXml" Target="../ink/ink35.xml"/><Relationship Id="rId11" Type="http://schemas.openxmlformats.org/officeDocument/2006/relationships/image" Target="../media/image32.png"/><Relationship Id="rId32" Type="http://schemas.openxmlformats.org/officeDocument/2006/relationships/customXml" Target="../ink/ink43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66.png"/><Relationship Id="rId5" Type="http://schemas.openxmlformats.org/officeDocument/2006/relationships/image" Target="../media/image29.png"/><Relationship Id="rId90" Type="http://schemas.openxmlformats.org/officeDocument/2006/relationships/customXml" Target="../ink/ink72.xml"/><Relationship Id="rId95" Type="http://schemas.openxmlformats.org/officeDocument/2006/relationships/image" Target="../media/image74.png"/><Relationship Id="rId22" Type="http://schemas.openxmlformats.org/officeDocument/2006/relationships/customXml" Target="../ink/ink38.xml"/><Relationship Id="rId27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image" Target="../media/image61.png"/><Relationship Id="rId80" Type="http://schemas.openxmlformats.org/officeDocument/2006/relationships/customXml" Target="../ink/ink67.xml"/><Relationship Id="rId85" Type="http://schemas.openxmlformats.org/officeDocument/2006/relationships/image" Target="../media/image69.png"/><Relationship Id="rId3" Type="http://schemas.openxmlformats.org/officeDocument/2006/relationships/image" Target="../media/image28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6.xml"/><Relationship Id="rId46" Type="http://schemas.openxmlformats.org/officeDocument/2006/relationships/customXml" Target="../ink/ink50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7.xml"/><Relationship Id="rId41" Type="http://schemas.openxmlformats.org/officeDocument/2006/relationships/image" Target="../media/image47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customXml" Target="../ink/ink62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71.xml"/><Relationship Id="rId91" Type="http://schemas.openxmlformats.org/officeDocument/2006/relationships/image" Target="../media/image72.png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2.xml"/><Relationship Id="rId31" Type="http://schemas.openxmlformats.org/officeDocument/2006/relationships/image" Target="../media/image42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6.xml"/><Relationship Id="rId81" Type="http://schemas.openxmlformats.org/officeDocument/2006/relationships/image" Target="../media/image67.png"/><Relationship Id="rId86" Type="http://schemas.openxmlformats.org/officeDocument/2006/relationships/customXml" Target="../ink/ink70.xml"/><Relationship Id="rId94" Type="http://schemas.openxmlformats.org/officeDocument/2006/relationships/customXml" Target="../ink/ink74.xml"/><Relationship Id="rId99" Type="http://schemas.openxmlformats.org/officeDocument/2006/relationships/image" Target="../media/image7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9" Type="http://schemas.openxmlformats.org/officeDocument/2006/relationships/image" Target="../media/image46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4.png"/><Relationship Id="rId76" Type="http://schemas.openxmlformats.org/officeDocument/2006/relationships/customXml" Target="../ink/ink65.xml"/><Relationship Id="rId97" Type="http://schemas.openxmlformats.org/officeDocument/2006/relationships/image" Target="../media/image75.png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29" Type="http://schemas.openxmlformats.org/officeDocument/2006/relationships/image" Target="../media/image41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49.png"/><Relationship Id="rId66" Type="http://schemas.openxmlformats.org/officeDocument/2006/relationships/customXml" Target="../ink/ink60.xml"/><Relationship Id="rId87" Type="http://schemas.openxmlformats.org/officeDocument/2006/relationships/image" Target="../media/image70.png"/><Relationship Id="rId61" Type="http://schemas.openxmlformats.org/officeDocument/2006/relationships/image" Target="../media/image57.png"/><Relationship Id="rId82" Type="http://schemas.openxmlformats.org/officeDocument/2006/relationships/customXml" Target="../ink/ink68.xml"/><Relationship Id="rId19" Type="http://schemas.openxmlformats.org/officeDocument/2006/relationships/image" Target="../media/image36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44.png"/><Relationship Id="rId56" Type="http://schemas.openxmlformats.org/officeDocument/2006/relationships/customXml" Target="../ink/ink55.xml"/><Relationship Id="rId77" Type="http://schemas.openxmlformats.org/officeDocument/2006/relationships/image" Target="../media/image65.png"/><Relationship Id="rId8" Type="http://schemas.openxmlformats.org/officeDocument/2006/relationships/customXml" Target="../ink/ink31.xml"/><Relationship Id="rId51" Type="http://schemas.openxmlformats.org/officeDocument/2006/relationships/image" Target="../media/image52.png"/><Relationship Id="rId72" Type="http://schemas.openxmlformats.org/officeDocument/2006/relationships/customXml" Target="../ink/ink63.xml"/><Relationship Id="rId93" Type="http://schemas.openxmlformats.org/officeDocument/2006/relationships/image" Target="../media/image73.png"/><Relationship Id="rId98" Type="http://schemas.openxmlformats.org/officeDocument/2006/relationships/customXml" Target="../ink/ink7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21" Type="http://schemas.openxmlformats.org/officeDocument/2006/relationships/image" Target="../media/image86.png"/><Relationship Id="rId42" Type="http://schemas.openxmlformats.org/officeDocument/2006/relationships/customXml" Target="../ink/ink97.xml"/><Relationship Id="rId47" Type="http://schemas.openxmlformats.org/officeDocument/2006/relationships/image" Target="../media/image99.png"/><Relationship Id="rId63" Type="http://schemas.openxmlformats.org/officeDocument/2006/relationships/image" Target="../media/image107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120.png"/><Relationship Id="rId16" Type="http://schemas.openxmlformats.org/officeDocument/2006/relationships/customXml" Target="../ink/ink84.xml"/><Relationship Id="rId11" Type="http://schemas.openxmlformats.org/officeDocument/2006/relationships/image" Target="../media/image81.png"/><Relationship Id="rId32" Type="http://schemas.openxmlformats.org/officeDocument/2006/relationships/customXml" Target="../ink/ink92.xml"/><Relationship Id="rId37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15.png"/><Relationship Id="rId5" Type="http://schemas.openxmlformats.org/officeDocument/2006/relationships/image" Target="../media/image78.png"/><Relationship Id="rId90" Type="http://schemas.openxmlformats.org/officeDocument/2006/relationships/customXml" Target="../ink/ink121.xml"/><Relationship Id="rId22" Type="http://schemas.openxmlformats.org/officeDocument/2006/relationships/customXml" Target="../ink/ink87.xml"/><Relationship Id="rId27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10.png"/><Relationship Id="rId8" Type="http://schemas.openxmlformats.org/officeDocument/2006/relationships/customXml" Target="../ink/ink80.xml"/><Relationship Id="rId51" Type="http://schemas.openxmlformats.org/officeDocument/2006/relationships/image" Target="../media/image101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85" Type="http://schemas.openxmlformats.org/officeDocument/2006/relationships/image" Target="../media/image118.png"/><Relationship Id="rId93" Type="http://schemas.openxmlformats.org/officeDocument/2006/relationships/image" Target="../media/image122.png"/><Relationship Id="rId3" Type="http://schemas.openxmlformats.org/officeDocument/2006/relationships/image" Target="../media/image77.png"/><Relationship Id="rId12" Type="http://schemas.openxmlformats.org/officeDocument/2006/relationships/customXml" Target="../ink/ink82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105.png"/><Relationship Id="rId67" Type="http://schemas.openxmlformats.org/officeDocument/2006/relationships/image" Target="../media/image109.png"/><Relationship Id="rId20" Type="http://schemas.openxmlformats.org/officeDocument/2006/relationships/customXml" Target="../ink/ink86.xml"/><Relationship Id="rId41" Type="http://schemas.openxmlformats.org/officeDocument/2006/relationships/image" Target="../media/image96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113.png"/><Relationship Id="rId83" Type="http://schemas.openxmlformats.org/officeDocument/2006/relationships/image" Target="../media/image117.png"/><Relationship Id="rId88" Type="http://schemas.openxmlformats.org/officeDocument/2006/relationships/customXml" Target="../ink/ink120.xml"/><Relationship Id="rId91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100.png"/><Relationship Id="rId57" Type="http://schemas.openxmlformats.org/officeDocument/2006/relationships/image" Target="../media/image104.png"/><Relationship Id="rId10" Type="http://schemas.openxmlformats.org/officeDocument/2006/relationships/customXml" Target="../ink/ink81.xml"/><Relationship Id="rId31" Type="http://schemas.openxmlformats.org/officeDocument/2006/relationships/image" Target="../media/image91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108.png"/><Relationship Id="rId73" Type="http://schemas.openxmlformats.org/officeDocument/2006/relationships/image" Target="../media/image112.png"/><Relationship Id="rId78" Type="http://schemas.openxmlformats.org/officeDocument/2006/relationships/customXml" Target="../ink/ink115.xml"/><Relationship Id="rId81" Type="http://schemas.openxmlformats.org/officeDocument/2006/relationships/image" Target="../media/image116.png"/><Relationship Id="rId86" Type="http://schemas.openxmlformats.org/officeDocument/2006/relationships/customXml" Target="../ink/ink119.xml"/><Relationship Id="rId4" Type="http://schemas.openxmlformats.org/officeDocument/2006/relationships/customXml" Target="../ink/ink78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85.xml"/><Relationship Id="rId39" Type="http://schemas.openxmlformats.org/officeDocument/2006/relationships/image" Target="../media/image95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3.png"/><Relationship Id="rId76" Type="http://schemas.openxmlformats.org/officeDocument/2006/relationships/customXml" Target="../ink/ink114.xml"/><Relationship Id="rId7" Type="http://schemas.openxmlformats.org/officeDocument/2006/relationships/image" Target="../media/image79.png"/><Relationship Id="rId71" Type="http://schemas.openxmlformats.org/officeDocument/2006/relationships/image" Target="../media/image111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90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8.png"/><Relationship Id="rId66" Type="http://schemas.openxmlformats.org/officeDocument/2006/relationships/customXml" Target="../ink/ink109.xml"/><Relationship Id="rId87" Type="http://schemas.openxmlformats.org/officeDocument/2006/relationships/image" Target="../media/image119.png"/><Relationship Id="rId61" Type="http://schemas.openxmlformats.org/officeDocument/2006/relationships/image" Target="../media/image106.png"/><Relationship Id="rId82" Type="http://schemas.openxmlformats.org/officeDocument/2006/relationships/customXml" Target="../ink/ink117.xml"/><Relationship Id="rId19" Type="http://schemas.openxmlformats.org/officeDocument/2006/relationships/image" Target="../media/image85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3.png"/><Relationship Id="rId56" Type="http://schemas.openxmlformats.org/officeDocument/2006/relationships/customXml" Target="../ink/ink104.xml"/><Relationship Id="rId77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.png"/><Relationship Id="rId21" Type="http://schemas.openxmlformats.org/officeDocument/2006/relationships/image" Target="../media/image132.png"/><Relationship Id="rId42" Type="http://schemas.openxmlformats.org/officeDocument/2006/relationships/customXml" Target="../ink/ink143.xml"/><Relationship Id="rId63" Type="http://schemas.openxmlformats.org/officeDocument/2006/relationships/image" Target="../media/image153.png"/><Relationship Id="rId84" Type="http://schemas.openxmlformats.org/officeDocument/2006/relationships/customXml" Target="../ink/ink164.xml"/><Relationship Id="rId138" Type="http://schemas.openxmlformats.org/officeDocument/2006/relationships/customXml" Target="../ink/ink191.xml"/><Relationship Id="rId159" Type="http://schemas.openxmlformats.org/officeDocument/2006/relationships/image" Target="../media/image201.png"/><Relationship Id="rId170" Type="http://schemas.openxmlformats.org/officeDocument/2006/relationships/customXml" Target="../ink/ink207.xml"/><Relationship Id="rId191" Type="http://schemas.openxmlformats.org/officeDocument/2006/relationships/image" Target="../media/image217.png"/><Relationship Id="rId205" Type="http://schemas.openxmlformats.org/officeDocument/2006/relationships/image" Target="../media/image224.png"/><Relationship Id="rId226" Type="http://schemas.openxmlformats.org/officeDocument/2006/relationships/customXml" Target="../ink/ink235.xml"/><Relationship Id="rId107" Type="http://schemas.openxmlformats.org/officeDocument/2006/relationships/image" Target="../media/image175.png"/><Relationship Id="rId11" Type="http://schemas.openxmlformats.org/officeDocument/2006/relationships/image" Target="../media/image127.png"/><Relationship Id="rId32" Type="http://schemas.openxmlformats.org/officeDocument/2006/relationships/customXml" Target="../ink/ink138.xml"/><Relationship Id="rId53" Type="http://schemas.openxmlformats.org/officeDocument/2006/relationships/image" Target="../media/image148.png"/><Relationship Id="rId74" Type="http://schemas.openxmlformats.org/officeDocument/2006/relationships/customXml" Target="../ink/ink159.xml"/><Relationship Id="rId128" Type="http://schemas.openxmlformats.org/officeDocument/2006/relationships/customXml" Target="../ink/ink186.xml"/><Relationship Id="rId149" Type="http://schemas.openxmlformats.org/officeDocument/2006/relationships/image" Target="../media/image196.png"/><Relationship Id="rId5" Type="http://schemas.openxmlformats.org/officeDocument/2006/relationships/image" Target="../media/image124.png"/><Relationship Id="rId95" Type="http://schemas.openxmlformats.org/officeDocument/2006/relationships/image" Target="../media/image169.png"/><Relationship Id="rId160" Type="http://schemas.openxmlformats.org/officeDocument/2006/relationships/customXml" Target="../ink/ink202.xml"/><Relationship Id="rId181" Type="http://schemas.openxmlformats.org/officeDocument/2006/relationships/image" Target="../media/image212.png"/><Relationship Id="rId216" Type="http://schemas.openxmlformats.org/officeDocument/2006/relationships/customXml" Target="../ink/ink230.xml"/><Relationship Id="rId22" Type="http://schemas.openxmlformats.org/officeDocument/2006/relationships/customXml" Target="../ink/ink133.xml"/><Relationship Id="rId43" Type="http://schemas.openxmlformats.org/officeDocument/2006/relationships/image" Target="../media/image143.png"/><Relationship Id="rId64" Type="http://schemas.openxmlformats.org/officeDocument/2006/relationships/customXml" Target="../ink/ink154.xml"/><Relationship Id="rId118" Type="http://schemas.openxmlformats.org/officeDocument/2006/relationships/customXml" Target="../ink/ink181.xml"/><Relationship Id="rId139" Type="http://schemas.openxmlformats.org/officeDocument/2006/relationships/image" Target="../media/image191.png"/><Relationship Id="rId85" Type="http://schemas.openxmlformats.org/officeDocument/2006/relationships/image" Target="../media/image164.png"/><Relationship Id="rId150" Type="http://schemas.openxmlformats.org/officeDocument/2006/relationships/customXml" Target="../ink/ink197.xml"/><Relationship Id="rId171" Type="http://schemas.openxmlformats.org/officeDocument/2006/relationships/image" Target="../media/image207.png"/><Relationship Id="rId192" Type="http://schemas.openxmlformats.org/officeDocument/2006/relationships/customXml" Target="../ink/ink218.xml"/><Relationship Id="rId206" Type="http://schemas.openxmlformats.org/officeDocument/2006/relationships/customXml" Target="../ink/ink225.xml"/><Relationship Id="rId227" Type="http://schemas.openxmlformats.org/officeDocument/2006/relationships/image" Target="../media/image235.png"/><Relationship Id="rId12" Type="http://schemas.openxmlformats.org/officeDocument/2006/relationships/customXml" Target="../ink/ink128.xml"/><Relationship Id="rId33" Type="http://schemas.openxmlformats.org/officeDocument/2006/relationships/image" Target="../media/image138.png"/><Relationship Id="rId108" Type="http://schemas.openxmlformats.org/officeDocument/2006/relationships/customXml" Target="../ink/ink176.xml"/><Relationship Id="rId129" Type="http://schemas.openxmlformats.org/officeDocument/2006/relationships/image" Target="../media/image186.png"/><Relationship Id="rId54" Type="http://schemas.openxmlformats.org/officeDocument/2006/relationships/customXml" Target="../ink/ink149.xml"/><Relationship Id="rId75" Type="http://schemas.openxmlformats.org/officeDocument/2006/relationships/image" Target="../media/image159.png"/><Relationship Id="rId96" Type="http://schemas.openxmlformats.org/officeDocument/2006/relationships/customXml" Target="../ink/ink170.xml"/><Relationship Id="rId140" Type="http://schemas.openxmlformats.org/officeDocument/2006/relationships/customXml" Target="../ink/ink192.xml"/><Relationship Id="rId161" Type="http://schemas.openxmlformats.org/officeDocument/2006/relationships/image" Target="../media/image202.png"/><Relationship Id="rId182" Type="http://schemas.openxmlformats.org/officeDocument/2006/relationships/customXml" Target="../ink/ink213.xml"/><Relationship Id="rId217" Type="http://schemas.openxmlformats.org/officeDocument/2006/relationships/image" Target="../media/image230.png"/><Relationship Id="rId6" Type="http://schemas.openxmlformats.org/officeDocument/2006/relationships/customXml" Target="../ink/ink125.xml"/><Relationship Id="rId23" Type="http://schemas.openxmlformats.org/officeDocument/2006/relationships/image" Target="../media/image133.png"/><Relationship Id="rId119" Type="http://schemas.openxmlformats.org/officeDocument/2006/relationships/image" Target="../media/image181.png"/><Relationship Id="rId44" Type="http://schemas.openxmlformats.org/officeDocument/2006/relationships/customXml" Target="../ink/ink144.xml"/><Relationship Id="rId65" Type="http://schemas.openxmlformats.org/officeDocument/2006/relationships/image" Target="../media/image154.png"/><Relationship Id="rId86" Type="http://schemas.openxmlformats.org/officeDocument/2006/relationships/customXml" Target="../ink/ink165.xml"/><Relationship Id="rId130" Type="http://schemas.openxmlformats.org/officeDocument/2006/relationships/customXml" Target="../ink/ink187.xml"/><Relationship Id="rId151" Type="http://schemas.openxmlformats.org/officeDocument/2006/relationships/image" Target="../media/image197.png"/><Relationship Id="rId172" Type="http://schemas.openxmlformats.org/officeDocument/2006/relationships/customXml" Target="../ink/ink208.xml"/><Relationship Id="rId193" Type="http://schemas.openxmlformats.org/officeDocument/2006/relationships/image" Target="../media/image218.png"/><Relationship Id="rId207" Type="http://schemas.openxmlformats.org/officeDocument/2006/relationships/image" Target="../media/image225.png"/><Relationship Id="rId228" Type="http://schemas.openxmlformats.org/officeDocument/2006/relationships/customXml" Target="../ink/ink236.xml"/><Relationship Id="rId13" Type="http://schemas.openxmlformats.org/officeDocument/2006/relationships/image" Target="../media/image128.png"/><Relationship Id="rId109" Type="http://schemas.openxmlformats.org/officeDocument/2006/relationships/image" Target="../media/image176.png"/><Relationship Id="rId34" Type="http://schemas.openxmlformats.org/officeDocument/2006/relationships/customXml" Target="../ink/ink139.xml"/><Relationship Id="rId55" Type="http://schemas.openxmlformats.org/officeDocument/2006/relationships/image" Target="../media/image149.png"/><Relationship Id="rId76" Type="http://schemas.openxmlformats.org/officeDocument/2006/relationships/customXml" Target="../ink/ink160.xml"/><Relationship Id="rId97" Type="http://schemas.openxmlformats.org/officeDocument/2006/relationships/image" Target="../media/image170.png"/><Relationship Id="rId120" Type="http://schemas.openxmlformats.org/officeDocument/2006/relationships/customXml" Target="../ink/ink182.xml"/><Relationship Id="rId141" Type="http://schemas.openxmlformats.org/officeDocument/2006/relationships/image" Target="../media/image192.png"/><Relationship Id="rId7" Type="http://schemas.openxmlformats.org/officeDocument/2006/relationships/image" Target="../media/image125.png"/><Relationship Id="rId162" Type="http://schemas.openxmlformats.org/officeDocument/2006/relationships/customXml" Target="../ink/ink203.xml"/><Relationship Id="rId183" Type="http://schemas.openxmlformats.org/officeDocument/2006/relationships/image" Target="../media/image213.png"/><Relationship Id="rId218" Type="http://schemas.openxmlformats.org/officeDocument/2006/relationships/customXml" Target="../ink/ink231.xml"/><Relationship Id="rId24" Type="http://schemas.openxmlformats.org/officeDocument/2006/relationships/customXml" Target="../ink/ink134.xml"/><Relationship Id="rId45" Type="http://schemas.openxmlformats.org/officeDocument/2006/relationships/image" Target="../media/image144.png"/><Relationship Id="rId66" Type="http://schemas.openxmlformats.org/officeDocument/2006/relationships/customXml" Target="../ink/ink155.xml"/><Relationship Id="rId87" Type="http://schemas.openxmlformats.org/officeDocument/2006/relationships/image" Target="../media/image165.png"/><Relationship Id="rId110" Type="http://schemas.openxmlformats.org/officeDocument/2006/relationships/customXml" Target="../ink/ink177.xml"/><Relationship Id="rId131" Type="http://schemas.openxmlformats.org/officeDocument/2006/relationships/image" Target="../media/image187.png"/><Relationship Id="rId152" Type="http://schemas.openxmlformats.org/officeDocument/2006/relationships/customXml" Target="../ink/ink198.xml"/><Relationship Id="rId173" Type="http://schemas.openxmlformats.org/officeDocument/2006/relationships/image" Target="../media/image208.png"/><Relationship Id="rId194" Type="http://schemas.openxmlformats.org/officeDocument/2006/relationships/customXml" Target="../ink/ink219.xml"/><Relationship Id="rId208" Type="http://schemas.openxmlformats.org/officeDocument/2006/relationships/customXml" Target="../ink/ink226.xml"/><Relationship Id="rId229" Type="http://schemas.openxmlformats.org/officeDocument/2006/relationships/image" Target="../media/image236.png"/><Relationship Id="rId14" Type="http://schemas.openxmlformats.org/officeDocument/2006/relationships/customXml" Target="../ink/ink129.xml"/><Relationship Id="rId35" Type="http://schemas.openxmlformats.org/officeDocument/2006/relationships/image" Target="../media/image139.png"/><Relationship Id="rId56" Type="http://schemas.openxmlformats.org/officeDocument/2006/relationships/customXml" Target="../ink/ink150.xml"/><Relationship Id="rId77" Type="http://schemas.openxmlformats.org/officeDocument/2006/relationships/image" Target="../media/image160.png"/><Relationship Id="rId100" Type="http://schemas.openxmlformats.org/officeDocument/2006/relationships/customXml" Target="../ink/ink172.xml"/><Relationship Id="rId8" Type="http://schemas.openxmlformats.org/officeDocument/2006/relationships/customXml" Target="../ink/ink126.xml"/><Relationship Id="rId98" Type="http://schemas.openxmlformats.org/officeDocument/2006/relationships/customXml" Target="../ink/ink171.xml"/><Relationship Id="rId121" Type="http://schemas.openxmlformats.org/officeDocument/2006/relationships/image" Target="../media/image182.png"/><Relationship Id="rId142" Type="http://schemas.openxmlformats.org/officeDocument/2006/relationships/customXml" Target="../ink/ink193.xml"/><Relationship Id="rId163" Type="http://schemas.openxmlformats.org/officeDocument/2006/relationships/image" Target="../media/image203.png"/><Relationship Id="rId184" Type="http://schemas.openxmlformats.org/officeDocument/2006/relationships/customXml" Target="../ink/ink214.xml"/><Relationship Id="rId219" Type="http://schemas.openxmlformats.org/officeDocument/2006/relationships/image" Target="../media/image231.png"/><Relationship Id="rId230" Type="http://schemas.openxmlformats.org/officeDocument/2006/relationships/customXml" Target="../ink/ink237.xml"/><Relationship Id="rId25" Type="http://schemas.openxmlformats.org/officeDocument/2006/relationships/image" Target="../media/image134.png"/><Relationship Id="rId46" Type="http://schemas.openxmlformats.org/officeDocument/2006/relationships/customXml" Target="../ink/ink145.xml"/><Relationship Id="rId67" Type="http://schemas.openxmlformats.org/officeDocument/2006/relationships/image" Target="../media/image155.png"/><Relationship Id="rId116" Type="http://schemas.openxmlformats.org/officeDocument/2006/relationships/customXml" Target="../ink/ink180.xml"/><Relationship Id="rId137" Type="http://schemas.openxmlformats.org/officeDocument/2006/relationships/image" Target="../media/image190.png"/><Relationship Id="rId158" Type="http://schemas.openxmlformats.org/officeDocument/2006/relationships/customXml" Target="../ink/ink201.xml"/><Relationship Id="rId20" Type="http://schemas.openxmlformats.org/officeDocument/2006/relationships/customXml" Target="../ink/ink132.xml"/><Relationship Id="rId41" Type="http://schemas.openxmlformats.org/officeDocument/2006/relationships/image" Target="../media/image142.png"/><Relationship Id="rId62" Type="http://schemas.openxmlformats.org/officeDocument/2006/relationships/customXml" Target="../ink/ink153.xml"/><Relationship Id="rId83" Type="http://schemas.openxmlformats.org/officeDocument/2006/relationships/image" Target="../media/image163.png"/><Relationship Id="rId88" Type="http://schemas.openxmlformats.org/officeDocument/2006/relationships/customXml" Target="../ink/ink166.xml"/><Relationship Id="rId111" Type="http://schemas.openxmlformats.org/officeDocument/2006/relationships/image" Target="../media/image177.png"/><Relationship Id="rId132" Type="http://schemas.openxmlformats.org/officeDocument/2006/relationships/customXml" Target="../ink/ink188.xml"/><Relationship Id="rId153" Type="http://schemas.openxmlformats.org/officeDocument/2006/relationships/image" Target="../media/image198.png"/><Relationship Id="rId174" Type="http://schemas.openxmlformats.org/officeDocument/2006/relationships/customXml" Target="../ink/ink209.xml"/><Relationship Id="rId179" Type="http://schemas.openxmlformats.org/officeDocument/2006/relationships/image" Target="../media/image211.png"/><Relationship Id="rId195" Type="http://schemas.openxmlformats.org/officeDocument/2006/relationships/image" Target="../media/image219.png"/><Relationship Id="rId209" Type="http://schemas.openxmlformats.org/officeDocument/2006/relationships/image" Target="../media/image226.png"/><Relationship Id="rId190" Type="http://schemas.openxmlformats.org/officeDocument/2006/relationships/customXml" Target="../ink/ink217.xml"/><Relationship Id="rId204" Type="http://schemas.openxmlformats.org/officeDocument/2006/relationships/customXml" Target="../ink/ink224.xml"/><Relationship Id="rId220" Type="http://schemas.openxmlformats.org/officeDocument/2006/relationships/customXml" Target="../ink/ink232.xml"/><Relationship Id="rId225" Type="http://schemas.openxmlformats.org/officeDocument/2006/relationships/image" Target="../media/image234.png"/><Relationship Id="rId15" Type="http://schemas.openxmlformats.org/officeDocument/2006/relationships/image" Target="../media/image129.png"/><Relationship Id="rId36" Type="http://schemas.openxmlformats.org/officeDocument/2006/relationships/customXml" Target="../ink/ink140.xml"/><Relationship Id="rId57" Type="http://schemas.openxmlformats.org/officeDocument/2006/relationships/image" Target="../media/image150.png"/><Relationship Id="rId106" Type="http://schemas.openxmlformats.org/officeDocument/2006/relationships/customXml" Target="../ink/ink175.xml"/><Relationship Id="rId127" Type="http://schemas.openxmlformats.org/officeDocument/2006/relationships/image" Target="../media/image185.png"/><Relationship Id="rId10" Type="http://schemas.openxmlformats.org/officeDocument/2006/relationships/customXml" Target="../ink/ink127.xml"/><Relationship Id="rId31" Type="http://schemas.openxmlformats.org/officeDocument/2006/relationships/image" Target="../media/image137.png"/><Relationship Id="rId52" Type="http://schemas.openxmlformats.org/officeDocument/2006/relationships/customXml" Target="../ink/ink148.xml"/><Relationship Id="rId73" Type="http://schemas.openxmlformats.org/officeDocument/2006/relationships/image" Target="../media/image158.png"/><Relationship Id="rId78" Type="http://schemas.openxmlformats.org/officeDocument/2006/relationships/customXml" Target="../ink/ink161.xml"/><Relationship Id="rId94" Type="http://schemas.openxmlformats.org/officeDocument/2006/relationships/customXml" Target="../ink/ink169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183.xml"/><Relationship Id="rId143" Type="http://schemas.openxmlformats.org/officeDocument/2006/relationships/image" Target="../media/image193.png"/><Relationship Id="rId148" Type="http://schemas.openxmlformats.org/officeDocument/2006/relationships/customXml" Target="../ink/ink196.xml"/><Relationship Id="rId164" Type="http://schemas.openxmlformats.org/officeDocument/2006/relationships/customXml" Target="../ink/ink204.xml"/><Relationship Id="rId169" Type="http://schemas.openxmlformats.org/officeDocument/2006/relationships/image" Target="../media/image206.png"/><Relationship Id="rId185" Type="http://schemas.openxmlformats.org/officeDocument/2006/relationships/image" Target="../media/image214.png"/><Relationship Id="rId4" Type="http://schemas.openxmlformats.org/officeDocument/2006/relationships/customXml" Target="../ink/ink124.xml"/><Relationship Id="rId9" Type="http://schemas.openxmlformats.org/officeDocument/2006/relationships/image" Target="../media/image126.png"/><Relationship Id="rId180" Type="http://schemas.openxmlformats.org/officeDocument/2006/relationships/customXml" Target="../ink/ink212.xml"/><Relationship Id="rId210" Type="http://schemas.openxmlformats.org/officeDocument/2006/relationships/customXml" Target="../ink/ink227.xml"/><Relationship Id="rId215" Type="http://schemas.openxmlformats.org/officeDocument/2006/relationships/image" Target="../media/image229.png"/><Relationship Id="rId26" Type="http://schemas.openxmlformats.org/officeDocument/2006/relationships/customXml" Target="../ink/ink135.xml"/><Relationship Id="rId231" Type="http://schemas.openxmlformats.org/officeDocument/2006/relationships/image" Target="../media/image237.png"/><Relationship Id="rId47" Type="http://schemas.openxmlformats.org/officeDocument/2006/relationships/image" Target="../media/image145.png"/><Relationship Id="rId68" Type="http://schemas.openxmlformats.org/officeDocument/2006/relationships/customXml" Target="../ink/ink156.xml"/><Relationship Id="rId89" Type="http://schemas.openxmlformats.org/officeDocument/2006/relationships/image" Target="../media/image166.png"/><Relationship Id="rId112" Type="http://schemas.openxmlformats.org/officeDocument/2006/relationships/customXml" Target="../ink/ink178.xml"/><Relationship Id="rId133" Type="http://schemas.openxmlformats.org/officeDocument/2006/relationships/image" Target="../media/image188.png"/><Relationship Id="rId154" Type="http://schemas.openxmlformats.org/officeDocument/2006/relationships/customXml" Target="../ink/ink199.xml"/><Relationship Id="rId175" Type="http://schemas.openxmlformats.org/officeDocument/2006/relationships/image" Target="../media/image209.png"/><Relationship Id="rId196" Type="http://schemas.openxmlformats.org/officeDocument/2006/relationships/customXml" Target="../ink/ink220.xml"/><Relationship Id="rId200" Type="http://schemas.openxmlformats.org/officeDocument/2006/relationships/customXml" Target="../ink/ink222.xml"/><Relationship Id="rId16" Type="http://schemas.openxmlformats.org/officeDocument/2006/relationships/customXml" Target="../ink/ink130.xml"/><Relationship Id="rId221" Type="http://schemas.openxmlformats.org/officeDocument/2006/relationships/image" Target="../media/image232.png"/><Relationship Id="rId37" Type="http://schemas.openxmlformats.org/officeDocument/2006/relationships/image" Target="../media/image140.png"/><Relationship Id="rId58" Type="http://schemas.openxmlformats.org/officeDocument/2006/relationships/customXml" Target="../ink/ink151.xml"/><Relationship Id="rId79" Type="http://schemas.openxmlformats.org/officeDocument/2006/relationships/image" Target="../media/image161.png"/><Relationship Id="rId102" Type="http://schemas.openxmlformats.org/officeDocument/2006/relationships/customXml" Target="../ink/ink173.xml"/><Relationship Id="rId123" Type="http://schemas.openxmlformats.org/officeDocument/2006/relationships/image" Target="../media/image183.png"/><Relationship Id="rId144" Type="http://schemas.openxmlformats.org/officeDocument/2006/relationships/customXml" Target="../ink/ink194.xml"/><Relationship Id="rId90" Type="http://schemas.openxmlformats.org/officeDocument/2006/relationships/customXml" Target="../ink/ink167.xml"/><Relationship Id="rId165" Type="http://schemas.openxmlformats.org/officeDocument/2006/relationships/image" Target="../media/image204.png"/><Relationship Id="rId186" Type="http://schemas.openxmlformats.org/officeDocument/2006/relationships/customXml" Target="../ink/ink215.xml"/><Relationship Id="rId211" Type="http://schemas.openxmlformats.org/officeDocument/2006/relationships/image" Target="../media/image227.png"/><Relationship Id="rId27" Type="http://schemas.openxmlformats.org/officeDocument/2006/relationships/image" Target="../media/image135.png"/><Relationship Id="rId48" Type="http://schemas.openxmlformats.org/officeDocument/2006/relationships/customXml" Target="../ink/ink146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34" Type="http://schemas.openxmlformats.org/officeDocument/2006/relationships/customXml" Target="../ink/ink189.xml"/><Relationship Id="rId80" Type="http://schemas.openxmlformats.org/officeDocument/2006/relationships/customXml" Target="../ink/ink162.xml"/><Relationship Id="rId155" Type="http://schemas.openxmlformats.org/officeDocument/2006/relationships/image" Target="../media/image199.png"/><Relationship Id="rId176" Type="http://schemas.openxmlformats.org/officeDocument/2006/relationships/customXml" Target="../ink/ink210.xml"/><Relationship Id="rId197" Type="http://schemas.openxmlformats.org/officeDocument/2006/relationships/image" Target="../media/image220.png"/><Relationship Id="rId201" Type="http://schemas.openxmlformats.org/officeDocument/2006/relationships/image" Target="../media/image222.png"/><Relationship Id="rId222" Type="http://schemas.openxmlformats.org/officeDocument/2006/relationships/customXml" Target="../ink/ink233.xml"/><Relationship Id="rId17" Type="http://schemas.openxmlformats.org/officeDocument/2006/relationships/image" Target="../media/image130.png"/><Relationship Id="rId38" Type="http://schemas.openxmlformats.org/officeDocument/2006/relationships/customXml" Target="../ink/ink141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24" Type="http://schemas.openxmlformats.org/officeDocument/2006/relationships/customXml" Target="../ink/ink184.xml"/><Relationship Id="rId70" Type="http://schemas.openxmlformats.org/officeDocument/2006/relationships/customXml" Target="../ink/ink157.xml"/><Relationship Id="rId91" Type="http://schemas.openxmlformats.org/officeDocument/2006/relationships/image" Target="../media/image167.png"/><Relationship Id="rId145" Type="http://schemas.openxmlformats.org/officeDocument/2006/relationships/image" Target="../media/image194.png"/><Relationship Id="rId166" Type="http://schemas.openxmlformats.org/officeDocument/2006/relationships/customXml" Target="../ink/ink205.xml"/><Relationship Id="rId187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8.xml"/><Relationship Id="rId28" Type="http://schemas.openxmlformats.org/officeDocument/2006/relationships/customXml" Target="../ink/ink136.xml"/><Relationship Id="rId49" Type="http://schemas.openxmlformats.org/officeDocument/2006/relationships/image" Target="../media/image146.png"/><Relationship Id="rId114" Type="http://schemas.openxmlformats.org/officeDocument/2006/relationships/customXml" Target="../ink/ink179.xml"/><Relationship Id="rId60" Type="http://schemas.openxmlformats.org/officeDocument/2006/relationships/customXml" Target="../ink/ink152.xml"/><Relationship Id="rId81" Type="http://schemas.openxmlformats.org/officeDocument/2006/relationships/image" Target="../media/image162.png"/><Relationship Id="rId135" Type="http://schemas.openxmlformats.org/officeDocument/2006/relationships/image" Target="../media/image189.png"/><Relationship Id="rId156" Type="http://schemas.openxmlformats.org/officeDocument/2006/relationships/customXml" Target="../ink/ink200.xml"/><Relationship Id="rId177" Type="http://schemas.openxmlformats.org/officeDocument/2006/relationships/image" Target="../media/image210.png"/><Relationship Id="rId198" Type="http://schemas.openxmlformats.org/officeDocument/2006/relationships/customXml" Target="../ink/ink221.xml"/><Relationship Id="rId202" Type="http://schemas.openxmlformats.org/officeDocument/2006/relationships/customXml" Target="../ink/ink223.xml"/><Relationship Id="rId223" Type="http://schemas.openxmlformats.org/officeDocument/2006/relationships/image" Target="../media/image233.png"/><Relationship Id="rId18" Type="http://schemas.openxmlformats.org/officeDocument/2006/relationships/customXml" Target="../ink/ink131.xml"/><Relationship Id="rId39" Type="http://schemas.openxmlformats.org/officeDocument/2006/relationships/image" Target="../media/image141.png"/><Relationship Id="rId50" Type="http://schemas.openxmlformats.org/officeDocument/2006/relationships/customXml" Target="../ink/ink147.xml"/><Relationship Id="rId104" Type="http://schemas.openxmlformats.org/officeDocument/2006/relationships/customXml" Target="../ink/ink174.xml"/><Relationship Id="rId125" Type="http://schemas.openxmlformats.org/officeDocument/2006/relationships/image" Target="../media/image184.png"/><Relationship Id="rId146" Type="http://schemas.openxmlformats.org/officeDocument/2006/relationships/customXml" Target="../ink/ink195.xml"/><Relationship Id="rId167" Type="http://schemas.openxmlformats.org/officeDocument/2006/relationships/image" Target="../media/image205.png"/><Relationship Id="rId188" Type="http://schemas.openxmlformats.org/officeDocument/2006/relationships/customXml" Target="../ink/ink216.xml"/><Relationship Id="rId71" Type="http://schemas.openxmlformats.org/officeDocument/2006/relationships/image" Target="../media/image157.png"/><Relationship Id="rId92" Type="http://schemas.openxmlformats.org/officeDocument/2006/relationships/customXml" Target="../ink/ink168.xml"/><Relationship Id="rId213" Type="http://schemas.openxmlformats.org/officeDocument/2006/relationships/image" Target="../media/image228.png"/><Relationship Id="rId2" Type="http://schemas.openxmlformats.org/officeDocument/2006/relationships/customXml" Target="../ink/ink123.xml"/><Relationship Id="rId29" Type="http://schemas.openxmlformats.org/officeDocument/2006/relationships/image" Target="../media/image136.png"/><Relationship Id="rId40" Type="http://schemas.openxmlformats.org/officeDocument/2006/relationships/customXml" Target="../ink/ink142.xml"/><Relationship Id="rId115" Type="http://schemas.openxmlformats.org/officeDocument/2006/relationships/image" Target="../media/image179.png"/><Relationship Id="rId136" Type="http://schemas.openxmlformats.org/officeDocument/2006/relationships/customXml" Target="../ink/ink190.xml"/><Relationship Id="rId157" Type="http://schemas.openxmlformats.org/officeDocument/2006/relationships/image" Target="../media/image200.png"/><Relationship Id="rId178" Type="http://schemas.openxmlformats.org/officeDocument/2006/relationships/customXml" Target="../ink/ink211.xml"/><Relationship Id="rId61" Type="http://schemas.openxmlformats.org/officeDocument/2006/relationships/image" Target="../media/image152.png"/><Relationship Id="rId82" Type="http://schemas.openxmlformats.org/officeDocument/2006/relationships/customXml" Target="../ink/ink163.xml"/><Relationship Id="rId199" Type="http://schemas.openxmlformats.org/officeDocument/2006/relationships/image" Target="../media/image221.png"/><Relationship Id="rId203" Type="http://schemas.openxmlformats.org/officeDocument/2006/relationships/image" Target="../media/image223.png"/><Relationship Id="rId19" Type="http://schemas.openxmlformats.org/officeDocument/2006/relationships/image" Target="../media/image131.png"/><Relationship Id="rId224" Type="http://schemas.openxmlformats.org/officeDocument/2006/relationships/customXml" Target="../ink/ink234.xml"/><Relationship Id="rId30" Type="http://schemas.openxmlformats.org/officeDocument/2006/relationships/customXml" Target="../ink/ink137.xml"/><Relationship Id="rId105" Type="http://schemas.openxmlformats.org/officeDocument/2006/relationships/image" Target="../media/image174.png"/><Relationship Id="rId126" Type="http://schemas.openxmlformats.org/officeDocument/2006/relationships/customXml" Target="../ink/ink185.xml"/><Relationship Id="rId147" Type="http://schemas.openxmlformats.org/officeDocument/2006/relationships/image" Target="../media/image195.png"/><Relationship Id="rId168" Type="http://schemas.openxmlformats.org/officeDocument/2006/relationships/customXml" Target="../ink/ink206.xml"/><Relationship Id="rId51" Type="http://schemas.openxmlformats.org/officeDocument/2006/relationships/image" Target="../media/image147.png"/><Relationship Id="rId72" Type="http://schemas.openxmlformats.org/officeDocument/2006/relationships/customXml" Target="../ink/ink158.xml"/><Relationship Id="rId93" Type="http://schemas.openxmlformats.org/officeDocument/2006/relationships/image" Target="../media/image168.png"/><Relationship Id="rId189" Type="http://schemas.openxmlformats.org/officeDocument/2006/relationships/image" Target="../media/image216.png"/><Relationship Id="rId3" Type="http://schemas.openxmlformats.org/officeDocument/2006/relationships/image" Target="../media/image123.png"/><Relationship Id="rId214" Type="http://schemas.openxmlformats.org/officeDocument/2006/relationships/customXml" Target="../ink/ink22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5.png"/><Relationship Id="rId21" Type="http://schemas.openxmlformats.org/officeDocument/2006/relationships/image" Target="../media/image247.png"/><Relationship Id="rId42" Type="http://schemas.openxmlformats.org/officeDocument/2006/relationships/customXml" Target="../ink/ink258.xml"/><Relationship Id="rId63" Type="http://schemas.openxmlformats.org/officeDocument/2006/relationships/image" Target="../media/image268.png"/><Relationship Id="rId84" Type="http://schemas.openxmlformats.org/officeDocument/2006/relationships/customXml" Target="../ink/ink279.xml"/><Relationship Id="rId138" Type="http://schemas.openxmlformats.org/officeDocument/2006/relationships/customXml" Target="../ink/ink306.xml"/><Relationship Id="rId159" Type="http://schemas.openxmlformats.org/officeDocument/2006/relationships/image" Target="../media/image316.png"/><Relationship Id="rId107" Type="http://schemas.openxmlformats.org/officeDocument/2006/relationships/image" Target="../media/image290.png"/><Relationship Id="rId11" Type="http://schemas.openxmlformats.org/officeDocument/2006/relationships/image" Target="../media/image242.png"/><Relationship Id="rId32" Type="http://schemas.openxmlformats.org/officeDocument/2006/relationships/customXml" Target="../ink/ink253.xml"/><Relationship Id="rId53" Type="http://schemas.openxmlformats.org/officeDocument/2006/relationships/image" Target="../media/image263.png"/><Relationship Id="rId74" Type="http://schemas.openxmlformats.org/officeDocument/2006/relationships/customXml" Target="../ink/ink274.xml"/><Relationship Id="rId128" Type="http://schemas.openxmlformats.org/officeDocument/2006/relationships/customXml" Target="../ink/ink301.xml"/><Relationship Id="rId149" Type="http://schemas.openxmlformats.org/officeDocument/2006/relationships/image" Target="../media/image311.png"/><Relationship Id="rId5" Type="http://schemas.openxmlformats.org/officeDocument/2006/relationships/image" Target="../media/image239.png"/><Relationship Id="rId95" Type="http://schemas.openxmlformats.org/officeDocument/2006/relationships/image" Target="../media/image284.png"/><Relationship Id="rId22" Type="http://schemas.openxmlformats.org/officeDocument/2006/relationships/customXml" Target="../ink/ink248.xml"/><Relationship Id="rId43" Type="http://schemas.openxmlformats.org/officeDocument/2006/relationships/image" Target="../media/image258.png"/><Relationship Id="rId64" Type="http://schemas.openxmlformats.org/officeDocument/2006/relationships/customXml" Target="../ink/ink269.xml"/><Relationship Id="rId118" Type="http://schemas.openxmlformats.org/officeDocument/2006/relationships/customXml" Target="../ink/ink296.xml"/><Relationship Id="rId139" Type="http://schemas.openxmlformats.org/officeDocument/2006/relationships/image" Target="../media/image306.png"/><Relationship Id="rId80" Type="http://schemas.openxmlformats.org/officeDocument/2006/relationships/customXml" Target="../ink/ink277.xml"/><Relationship Id="rId85" Type="http://schemas.openxmlformats.org/officeDocument/2006/relationships/image" Target="../media/image279.png"/><Relationship Id="rId150" Type="http://schemas.openxmlformats.org/officeDocument/2006/relationships/customXml" Target="../ink/ink312.xml"/><Relationship Id="rId155" Type="http://schemas.openxmlformats.org/officeDocument/2006/relationships/image" Target="../media/image314.png"/><Relationship Id="rId12" Type="http://schemas.openxmlformats.org/officeDocument/2006/relationships/customXml" Target="../ink/ink243.xml"/><Relationship Id="rId17" Type="http://schemas.openxmlformats.org/officeDocument/2006/relationships/image" Target="../media/image245.png"/><Relationship Id="rId33" Type="http://schemas.openxmlformats.org/officeDocument/2006/relationships/image" Target="../media/image253.png"/><Relationship Id="rId38" Type="http://schemas.openxmlformats.org/officeDocument/2006/relationships/customXml" Target="../ink/ink256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108" Type="http://schemas.openxmlformats.org/officeDocument/2006/relationships/customXml" Target="../ink/ink291.xml"/><Relationship Id="rId124" Type="http://schemas.openxmlformats.org/officeDocument/2006/relationships/customXml" Target="../ink/ink299.xml"/><Relationship Id="rId129" Type="http://schemas.openxmlformats.org/officeDocument/2006/relationships/image" Target="../media/image301.png"/><Relationship Id="rId54" Type="http://schemas.openxmlformats.org/officeDocument/2006/relationships/customXml" Target="../ink/ink264.xml"/><Relationship Id="rId70" Type="http://schemas.openxmlformats.org/officeDocument/2006/relationships/customXml" Target="../ink/ink272.xml"/><Relationship Id="rId75" Type="http://schemas.openxmlformats.org/officeDocument/2006/relationships/image" Target="../media/image274.png"/><Relationship Id="rId91" Type="http://schemas.openxmlformats.org/officeDocument/2006/relationships/image" Target="../media/image282.png"/><Relationship Id="rId96" Type="http://schemas.openxmlformats.org/officeDocument/2006/relationships/customXml" Target="../ink/ink285.xml"/><Relationship Id="rId140" Type="http://schemas.openxmlformats.org/officeDocument/2006/relationships/customXml" Target="../ink/ink307.xml"/><Relationship Id="rId145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0.xml"/><Relationship Id="rId23" Type="http://schemas.openxmlformats.org/officeDocument/2006/relationships/image" Target="../media/image248.png"/><Relationship Id="rId28" Type="http://schemas.openxmlformats.org/officeDocument/2006/relationships/customXml" Target="../ink/ink251.xml"/><Relationship Id="rId49" Type="http://schemas.openxmlformats.org/officeDocument/2006/relationships/image" Target="../media/image261.png"/><Relationship Id="rId114" Type="http://schemas.openxmlformats.org/officeDocument/2006/relationships/customXml" Target="../ink/ink294.xml"/><Relationship Id="rId119" Type="http://schemas.openxmlformats.org/officeDocument/2006/relationships/image" Target="../media/image296.png"/><Relationship Id="rId44" Type="http://schemas.openxmlformats.org/officeDocument/2006/relationships/customXml" Target="../ink/ink259.xml"/><Relationship Id="rId60" Type="http://schemas.openxmlformats.org/officeDocument/2006/relationships/customXml" Target="../ink/ink267.xml"/><Relationship Id="rId65" Type="http://schemas.openxmlformats.org/officeDocument/2006/relationships/image" Target="../media/image269.png"/><Relationship Id="rId81" Type="http://schemas.openxmlformats.org/officeDocument/2006/relationships/image" Target="../media/image277.png"/><Relationship Id="rId86" Type="http://schemas.openxmlformats.org/officeDocument/2006/relationships/customXml" Target="../ink/ink280.xml"/><Relationship Id="rId130" Type="http://schemas.openxmlformats.org/officeDocument/2006/relationships/customXml" Target="../ink/ink302.xml"/><Relationship Id="rId135" Type="http://schemas.openxmlformats.org/officeDocument/2006/relationships/image" Target="../media/image304.png"/><Relationship Id="rId151" Type="http://schemas.openxmlformats.org/officeDocument/2006/relationships/image" Target="../media/image312.png"/><Relationship Id="rId156" Type="http://schemas.openxmlformats.org/officeDocument/2006/relationships/customXml" Target="../ink/ink315.xml"/><Relationship Id="rId13" Type="http://schemas.openxmlformats.org/officeDocument/2006/relationships/image" Target="../media/image243.png"/><Relationship Id="rId18" Type="http://schemas.openxmlformats.org/officeDocument/2006/relationships/customXml" Target="../ink/ink246.xml"/><Relationship Id="rId39" Type="http://schemas.openxmlformats.org/officeDocument/2006/relationships/image" Target="../media/image256.png"/><Relationship Id="rId109" Type="http://schemas.openxmlformats.org/officeDocument/2006/relationships/image" Target="../media/image291.png"/><Relationship Id="rId34" Type="http://schemas.openxmlformats.org/officeDocument/2006/relationships/customXml" Target="../ink/ink254.xml"/><Relationship Id="rId50" Type="http://schemas.openxmlformats.org/officeDocument/2006/relationships/customXml" Target="../ink/ink262.xml"/><Relationship Id="rId55" Type="http://schemas.openxmlformats.org/officeDocument/2006/relationships/image" Target="../media/image264.png"/><Relationship Id="rId76" Type="http://schemas.openxmlformats.org/officeDocument/2006/relationships/customXml" Target="../ink/ink275.xml"/><Relationship Id="rId97" Type="http://schemas.openxmlformats.org/officeDocument/2006/relationships/image" Target="../media/image285.png"/><Relationship Id="rId104" Type="http://schemas.openxmlformats.org/officeDocument/2006/relationships/customXml" Target="../ink/ink289.xml"/><Relationship Id="rId120" Type="http://schemas.openxmlformats.org/officeDocument/2006/relationships/customXml" Target="../ink/ink297.xml"/><Relationship Id="rId125" Type="http://schemas.openxmlformats.org/officeDocument/2006/relationships/image" Target="../media/image299.png"/><Relationship Id="rId141" Type="http://schemas.openxmlformats.org/officeDocument/2006/relationships/image" Target="../media/image307.png"/><Relationship Id="rId146" Type="http://schemas.openxmlformats.org/officeDocument/2006/relationships/customXml" Target="../ink/ink310.xml"/><Relationship Id="rId7" Type="http://schemas.openxmlformats.org/officeDocument/2006/relationships/image" Target="../media/image240.png"/><Relationship Id="rId71" Type="http://schemas.openxmlformats.org/officeDocument/2006/relationships/image" Target="../media/image272.png"/><Relationship Id="rId92" Type="http://schemas.openxmlformats.org/officeDocument/2006/relationships/customXml" Target="../ink/ink283.xml"/><Relationship Id="rId2" Type="http://schemas.openxmlformats.org/officeDocument/2006/relationships/customXml" Target="../ink/ink238.xml"/><Relationship Id="rId29" Type="http://schemas.openxmlformats.org/officeDocument/2006/relationships/image" Target="../media/image251.png"/><Relationship Id="rId24" Type="http://schemas.openxmlformats.org/officeDocument/2006/relationships/customXml" Target="../ink/ink249.xml"/><Relationship Id="rId40" Type="http://schemas.openxmlformats.org/officeDocument/2006/relationships/customXml" Target="../ink/ink257.xml"/><Relationship Id="rId45" Type="http://schemas.openxmlformats.org/officeDocument/2006/relationships/image" Target="../media/image259.png"/><Relationship Id="rId66" Type="http://schemas.openxmlformats.org/officeDocument/2006/relationships/customXml" Target="../ink/ink270.xml"/><Relationship Id="rId87" Type="http://schemas.openxmlformats.org/officeDocument/2006/relationships/image" Target="../media/image280.png"/><Relationship Id="rId110" Type="http://schemas.openxmlformats.org/officeDocument/2006/relationships/customXml" Target="../ink/ink292.xml"/><Relationship Id="rId115" Type="http://schemas.openxmlformats.org/officeDocument/2006/relationships/image" Target="../media/image294.png"/><Relationship Id="rId131" Type="http://schemas.openxmlformats.org/officeDocument/2006/relationships/image" Target="../media/image302.png"/><Relationship Id="rId136" Type="http://schemas.openxmlformats.org/officeDocument/2006/relationships/customXml" Target="../ink/ink305.xml"/><Relationship Id="rId157" Type="http://schemas.openxmlformats.org/officeDocument/2006/relationships/image" Target="../media/image315.png"/><Relationship Id="rId61" Type="http://schemas.openxmlformats.org/officeDocument/2006/relationships/image" Target="../media/image267.png"/><Relationship Id="rId82" Type="http://schemas.openxmlformats.org/officeDocument/2006/relationships/customXml" Target="../ink/ink278.xml"/><Relationship Id="rId152" Type="http://schemas.openxmlformats.org/officeDocument/2006/relationships/customXml" Target="../ink/ink313.xml"/><Relationship Id="rId19" Type="http://schemas.openxmlformats.org/officeDocument/2006/relationships/image" Target="../media/image246.png"/><Relationship Id="rId14" Type="http://schemas.openxmlformats.org/officeDocument/2006/relationships/customXml" Target="../ink/ink244.xml"/><Relationship Id="rId30" Type="http://schemas.openxmlformats.org/officeDocument/2006/relationships/customXml" Target="../ink/ink252.xml"/><Relationship Id="rId35" Type="http://schemas.openxmlformats.org/officeDocument/2006/relationships/image" Target="../media/image254.png"/><Relationship Id="rId56" Type="http://schemas.openxmlformats.org/officeDocument/2006/relationships/customXml" Target="../ink/ink265.xml"/><Relationship Id="rId77" Type="http://schemas.openxmlformats.org/officeDocument/2006/relationships/image" Target="../media/image275.png"/><Relationship Id="rId100" Type="http://schemas.openxmlformats.org/officeDocument/2006/relationships/customXml" Target="../ink/ink287.xml"/><Relationship Id="rId105" Type="http://schemas.openxmlformats.org/officeDocument/2006/relationships/image" Target="../media/image289.png"/><Relationship Id="rId126" Type="http://schemas.openxmlformats.org/officeDocument/2006/relationships/customXml" Target="../ink/ink300.xml"/><Relationship Id="rId147" Type="http://schemas.openxmlformats.org/officeDocument/2006/relationships/image" Target="../media/image310.png"/><Relationship Id="rId8" Type="http://schemas.openxmlformats.org/officeDocument/2006/relationships/customXml" Target="../ink/ink241.xml"/><Relationship Id="rId51" Type="http://schemas.openxmlformats.org/officeDocument/2006/relationships/image" Target="../media/image262.png"/><Relationship Id="rId72" Type="http://schemas.openxmlformats.org/officeDocument/2006/relationships/customXml" Target="../ink/ink273.xml"/><Relationship Id="rId93" Type="http://schemas.openxmlformats.org/officeDocument/2006/relationships/image" Target="../media/image283.png"/><Relationship Id="rId98" Type="http://schemas.openxmlformats.org/officeDocument/2006/relationships/customXml" Target="../ink/ink286.xml"/><Relationship Id="rId121" Type="http://schemas.openxmlformats.org/officeDocument/2006/relationships/image" Target="../media/image297.png"/><Relationship Id="rId142" Type="http://schemas.openxmlformats.org/officeDocument/2006/relationships/customXml" Target="../ink/ink308.xml"/><Relationship Id="rId3" Type="http://schemas.openxmlformats.org/officeDocument/2006/relationships/image" Target="../media/image238.png"/><Relationship Id="rId25" Type="http://schemas.openxmlformats.org/officeDocument/2006/relationships/image" Target="../media/image249.png"/><Relationship Id="rId46" Type="http://schemas.openxmlformats.org/officeDocument/2006/relationships/customXml" Target="../ink/ink260.xml"/><Relationship Id="rId67" Type="http://schemas.openxmlformats.org/officeDocument/2006/relationships/image" Target="../media/image270.png"/><Relationship Id="rId116" Type="http://schemas.openxmlformats.org/officeDocument/2006/relationships/customXml" Target="../ink/ink295.xml"/><Relationship Id="rId137" Type="http://schemas.openxmlformats.org/officeDocument/2006/relationships/image" Target="../media/image305.png"/><Relationship Id="rId158" Type="http://schemas.openxmlformats.org/officeDocument/2006/relationships/customXml" Target="../ink/ink316.xml"/><Relationship Id="rId20" Type="http://schemas.openxmlformats.org/officeDocument/2006/relationships/customXml" Target="../ink/ink247.xml"/><Relationship Id="rId41" Type="http://schemas.openxmlformats.org/officeDocument/2006/relationships/image" Target="../media/image257.png"/><Relationship Id="rId62" Type="http://schemas.openxmlformats.org/officeDocument/2006/relationships/customXml" Target="../ink/ink268.xml"/><Relationship Id="rId83" Type="http://schemas.openxmlformats.org/officeDocument/2006/relationships/image" Target="../media/image278.png"/><Relationship Id="rId88" Type="http://schemas.openxmlformats.org/officeDocument/2006/relationships/customXml" Target="../ink/ink281.xml"/><Relationship Id="rId111" Type="http://schemas.openxmlformats.org/officeDocument/2006/relationships/image" Target="../media/image292.png"/><Relationship Id="rId132" Type="http://schemas.openxmlformats.org/officeDocument/2006/relationships/customXml" Target="../ink/ink303.xml"/><Relationship Id="rId153" Type="http://schemas.openxmlformats.org/officeDocument/2006/relationships/image" Target="../media/image313.png"/><Relationship Id="rId15" Type="http://schemas.openxmlformats.org/officeDocument/2006/relationships/image" Target="../media/image244.png"/><Relationship Id="rId36" Type="http://schemas.openxmlformats.org/officeDocument/2006/relationships/customXml" Target="../ink/ink255.xml"/><Relationship Id="rId57" Type="http://schemas.openxmlformats.org/officeDocument/2006/relationships/image" Target="../media/image265.png"/><Relationship Id="rId106" Type="http://schemas.openxmlformats.org/officeDocument/2006/relationships/customXml" Target="../ink/ink290.xml"/><Relationship Id="rId127" Type="http://schemas.openxmlformats.org/officeDocument/2006/relationships/image" Target="../media/image300.png"/><Relationship Id="rId10" Type="http://schemas.openxmlformats.org/officeDocument/2006/relationships/customXml" Target="../ink/ink242.xml"/><Relationship Id="rId31" Type="http://schemas.openxmlformats.org/officeDocument/2006/relationships/image" Target="../media/image252.png"/><Relationship Id="rId52" Type="http://schemas.openxmlformats.org/officeDocument/2006/relationships/customXml" Target="../ink/ink263.xml"/><Relationship Id="rId73" Type="http://schemas.openxmlformats.org/officeDocument/2006/relationships/image" Target="../media/image273.png"/><Relationship Id="rId78" Type="http://schemas.openxmlformats.org/officeDocument/2006/relationships/customXml" Target="../ink/ink276.xml"/><Relationship Id="rId94" Type="http://schemas.openxmlformats.org/officeDocument/2006/relationships/customXml" Target="../ink/ink284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122" Type="http://schemas.openxmlformats.org/officeDocument/2006/relationships/customXml" Target="../ink/ink298.xml"/><Relationship Id="rId143" Type="http://schemas.openxmlformats.org/officeDocument/2006/relationships/image" Target="../media/image308.png"/><Relationship Id="rId148" Type="http://schemas.openxmlformats.org/officeDocument/2006/relationships/customXml" Target="../ink/ink311.xml"/><Relationship Id="rId4" Type="http://schemas.openxmlformats.org/officeDocument/2006/relationships/customXml" Target="../ink/ink239.xml"/><Relationship Id="rId9" Type="http://schemas.openxmlformats.org/officeDocument/2006/relationships/image" Target="../media/image241.png"/><Relationship Id="rId26" Type="http://schemas.openxmlformats.org/officeDocument/2006/relationships/customXml" Target="../ink/ink250.xml"/><Relationship Id="rId47" Type="http://schemas.openxmlformats.org/officeDocument/2006/relationships/image" Target="../media/image260.png"/><Relationship Id="rId68" Type="http://schemas.openxmlformats.org/officeDocument/2006/relationships/customXml" Target="../ink/ink271.xml"/><Relationship Id="rId89" Type="http://schemas.openxmlformats.org/officeDocument/2006/relationships/image" Target="../media/image281.png"/><Relationship Id="rId112" Type="http://schemas.openxmlformats.org/officeDocument/2006/relationships/customXml" Target="../ink/ink293.xml"/><Relationship Id="rId133" Type="http://schemas.openxmlformats.org/officeDocument/2006/relationships/image" Target="../media/image303.png"/><Relationship Id="rId154" Type="http://schemas.openxmlformats.org/officeDocument/2006/relationships/customXml" Target="../ink/ink314.xml"/><Relationship Id="rId16" Type="http://schemas.openxmlformats.org/officeDocument/2006/relationships/customXml" Target="../ink/ink245.xml"/><Relationship Id="rId37" Type="http://schemas.openxmlformats.org/officeDocument/2006/relationships/image" Target="../media/image255.png"/><Relationship Id="rId58" Type="http://schemas.openxmlformats.org/officeDocument/2006/relationships/customXml" Target="../ink/ink266.xml"/><Relationship Id="rId79" Type="http://schemas.openxmlformats.org/officeDocument/2006/relationships/image" Target="../media/image276.png"/><Relationship Id="rId102" Type="http://schemas.openxmlformats.org/officeDocument/2006/relationships/customXml" Target="../ink/ink288.xml"/><Relationship Id="rId123" Type="http://schemas.openxmlformats.org/officeDocument/2006/relationships/image" Target="../media/image298.png"/><Relationship Id="rId144" Type="http://schemas.openxmlformats.org/officeDocument/2006/relationships/customXml" Target="../ink/ink309.xml"/><Relationship Id="rId90" Type="http://schemas.openxmlformats.org/officeDocument/2006/relationships/customXml" Target="../ink/ink282.xml"/><Relationship Id="rId27" Type="http://schemas.openxmlformats.org/officeDocument/2006/relationships/image" Target="../media/image250.png"/><Relationship Id="rId48" Type="http://schemas.openxmlformats.org/officeDocument/2006/relationships/customXml" Target="../ink/ink261.xml"/><Relationship Id="rId69" Type="http://schemas.openxmlformats.org/officeDocument/2006/relationships/image" Target="../media/image271.png"/><Relationship Id="rId113" Type="http://schemas.openxmlformats.org/officeDocument/2006/relationships/image" Target="../media/image293.png"/><Relationship Id="rId134" Type="http://schemas.openxmlformats.org/officeDocument/2006/relationships/customXml" Target="../ink/ink30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9.xml"/><Relationship Id="rId21" Type="http://schemas.openxmlformats.org/officeDocument/2006/relationships/image" Target="../media/image325.png"/><Relationship Id="rId42" Type="http://schemas.openxmlformats.org/officeDocument/2006/relationships/customXml" Target="../ink/ink337.xml"/><Relationship Id="rId47" Type="http://schemas.openxmlformats.org/officeDocument/2006/relationships/image" Target="../media/image338.png"/><Relationship Id="rId63" Type="http://schemas.openxmlformats.org/officeDocument/2006/relationships/image" Target="../media/image346.png"/><Relationship Id="rId68" Type="http://schemas.openxmlformats.org/officeDocument/2006/relationships/customXml" Target="../ink/ink350.xml"/><Relationship Id="rId84" Type="http://schemas.openxmlformats.org/officeDocument/2006/relationships/customXml" Target="../ink/ink358.xml"/><Relationship Id="rId89" Type="http://schemas.openxmlformats.org/officeDocument/2006/relationships/image" Target="../media/image359.png"/><Relationship Id="rId16" Type="http://schemas.openxmlformats.org/officeDocument/2006/relationships/customXml" Target="../ink/ink324.xml"/><Relationship Id="rId107" Type="http://schemas.openxmlformats.org/officeDocument/2006/relationships/image" Target="../media/image368.png"/><Relationship Id="rId11" Type="http://schemas.openxmlformats.org/officeDocument/2006/relationships/image" Target="../media/image320.png"/><Relationship Id="rId32" Type="http://schemas.openxmlformats.org/officeDocument/2006/relationships/customXml" Target="../ink/ink332.xml"/><Relationship Id="rId37" Type="http://schemas.openxmlformats.org/officeDocument/2006/relationships/image" Target="../media/image333.png"/><Relationship Id="rId53" Type="http://schemas.openxmlformats.org/officeDocument/2006/relationships/image" Target="../media/image341.png"/><Relationship Id="rId58" Type="http://schemas.openxmlformats.org/officeDocument/2006/relationships/customXml" Target="../ink/ink345.xml"/><Relationship Id="rId74" Type="http://schemas.openxmlformats.org/officeDocument/2006/relationships/customXml" Target="../ink/ink353.xml"/><Relationship Id="rId79" Type="http://schemas.openxmlformats.org/officeDocument/2006/relationships/image" Target="../media/image354.png"/><Relationship Id="rId102" Type="http://schemas.openxmlformats.org/officeDocument/2006/relationships/customXml" Target="../ink/ink367.xml"/><Relationship Id="rId5" Type="http://schemas.openxmlformats.org/officeDocument/2006/relationships/image" Target="../media/image317.png"/><Relationship Id="rId90" Type="http://schemas.openxmlformats.org/officeDocument/2006/relationships/customXml" Target="../ink/ink361.xml"/><Relationship Id="rId95" Type="http://schemas.openxmlformats.org/officeDocument/2006/relationships/image" Target="../media/image362.png"/><Relationship Id="rId22" Type="http://schemas.openxmlformats.org/officeDocument/2006/relationships/customXml" Target="../ink/ink327.xml"/><Relationship Id="rId27" Type="http://schemas.openxmlformats.org/officeDocument/2006/relationships/image" Target="../media/image328.png"/><Relationship Id="rId43" Type="http://schemas.openxmlformats.org/officeDocument/2006/relationships/image" Target="../media/image336.png"/><Relationship Id="rId48" Type="http://schemas.openxmlformats.org/officeDocument/2006/relationships/customXml" Target="../ink/ink340.xml"/><Relationship Id="rId64" Type="http://schemas.openxmlformats.org/officeDocument/2006/relationships/customXml" Target="../ink/ink348.xml"/><Relationship Id="rId69" Type="http://schemas.openxmlformats.org/officeDocument/2006/relationships/image" Target="../media/image349.png"/><Relationship Id="rId80" Type="http://schemas.openxmlformats.org/officeDocument/2006/relationships/customXml" Target="../ink/ink356.xml"/><Relationship Id="rId85" Type="http://schemas.openxmlformats.org/officeDocument/2006/relationships/image" Target="../media/image357.png"/><Relationship Id="rId12" Type="http://schemas.openxmlformats.org/officeDocument/2006/relationships/customXml" Target="../ink/ink322.xml"/><Relationship Id="rId17" Type="http://schemas.openxmlformats.org/officeDocument/2006/relationships/image" Target="../media/image323.png"/><Relationship Id="rId33" Type="http://schemas.openxmlformats.org/officeDocument/2006/relationships/image" Target="../media/image331.png"/><Relationship Id="rId38" Type="http://schemas.openxmlformats.org/officeDocument/2006/relationships/customXml" Target="../ink/ink335.xml"/><Relationship Id="rId59" Type="http://schemas.openxmlformats.org/officeDocument/2006/relationships/image" Target="../media/image344.png"/><Relationship Id="rId103" Type="http://schemas.openxmlformats.org/officeDocument/2006/relationships/image" Target="../media/image366.png"/><Relationship Id="rId108" Type="http://schemas.openxmlformats.org/officeDocument/2006/relationships/customXml" Target="../ink/ink370.xml"/><Relationship Id="rId54" Type="http://schemas.openxmlformats.org/officeDocument/2006/relationships/customXml" Target="../ink/ink343.xml"/><Relationship Id="rId70" Type="http://schemas.openxmlformats.org/officeDocument/2006/relationships/customXml" Target="../ink/ink351.xml"/><Relationship Id="rId75" Type="http://schemas.openxmlformats.org/officeDocument/2006/relationships/image" Target="../media/image352.png"/><Relationship Id="rId91" Type="http://schemas.openxmlformats.org/officeDocument/2006/relationships/image" Target="../media/image360.png"/><Relationship Id="rId96" Type="http://schemas.openxmlformats.org/officeDocument/2006/relationships/customXml" Target="../ink/ink3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9.xml"/><Relationship Id="rId15" Type="http://schemas.openxmlformats.org/officeDocument/2006/relationships/image" Target="../media/image322.png"/><Relationship Id="rId23" Type="http://schemas.openxmlformats.org/officeDocument/2006/relationships/image" Target="../media/image326.png"/><Relationship Id="rId28" Type="http://schemas.openxmlformats.org/officeDocument/2006/relationships/customXml" Target="../ink/ink330.xml"/><Relationship Id="rId36" Type="http://schemas.openxmlformats.org/officeDocument/2006/relationships/customXml" Target="../ink/ink334.xml"/><Relationship Id="rId49" Type="http://schemas.openxmlformats.org/officeDocument/2006/relationships/image" Target="../media/image339.png"/><Relationship Id="rId57" Type="http://schemas.openxmlformats.org/officeDocument/2006/relationships/image" Target="../media/image343.png"/><Relationship Id="rId106" Type="http://schemas.openxmlformats.org/officeDocument/2006/relationships/customXml" Target="../ink/ink369.xml"/><Relationship Id="rId10" Type="http://schemas.openxmlformats.org/officeDocument/2006/relationships/customXml" Target="../ink/ink321.xml"/><Relationship Id="rId31" Type="http://schemas.openxmlformats.org/officeDocument/2006/relationships/image" Target="../media/image330.png"/><Relationship Id="rId44" Type="http://schemas.openxmlformats.org/officeDocument/2006/relationships/customXml" Target="../ink/ink338.xml"/><Relationship Id="rId52" Type="http://schemas.openxmlformats.org/officeDocument/2006/relationships/customXml" Target="../ink/ink342.xml"/><Relationship Id="rId60" Type="http://schemas.openxmlformats.org/officeDocument/2006/relationships/customXml" Target="../ink/ink346.xml"/><Relationship Id="rId65" Type="http://schemas.openxmlformats.org/officeDocument/2006/relationships/image" Target="../media/image347.png"/><Relationship Id="rId73" Type="http://schemas.openxmlformats.org/officeDocument/2006/relationships/image" Target="../media/image351.png"/><Relationship Id="rId78" Type="http://schemas.openxmlformats.org/officeDocument/2006/relationships/customXml" Target="../ink/ink355.xml"/><Relationship Id="rId81" Type="http://schemas.openxmlformats.org/officeDocument/2006/relationships/image" Target="../media/image355.png"/><Relationship Id="rId86" Type="http://schemas.openxmlformats.org/officeDocument/2006/relationships/customXml" Target="../ink/ink359.xml"/><Relationship Id="rId94" Type="http://schemas.openxmlformats.org/officeDocument/2006/relationships/customXml" Target="../ink/ink363.xml"/><Relationship Id="rId99" Type="http://schemas.openxmlformats.org/officeDocument/2006/relationships/image" Target="../media/image364.png"/><Relationship Id="rId101" Type="http://schemas.openxmlformats.org/officeDocument/2006/relationships/image" Target="../media/image365.png"/><Relationship Id="rId4" Type="http://schemas.openxmlformats.org/officeDocument/2006/relationships/customXml" Target="../ink/ink318.xml"/><Relationship Id="rId9" Type="http://schemas.openxmlformats.org/officeDocument/2006/relationships/image" Target="../media/image319.png"/><Relationship Id="rId13" Type="http://schemas.openxmlformats.org/officeDocument/2006/relationships/image" Target="../media/image321.png"/><Relationship Id="rId18" Type="http://schemas.openxmlformats.org/officeDocument/2006/relationships/customXml" Target="../ink/ink325.xml"/><Relationship Id="rId39" Type="http://schemas.openxmlformats.org/officeDocument/2006/relationships/image" Target="../media/image334.png"/><Relationship Id="rId109" Type="http://schemas.openxmlformats.org/officeDocument/2006/relationships/image" Target="../media/image369.png"/><Relationship Id="rId34" Type="http://schemas.openxmlformats.org/officeDocument/2006/relationships/customXml" Target="../ink/ink333.xml"/><Relationship Id="rId50" Type="http://schemas.openxmlformats.org/officeDocument/2006/relationships/customXml" Target="../ink/ink341.xml"/><Relationship Id="rId55" Type="http://schemas.openxmlformats.org/officeDocument/2006/relationships/image" Target="../media/image342.png"/><Relationship Id="rId76" Type="http://schemas.openxmlformats.org/officeDocument/2006/relationships/customXml" Target="../ink/ink354.xml"/><Relationship Id="rId97" Type="http://schemas.openxmlformats.org/officeDocument/2006/relationships/image" Target="../media/image363.png"/><Relationship Id="rId104" Type="http://schemas.openxmlformats.org/officeDocument/2006/relationships/customXml" Target="../ink/ink368.xml"/><Relationship Id="rId7" Type="http://schemas.openxmlformats.org/officeDocument/2006/relationships/image" Target="../media/image318.png"/><Relationship Id="rId71" Type="http://schemas.openxmlformats.org/officeDocument/2006/relationships/image" Target="../media/image350.png"/><Relationship Id="rId92" Type="http://schemas.openxmlformats.org/officeDocument/2006/relationships/customXml" Target="../ink/ink362.xml"/><Relationship Id="rId2" Type="http://schemas.openxmlformats.org/officeDocument/2006/relationships/customXml" Target="../ink/ink317.xml"/><Relationship Id="rId29" Type="http://schemas.openxmlformats.org/officeDocument/2006/relationships/image" Target="../media/image329.png"/><Relationship Id="rId24" Type="http://schemas.openxmlformats.org/officeDocument/2006/relationships/customXml" Target="../ink/ink328.xml"/><Relationship Id="rId40" Type="http://schemas.openxmlformats.org/officeDocument/2006/relationships/customXml" Target="../ink/ink336.xml"/><Relationship Id="rId45" Type="http://schemas.openxmlformats.org/officeDocument/2006/relationships/image" Target="../media/image337.png"/><Relationship Id="rId66" Type="http://schemas.openxmlformats.org/officeDocument/2006/relationships/customXml" Target="../ink/ink349.xml"/><Relationship Id="rId87" Type="http://schemas.openxmlformats.org/officeDocument/2006/relationships/image" Target="../media/image358.png"/><Relationship Id="rId110" Type="http://schemas.openxmlformats.org/officeDocument/2006/relationships/customXml" Target="../ink/ink371.xml"/><Relationship Id="rId61" Type="http://schemas.openxmlformats.org/officeDocument/2006/relationships/image" Target="../media/image345.png"/><Relationship Id="rId82" Type="http://schemas.openxmlformats.org/officeDocument/2006/relationships/customXml" Target="../ink/ink357.xml"/><Relationship Id="rId19" Type="http://schemas.openxmlformats.org/officeDocument/2006/relationships/image" Target="../media/image324.png"/><Relationship Id="rId14" Type="http://schemas.openxmlformats.org/officeDocument/2006/relationships/customXml" Target="../ink/ink323.xml"/><Relationship Id="rId30" Type="http://schemas.openxmlformats.org/officeDocument/2006/relationships/customXml" Target="../ink/ink331.xml"/><Relationship Id="rId35" Type="http://schemas.openxmlformats.org/officeDocument/2006/relationships/image" Target="../media/image332.png"/><Relationship Id="rId56" Type="http://schemas.openxmlformats.org/officeDocument/2006/relationships/customXml" Target="../ink/ink344.xml"/><Relationship Id="rId77" Type="http://schemas.openxmlformats.org/officeDocument/2006/relationships/image" Target="../media/image353.png"/><Relationship Id="rId100" Type="http://schemas.openxmlformats.org/officeDocument/2006/relationships/customXml" Target="../ink/ink366.xml"/><Relationship Id="rId105" Type="http://schemas.openxmlformats.org/officeDocument/2006/relationships/image" Target="../media/image367.png"/><Relationship Id="rId8" Type="http://schemas.openxmlformats.org/officeDocument/2006/relationships/customXml" Target="../ink/ink320.xml"/><Relationship Id="rId51" Type="http://schemas.openxmlformats.org/officeDocument/2006/relationships/image" Target="../media/image340.png"/><Relationship Id="rId72" Type="http://schemas.openxmlformats.org/officeDocument/2006/relationships/customXml" Target="../ink/ink352.xml"/><Relationship Id="rId93" Type="http://schemas.openxmlformats.org/officeDocument/2006/relationships/image" Target="../media/image361.png"/><Relationship Id="rId98" Type="http://schemas.openxmlformats.org/officeDocument/2006/relationships/customXml" Target="../ink/ink365.xml"/><Relationship Id="rId3" Type="http://schemas.openxmlformats.org/officeDocument/2006/relationships/image" Target="../media/image3160.png"/><Relationship Id="rId25" Type="http://schemas.openxmlformats.org/officeDocument/2006/relationships/image" Target="../media/image327.png"/><Relationship Id="rId46" Type="http://schemas.openxmlformats.org/officeDocument/2006/relationships/customXml" Target="../ink/ink339.xml"/><Relationship Id="rId67" Type="http://schemas.openxmlformats.org/officeDocument/2006/relationships/image" Target="../media/image348.png"/><Relationship Id="rId20" Type="http://schemas.openxmlformats.org/officeDocument/2006/relationships/customXml" Target="../ink/ink326.xml"/><Relationship Id="rId41" Type="http://schemas.openxmlformats.org/officeDocument/2006/relationships/image" Target="../media/image335.png"/><Relationship Id="rId62" Type="http://schemas.openxmlformats.org/officeDocument/2006/relationships/customXml" Target="../ink/ink347.xml"/><Relationship Id="rId83" Type="http://schemas.openxmlformats.org/officeDocument/2006/relationships/image" Target="../media/image356.png"/><Relationship Id="rId88" Type="http://schemas.openxmlformats.org/officeDocument/2006/relationships/customXml" Target="../ink/ink360.xml"/><Relationship Id="rId111" Type="http://schemas.openxmlformats.org/officeDocument/2006/relationships/image" Target="../media/image37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8.png"/><Relationship Id="rId21" Type="http://schemas.openxmlformats.org/officeDocument/2006/relationships/image" Target="../media/image380.png"/><Relationship Id="rId42" Type="http://schemas.openxmlformats.org/officeDocument/2006/relationships/customXml" Target="../ink/ink392.xml"/><Relationship Id="rId63" Type="http://schemas.openxmlformats.org/officeDocument/2006/relationships/image" Target="../media/image401.png"/><Relationship Id="rId84" Type="http://schemas.openxmlformats.org/officeDocument/2006/relationships/customXml" Target="../ink/ink413.xml"/><Relationship Id="rId138" Type="http://schemas.openxmlformats.org/officeDocument/2006/relationships/customXml" Target="../ink/ink440.xml"/><Relationship Id="rId107" Type="http://schemas.openxmlformats.org/officeDocument/2006/relationships/image" Target="../media/image423.png"/><Relationship Id="rId11" Type="http://schemas.openxmlformats.org/officeDocument/2006/relationships/image" Target="../media/image375.png"/><Relationship Id="rId32" Type="http://schemas.openxmlformats.org/officeDocument/2006/relationships/customXml" Target="../ink/ink387.xml"/><Relationship Id="rId53" Type="http://schemas.openxmlformats.org/officeDocument/2006/relationships/image" Target="../media/image396.png"/><Relationship Id="rId74" Type="http://schemas.openxmlformats.org/officeDocument/2006/relationships/customXml" Target="../ink/ink408.xml"/><Relationship Id="rId128" Type="http://schemas.openxmlformats.org/officeDocument/2006/relationships/customXml" Target="../ink/ink435.xml"/><Relationship Id="rId149" Type="http://schemas.openxmlformats.org/officeDocument/2006/relationships/image" Target="../media/image444.png"/><Relationship Id="rId5" Type="http://schemas.openxmlformats.org/officeDocument/2006/relationships/image" Target="../media/image372.png"/><Relationship Id="rId95" Type="http://schemas.openxmlformats.org/officeDocument/2006/relationships/image" Target="../media/image417.png"/><Relationship Id="rId22" Type="http://schemas.openxmlformats.org/officeDocument/2006/relationships/customXml" Target="../ink/ink382.xml"/><Relationship Id="rId27" Type="http://schemas.openxmlformats.org/officeDocument/2006/relationships/image" Target="../media/image383.png"/><Relationship Id="rId43" Type="http://schemas.openxmlformats.org/officeDocument/2006/relationships/image" Target="../media/image391.png"/><Relationship Id="rId48" Type="http://schemas.openxmlformats.org/officeDocument/2006/relationships/customXml" Target="../ink/ink395.xml"/><Relationship Id="rId64" Type="http://schemas.openxmlformats.org/officeDocument/2006/relationships/customXml" Target="../ink/ink403.xml"/><Relationship Id="rId69" Type="http://schemas.openxmlformats.org/officeDocument/2006/relationships/image" Target="../media/image404.png"/><Relationship Id="rId113" Type="http://schemas.openxmlformats.org/officeDocument/2006/relationships/image" Target="../media/image426.png"/><Relationship Id="rId118" Type="http://schemas.openxmlformats.org/officeDocument/2006/relationships/customXml" Target="../ink/ink430.xml"/><Relationship Id="rId134" Type="http://schemas.openxmlformats.org/officeDocument/2006/relationships/customXml" Target="../ink/ink438.xml"/><Relationship Id="rId139" Type="http://schemas.openxmlformats.org/officeDocument/2006/relationships/image" Target="../media/image439.png"/><Relationship Id="rId80" Type="http://schemas.openxmlformats.org/officeDocument/2006/relationships/customXml" Target="../ink/ink411.xml"/><Relationship Id="rId85" Type="http://schemas.openxmlformats.org/officeDocument/2006/relationships/image" Target="../media/image412.png"/><Relationship Id="rId150" Type="http://schemas.openxmlformats.org/officeDocument/2006/relationships/customXml" Target="../ink/ink446.xml"/><Relationship Id="rId12" Type="http://schemas.openxmlformats.org/officeDocument/2006/relationships/customXml" Target="../ink/ink377.xml"/><Relationship Id="rId17" Type="http://schemas.openxmlformats.org/officeDocument/2006/relationships/image" Target="../media/image378.png"/><Relationship Id="rId33" Type="http://schemas.openxmlformats.org/officeDocument/2006/relationships/image" Target="../media/image386.png"/><Relationship Id="rId38" Type="http://schemas.openxmlformats.org/officeDocument/2006/relationships/customXml" Target="../ink/ink390.xml"/><Relationship Id="rId59" Type="http://schemas.openxmlformats.org/officeDocument/2006/relationships/image" Target="../media/image399.png"/><Relationship Id="rId103" Type="http://schemas.openxmlformats.org/officeDocument/2006/relationships/image" Target="../media/image421.png"/><Relationship Id="rId108" Type="http://schemas.openxmlformats.org/officeDocument/2006/relationships/customXml" Target="../ink/ink425.xml"/><Relationship Id="rId124" Type="http://schemas.openxmlformats.org/officeDocument/2006/relationships/customXml" Target="../ink/ink433.xml"/><Relationship Id="rId129" Type="http://schemas.openxmlformats.org/officeDocument/2006/relationships/image" Target="../media/image434.png"/><Relationship Id="rId54" Type="http://schemas.openxmlformats.org/officeDocument/2006/relationships/customXml" Target="../ink/ink398.xml"/><Relationship Id="rId70" Type="http://schemas.openxmlformats.org/officeDocument/2006/relationships/customXml" Target="../ink/ink406.xml"/><Relationship Id="rId75" Type="http://schemas.openxmlformats.org/officeDocument/2006/relationships/image" Target="../media/image407.png"/><Relationship Id="rId91" Type="http://schemas.openxmlformats.org/officeDocument/2006/relationships/image" Target="../media/image415.png"/><Relationship Id="rId96" Type="http://schemas.openxmlformats.org/officeDocument/2006/relationships/customXml" Target="../ink/ink419.xml"/><Relationship Id="rId140" Type="http://schemas.openxmlformats.org/officeDocument/2006/relationships/customXml" Target="../ink/ink441.xml"/><Relationship Id="rId145" Type="http://schemas.openxmlformats.org/officeDocument/2006/relationships/image" Target="../media/image4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4.xml"/><Relationship Id="rId23" Type="http://schemas.openxmlformats.org/officeDocument/2006/relationships/image" Target="../media/image381.png"/><Relationship Id="rId28" Type="http://schemas.openxmlformats.org/officeDocument/2006/relationships/customXml" Target="../ink/ink385.xml"/><Relationship Id="rId49" Type="http://schemas.openxmlformats.org/officeDocument/2006/relationships/image" Target="../media/image394.png"/><Relationship Id="rId114" Type="http://schemas.openxmlformats.org/officeDocument/2006/relationships/customXml" Target="../ink/ink428.xml"/><Relationship Id="rId119" Type="http://schemas.openxmlformats.org/officeDocument/2006/relationships/image" Target="../media/image429.png"/><Relationship Id="rId44" Type="http://schemas.openxmlformats.org/officeDocument/2006/relationships/customXml" Target="../ink/ink393.xml"/><Relationship Id="rId60" Type="http://schemas.openxmlformats.org/officeDocument/2006/relationships/customXml" Target="../ink/ink401.xml"/><Relationship Id="rId65" Type="http://schemas.openxmlformats.org/officeDocument/2006/relationships/image" Target="../media/image402.png"/><Relationship Id="rId81" Type="http://schemas.openxmlformats.org/officeDocument/2006/relationships/image" Target="../media/image410.png"/><Relationship Id="rId86" Type="http://schemas.openxmlformats.org/officeDocument/2006/relationships/customXml" Target="../ink/ink414.xml"/><Relationship Id="rId130" Type="http://schemas.openxmlformats.org/officeDocument/2006/relationships/customXml" Target="../ink/ink436.xml"/><Relationship Id="rId135" Type="http://schemas.openxmlformats.org/officeDocument/2006/relationships/image" Target="../media/image437.png"/><Relationship Id="rId151" Type="http://schemas.openxmlformats.org/officeDocument/2006/relationships/image" Target="../media/image445.png"/><Relationship Id="rId13" Type="http://schemas.openxmlformats.org/officeDocument/2006/relationships/image" Target="../media/image376.png"/><Relationship Id="rId18" Type="http://schemas.openxmlformats.org/officeDocument/2006/relationships/customXml" Target="../ink/ink380.xml"/><Relationship Id="rId39" Type="http://schemas.openxmlformats.org/officeDocument/2006/relationships/image" Target="../media/image389.png"/><Relationship Id="rId109" Type="http://schemas.openxmlformats.org/officeDocument/2006/relationships/image" Target="../media/image424.png"/><Relationship Id="rId34" Type="http://schemas.openxmlformats.org/officeDocument/2006/relationships/customXml" Target="../ink/ink388.xml"/><Relationship Id="rId50" Type="http://schemas.openxmlformats.org/officeDocument/2006/relationships/customXml" Target="../ink/ink396.xml"/><Relationship Id="rId55" Type="http://schemas.openxmlformats.org/officeDocument/2006/relationships/image" Target="../media/image397.png"/><Relationship Id="rId76" Type="http://schemas.openxmlformats.org/officeDocument/2006/relationships/customXml" Target="../ink/ink409.xml"/><Relationship Id="rId97" Type="http://schemas.openxmlformats.org/officeDocument/2006/relationships/image" Target="../media/image418.png"/><Relationship Id="rId104" Type="http://schemas.openxmlformats.org/officeDocument/2006/relationships/customXml" Target="../ink/ink423.xml"/><Relationship Id="rId120" Type="http://schemas.openxmlformats.org/officeDocument/2006/relationships/customXml" Target="../ink/ink431.xml"/><Relationship Id="rId125" Type="http://schemas.openxmlformats.org/officeDocument/2006/relationships/image" Target="../media/image432.png"/><Relationship Id="rId141" Type="http://schemas.openxmlformats.org/officeDocument/2006/relationships/image" Target="../media/image440.png"/><Relationship Id="rId146" Type="http://schemas.openxmlformats.org/officeDocument/2006/relationships/customXml" Target="../ink/ink444.xml"/><Relationship Id="rId7" Type="http://schemas.openxmlformats.org/officeDocument/2006/relationships/image" Target="../media/image373.png"/><Relationship Id="rId71" Type="http://schemas.openxmlformats.org/officeDocument/2006/relationships/image" Target="../media/image405.png"/><Relationship Id="rId92" Type="http://schemas.openxmlformats.org/officeDocument/2006/relationships/customXml" Target="../ink/ink417.xml"/><Relationship Id="rId2" Type="http://schemas.openxmlformats.org/officeDocument/2006/relationships/customXml" Target="../ink/ink372.xml"/><Relationship Id="rId29" Type="http://schemas.openxmlformats.org/officeDocument/2006/relationships/image" Target="../media/image384.png"/><Relationship Id="rId24" Type="http://schemas.openxmlformats.org/officeDocument/2006/relationships/customXml" Target="../ink/ink383.xml"/><Relationship Id="rId40" Type="http://schemas.openxmlformats.org/officeDocument/2006/relationships/customXml" Target="../ink/ink391.xml"/><Relationship Id="rId45" Type="http://schemas.openxmlformats.org/officeDocument/2006/relationships/image" Target="../media/image392.png"/><Relationship Id="rId66" Type="http://schemas.openxmlformats.org/officeDocument/2006/relationships/customXml" Target="../ink/ink404.xml"/><Relationship Id="rId87" Type="http://schemas.openxmlformats.org/officeDocument/2006/relationships/image" Target="../media/image413.png"/><Relationship Id="rId110" Type="http://schemas.openxmlformats.org/officeDocument/2006/relationships/customXml" Target="../ink/ink426.xml"/><Relationship Id="rId115" Type="http://schemas.openxmlformats.org/officeDocument/2006/relationships/image" Target="../media/image427.png"/><Relationship Id="rId131" Type="http://schemas.openxmlformats.org/officeDocument/2006/relationships/image" Target="../media/image435.png"/><Relationship Id="rId136" Type="http://schemas.openxmlformats.org/officeDocument/2006/relationships/customXml" Target="../ink/ink439.xml"/><Relationship Id="rId61" Type="http://schemas.openxmlformats.org/officeDocument/2006/relationships/image" Target="../media/image400.png"/><Relationship Id="rId82" Type="http://schemas.openxmlformats.org/officeDocument/2006/relationships/customXml" Target="../ink/ink412.xml"/><Relationship Id="rId152" Type="http://schemas.openxmlformats.org/officeDocument/2006/relationships/customXml" Target="../ink/ink447.xml"/><Relationship Id="rId19" Type="http://schemas.openxmlformats.org/officeDocument/2006/relationships/image" Target="../media/image379.png"/><Relationship Id="rId14" Type="http://schemas.openxmlformats.org/officeDocument/2006/relationships/customXml" Target="../ink/ink378.xml"/><Relationship Id="rId30" Type="http://schemas.openxmlformats.org/officeDocument/2006/relationships/customXml" Target="../ink/ink386.xml"/><Relationship Id="rId35" Type="http://schemas.openxmlformats.org/officeDocument/2006/relationships/image" Target="../media/image387.png"/><Relationship Id="rId56" Type="http://schemas.openxmlformats.org/officeDocument/2006/relationships/customXml" Target="../ink/ink399.xml"/><Relationship Id="rId77" Type="http://schemas.openxmlformats.org/officeDocument/2006/relationships/image" Target="../media/image408.png"/><Relationship Id="rId100" Type="http://schemas.openxmlformats.org/officeDocument/2006/relationships/customXml" Target="../ink/ink421.xml"/><Relationship Id="rId105" Type="http://schemas.openxmlformats.org/officeDocument/2006/relationships/image" Target="../media/image422.png"/><Relationship Id="rId126" Type="http://schemas.openxmlformats.org/officeDocument/2006/relationships/customXml" Target="../ink/ink434.xml"/><Relationship Id="rId147" Type="http://schemas.openxmlformats.org/officeDocument/2006/relationships/image" Target="../media/image443.png"/><Relationship Id="rId8" Type="http://schemas.openxmlformats.org/officeDocument/2006/relationships/customXml" Target="../ink/ink375.xml"/><Relationship Id="rId51" Type="http://schemas.openxmlformats.org/officeDocument/2006/relationships/image" Target="../media/image395.png"/><Relationship Id="rId72" Type="http://schemas.openxmlformats.org/officeDocument/2006/relationships/customXml" Target="../ink/ink407.xml"/><Relationship Id="rId93" Type="http://schemas.openxmlformats.org/officeDocument/2006/relationships/image" Target="../media/image416.png"/><Relationship Id="rId98" Type="http://schemas.openxmlformats.org/officeDocument/2006/relationships/customXml" Target="../ink/ink420.xml"/><Relationship Id="rId121" Type="http://schemas.openxmlformats.org/officeDocument/2006/relationships/image" Target="../media/image430.png"/><Relationship Id="rId142" Type="http://schemas.openxmlformats.org/officeDocument/2006/relationships/customXml" Target="../ink/ink442.xml"/><Relationship Id="rId3" Type="http://schemas.openxmlformats.org/officeDocument/2006/relationships/image" Target="../media/image371.png"/><Relationship Id="rId25" Type="http://schemas.openxmlformats.org/officeDocument/2006/relationships/image" Target="../media/image382.png"/><Relationship Id="rId46" Type="http://schemas.openxmlformats.org/officeDocument/2006/relationships/customXml" Target="../ink/ink394.xml"/><Relationship Id="rId67" Type="http://schemas.openxmlformats.org/officeDocument/2006/relationships/image" Target="../media/image403.png"/><Relationship Id="rId116" Type="http://schemas.openxmlformats.org/officeDocument/2006/relationships/customXml" Target="../ink/ink429.xml"/><Relationship Id="rId137" Type="http://schemas.openxmlformats.org/officeDocument/2006/relationships/image" Target="../media/image438.png"/><Relationship Id="rId20" Type="http://schemas.openxmlformats.org/officeDocument/2006/relationships/customXml" Target="../ink/ink381.xml"/><Relationship Id="rId41" Type="http://schemas.openxmlformats.org/officeDocument/2006/relationships/image" Target="../media/image390.png"/><Relationship Id="rId62" Type="http://schemas.openxmlformats.org/officeDocument/2006/relationships/customXml" Target="../ink/ink402.xml"/><Relationship Id="rId83" Type="http://schemas.openxmlformats.org/officeDocument/2006/relationships/image" Target="../media/image411.png"/><Relationship Id="rId88" Type="http://schemas.openxmlformats.org/officeDocument/2006/relationships/customXml" Target="../ink/ink415.xml"/><Relationship Id="rId111" Type="http://schemas.openxmlformats.org/officeDocument/2006/relationships/image" Target="../media/image425.png"/><Relationship Id="rId132" Type="http://schemas.openxmlformats.org/officeDocument/2006/relationships/customXml" Target="../ink/ink437.xml"/><Relationship Id="rId153" Type="http://schemas.openxmlformats.org/officeDocument/2006/relationships/image" Target="../media/image446.png"/><Relationship Id="rId15" Type="http://schemas.openxmlformats.org/officeDocument/2006/relationships/image" Target="../media/image377.png"/><Relationship Id="rId36" Type="http://schemas.openxmlformats.org/officeDocument/2006/relationships/customXml" Target="../ink/ink389.xml"/><Relationship Id="rId57" Type="http://schemas.openxmlformats.org/officeDocument/2006/relationships/image" Target="../media/image398.png"/><Relationship Id="rId106" Type="http://schemas.openxmlformats.org/officeDocument/2006/relationships/customXml" Target="../ink/ink424.xml"/><Relationship Id="rId127" Type="http://schemas.openxmlformats.org/officeDocument/2006/relationships/image" Target="../media/image433.png"/><Relationship Id="rId10" Type="http://schemas.openxmlformats.org/officeDocument/2006/relationships/customXml" Target="../ink/ink376.xml"/><Relationship Id="rId31" Type="http://schemas.openxmlformats.org/officeDocument/2006/relationships/image" Target="../media/image385.png"/><Relationship Id="rId52" Type="http://schemas.openxmlformats.org/officeDocument/2006/relationships/customXml" Target="../ink/ink397.xml"/><Relationship Id="rId73" Type="http://schemas.openxmlformats.org/officeDocument/2006/relationships/image" Target="../media/image406.png"/><Relationship Id="rId78" Type="http://schemas.openxmlformats.org/officeDocument/2006/relationships/customXml" Target="../ink/ink410.xml"/><Relationship Id="rId94" Type="http://schemas.openxmlformats.org/officeDocument/2006/relationships/customXml" Target="../ink/ink418.xml"/><Relationship Id="rId99" Type="http://schemas.openxmlformats.org/officeDocument/2006/relationships/image" Target="../media/image419.png"/><Relationship Id="rId101" Type="http://schemas.openxmlformats.org/officeDocument/2006/relationships/image" Target="../media/image420.png"/><Relationship Id="rId122" Type="http://schemas.openxmlformats.org/officeDocument/2006/relationships/customXml" Target="../ink/ink432.xml"/><Relationship Id="rId143" Type="http://schemas.openxmlformats.org/officeDocument/2006/relationships/image" Target="../media/image441.png"/><Relationship Id="rId148" Type="http://schemas.openxmlformats.org/officeDocument/2006/relationships/customXml" Target="../ink/ink445.xml"/><Relationship Id="rId4" Type="http://schemas.openxmlformats.org/officeDocument/2006/relationships/customXml" Target="../ink/ink373.xml"/><Relationship Id="rId9" Type="http://schemas.openxmlformats.org/officeDocument/2006/relationships/image" Target="../media/image374.png"/><Relationship Id="rId26" Type="http://schemas.openxmlformats.org/officeDocument/2006/relationships/customXml" Target="../ink/ink384.xml"/><Relationship Id="rId47" Type="http://schemas.openxmlformats.org/officeDocument/2006/relationships/image" Target="../media/image393.png"/><Relationship Id="rId68" Type="http://schemas.openxmlformats.org/officeDocument/2006/relationships/customXml" Target="../ink/ink405.xml"/><Relationship Id="rId89" Type="http://schemas.openxmlformats.org/officeDocument/2006/relationships/image" Target="../media/image414.png"/><Relationship Id="rId112" Type="http://schemas.openxmlformats.org/officeDocument/2006/relationships/customXml" Target="../ink/ink427.xml"/><Relationship Id="rId133" Type="http://schemas.openxmlformats.org/officeDocument/2006/relationships/image" Target="../media/image436.png"/><Relationship Id="rId16" Type="http://schemas.openxmlformats.org/officeDocument/2006/relationships/customXml" Target="../ink/ink379.xml"/><Relationship Id="rId37" Type="http://schemas.openxmlformats.org/officeDocument/2006/relationships/image" Target="../media/image388.png"/><Relationship Id="rId58" Type="http://schemas.openxmlformats.org/officeDocument/2006/relationships/customXml" Target="../ink/ink400.xml"/><Relationship Id="rId79" Type="http://schemas.openxmlformats.org/officeDocument/2006/relationships/image" Target="../media/image409.png"/><Relationship Id="rId102" Type="http://schemas.openxmlformats.org/officeDocument/2006/relationships/customXml" Target="../ink/ink422.xml"/><Relationship Id="rId123" Type="http://schemas.openxmlformats.org/officeDocument/2006/relationships/image" Target="../media/image431.png"/><Relationship Id="rId144" Type="http://schemas.openxmlformats.org/officeDocument/2006/relationships/customXml" Target="../ink/ink443.xml"/><Relationship Id="rId90" Type="http://schemas.openxmlformats.org/officeDocument/2006/relationships/customXml" Target="../ink/ink41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4.png"/><Relationship Id="rId21" Type="http://schemas.openxmlformats.org/officeDocument/2006/relationships/image" Target="../media/image456.png"/><Relationship Id="rId42" Type="http://schemas.openxmlformats.org/officeDocument/2006/relationships/customXml" Target="../ink/ink468.xml"/><Relationship Id="rId63" Type="http://schemas.openxmlformats.org/officeDocument/2006/relationships/image" Target="../media/image477.png"/><Relationship Id="rId84" Type="http://schemas.openxmlformats.org/officeDocument/2006/relationships/customXml" Target="../ink/ink489.xml"/><Relationship Id="rId138" Type="http://schemas.openxmlformats.org/officeDocument/2006/relationships/customXml" Target="../ink/ink516.xml"/><Relationship Id="rId16" Type="http://schemas.openxmlformats.org/officeDocument/2006/relationships/customXml" Target="../ink/ink455.xml"/><Relationship Id="rId107" Type="http://schemas.openxmlformats.org/officeDocument/2006/relationships/image" Target="../media/image499.png"/><Relationship Id="rId11" Type="http://schemas.openxmlformats.org/officeDocument/2006/relationships/image" Target="../media/image451.png"/><Relationship Id="rId32" Type="http://schemas.openxmlformats.org/officeDocument/2006/relationships/customXml" Target="../ink/ink463.xml"/><Relationship Id="rId37" Type="http://schemas.openxmlformats.org/officeDocument/2006/relationships/image" Target="../media/image464.png"/><Relationship Id="rId53" Type="http://schemas.openxmlformats.org/officeDocument/2006/relationships/image" Target="../media/image472.png"/><Relationship Id="rId58" Type="http://schemas.openxmlformats.org/officeDocument/2006/relationships/customXml" Target="../ink/ink476.xml"/><Relationship Id="rId74" Type="http://schemas.openxmlformats.org/officeDocument/2006/relationships/customXml" Target="../ink/ink484.xml"/><Relationship Id="rId79" Type="http://schemas.openxmlformats.org/officeDocument/2006/relationships/image" Target="../media/image485.png"/><Relationship Id="rId102" Type="http://schemas.openxmlformats.org/officeDocument/2006/relationships/customXml" Target="../ink/ink498.xml"/><Relationship Id="rId123" Type="http://schemas.openxmlformats.org/officeDocument/2006/relationships/image" Target="../media/image507.png"/><Relationship Id="rId128" Type="http://schemas.openxmlformats.org/officeDocument/2006/relationships/customXml" Target="../ink/ink511.xml"/><Relationship Id="rId5" Type="http://schemas.openxmlformats.org/officeDocument/2006/relationships/image" Target="../media/image448.png"/><Relationship Id="rId90" Type="http://schemas.openxmlformats.org/officeDocument/2006/relationships/customXml" Target="../ink/ink492.xml"/><Relationship Id="rId95" Type="http://schemas.openxmlformats.org/officeDocument/2006/relationships/image" Target="../media/image493.png"/><Relationship Id="rId22" Type="http://schemas.openxmlformats.org/officeDocument/2006/relationships/customXml" Target="../ink/ink458.xml"/><Relationship Id="rId27" Type="http://schemas.openxmlformats.org/officeDocument/2006/relationships/image" Target="../media/image459.png"/><Relationship Id="rId43" Type="http://schemas.openxmlformats.org/officeDocument/2006/relationships/image" Target="../media/image467.png"/><Relationship Id="rId48" Type="http://schemas.openxmlformats.org/officeDocument/2006/relationships/customXml" Target="../ink/ink471.xml"/><Relationship Id="rId64" Type="http://schemas.openxmlformats.org/officeDocument/2006/relationships/customXml" Target="../ink/ink479.xml"/><Relationship Id="rId69" Type="http://schemas.openxmlformats.org/officeDocument/2006/relationships/image" Target="../media/image480.png"/><Relationship Id="rId113" Type="http://schemas.openxmlformats.org/officeDocument/2006/relationships/image" Target="../media/image502.png"/><Relationship Id="rId118" Type="http://schemas.openxmlformats.org/officeDocument/2006/relationships/customXml" Target="../ink/ink506.xml"/><Relationship Id="rId134" Type="http://schemas.openxmlformats.org/officeDocument/2006/relationships/customXml" Target="../ink/ink514.xml"/><Relationship Id="rId139" Type="http://schemas.openxmlformats.org/officeDocument/2006/relationships/image" Target="../media/image515.png"/><Relationship Id="rId80" Type="http://schemas.openxmlformats.org/officeDocument/2006/relationships/customXml" Target="../ink/ink487.xml"/><Relationship Id="rId85" Type="http://schemas.openxmlformats.org/officeDocument/2006/relationships/image" Target="../media/image488.png"/><Relationship Id="rId12" Type="http://schemas.openxmlformats.org/officeDocument/2006/relationships/customXml" Target="../ink/ink453.xml"/><Relationship Id="rId17" Type="http://schemas.openxmlformats.org/officeDocument/2006/relationships/image" Target="../media/image454.png"/><Relationship Id="rId33" Type="http://schemas.openxmlformats.org/officeDocument/2006/relationships/image" Target="../media/image462.png"/><Relationship Id="rId38" Type="http://schemas.openxmlformats.org/officeDocument/2006/relationships/customXml" Target="../ink/ink466.xml"/><Relationship Id="rId59" Type="http://schemas.openxmlformats.org/officeDocument/2006/relationships/image" Target="../media/image475.png"/><Relationship Id="rId103" Type="http://schemas.openxmlformats.org/officeDocument/2006/relationships/image" Target="../media/image497.png"/><Relationship Id="rId108" Type="http://schemas.openxmlformats.org/officeDocument/2006/relationships/customXml" Target="../ink/ink501.xml"/><Relationship Id="rId124" Type="http://schemas.openxmlformats.org/officeDocument/2006/relationships/customXml" Target="../ink/ink509.xml"/><Relationship Id="rId129" Type="http://schemas.openxmlformats.org/officeDocument/2006/relationships/image" Target="../media/image510.png"/><Relationship Id="rId54" Type="http://schemas.openxmlformats.org/officeDocument/2006/relationships/customXml" Target="../ink/ink474.xml"/><Relationship Id="rId70" Type="http://schemas.openxmlformats.org/officeDocument/2006/relationships/customXml" Target="../ink/ink482.xml"/><Relationship Id="rId75" Type="http://schemas.openxmlformats.org/officeDocument/2006/relationships/image" Target="../media/image483.png"/><Relationship Id="rId91" Type="http://schemas.openxmlformats.org/officeDocument/2006/relationships/image" Target="../media/image491.png"/><Relationship Id="rId96" Type="http://schemas.openxmlformats.org/officeDocument/2006/relationships/customXml" Target="../ink/ink4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0.xml"/><Relationship Id="rId23" Type="http://schemas.openxmlformats.org/officeDocument/2006/relationships/image" Target="../media/image457.png"/><Relationship Id="rId28" Type="http://schemas.openxmlformats.org/officeDocument/2006/relationships/customXml" Target="../ink/ink461.xml"/><Relationship Id="rId49" Type="http://schemas.openxmlformats.org/officeDocument/2006/relationships/image" Target="../media/image470.png"/><Relationship Id="rId114" Type="http://schemas.openxmlformats.org/officeDocument/2006/relationships/customXml" Target="../ink/ink504.xml"/><Relationship Id="rId119" Type="http://schemas.openxmlformats.org/officeDocument/2006/relationships/image" Target="../media/image505.png"/><Relationship Id="rId44" Type="http://schemas.openxmlformats.org/officeDocument/2006/relationships/customXml" Target="../ink/ink469.xml"/><Relationship Id="rId60" Type="http://schemas.openxmlformats.org/officeDocument/2006/relationships/customXml" Target="../ink/ink477.xml"/><Relationship Id="rId65" Type="http://schemas.openxmlformats.org/officeDocument/2006/relationships/image" Target="../media/image478.png"/><Relationship Id="rId81" Type="http://schemas.openxmlformats.org/officeDocument/2006/relationships/image" Target="../media/image486.png"/><Relationship Id="rId86" Type="http://schemas.openxmlformats.org/officeDocument/2006/relationships/customXml" Target="../ink/ink490.xml"/><Relationship Id="rId130" Type="http://schemas.openxmlformats.org/officeDocument/2006/relationships/customXml" Target="../ink/ink512.xml"/><Relationship Id="rId135" Type="http://schemas.openxmlformats.org/officeDocument/2006/relationships/image" Target="../media/image513.png"/><Relationship Id="rId13" Type="http://schemas.openxmlformats.org/officeDocument/2006/relationships/image" Target="../media/image452.png"/><Relationship Id="rId18" Type="http://schemas.openxmlformats.org/officeDocument/2006/relationships/customXml" Target="../ink/ink456.xml"/><Relationship Id="rId39" Type="http://schemas.openxmlformats.org/officeDocument/2006/relationships/image" Target="../media/image465.png"/><Relationship Id="rId109" Type="http://schemas.openxmlformats.org/officeDocument/2006/relationships/image" Target="../media/image500.png"/><Relationship Id="rId34" Type="http://schemas.openxmlformats.org/officeDocument/2006/relationships/customXml" Target="../ink/ink464.xml"/><Relationship Id="rId50" Type="http://schemas.openxmlformats.org/officeDocument/2006/relationships/customXml" Target="../ink/ink472.xml"/><Relationship Id="rId55" Type="http://schemas.openxmlformats.org/officeDocument/2006/relationships/image" Target="../media/image473.png"/><Relationship Id="rId76" Type="http://schemas.openxmlformats.org/officeDocument/2006/relationships/customXml" Target="../ink/ink485.xml"/><Relationship Id="rId97" Type="http://schemas.openxmlformats.org/officeDocument/2006/relationships/image" Target="../media/image494.png"/><Relationship Id="rId104" Type="http://schemas.openxmlformats.org/officeDocument/2006/relationships/customXml" Target="../ink/ink499.xml"/><Relationship Id="rId120" Type="http://schemas.openxmlformats.org/officeDocument/2006/relationships/customXml" Target="../ink/ink507.xml"/><Relationship Id="rId125" Type="http://schemas.openxmlformats.org/officeDocument/2006/relationships/image" Target="../media/image508.png"/><Relationship Id="rId7" Type="http://schemas.openxmlformats.org/officeDocument/2006/relationships/image" Target="../media/image449.png"/><Relationship Id="rId71" Type="http://schemas.openxmlformats.org/officeDocument/2006/relationships/image" Target="../media/image481.png"/><Relationship Id="rId92" Type="http://schemas.openxmlformats.org/officeDocument/2006/relationships/customXml" Target="../ink/ink493.xml"/><Relationship Id="rId2" Type="http://schemas.openxmlformats.org/officeDocument/2006/relationships/customXml" Target="../ink/ink448.xml"/><Relationship Id="rId29" Type="http://schemas.openxmlformats.org/officeDocument/2006/relationships/image" Target="../media/image460.png"/><Relationship Id="rId24" Type="http://schemas.openxmlformats.org/officeDocument/2006/relationships/customXml" Target="../ink/ink459.xml"/><Relationship Id="rId40" Type="http://schemas.openxmlformats.org/officeDocument/2006/relationships/customXml" Target="../ink/ink467.xml"/><Relationship Id="rId45" Type="http://schemas.openxmlformats.org/officeDocument/2006/relationships/image" Target="../media/image468.png"/><Relationship Id="rId66" Type="http://schemas.openxmlformats.org/officeDocument/2006/relationships/customXml" Target="../ink/ink480.xml"/><Relationship Id="rId87" Type="http://schemas.openxmlformats.org/officeDocument/2006/relationships/image" Target="../media/image489.png"/><Relationship Id="rId110" Type="http://schemas.openxmlformats.org/officeDocument/2006/relationships/customXml" Target="../ink/ink502.xml"/><Relationship Id="rId115" Type="http://schemas.openxmlformats.org/officeDocument/2006/relationships/image" Target="../media/image503.png"/><Relationship Id="rId131" Type="http://schemas.openxmlformats.org/officeDocument/2006/relationships/image" Target="../media/image511.png"/><Relationship Id="rId136" Type="http://schemas.openxmlformats.org/officeDocument/2006/relationships/customXml" Target="../ink/ink515.xml"/><Relationship Id="rId61" Type="http://schemas.openxmlformats.org/officeDocument/2006/relationships/image" Target="../media/image476.png"/><Relationship Id="rId82" Type="http://schemas.openxmlformats.org/officeDocument/2006/relationships/customXml" Target="../ink/ink488.xml"/><Relationship Id="rId19" Type="http://schemas.openxmlformats.org/officeDocument/2006/relationships/image" Target="../media/image455.png"/><Relationship Id="rId14" Type="http://schemas.openxmlformats.org/officeDocument/2006/relationships/customXml" Target="../ink/ink454.xml"/><Relationship Id="rId30" Type="http://schemas.openxmlformats.org/officeDocument/2006/relationships/customXml" Target="../ink/ink462.xml"/><Relationship Id="rId35" Type="http://schemas.openxmlformats.org/officeDocument/2006/relationships/image" Target="../media/image463.png"/><Relationship Id="rId56" Type="http://schemas.openxmlformats.org/officeDocument/2006/relationships/customXml" Target="../ink/ink475.xml"/><Relationship Id="rId77" Type="http://schemas.openxmlformats.org/officeDocument/2006/relationships/image" Target="../media/image484.png"/><Relationship Id="rId100" Type="http://schemas.openxmlformats.org/officeDocument/2006/relationships/customXml" Target="../ink/ink497.xml"/><Relationship Id="rId105" Type="http://schemas.openxmlformats.org/officeDocument/2006/relationships/image" Target="../media/image498.png"/><Relationship Id="rId126" Type="http://schemas.openxmlformats.org/officeDocument/2006/relationships/customXml" Target="../ink/ink510.xml"/><Relationship Id="rId8" Type="http://schemas.openxmlformats.org/officeDocument/2006/relationships/customXml" Target="../ink/ink451.xml"/><Relationship Id="rId51" Type="http://schemas.openxmlformats.org/officeDocument/2006/relationships/image" Target="../media/image471.png"/><Relationship Id="rId72" Type="http://schemas.openxmlformats.org/officeDocument/2006/relationships/customXml" Target="../ink/ink483.xml"/><Relationship Id="rId93" Type="http://schemas.openxmlformats.org/officeDocument/2006/relationships/image" Target="../media/image492.png"/><Relationship Id="rId98" Type="http://schemas.openxmlformats.org/officeDocument/2006/relationships/customXml" Target="../ink/ink496.xml"/><Relationship Id="rId121" Type="http://schemas.openxmlformats.org/officeDocument/2006/relationships/image" Target="../media/image506.png"/><Relationship Id="rId3" Type="http://schemas.openxmlformats.org/officeDocument/2006/relationships/image" Target="../media/image447.png"/><Relationship Id="rId25" Type="http://schemas.openxmlformats.org/officeDocument/2006/relationships/image" Target="../media/image458.png"/><Relationship Id="rId46" Type="http://schemas.openxmlformats.org/officeDocument/2006/relationships/customXml" Target="../ink/ink470.xml"/><Relationship Id="rId67" Type="http://schemas.openxmlformats.org/officeDocument/2006/relationships/image" Target="../media/image479.png"/><Relationship Id="rId116" Type="http://schemas.openxmlformats.org/officeDocument/2006/relationships/customXml" Target="../ink/ink505.xml"/><Relationship Id="rId137" Type="http://schemas.openxmlformats.org/officeDocument/2006/relationships/image" Target="../media/image514.png"/><Relationship Id="rId20" Type="http://schemas.openxmlformats.org/officeDocument/2006/relationships/customXml" Target="../ink/ink457.xml"/><Relationship Id="rId41" Type="http://schemas.openxmlformats.org/officeDocument/2006/relationships/image" Target="../media/image466.png"/><Relationship Id="rId62" Type="http://schemas.openxmlformats.org/officeDocument/2006/relationships/customXml" Target="../ink/ink478.xml"/><Relationship Id="rId83" Type="http://schemas.openxmlformats.org/officeDocument/2006/relationships/image" Target="../media/image487.png"/><Relationship Id="rId88" Type="http://schemas.openxmlformats.org/officeDocument/2006/relationships/customXml" Target="../ink/ink491.xml"/><Relationship Id="rId111" Type="http://schemas.openxmlformats.org/officeDocument/2006/relationships/image" Target="../media/image501.png"/><Relationship Id="rId132" Type="http://schemas.openxmlformats.org/officeDocument/2006/relationships/customXml" Target="../ink/ink513.xml"/><Relationship Id="rId15" Type="http://schemas.openxmlformats.org/officeDocument/2006/relationships/image" Target="../media/image453.png"/><Relationship Id="rId36" Type="http://schemas.openxmlformats.org/officeDocument/2006/relationships/customXml" Target="../ink/ink465.xml"/><Relationship Id="rId57" Type="http://schemas.openxmlformats.org/officeDocument/2006/relationships/image" Target="../media/image474.png"/><Relationship Id="rId106" Type="http://schemas.openxmlformats.org/officeDocument/2006/relationships/customXml" Target="../ink/ink500.xml"/><Relationship Id="rId127" Type="http://schemas.openxmlformats.org/officeDocument/2006/relationships/image" Target="../media/image509.png"/><Relationship Id="rId10" Type="http://schemas.openxmlformats.org/officeDocument/2006/relationships/customXml" Target="../ink/ink452.xml"/><Relationship Id="rId31" Type="http://schemas.openxmlformats.org/officeDocument/2006/relationships/image" Target="../media/image461.png"/><Relationship Id="rId52" Type="http://schemas.openxmlformats.org/officeDocument/2006/relationships/customXml" Target="../ink/ink473.xml"/><Relationship Id="rId73" Type="http://schemas.openxmlformats.org/officeDocument/2006/relationships/image" Target="../media/image482.png"/><Relationship Id="rId78" Type="http://schemas.openxmlformats.org/officeDocument/2006/relationships/customXml" Target="../ink/ink486.xml"/><Relationship Id="rId94" Type="http://schemas.openxmlformats.org/officeDocument/2006/relationships/customXml" Target="../ink/ink494.xml"/><Relationship Id="rId99" Type="http://schemas.openxmlformats.org/officeDocument/2006/relationships/image" Target="../media/image495.png"/><Relationship Id="rId101" Type="http://schemas.openxmlformats.org/officeDocument/2006/relationships/image" Target="../media/image496.png"/><Relationship Id="rId122" Type="http://schemas.openxmlformats.org/officeDocument/2006/relationships/customXml" Target="../ink/ink508.xml"/><Relationship Id="rId4" Type="http://schemas.openxmlformats.org/officeDocument/2006/relationships/customXml" Target="../ink/ink449.xml"/><Relationship Id="rId9" Type="http://schemas.openxmlformats.org/officeDocument/2006/relationships/image" Target="../media/image450.png"/><Relationship Id="rId26" Type="http://schemas.openxmlformats.org/officeDocument/2006/relationships/customXml" Target="../ink/ink460.xml"/><Relationship Id="rId47" Type="http://schemas.openxmlformats.org/officeDocument/2006/relationships/image" Target="../media/image469.png"/><Relationship Id="rId68" Type="http://schemas.openxmlformats.org/officeDocument/2006/relationships/customXml" Target="../ink/ink481.xml"/><Relationship Id="rId89" Type="http://schemas.openxmlformats.org/officeDocument/2006/relationships/image" Target="../media/image490.png"/><Relationship Id="rId112" Type="http://schemas.openxmlformats.org/officeDocument/2006/relationships/customXml" Target="../ink/ink503.xml"/><Relationship Id="rId133" Type="http://schemas.openxmlformats.org/officeDocument/2006/relationships/image" Target="../media/image51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9.xml"/><Relationship Id="rId21" Type="http://schemas.openxmlformats.org/officeDocument/2006/relationships/image" Target="../media/image525.png"/><Relationship Id="rId42" Type="http://schemas.openxmlformats.org/officeDocument/2006/relationships/customXml" Target="../ink/ink537.xml"/><Relationship Id="rId47" Type="http://schemas.openxmlformats.org/officeDocument/2006/relationships/image" Target="../media/image538.png"/><Relationship Id="rId63" Type="http://schemas.openxmlformats.org/officeDocument/2006/relationships/image" Target="../media/image546.png"/><Relationship Id="rId68" Type="http://schemas.openxmlformats.org/officeDocument/2006/relationships/customXml" Target="../ink/ink550.xml"/><Relationship Id="rId84" Type="http://schemas.openxmlformats.org/officeDocument/2006/relationships/customXml" Target="../ink/ink558.xml"/><Relationship Id="rId89" Type="http://schemas.openxmlformats.org/officeDocument/2006/relationships/image" Target="../media/image559.png"/><Relationship Id="rId16" Type="http://schemas.openxmlformats.org/officeDocument/2006/relationships/customXml" Target="../ink/ink524.xml"/><Relationship Id="rId11" Type="http://schemas.openxmlformats.org/officeDocument/2006/relationships/image" Target="../media/image520.png"/><Relationship Id="rId32" Type="http://schemas.openxmlformats.org/officeDocument/2006/relationships/customXml" Target="../ink/ink532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545.xml"/><Relationship Id="rId74" Type="http://schemas.openxmlformats.org/officeDocument/2006/relationships/customXml" Target="../ink/ink553.xml"/><Relationship Id="rId79" Type="http://schemas.openxmlformats.org/officeDocument/2006/relationships/image" Target="../media/image554.png"/><Relationship Id="rId5" Type="http://schemas.openxmlformats.org/officeDocument/2006/relationships/image" Target="../media/image517.png"/><Relationship Id="rId90" Type="http://schemas.openxmlformats.org/officeDocument/2006/relationships/customXml" Target="../ink/ink561.xml"/><Relationship Id="rId95" Type="http://schemas.openxmlformats.org/officeDocument/2006/relationships/image" Target="../media/image562.png"/><Relationship Id="rId22" Type="http://schemas.openxmlformats.org/officeDocument/2006/relationships/customXml" Target="../ink/ink527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540.xml"/><Relationship Id="rId64" Type="http://schemas.openxmlformats.org/officeDocument/2006/relationships/customXml" Target="../ink/ink548.xml"/><Relationship Id="rId69" Type="http://schemas.openxmlformats.org/officeDocument/2006/relationships/image" Target="../media/image549.png"/><Relationship Id="rId80" Type="http://schemas.openxmlformats.org/officeDocument/2006/relationships/customXml" Target="../ink/ink556.xml"/><Relationship Id="rId85" Type="http://schemas.openxmlformats.org/officeDocument/2006/relationships/image" Target="../media/image557.png"/><Relationship Id="rId12" Type="http://schemas.openxmlformats.org/officeDocument/2006/relationships/customXml" Target="../ink/ink522.xml"/><Relationship Id="rId17" Type="http://schemas.openxmlformats.org/officeDocument/2006/relationships/image" Target="../media/image523.png"/><Relationship Id="rId25" Type="http://schemas.openxmlformats.org/officeDocument/2006/relationships/image" Target="../media/image527.png"/><Relationship Id="rId33" Type="http://schemas.openxmlformats.org/officeDocument/2006/relationships/image" Target="../media/image531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544.png"/><Relationship Id="rId67" Type="http://schemas.openxmlformats.org/officeDocument/2006/relationships/image" Target="../media/image548.png"/><Relationship Id="rId20" Type="http://schemas.openxmlformats.org/officeDocument/2006/relationships/customXml" Target="../ink/ink526.xml"/><Relationship Id="rId41" Type="http://schemas.openxmlformats.org/officeDocument/2006/relationships/image" Target="../media/image535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70" Type="http://schemas.openxmlformats.org/officeDocument/2006/relationships/customXml" Target="../ink/ink551.xml"/><Relationship Id="rId75" Type="http://schemas.openxmlformats.org/officeDocument/2006/relationships/image" Target="../media/image552.png"/><Relationship Id="rId83" Type="http://schemas.openxmlformats.org/officeDocument/2006/relationships/image" Target="../media/image556.png"/><Relationship Id="rId88" Type="http://schemas.openxmlformats.org/officeDocument/2006/relationships/customXml" Target="../ink/ink560.xml"/><Relationship Id="rId91" Type="http://schemas.openxmlformats.org/officeDocument/2006/relationships/image" Target="../media/image560.png"/><Relationship Id="rId96" Type="http://schemas.openxmlformats.org/officeDocument/2006/relationships/customXml" Target="../ink/ink5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9.xml"/><Relationship Id="rId15" Type="http://schemas.openxmlformats.org/officeDocument/2006/relationships/image" Target="../media/image522.png"/><Relationship Id="rId23" Type="http://schemas.openxmlformats.org/officeDocument/2006/relationships/image" Target="../media/image526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539.png"/><Relationship Id="rId57" Type="http://schemas.openxmlformats.org/officeDocument/2006/relationships/image" Target="../media/image543.png"/><Relationship Id="rId10" Type="http://schemas.openxmlformats.org/officeDocument/2006/relationships/customXml" Target="../ink/ink521.xml"/><Relationship Id="rId31" Type="http://schemas.openxmlformats.org/officeDocument/2006/relationships/image" Target="../media/image530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65" Type="http://schemas.openxmlformats.org/officeDocument/2006/relationships/image" Target="../media/image547.png"/><Relationship Id="rId73" Type="http://schemas.openxmlformats.org/officeDocument/2006/relationships/image" Target="../media/image551.png"/><Relationship Id="rId78" Type="http://schemas.openxmlformats.org/officeDocument/2006/relationships/customXml" Target="../ink/ink555.xml"/><Relationship Id="rId81" Type="http://schemas.openxmlformats.org/officeDocument/2006/relationships/image" Target="../media/image555.png"/><Relationship Id="rId86" Type="http://schemas.openxmlformats.org/officeDocument/2006/relationships/customXml" Target="../ink/ink559.xml"/><Relationship Id="rId94" Type="http://schemas.openxmlformats.org/officeDocument/2006/relationships/customXml" Target="../ink/ink563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4" Type="http://schemas.openxmlformats.org/officeDocument/2006/relationships/customXml" Target="../ink/ink518.xml"/><Relationship Id="rId9" Type="http://schemas.openxmlformats.org/officeDocument/2006/relationships/image" Target="../media/image519.png"/><Relationship Id="rId13" Type="http://schemas.openxmlformats.org/officeDocument/2006/relationships/image" Target="../media/image521.png"/><Relationship Id="rId18" Type="http://schemas.openxmlformats.org/officeDocument/2006/relationships/customXml" Target="../ink/ink525.xml"/><Relationship Id="rId39" Type="http://schemas.openxmlformats.org/officeDocument/2006/relationships/image" Target="../media/image534.png"/><Relationship Id="rId34" Type="http://schemas.openxmlformats.org/officeDocument/2006/relationships/customXml" Target="../ink/ink533.xml"/><Relationship Id="rId50" Type="http://schemas.openxmlformats.org/officeDocument/2006/relationships/customXml" Target="../ink/ink541.xml"/><Relationship Id="rId55" Type="http://schemas.openxmlformats.org/officeDocument/2006/relationships/image" Target="../media/image542.png"/><Relationship Id="rId76" Type="http://schemas.openxmlformats.org/officeDocument/2006/relationships/customXml" Target="../ink/ink554.xml"/><Relationship Id="rId97" Type="http://schemas.openxmlformats.org/officeDocument/2006/relationships/image" Target="../media/image563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562.xml"/><Relationship Id="rId2" Type="http://schemas.openxmlformats.org/officeDocument/2006/relationships/customXml" Target="../ink/ink517.xml"/><Relationship Id="rId29" Type="http://schemas.openxmlformats.org/officeDocument/2006/relationships/image" Target="../media/image529.png"/><Relationship Id="rId24" Type="http://schemas.openxmlformats.org/officeDocument/2006/relationships/customXml" Target="../ink/ink528.xml"/><Relationship Id="rId40" Type="http://schemas.openxmlformats.org/officeDocument/2006/relationships/customXml" Target="../ink/ink536.xml"/><Relationship Id="rId45" Type="http://schemas.openxmlformats.org/officeDocument/2006/relationships/image" Target="../media/image537.png"/><Relationship Id="rId66" Type="http://schemas.openxmlformats.org/officeDocument/2006/relationships/customXml" Target="../ink/ink549.xml"/><Relationship Id="rId87" Type="http://schemas.openxmlformats.org/officeDocument/2006/relationships/image" Target="../media/image558.png"/><Relationship Id="rId61" Type="http://schemas.openxmlformats.org/officeDocument/2006/relationships/image" Target="../media/image545.png"/><Relationship Id="rId82" Type="http://schemas.openxmlformats.org/officeDocument/2006/relationships/customXml" Target="../ink/ink557.xml"/><Relationship Id="rId19" Type="http://schemas.openxmlformats.org/officeDocument/2006/relationships/image" Target="../media/image524.png"/><Relationship Id="rId14" Type="http://schemas.openxmlformats.org/officeDocument/2006/relationships/customXml" Target="../ink/ink523.xml"/><Relationship Id="rId30" Type="http://schemas.openxmlformats.org/officeDocument/2006/relationships/customXml" Target="../ink/ink531.xml"/><Relationship Id="rId35" Type="http://schemas.openxmlformats.org/officeDocument/2006/relationships/image" Target="../media/image532.png"/><Relationship Id="rId56" Type="http://schemas.openxmlformats.org/officeDocument/2006/relationships/customXml" Target="../ink/ink544.xml"/><Relationship Id="rId77" Type="http://schemas.openxmlformats.org/officeDocument/2006/relationships/image" Target="../media/image553.png"/><Relationship Id="rId100" Type="http://schemas.openxmlformats.org/officeDocument/2006/relationships/customXml" Target="../ink/ink566.xml"/><Relationship Id="rId8" Type="http://schemas.openxmlformats.org/officeDocument/2006/relationships/customXml" Target="../ink/ink520.xml"/><Relationship Id="rId51" Type="http://schemas.openxmlformats.org/officeDocument/2006/relationships/image" Target="../media/image540.png"/><Relationship Id="rId72" Type="http://schemas.openxmlformats.org/officeDocument/2006/relationships/customXml" Target="../ink/ink552.xml"/><Relationship Id="rId93" Type="http://schemas.openxmlformats.org/officeDocument/2006/relationships/image" Target="../media/image561.png"/><Relationship Id="rId98" Type="http://schemas.openxmlformats.org/officeDocument/2006/relationships/customXml" Target="../ink/ink565.xml"/><Relationship Id="rId3" Type="http://schemas.openxmlformats.org/officeDocument/2006/relationships/image" Target="../media/image5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7D6AF7-D02A-F61E-E27B-C18F61D50475}"/>
                  </a:ext>
                </a:extLst>
              </p14:cNvPr>
              <p14:cNvContentPartPr/>
              <p14:nvPr/>
            </p14:nvContentPartPr>
            <p14:xfrm>
              <a:off x="2769943" y="1341644"/>
              <a:ext cx="547200" cy="117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7D6AF7-D02A-F61E-E27B-C18F61D50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9150" y="1330844"/>
                <a:ext cx="568426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701768-69AA-2F1B-D97D-E2C3DCED6249}"/>
                  </a:ext>
                </a:extLst>
              </p14:cNvPr>
              <p14:cNvContentPartPr/>
              <p14:nvPr/>
            </p14:nvContentPartPr>
            <p14:xfrm>
              <a:off x="3398503" y="1442804"/>
              <a:ext cx="365040" cy="82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701768-69AA-2F1B-D97D-E2C3DCED62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7703" y="1432004"/>
                <a:ext cx="38628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816A05-3C41-58C5-9441-01136CA9D2BB}"/>
                  </a:ext>
                </a:extLst>
              </p14:cNvPr>
              <p14:cNvContentPartPr/>
              <p14:nvPr/>
            </p14:nvContentPartPr>
            <p14:xfrm>
              <a:off x="3857503" y="2001884"/>
              <a:ext cx="94680" cy="22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816A05-3C41-58C5-9441-01136CA9D2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6703" y="1991084"/>
                <a:ext cx="115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95DF1F-5F2C-9EFD-3154-EC47C103EDDC}"/>
                  </a:ext>
                </a:extLst>
              </p14:cNvPr>
              <p14:cNvContentPartPr/>
              <p14:nvPr/>
            </p14:nvContentPartPr>
            <p14:xfrm>
              <a:off x="3958303" y="1964084"/>
              <a:ext cx="252000" cy="616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95DF1F-5F2C-9EFD-3154-EC47C103ED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7503" y="1953290"/>
                <a:ext cx="273240" cy="637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D29354-F8D5-9F95-F757-0312236A4486}"/>
                  </a:ext>
                </a:extLst>
              </p14:cNvPr>
              <p14:cNvContentPartPr/>
              <p14:nvPr/>
            </p14:nvContentPartPr>
            <p14:xfrm>
              <a:off x="4241983" y="1945004"/>
              <a:ext cx="232200" cy="28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D29354-F8D5-9F95-F757-0312236A44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1183" y="1934204"/>
                <a:ext cx="2534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C1EF16-EB04-5608-4887-EE0FE77936F1}"/>
                  </a:ext>
                </a:extLst>
              </p14:cNvPr>
              <p14:cNvContentPartPr/>
              <p14:nvPr/>
            </p14:nvContentPartPr>
            <p14:xfrm>
              <a:off x="4549063" y="1989284"/>
              <a:ext cx="163800" cy="17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C1EF16-EB04-5608-4887-EE0FE77936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8263" y="1978484"/>
                <a:ext cx="185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C5AF4A-F72C-9C04-92EB-1FEF9FC77BDB}"/>
                  </a:ext>
                </a:extLst>
              </p14:cNvPr>
              <p14:cNvContentPartPr/>
              <p14:nvPr/>
            </p14:nvContentPartPr>
            <p14:xfrm>
              <a:off x="4693783" y="1961204"/>
              <a:ext cx="258120" cy="65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C5AF4A-F72C-9C04-92EB-1FEF9FC77B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2983" y="1950398"/>
                <a:ext cx="279360" cy="672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A1A8FF-710E-D4E5-F62E-45B231BC1D40}"/>
                  </a:ext>
                </a:extLst>
              </p14:cNvPr>
              <p14:cNvContentPartPr/>
              <p14:nvPr/>
            </p14:nvContentPartPr>
            <p14:xfrm>
              <a:off x="5885023" y="1405364"/>
              <a:ext cx="1594080" cy="9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A1A8FF-710E-D4E5-F62E-45B231BC1D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4225" y="1394564"/>
                <a:ext cx="1615315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ADE37B-FD8A-143B-CDFD-13FC6DB258CD}"/>
                  </a:ext>
                </a:extLst>
              </p14:cNvPr>
              <p14:cNvContentPartPr/>
              <p14:nvPr/>
            </p14:nvContentPartPr>
            <p14:xfrm>
              <a:off x="1530103" y="2979644"/>
              <a:ext cx="203040" cy="74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ADE37B-FD8A-143B-CDFD-13FC6DB258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9303" y="2968844"/>
                <a:ext cx="2242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227474-282B-E464-21BD-71B9A0224AF1}"/>
                  </a:ext>
                </a:extLst>
              </p14:cNvPr>
              <p14:cNvContentPartPr/>
              <p14:nvPr/>
            </p14:nvContentPartPr>
            <p14:xfrm>
              <a:off x="1588783" y="3039764"/>
              <a:ext cx="307080" cy="714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227474-282B-E464-21BD-71B9A0224A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7983" y="3028964"/>
                <a:ext cx="32832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62E0EF-3561-4B16-E50D-11374DDBBACB}"/>
                  </a:ext>
                </a:extLst>
              </p14:cNvPr>
              <p14:cNvContentPartPr/>
              <p14:nvPr/>
            </p14:nvContentPartPr>
            <p14:xfrm>
              <a:off x="2009263" y="3061364"/>
              <a:ext cx="56880" cy="62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62E0EF-3561-4B16-E50D-11374DDBBA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98463" y="3050564"/>
                <a:ext cx="781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2A387E-7DF0-24FE-DB87-8A4ABE9590E5}"/>
                  </a:ext>
                </a:extLst>
              </p14:cNvPr>
              <p14:cNvContentPartPr/>
              <p14:nvPr/>
            </p14:nvContentPartPr>
            <p14:xfrm>
              <a:off x="2122303" y="3368084"/>
              <a:ext cx="390240" cy="576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2A387E-7DF0-24FE-DB87-8A4ABE9590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1493" y="3357284"/>
                <a:ext cx="4115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C2B460-565A-DFDE-EC72-666D3465F203}"/>
                  </a:ext>
                </a:extLst>
              </p14:cNvPr>
              <p14:cNvContentPartPr/>
              <p14:nvPr/>
            </p14:nvContentPartPr>
            <p14:xfrm>
              <a:off x="2531623" y="3160004"/>
              <a:ext cx="615960" cy="50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C2B460-565A-DFDE-EC72-666D3465F2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0817" y="3149204"/>
                <a:ext cx="637212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AAD0993-5815-035C-2B4E-DBBBD4F4C55F}"/>
                  </a:ext>
                </a:extLst>
              </p14:cNvPr>
              <p14:cNvContentPartPr/>
              <p14:nvPr/>
            </p14:nvContentPartPr>
            <p14:xfrm>
              <a:off x="3134623" y="3346484"/>
              <a:ext cx="195120" cy="227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AAD0993-5815-035C-2B4E-DBBBD4F4C5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23843" y="3335667"/>
                <a:ext cx="216321" cy="248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78F11B-3C14-5A04-15ED-D98E7BD40E5E}"/>
                  </a:ext>
                </a:extLst>
              </p14:cNvPr>
              <p14:cNvContentPartPr/>
              <p14:nvPr/>
            </p14:nvContentPartPr>
            <p14:xfrm>
              <a:off x="3784423" y="3045524"/>
              <a:ext cx="306360" cy="534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78F11B-3C14-5A04-15ED-D98E7BD40E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3623" y="3034724"/>
                <a:ext cx="3276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0E538AF-59AB-5BDE-9311-1C1008B20727}"/>
                  </a:ext>
                </a:extLst>
              </p14:cNvPr>
              <p14:cNvContentPartPr/>
              <p14:nvPr/>
            </p14:nvContentPartPr>
            <p14:xfrm>
              <a:off x="3843103" y="3359804"/>
              <a:ext cx="279000" cy="288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0E538AF-59AB-5BDE-9311-1C1008B207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32303" y="3349017"/>
                <a:ext cx="300240" cy="30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452714-FD78-A965-3455-0A4A6B63D568}"/>
                  </a:ext>
                </a:extLst>
              </p14:cNvPr>
              <p14:cNvContentPartPr/>
              <p14:nvPr/>
            </p14:nvContentPartPr>
            <p14:xfrm>
              <a:off x="4127863" y="3372404"/>
              <a:ext cx="395640" cy="18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452714-FD78-A965-3455-0A4A6B63D5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17063" y="3361625"/>
                <a:ext cx="416880" cy="203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113181-CFD4-C34A-8F14-359EC18C6B47}"/>
                  </a:ext>
                </a:extLst>
              </p14:cNvPr>
              <p14:cNvContentPartPr/>
              <p14:nvPr/>
            </p14:nvContentPartPr>
            <p14:xfrm>
              <a:off x="6102103" y="3296804"/>
              <a:ext cx="459360" cy="211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113181-CFD4-C34A-8F14-359EC18C6B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1663" y="3286364"/>
                <a:ext cx="480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8936AA-4403-8317-D075-CE62A0773CE1}"/>
                  </a:ext>
                </a:extLst>
              </p14:cNvPr>
              <p14:cNvContentPartPr/>
              <p14:nvPr/>
            </p14:nvContentPartPr>
            <p14:xfrm>
              <a:off x="4602343" y="3143084"/>
              <a:ext cx="846360" cy="745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8936AA-4403-8317-D075-CE62A0773C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91543" y="3132644"/>
                <a:ext cx="86760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F11DFF8-F472-4913-4DDC-BB7636314CD0}"/>
                  </a:ext>
                </a:extLst>
              </p14:cNvPr>
              <p14:cNvContentPartPr/>
              <p14:nvPr/>
            </p14:nvContentPartPr>
            <p14:xfrm>
              <a:off x="7222063" y="2850404"/>
              <a:ext cx="2325600" cy="884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F11DFF8-F472-4913-4DDC-BB7636314C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11265" y="2839964"/>
                <a:ext cx="2346837" cy="9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476E3C-A665-29B2-1DC1-D6802061B2D8}"/>
                  </a:ext>
                </a:extLst>
              </p14:cNvPr>
              <p14:cNvContentPartPr/>
              <p14:nvPr/>
            </p14:nvContentPartPr>
            <p14:xfrm>
              <a:off x="5259703" y="3781004"/>
              <a:ext cx="446760" cy="73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476E3C-A665-29B2-1DC1-D6802061B2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48903" y="3770564"/>
                <a:ext cx="4680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42FB87-EB10-9F7A-26C9-FF564708FE10}"/>
                  </a:ext>
                </a:extLst>
              </p14:cNvPr>
              <p14:cNvContentPartPr/>
              <p14:nvPr/>
            </p14:nvContentPartPr>
            <p14:xfrm>
              <a:off x="9371263" y="3850124"/>
              <a:ext cx="415440" cy="61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42FB87-EB10-9F7A-26C9-FF564708FE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60823" y="3839678"/>
                <a:ext cx="436680" cy="63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10F230F-ECA1-3EA4-CC67-DAF4B5A47112}"/>
                  </a:ext>
                </a:extLst>
              </p14:cNvPr>
              <p14:cNvContentPartPr/>
              <p14:nvPr/>
            </p14:nvContentPartPr>
            <p14:xfrm>
              <a:off x="4977463" y="3667964"/>
              <a:ext cx="892440" cy="1005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10F230F-ECA1-3EA4-CC67-DAF4B5A471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66663" y="3657164"/>
                <a:ext cx="91368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1C6788-3F8E-7548-2F81-4E797CD4B867}"/>
                  </a:ext>
                </a:extLst>
              </p14:cNvPr>
              <p14:cNvContentPartPr/>
              <p14:nvPr/>
            </p14:nvContentPartPr>
            <p14:xfrm>
              <a:off x="2021863" y="4786844"/>
              <a:ext cx="1307880" cy="566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1C6788-3F8E-7548-2F81-4E797CD4B8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11066" y="4776404"/>
                <a:ext cx="1329114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374BE98-5A3E-025A-DECF-A2BB3080A85A}"/>
                  </a:ext>
                </a:extLst>
              </p14:cNvPr>
              <p14:cNvContentPartPr/>
              <p14:nvPr/>
            </p14:nvContentPartPr>
            <p14:xfrm>
              <a:off x="5816263" y="4842284"/>
              <a:ext cx="1254240" cy="466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374BE98-5A3E-025A-DECF-A2BB3080A8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5823" y="4831484"/>
                <a:ext cx="12754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C7E562F-BCA5-83E9-6D94-ADA1B4148B01}"/>
                  </a:ext>
                </a:extLst>
              </p14:cNvPr>
              <p14:cNvContentPartPr/>
              <p14:nvPr/>
            </p14:nvContentPartPr>
            <p14:xfrm>
              <a:off x="4542943" y="4809164"/>
              <a:ext cx="911880" cy="486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C7E562F-BCA5-83E9-6D94-ADA1B4148B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32143" y="4798724"/>
                <a:ext cx="933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C10CEAA-F5A3-66BB-7892-AC2FD02E9D6A}"/>
                  </a:ext>
                </a:extLst>
              </p14:cNvPr>
              <p14:cNvContentPartPr/>
              <p14:nvPr/>
            </p14:nvContentPartPr>
            <p14:xfrm>
              <a:off x="3886303" y="4796924"/>
              <a:ext cx="349200" cy="357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C10CEAA-F5A3-66BB-7892-AC2FD02E9D6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75492" y="4786135"/>
                <a:ext cx="370462" cy="379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502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F1FA2B-3C28-FB90-483D-8D068EEF96DF}"/>
                  </a:ext>
                </a:extLst>
              </p14:cNvPr>
              <p14:cNvContentPartPr/>
              <p14:nvPr/>
            </p14:nvContentPartPr>
            <p14:xfrm>
              <a:off x="2688943" y="312044"/>
              <a:ext cx="1005480" cy="381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F1FA2B-3C28-FB90-483D-8D068EEF96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143" y="301234"/>
                <a:ext cx="1026720" cy="403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D51EE0-4A7C-E6F4-42A5-6F295B9E0CBB}"/>
                  </a:ext>
                </a:extLst>
              </p14:cNvPr>
              <p14:cNvContentPartPr/>
              <p14:nvPr/>
            </p14:nvContentPartPr>
            <p14:xfrm>
              <a:off x="1833223" y="512564"/>
              <a:ext cx="371160" cy="19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D51EE0-4A7C-E6F4-42A5-6F295B9E0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2423" y="501764"/>
                <a:ext cx="392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449915-2196-F9C4-6A9F-6A0EB2B67632}"/>
                  </a:ext>
                </a:extLst>
              </p14:cNvPr>
              <p14:cNvContentPartPr/>
              <p14:nvPr/>
            </p14:nvContentPartPr>
            <p14:xfrm>
              <a:off x="566023" y="436244"/>
              <a:ext cx="827280" cy="465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449915-2196-F9C4-6A9F-6A0EB2B676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228" y="425796"/>
                <a:ext cx="848511" cy="487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BA7EABF-4A5D-2C24-F039-08B8D27B2CD1}"/>
                  </a:ext>
                </a:extLst>
              </p14:cNvPr>
              <p14:cNvContentPartPr/>
              <p14:nvPr/>
            </p14:nvContentPartPr>
            <p14:xfrm>
              <a:off x="3977023" y="404924"/>
              <a:ext cx="949680" cy="57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BA7EABF-4A5D-2C24-F039-08B8D27B2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6583" y="394124"/>
                <a:ext cx="9709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09978D-5FDA-B220-7AF4-2E59E6BFEE5F}"/>
                  </a:ext>
                </a:extLst>
              </p14:cNvPr>
              <p14:cNvContentPartPr/>
              <p14:nvPr/>
            </p14:nvContentPartPr>
            <p14:xfrm>
              <a:off x="607063" y="1354244"/>
              <a:ext cx="358560" cy="590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09978D-5FDA-B220-7AF4-2E59E6BFEE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623" y="1343444"/>
                <a:ext cx="3798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41E435E-3E33-E1AB-A228-15A94A777A50}"/>
                  </a:ext>
                </a:extLst>
              </p14:cNvPr>
              <p14:cNvContentPartPr/>
              <p14:nvPr/>
            </p14:nvContentPartPr>
            <p14:xfrm>
              <a:off x="1242103" y="2152724"/>
              <a:ext cx="1578600" cy="57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41E435E-3E33-E1AB-A228-15A94A777A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1663" y="2141924"/>
                <a:ext cx="159984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DD9B4E3-EDDA-5311-E200-845D337B6FD9}"/>
                  </a:ext>
                </a:extLst>
              </p14:cNvPr>
              <p14:cNvContentPartPr/>
              <p14:nvPr/>
            </p14:nvContentPartPr>
            <p14:xfrm>
              <a:off x="658183" y="2259644"/>
              <a:ext cx="363600" cy="446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DD9B4E3-EDDA-5311-E200-845D337B6F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383" y="2248844"/>
                <a:ext cx="3848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DF63FF9-2385-7214-7790-52DE6C7DD4B1}"/>
                  </a:ext>
                </a:extLst>
              </p14:cNvPr>
              <p14:cNvContentPartPr/>
              <p14:nvPr/>
            </p14:nvContentPartPr>
            <p14:xfrm>
              <a:off x="1122583" y="1329764"/>
              <a:ext cx="2144520" cy="546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DF63FF9-2385-7214-7790-52DE6C7DD4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2141" y="1318964"/>
                <a:ext cx="2165764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143314-D848-B6A3-5B30-E5CD561FDD2F}"/>
                  </a:ext>
                </a:extLst>
              </p14:cNvPr>
              <p14:cNvContentPartPr/>
              <p14:nvPr/>
            </p14:nvContentPartPr>
            <p14:xfrm>
              <a:off x="3128143" y="2090444"/>
              <a:ext cx="1817280" cy="521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143314-D848-B6A3-5B30-E5CD561FDD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17703" y="2080004"/>
                <a:ext cx="183852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B149455-4ABB-A374-F7A9-FA50066E297A}"/>
                  </a:ext>
                </a:extLst>
              </p14:cNvPr>
              <p14:cNvContentPartPr/>
              <p14:nvPr/>
            </p14:nvContentPartPr>
            <p14:xfrm>
              <a:off x="670783" y="3221564"/>
              <a:ext cx="333000" cy="414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B149455-4ABB-A374-F7A9-FA50066E29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983" y="3210764"/>
                <a:ext cx="3542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67F0D56-EEA3-6DD3-9CE5-AB7B26349877}"/>
                  </a:ext>
                </a:extLst>
              </p14:cNvPr>
              <p14:cNvContentPartPr/>
              <p14:nvPr/>
            </p14:nvContentPartPr>
            <p14:xfrm>
              <a:off x="2741143" y="3234164"/>
              <a:ext cx="205200" cy="356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67F0D56-EEA3-6DD3-9CE5-AB7B263498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30703" y="3223364"/>
                <a:ext cx="2264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81DD78-477F-7BA7-1B2B-5A5A396A877D}"/>
                  </a:ext>
                </a:extLst>
              </p14:cNvPr>
              <p14:cNvContentPartPr/>
              <p14:nvPr/>
            </p14:nvContentPartPr>
            <p14:xfrm>
              <a:off x="1154263" y="3175484"/>
              <a:ext cx="1276560" cy="511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81DD78-477F-7BA7-1B2B-5A5A396A87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3463" y="3164684"/>
                <a:ext cx="12978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82F0C9A-45D8-9278-4DF8-0E9A509CF1B0}"/>
                  </a:ext>
                </a:extLst>
              </p14:cNvPr>
              <p14:cNvContentPartPr/>
              <p14:nvPr/>
            </p14:nvContentPartPr>
            <p14:xfrm>
              <a:off x="4417303" y="3234884"/>
              <a:ext cx="490680" cy="350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82F0C9A-45D8-9278-4DF8-0E9A509CF1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6503" y="3224084"/>
                <a:ext cx="5119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E81D8E0-1B0A-BE4B-D868-C53128857728}"/>
                  </a:ext>
                </a:extLst>
              </p14:cNvPr>
              <p14:cNvContentPartPr/>
              <p14:nvPr/>
            </p14:nvContentPartPr>
            <p14:xfrm>
              <a:off x="3179263" y="3189884"/>
              <a:ext cx="1024560" cy="473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E81D8E0-1B0A-BE4B-D868-C531288577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8823" y="3179444"/>
                <a:ext cx="10458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683578-C7FA-4E9C-A619-3E090B68A709}"/>
                  </a:ext>
                </a:extLst>
              </p14:cNvPr>
              <p14:cNvContentPartPr/>
              <p14:nvPr/>
            </p14:nvContentPartPr>
            <p14:xfrm>
              <a:off x="5265823" y="3208964"/>
              <a:ext cx="1798560" cy="587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683578-C7FA-4E9C-A619-3E090B68A7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5383" y="3198164"/>
                <a:ext cx="18198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DF5413-941E-658C-F92D-77A481AFF589}"/>
                  </a:ext>
                </a:extLst>
              </p14:cNvPr>
              <p14:cNvContentPartPr/>
              <p14:nvPr/>
            </p14:nvContentPartPr>
            <p14:xfrm>
              <a:off x="651343" y="4164404"/>
              <a:ext cx="383760" cy="424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DF5413-941E-658C-F92D-77A481AFF5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543" y="4153964"/>
                <a:ext cx="4050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2C2B3FB-7D16-EEE7-9F8C-CB36AB2A6098}"/>
                  </a:ext>
                </a:extLst>
              </p14:cNvPr>
              <p14:cNvContentPartPr/>
              <p14:nvPr/>
            </p14:nvContentPartPr>
            <p14:xfrm>
              <a:off x="1204303" y="4077284"/>
              <a:ext cx="1811160" cy="489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2C2B3FB-7D16-EEE7-9F8C-CB36AB2A60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3863" y="4066484"/>
                <a:ext cx="18324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565813F-758B-1640-345F-DEC59892DC5C}"/>
                  </a:ext>
                </a:extLst>
              </p14:cNvPr>
              <p14:cNvContentPartPr/>
              <p14:nvPr/>
            </p14:nvContentPartPr>
            <p14:xfrm>
              <a:off x="3154063" y="4026164"/>
              <a:ext cx="1948680" cy="531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565813F-758B-1640-345F-DEC59892DC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3623" y="4015724"/>
                <a:ext cx="19699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80132F8-97F8-BC33-764D-60BC9E42C887}"/>
                  </a:ext>
                </a:extLst>
              </p14:cNvPr>
              <p14:cNvContentPartPr/>
              <p14:nvPr/>
            </p14:nvContentPartPr>
            <p14:xfrm>
              <a:off x="3967303" y="1103324"/>
              <a:ext cx="1474920" cy="446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80132F8-97F8-BC33-764D-60BC9E42C8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56503" y="1092884"/>
                <a:ext cx="14961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C9D996D-A0E0-499D-7540-57272EB5F92D}"/>
                  </a:ext>
                </a:extLst>
              </p14:cNvPr>
              <p14:cNvContentPartPr/>
              <p14:nvPr/>
            </p14:nvContentPartPr>
            <p14:xfrm>
              <a:off x="5071063" y="1159124"/>
              <a:ext cx="113400" cy="94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C9D996D-A0E0-499D-7540-57272EB5F92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60263" y="1148684"/>
                <a:ext cx="134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73EAEB2-6B91-6F6B-AA44-68E2CE35DEA8}"/>
                  </a:ext>
                </a:extLst>
              </p14:cNvPr>
              <p14:cNvContentPartPr/>
              <p14:nvPr/>
            </p14:nvContentPartPr>
            <p14:xfrm>
              <a:off x="5429263" y="1322924"/>
              <a:ext cx="258120" cy="181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73EAEB2-6B91-6F6B-AA44-68E2CE35DE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18823" y="1312124"/>
                <a:ext cx="2793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B7CA88-97EC-9637-81F4-DDE8BD70C616}"/>
                  </a:ext>
                </a:extLst>
              </p14:cNvPr>
              <p14:cNvContentPartPr/>
              <p14:nvPr/>
            </p14:nvContentPartPr>
            <p14:xfrm>
              <a:off x="5605303" y="1159844"/>
              <a:ext cx="502560" cy="420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B7CA88-97EC-9637-81F4-DDE8BD70C6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4863" y="1149404"/>
                <a:ext cx="5238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35941F0-074C-BB66-240B-A8B1EDA33952}"/>
                  </a:ext>
                </a:extLst>
              </p14:cNvPr>
              <p14:cNvContentPartPr/>
              <p14:nvPr/>
            </p14:nvContentPartPr>
            <p14:xfrm>
              <a:off x="6394063" y="1101164"/>
              <a:ext cx="1009800" cy="399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35941F0-074C-BB66-240B-A8B1EDA339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3623" y="1090724"/>
                <a:ext cx="10310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2601A35-16F0-D10D-411B-C742D81A4AAB}"/>
                  </a:ext>
                </a:extLst>
              </p14:cNvPr>
              <p14:cNvContentPartPr/>
              <p14:nvPr/>
            </p14:nvContentPartPr>
            <p14:xfrm>
              <a:off x="909103" y="5028764"/>
              <a:ext cx="239400" cy="4564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2601A35-16F0-D10D-411B-C742D81A4A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8303" y="5017964"/>
                <a:ext cx="26064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299A00C-FB05-17D1-E616-B7F53F236E65}"/>
                  </a:ext>
                </a:extLst>
              </p14:cNvPr>
              <p14:cNvContentPartPr/>
              <p14:nvPr/>
            </p14:nvContentPartPr>
            <p14:xfrm>
              <a:off x="1110703" y="5371844"/>
              <a:ext cx="163080" cy="145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299A00C-FB05-17D1-E616-B7F53F236E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9903" y="5361044"/>
                <a:ext cx="184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8BC6893-0B66-75AB-B2D6-72F42EE0FF91}"/>
                  </a:ext>
                </a:extLst>
              </p14:cNvPr>
              <p14:cNvContentPartPr/>
              <p14:nvPr/>
            </p14:nvContentPartPr>
            <p14:xfrm>
              <a:off x="1437223" y="5321444"/>
              <a:ext cx="478080" cy="427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8BC6893-0B66-75AB-B2D6-72F42EE0FF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6423" y="5310644"/>
                <a:ext cx="4993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49FAFF2-06CA-A8B8-BB97-068DE852701F}"/>
                  </a:ext>
                </a:extLst>
              </p14:cNvPr>
              <p14:cNvContentPartPr/>
              <p14:nvPr/>
            </p14:nvContentPartPr>
            <p14:xfrm>
              <a:off x="1921063" y="5195804"/>
              <a:ext cx="126000" cy="236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49FAFF2-06CA-A8B8-BB97-068DE85270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10263" y="5185004"/>
                <a:ext cx="1472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1F59618-FC2A-95DD-2FA9-E33BAE54287C}"/>
                  </a:ext>
                </a:extLst>
              </p14:cNvPr>
              <p14:cNvContentPartPr/>
              <p14:nvPr/>
            </p14:nvContentPartPr>
            <p14:xfrm>
              <a:off x="2053183" y="5334764"/>
              <a:ext cx="25560" cy="50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1F59618-FC2A-95DD-2FA9-E33BAE5428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42229" y="5323964"/>
                <a:ext cx="47103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40F195B-06EB-C657-6057-5D04D0C79D58}"/>
                  </a:ext>
                </a:extLst>
              </p14:cNvPr>
              <p14:cNvContentPartPr/>
              <p14:nvPr/>
            </p14:nvContentPartPr>
            <p14:xfrm>
              <a:off x="2065783" y="5283644"/>
              <a:ext cx="163800" cy="157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40F195B-06EB-C657-6057-5D04D0C79D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5007" y="5272819"/>
                <a:ext cx="184993" cy="17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BA99659-578D-3857-8FA9-B2BF0FEC15E7}"/>
                  </a:ext>
                </a:extLst>
              </p14:cNvPr>
              <p14:cNvContentPartPr/>
              <p14:nvPr/>
            </p14:nvContentPartPr>
            <p14:xfrm>
              <a:off x="1764103" y="5377964"/>
              <a:ext cx="63360" cy="119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BA99659-578D-3857-8FA9-B2BF0FEC15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53303" y="5367164"/>
                <a:ext cx="84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B4170DD-A5A1-B0CE-529B-A99BEF88E4B5}"/>
                  </a:ext>
                </a:extLst>
              </p14:cNvPr>
              <p14:cNvContentPartPr/>
              <p14:nvPr/>
            </p14:nvContentPartPr>
            <p14:xfrm>
              <a:off x="2499583" y="5285084"/>
              <a:ext cx="402120" cy="1562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B4170DD-A5A1-B0CE-529B-A99BEF88E4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88783" y="5274284"/>
                <a:ext cx="4233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EB18635-ABA3-2053-80BF-85DC5E515D00}"/>
                  </a:ext>
                </a:extLst>
              </p14:cNvPr>
              <p14:cNvContentPartPr/>
              <p14:nvPr/>
            </p14:nvContentPartPr>
            <p14:xfrm>
              <a:off x="2857783" y="5277524"/>
              <a:ext cx="170280" cy="88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EB18635-ABA3-2053-80BF-85DC5E515D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46960" y="5266768"/>
                <a:ext cx="191565" cy="1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0A67AEB-704A-3413-468F-31C20512ED48}"/>
                  </a:ext>
                </a:extLst>
              </p14:cNvPr>
              <p14:cNvContentPartPr/>
              <p14:nvPr/>
            </p14:nvContentPartPr>
            <p14:xfrm>
              <a:off x="2927263" y="5167724"/>
              <a:ext cx="930960" cy="270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0A67AEB-704A-3413-468F-31C20512ED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16463" y="5156924"/>
                <a:ext cx="952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7AD63C3-F127-C639-5045-438363A8C0A9}"/>
                  </a:ext>
                </a:extLst>
              </p14:cNvPr>
              <p14:cNvContentPartPr/>
              <p14:nvPr/>
            </p14:nvContentPartPr>
            <p14:xfrm>
              <a:off x="5825623" y="4976204"/>
              <a:ext cx="735840" cy="329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7AD63C3-F127-C639-5045-438363A8C0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14823" y="4965764"/>
                <a:ext cx="757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1201ED0-4675-72BC-3108-581E0B58A518}"/>
                  </a:ext>
                </a:extLst>
              </p14:cNvPr>
              <p14:cNvContentPartPr/>
              <p14:nvPr/>
            </p14:nvContentPartPr>
            <p14:xfrm>
              <a:off x="4392103" y="5035604"/>
              <a:ext cx="855360" cy="324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1201ED0-4675-72BC-3108-581E0B58A51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81303" y="5025152"/>
                <a:ext cx="876600" cy="34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0570E09-5340-DC51-308E-CA98AEFC2B73}"/>
                  </a:ext>
                </a:extLst>
              </p14:cNvPr>
              <p14:cNvContentPartPr/>
              <p14:nvPr/>
            </p14:nvContentPartPr>
            <p14:xfrm>
              <a:off x="6630223" y="4981964"/>
              <a:ext cx="151200" cy="339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0570E09-5340-DC51-308E-CA98AEFC2B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9783" y="4971164"/>
                <a:ext cx="172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E60B4BF-3D8F-D0B5-ABA5-8B31A4C77AD1}"/>
                  </a:ext>
                </a:extLst>
              </p14:cNvPr>
              <p14:cNvContentPartPr/>
              <p14:nvPr/>
            </p14:nvContentPartPr>
            <p14:xfrm>
              <a:off x="5517463" y="5271044"/>
              <a:ext cx="25560" cy="1260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E60B4BF-3D8F-D0B5-ABA5-8B31A4C77A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6663" y="5260604"/>
                <a:ext cx="468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73E68AC-8292-EFA5-BA9B-ADEB69EF8DA9}"/>
                  </a:ext>
                </a:extLst>
              </p14:cNvPr>
              <p14:cNvContentPartPr/>
              <p14:nvPr/>
            </p14:nvContentPartPr>
            <p14:xfrm>
              <a:off x="1336423" y="5909684"/>
              <a:ext cx="1069200" cy="570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73E68AC-8292-EFA5-BA9B-ADEB69EF8D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5983" y="5898884"/>
                <a:ext cx="10904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F46C5E6-7DD6-401A-B457-8855E6AB87E3}"/>
                  </a:ext>
                </a:extLst>
              </p14:cNvPr>
              <p14:cNvContentPartPr/>
              <p14:nvPr/>
            </p14:nvContentPartPr>
            <p14:xfrm>
              <a:off x="2786863" y="5874764"/>
              <a:ext cx="568440" cy="407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F46C5E6-7DD6-401A-B457-8855E6AB87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76063" y="5863964"/>
                <a:ext cx="5896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9C9713-D015-4159-31CA-A4D1A8A9E4D3}"/>
                  </a:ext>
                </a:extLst>
              </p14:cNvPr>
              <p14:cNvContentPartPr/>
              <p14:nvPr/>
            </p14:nvContentPartPr>
            <p14:xfrm>
              <a:off x="3731863" y="5824364"/>
              <a:ext cx="321120" cy="532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9C9713-D015-4159-31CA-A4D1A8A9E4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21063" y="5813564"/>
                <a:ext cx="34236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CC54BB0-1D98-C550-8698-982B08A437D1}"/>
                  </a:ext>
                </a:extLst>
              </p14:cNvPr>
              <p14:cNvContentPartPr/>
              <p14:nvPr/>
            </p14:nvContentPartPr>
            <p14:xfrm>
              <a:off x="4360423" y="5764964"/>
              <a:ext cx="1566000" cy="5677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CC54BB0-1D98-C550-8698-982B08A437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49983" y="5754164"/>
                <a:ext cx="15872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0608C76-7EAA-0141-87F2-EC0871BA2130}"/>
                  </a:ext>
                </a:extLst>
              </p14:cNvPr>
              <p14:cNvContentPartPr/>
              <p14:nvPr/>
            </p14:nvContentPartPr>
            <p14:xfrm>
              <a:off x="6076903" y="5767844"/>
              <a:ext cx="628920" cy="396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0608C76-7EAA-0141-87F2-EC0871BA213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66463" y="5757044"/>
                <a:ext cx="6501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F161EFA-B5E5-DC66-CFE1-414DA8BAB02C}"/>
                  </a:ext>
                </a:extLst>
              </p14:cNvPr>
              <p14:cNvContentPartPr/>
              <p14:nvPr/>
            </p14:nvContentPartPr>
            <p14:xfrm>
              <a:off x="6730663" y="5875484"/>
              <a:ext cx="685800" cy="191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F161EFA-B5E5-DC66-CFE1-414DA8BAB0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20223" y="5864684"/>
                <a:ext cx="707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722348C-C8BB-F4CC-552F-16F766646C9B}"/>
                  </a:ext>
                </a:extLst>
              </p14:cNvPr>
              <p14:cNvContentPartPr/>
              <p14:nvPr/>
            </p14:nvContentPartPr>
            <p14:xfrm>
              <a:off x="7655143" y="5718884"/>
              <a:ext cx="1081440" cy="3747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722348C-C8BB-F4CC-552F-16F766646C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44347" y="5708084"/>
                <a:ext cx="1102673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01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7DA210-C1F8-3043-7D1B-763399ED592B}"/>
                  </a:ext>
                </a:extLst>
              </p14:cNvPr>
              <p14:cNvContentPartPr/>
              <p14:nvPr/>
            </p14:nvContentPartPr>
            <p14:xfrm>
              <a:off x="1223383" y="562604"/>
              <a:ext cx="264240" cy="28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7DA210-C1F8-3043-7D1B-763399ED5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583" y="552164"/>
                <a:ext cx="2854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B5D08E-86A9-58BC-6FF3-7CEAD6FC64B6}"/>
                  </a:ext>
                </a:extLst>
              </p14:cNvPr>
              <p14:cNvContentPartPr/>
              <p14:nvPr/>
            </p14:nvContentPartPr>
            <p14:xfrm>
              <a:off x="302503" y="448844"/>
              <a:ext cx="663120" cy="421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B5D08E-86A9-58BC-6FF3-7CEAD6FC6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069" y="438404"/>
                <a:ext cx="684348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0D6B79-40DB-012D-837F-3C85F3D8CEEB}"/>
                  </a:ext>
                </a:extLst>
              </p14:cNvPr>
              <p14:cNvContentPartPr/>
              <p14:nvPr/>
            </p14:nvContentPartPr>
            <p14:xfrm>
              <a:off x="1839343" y="511844"/>
              <a:ext cx="541080" cy="421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0D6B79-40DB-012D-837F-3C85F3D8CE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8903" y="501044"/>
                <a:ext cx="562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A5B7B0-3F1A-7AF3-0BB9-2765C363DC70}"/>
                  </a:ext>
                </a:extLst>
              </p14:cNvPr>
              <p14:cNvContentPartPr/>
              <p14:nvPr/>
            </p14:nvContentPartPr>
            <p14:xfrm>
              <a:off x="2909623" y="411044"/>
              <a:ext cx="2004840" cy="74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A5B7B0-3F1A-7AF3-0BB9-2765C363D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9181" y="400604"/>
                <a:ext cx="2026084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1FCA980-702A-4ABD-C997-4D327BFD25FB}"/>
                  </a:ext>
                </a:extLst>
              </p14:cNvPr>
              <p14:cNvContentPartPr/>
              <p14:nvPr/>
            </p14:nvContentPartPr>
            <p14:xfrm>
              <a:off x="608503" y="2455124"/>
              <a:ext cx="1765800" cy="450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1FCA980-702A-4ABD-C997-4D327BFD25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063" y="2444692"/>
                <a:ext cx="1787040" cy="47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41A813-C948-9F58-A39F-FEF46FF6D907}"/>
                  </a:ext>
                </a:extLst>
              </p14:cNvPr>
              <p14:cNvContentPartPr/>
              <p14:nvPr/>
            </p14:nvContentPartPr>
            <p14:xfrm>
              <a:off x="588343" y="1511924"/>
              <a:ext cx="1732320" cy="563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41A813-C948-9F58-A39F-FEF46FF6D9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7541" y="1501477"/>
                <a:ext cx="1753564" cy="584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D4693D6-3231-69F4-B267-270B9F2F9465}"/>
                  </a:ext>
                </a:extLst>
              </p14:cNvPr>
              <p14:cNvContentPartPr/>
              <p14:nvPr/>
            </p14:nvContentPartPr>
            <p14:xfrm>
              <a:off x="3325423" y="1354244"/>
              <a:ext cx="2261520" cy="793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D4693D6-3231-69F4-B267-270B9F2F94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23" y="1343439"/>
                <a:ext cx="2282760" cy="814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DD458A2-5933-A40C-FB6E-B93B0B46AA77}"/>
                  </a:ext>
                </a:extLst>
              </p14:cNvPr>
              <p14:cNvContentPartPr/>
              <p14:nvPr/>
            </p14:nvContentPartPr>
            <p14:xfrm>
              <a:off x="3304183" y="2332364"/>
              <a:ext cx="1377360" cy="606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DD458A2-5933-A40C-FB6E-B93B0B46AA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3743" y="2321564"/>
                <a:ext cx="1398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82E6800-098F-D040-4D3F-2812EB6BA442}"/>
                  </a:ext>
                </a:extLst>
              </p14:cNvPr>
              <p14:cNvContentPartPr/>
              <p14:nvPr/>
            </p14:nvContentPartPr>
            <p14:xfrm>
              <a:off x="4733023" y="2624324"/>
              <a:ext cx="592920" cy="358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82E6800-098F-D040-4D3F-2812EB6BA4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2223" y="2613524"/>
                <a:ext cx="6141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886B784-E738-0BA5-BE55-7BE31863B9CD}"/>
                  </a:ext>
                </a:extLst>
              </p14:cNvPr>
              <p14:cNvContentPartPr/>
              <p14:nvPr/>
            </p14:nvContentPartPr>
            <p14:xfrm>
              <a:off x="4832743" y="2235164"/>
              <a:ext cx="534240" cy="307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886B784-E738-0BA5-BE55-7BE31863B9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2303" y="2224364"/>
                <a:ext cx="555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66E2331-3A1C-B7B3-6711-6D41F3792182}"/>
                  </a:ext>
                </a:extLst>
              </p14:cNvPr>
              <p14:cNvContentPartPr/>
              <p14:nvPr/>
            </p14:nvContentPartPr>
            <p14:xfrm>
              <a:off x="5347543" y="2435684"/>
              <a:ext cx="207720" cy="552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66E2331-3A1C-B7B3-6711-6D41F37921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37103" y="2424884"/>
                <a:ext cx="2289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B3136B6-0ADD-3C49-18E6-54EBF13C3CD2}"/>
                  </a:ext>
                </a:extLst>
              </p14:cNvPr>
              <p14:cNvContentPartPr/>
              <p14:nvPr/>
            </p14:nvContentPartPr>
            <p14:xfrm>
              <a:off x="6318103" y="2530004"/>
              <a:ext cx="1632960" cy="333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B3136B6-0ADD-3C49-18E6-54EBF13C3C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7303" y="2519204"/>
                <a:ext cx="16542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96A9488-1119-C084-B47D-0C2A70D75167}"/>
                  </a:ext>
                </a:extLst>
              </p14:cNvPr>
              <p14:cNvContentPartPr/>
              <p14:nvPr/>
            </p14:nvContentPartPr>
            <p14:xfrm>
              <a:off x="7265263" y="2014484"/>
              <a:ext cx="604080" cy="1008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96A9488-1119-C084-B47D-0C2A70D751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54463" y="2003684"/>
                <a:ext cx="625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928D980-B8E0-8483-BE34-FC8B8D49A837}"/>
                  </a:ext>
                </a:extLst>
              </p14:cNvPr>
              <p14:cNvContentPartPr/>
              <p14:nvPr/>
            </p14:nvContentPartPr>
            <p14:xfrm>
              <a:off x="6378583" y="1756724"/>
              <a:ext cx="667080" cy="4550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928D980-B8E0-8483-BE34-FC8B8D49A8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68137" y="1745924"/>
                <a:ext cx="688331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7C103FF-3067-4772-3C7F-AAB849C46AF2}"/>
                  </a:ext>
                </a:extLst>
              </p14:cNvPr>
              <p14:cNvContentPartPr/>
              <p14:nvPr/>
            </p14:nvContentPartPr>
            <p14:xfrm>
              <a:off x="619663" y="3460964"/>
              <a:ext cx="774000" cy="488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7C103FF-3067-4772-3C7F-AAB849C46A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218" y="3450516"/>
                <a:ext cx="795250" cy="51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810AB7E-0467-BF8E-05F1-147789BFEDB8}"/>
                  </a:ext>
                </a:extLst>
              </p14:cNvPr>
              <p14:cNvContentPartPr/>
              <p14:nvPr/>
            </p14:nvContentPartPr>
            <p14:xfrm>
              <a:off x="3561943" y="3441524"/>
              <a:ext cx="1515600" cy="395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810AB7E-0467-BF8E-05F1-147789BFED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51503" y="3430724"/>
                <a:ext cx="15368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7D1D5D3-1114-1416-9E2B-A6088A571311}"/>
                  </a:ext>
                </a:extLst>
              </p14:cNvPr>
              <p14:cNvContentPartPr/>
              <p14:nvPr/>
            </p14:nvContentPartPr>
            <p14:xfrm>
              <a:off x="1493743" y="3680564"/>
              <a:ext cx="710640" cy="119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7D1D5D3-1114-1416-9E2B-A6088A5713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82943" y="3669796"/>
                <a:ext cx="731880" cy="140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B9F5551-7C37-BE75-3A2E-EE51F01BBBF9}"/>
                  </a:ext>
                </a:extLst>
              </p14:cNvPr>
              <p14:cNvContentPartPr/>
              <p14:nvPr/>
            </p14:nvContentPartPr>
            <p14:xfrm>
              <a:off x="7463623" y="3636284"/>
              <a:ext cx="600480" cy="44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B9F5551-7C37-BE75-3A2E-EE51F01BBB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52823" y="3625844"/>
                <a:ext cx="6217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833D2A9-F198-E80D-61BB-F3614370CDB3}"/>
                  </a:ext>
                </a:extLst>
              </p14:cNvPr>
              <p14:cNvContentPartPr/>
              <p14:nvPr/>
            </p14:nvContentPartPr>
            <p14:xfrm>
              <a:off x="6309463" y="3442964"/>
              <a:ext cx="937440" cy="460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833D2A9-F198-E80D-61BB-F3614370CD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99019" y="3432164"/>
                <a:ext cx="958688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8B032C7-4B00-05F1-F47C-874397EE38C9}"/>
                  </a:ext>
                </a:extLst>
              </p14:cNvPr>
              <p14:cNvContentPartPr/>
              <p14:nvPr/>
            </p14:nvContentPartPr>
            <p14:xfrm>
              <a:off x="10365583" y="3674084"/>
              <a:ext cx="546480" cy="38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8B032C7-4B00-05F1-F47C-874397EE38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54783" y="3663644"/>
                <a:ext cx="567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301018-41EA-06F2-6077-582D52726C65}"/>
                  </a:ext>
                </a:extLst>
              </p14:cNvPr>
              <p14:cNvContentPartPr/>
              <p14:nvPr/>
            </p14:nvContentPartPr>
            <p14:xfrm>
              <a:off x="9114223" y="3448364"/>
              <a:ext cx="999360" cy="4860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301018-41EA-06F2-6077-582D52726C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03783" y="3437924"/>
                <a:ext cx="10206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5886821-6ED2-7A13-18AC-CD78CE338479}"/>
                  </a:ext>
                </a:extLst>
              </p14:cNvPr>
              <p14:cNvContentPartPr/>
              <p14:nvPr/>
            </p14:nvContentPartPr>
            <p14:xfrm>
              <a:off x="747463" y="4655084"/>
              <a:ext cx="224640" cy="316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5886821-6ED2-7A13-18AC-CD78CE3384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7023" y="4644284"/>
                <a:ext cx="245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D79A4C1-6CE6-BFCC-66B1-F7A12C06AEE5}"/>
                  </a:ext>
                </a:extLst>
              </p14:cNvPr>
              <p14:cNvContentPartPr/>
              <p14:nvPr/>
            </p14:nvContentPartPr>
            <p14:xfrm>
              <a:off x="1279903" y="4610804"/>
              <a:ext cx="163800" cy="31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D79A4C1-6CE6-BFCC-66B1-F7A12C06AE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69103" y="4600364"/>
                <a:ext cx="185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6EFF3EA-61C8-D3C8-6DC3-C557E829074E}"/>
                  </a:ext>
                </a:extLst>
              </p14:cNvPr>
              <p14:cNvContentPartPr/>
              <p14:nvPr/>
            </p14:nvContentPartPr>
            <p14:xfrm>
              <a:off x="1694983" y="4642484"/>
              <a:ext cx="94680" cy="255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6EFF3EA-61C8-D3C8-6DC3-C557E82907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84183" y="4631684"/>
                <a:ext cx="115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1669CBB-CB93-0D0F-5FC3-E91A8645B953}"/>
                  </a:ext>
                </a:extLst>
              </p14:cNvPr>
              <p14:cNvContentPartPr/>
              <p14:nvPr/>
            </p14:nvContentPartPr>
            <p14:xfrm>
              <a:off x="2078383" y="4679924"/>
              <a:ext cx="13860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1669CBB-CB93-0D0F-5FC3-E91A8645B95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7583" y="4669484"/>
                <a:ext cx="159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8483794-F9D5-BABC-E6E8-1E00D62425E9}"/>
                  </a:ext>
                </a:extLst>
              </p14:cNvPr>
              <p14:cNvContentPartPr/>
              <p14:nvPr/>
            </p14:nvContentPartPr>
            <p14:xfrm>
              <a:off x="481423" y="5095004"/>
              <a:ext cx="1175760" cy="411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8483794-F9D5-BABC-E6E8-1E00D62425E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6308" y="5079884"/>
                <a:ext cx="1206351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82BDF0E-21F8-B853-3289-779DB9A6D14B}"/>
                  </a:ext>
                </a:extLst>
              </p14:cNvPr>
              <p14:cNvContentPartPr/>
              <p14:nvPr/>
            </p14:nvContentPartPr>
            <p14:xfrm>
              <a:off x="2000263" y="5045324"/>
              <a:ext cx="417960" cy="4010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82BDF0E-21F8-B853-3289-779DB9A6D14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84783" y="5030190"/>
                <a:ext cx="448560" cy="43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167571F-0E42-8B2E-4F00-8BE2D2D44FC2}"/>
                  </a:ext>
                </a:extLst>
              </p14:cNvPr>
              <p14:cNvContentPartPr/>
              <p14:nvPr/>
            </p14:nvContentPartPr>
            <p14:xfrm>
              <a:off x="1895863" y="4906364"/>
              <a:ext cx="698400" cy="698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167571F-0E42-8B2E-4F00-8BE2D2D44FC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423" y="4895924"/>
                <a:ext cx="71964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4A3CC13-AE4A-695F-B584-5D35C7FBEBC7}"/>
                  </a:ext>
                </a:extLst>
              </p14:cNvPr>
              <p14:cNvContentPartPr/>
              <p14:nvPr/>
            </p14:nvContentPartPr>
            <p14:xfrm>
              <a:off x="2882983" y="4981244"/>
              <a:ext cx="874080" cy="434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4A3CC13-AE4A-695F-B584-5D35C7FBEBC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67869" y="4965764"/>
                <a:ext cx="904308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3A5C676-B982-3042-D19A-BC73EC1384CF}"/>
                  </a:ext>
                </a:extLst>
              </p14:cNvPr>
              <p14:cNvContentPartPr/>
              <p14:nvPr/>
            </p14:nvContentPartPr>
            <p14:xfrm>
              <a:off x="4090063" y="5063684"/>
              <a:ext cx="1585080" cy="632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3A5C676-B982-3042-D19A-BC73EC1384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74940" y="5048204"/>
                <a:ext cx="1615687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AAC0C6E-943E-E8FA-1E4B-31E7B4A9B93F}"/>
                  </a:ext>
                </a:extLst>
              </p14:cNvPr>
              <p14:cNvContentPartPr/>
              <p14:nvPr/>
            </p14:nvContentPartPr>
            <p14:xfrm>
              <a:off x="6491983" y="5019764"/>
              <a:ext cx="993960" cy="421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AAC0C6E-943E-E8FA-1E4B-31E7B4A9B9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76497" y="5004284"/>
                <a:ext cx="1024571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0526765-0BC5-6B0C-DB11-1A7F53229326}"/>
                  </a:ext>
                </a:extLst>
              </p14:cNvPr>
              <p14:cNvContentPartPr/>
              <p14:nvPr/>
            </p14:nvContentPartPr>
            <p14:xfrm>
              <a:off x="5976463" y="5252324"/>
              <a:ext cx="314640" cy="2203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0526765-0BC5-6B0C-DB11-1A7F5322932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60983" y="5236844"/>
                <a:ext cx="345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9773DCD-CEF7-3A1B-6583-1E8B13CB8E3E}"/>
                  </a:ext>
                </a:extLst>
              </p14:cNvPr>
              <p14:cNvContentPartPr/>
              <p14:nvPr/>
            </p14:nvContentPartPr>
            <p14:xfrm>
              <a:off x="7824703" y="5196164"/>
              <a:ext cx="305640" cy="2322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9773DCD-CEF7-3A1B-6583-1E8B13CB8E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09583" y="5181044"/>
                <a:ext cx="336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7002D3E-9864-1750-5EB6-BB627B58F551}"/>
                  </a:ext>
                </a:extLst>
              </p14:cNvPr>
              <p14:cNvContentPartPr/>
              <p14:nvPr/>
            </p14:nvContentPartPr>
            <p14:xfrm>
              <a:off x="8410063" y="4956764"/>
              <a:ext cx="1458360" cy="792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7002D3E-9864-1750-5EB6-BB627B58F5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4943" y="4941644"/>
                <a:ext cx="14886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6A5BD49-4991-2FC0-5275-034498BACDDC}"/>
                  </a:ext>
                </a:extLst>
              </p14:cNvPr>
              <p14:cNvContentPartPr/>
              <p14:nvPr/>
            </p14:nvContentPartPr>
            <p14:xfrm>
              <a:off x="10246063" y="5082404"/>
              <a:ext cx="1514160" cy="365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6A5BD49-4991-2FC0-5275-034498BACDD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0943" y="5067284"/>
                <a:ext cx="15447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FDC3DAD-EBCD-4A50-5C41-00D971499163}"/>
                  </a:ext>
                </a:extLst>
              </p14:cNvPr>
              <p14:cNvContentPartPr/>
              <p14:nvPr/>
            </p14:nvContentPartPr>
            <p14:xfrm>
              <a:off x="915943" y="5748044"/>
              <a:ext cx="1326240" cy="3567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FDC3DAD-EBCD-4A50-5C41-00D9714991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0823" y="5732924"/>
                <a:ext cx="13568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803AAF0-FC5F-B2C6-2ABB-9955F9E985CA}"/>
                  </a:ext>
                </a:extLst>
              </p14:cNvPr>
              <p14:cNvContentPartPr/>
              <p14:nvPr/>
            </p14:nvContentPartPr>
            <p14:xfrm>
              <a:off x="4241263" y="5786564"/>
              <a:ext cx="1270080" cy="6300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803AAF0-FC5F-B2C6-2ABB-9955F9E985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25787" y="5771435"/>
                <a:ext cx="1300311" cy="66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F6E0E9-743B-F476-EEFD-FF65835D5019}"/>
                  </a:ext>
                </a:extLst>
              </p14:cNvPr>
              <p14:cNvContentPartPr/>
              <p14:nvPr/>
            </p14:nvContentPartPr>
            <p14:xfrm>
              <a:off x="2807743" y="5780444"/>
              <a:ext cx="1201320" cy="5151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F6E0E9-743B-F476-EEFD-FF65835D50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92263" y="5764964"/>
                <a:ext cx="12315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276102D-ABAF-34B2-1A67-9AA5A873F4D5}"/>
                  </a:ext>
                </a:extLst>
              </p14:cNvPr>
              <p14:cNvContentPartPr/>
              <p14:nvPr/>
            </p14:nvContentPartPr>
            <p14:xfrm>
              <a:off x="2123023" y="5830484"/>
              <a:ext cx="376920" cy="2520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276102D-ABAF-34B2-1A67-9AA5A873F4D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07903" y="5815364"/>
                <a:ext cx="407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F1B0B37-1F6D-232B-E4B3-5C2F2F7602BB}"/>
                  </a:ext>
                </a:extLst>
              </p14:cNvPr>
              <p14:cNvContentPartPr/>
              <p14:nvPr/>
            </p14:nvContentPartPr>
            <p14:xfrm>
              <a:off x="6259423" y="5824364"/>
              <a:ext cx="1270440" cy="4658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F1B0B37-1F6D-232B-E4B3-5C2F2F7602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48623" y="5813556"/>
                <a:ext cx="1291680" cy="487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39B962B-98DB-C728-7A80-6617C1E7CF21}"/>
                  </a:ext>
                </a:extLst>
              </p14:cNvPr>
              <p14:cNvContentPartPr/>
              <p14:nvPr/>
            </p14:nvContentPartPr>
            <p14:xfrm>
              <a:off x="7642543" y="5843084"/>
              <a:ext cx="860760" cy="5385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39B962B-98DB-C728-7A80-6617C1E7CF2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31748" y="5832637"/>
                <a:ext cx="881991" cy="559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57A75D0-886B-2FDF-E7A2-A9321C444CCE}"/>
                  </a:ext>
                </a:extLst>
              </p14:cNvPr>
              <p14:cNvContentPartPr/>
              <p14:nvPr/>
            </p14:nvContentPartPr>
            <p14:xfrm>
              <a:off x="8667103" y="5906084"/>
              <a:ext cx="924480" cy="421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57A75D0-886B-2FDF-E7A2-A9321C444C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56663" y="5895284"/>
                <a:ext cx="945720" cy="4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13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2E8E91-E526-46A5-463D-96FEF29DA73D}"/>
                  </a:ext>
                </a:extLst>
              </p14:cNvPr>
              <p14:cNvContentPartPr/>
              <p14:nvPr/>
            </p14:nvContentPartPr>
            <p14:xfrm>
              <a:off x="2537383" y="431204"/>
              <a:ext cx="824040" cy="39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2E8E91-E526-46A5-463D-96FEF29DA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6583" y="420764"/>
                <a:ext cx="84528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E17E44-A6E2-F479-E812-4EFCD7525833}"/>
                  </a:ext>
                </a:extLst>
              </p14:cNvPr>
              <p14:cNvContentPartPr/>
              <p14:nvPr/>
            </p14:nvContentPartPr>
            <p14:xfrm>
              <a:off x="4838503" y="508964"/>
              <a:ext cx="861480" cy="590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E17E44-A6E2-F479-E812-4EFCD75258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7708" y="498164"/>
                <a:ext cx="882711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C577AC-D0D0-2554-0C31-E4DBF38B0E70}"/>
                  </a:ext>
                </a:extLst>
              </p14:cNvPr>
              <p14:cNvContentPartPr/>
              <p14:nvPr/>
            </p14:nvContentPartPr>
            <p14:xfrm>
              <a:off x="3725743" y="420764"/>
              <a:ext cx="723240" cy="344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C577AC-D0D0-2554-0C31-E4DBF38B0E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4943" y="410324"/>
                <a:ext cx="744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2413B94-8D76-4310-D890-31EFA266D231}"/>
                  </a:ext>
                </a:extLst>
              </p14:cNvPr>
              <p14:cNvContentPartPr/>
              <p14:nvPr/>
            </p14:nvContentPartPr>
            <p14:xfrm>
              <a:off x="407983" y="339764"/>
              <a:ext cx="1708560" cy="606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2413B94-8D76-4310-D890-31EFA266D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541" y="329318"/>
                <a:ext cx="1729804" cy="627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56406B-CF3B-0712-36D4-C6CB0B77336E}"/>
                  </a:ext>
                </a:extLst>
              </p14:cNvPr>
              <p14:cNvContentPartPr/>
              <p14:nvPr/>
            </p14:nvContentPartPr>
            <p14:xfrm>
              <a:off x="7367863" y="310604"/>
              <a:ext cx="463680" cy="617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56406B-CF3B-0712-36D4-C6CB0B773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57423" y="299804"/>
                <a:ext cx="48492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D5A0AA-76A6-6443-B476-61571CB61C53}"/>
                  </a:ext>
                </a:extLst>
              </p14:cNvPr>
              <p14:cNvContentPartPr/>
              <p14:nvPr/>
            </p14:nvContentPartPr>
            <p14:xfrm>
              <a:off x="6095983" y="392324"/>
              <a:ext cx="867240" cy="635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D5A0AA-76A6-6443-B476-61571CB61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5183" y="381524"/>
                <a:ext cx="8884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1AAD966-5FE4-42CA-3319-22E7EA1621A8}"/>
                  </a:ext>
                </a:extLst>
              </p14:cNvPr>
              <p14:cNvContentPartPr/>
              <p14:nvPr/>
            </p14:nvContentPartPr>
            <p14:xfrm>
              <a:off x="8264983" y="424364"/>
              <a:ext cx="1716840" cy="622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1AAD966-5FE4-42CA-3319-22E7EA1621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4183" y="413924"/>
                <a:ext cx="17380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AC92C1-0AD5-1B23-9DE9-AF133AABE0DF}"/>
                  </a:ext>
                </a:extLst>
              </p14:cNvPr>
              <p14:cNvContentPartPr/>
              <p14:nvPr/>
            </p14:nvContentPartPr>
            <p14:xfrm>
              <a:off x="10182343" y="364244"/>
              <a:ext cx="38160" cy="456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AC92C1-0AD5-1B23-9DE9-AF133AABE0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1903" y="353796"/>
                <a:ext cx="59400" cy="477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D1D08C1-E92A-F187-2A90-768178A43C9A}"/>
                  </a:ext>
                </a:extLst>
              </p14:cNvPr>
              <p14:cNvContentPartPr/>
              <p14:nvPr/>
            </p14:nvContentPartPr>
            <p14:xfrm>
              <a:off x="569263" y="1448564"/>
              <a:ext cx="428040" cy="1145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D1D08C1-E92A-F187-2A90-768178A43C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823" y="1437764"/>
                <a:ext cx="44928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0188CC-866E-BC66-AE97-200BAF3822EB}"/>
                  </a:ext>
                </a:extLst>
              </p14:cNvPr>
              <p14:cNvContentPartPr/>
              <p14:nvPr/>
            </p14:nvContentPartPr>
            <p14:xfrm>
              <a:off x="205303" y="1417244"/>
              <a:ext cx="232200" cy="553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0188CC-866E-BC66-AE97-200BAF3822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863" y="1406451"/>
                <a:ext cx="253440" cy="57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B8AF013-36F4-7DCE-CF88-0E07FE741766}"/>
                  </a:ext>
                </a:extLst>
              </p14:cNvPr>
              <p14:cNvContentPartPr/>
              <p14:nvPr/>
            </p14:nvContentPartPr>
            <p14:xfrm>
              <a:off x="1066063" y="1794164"/>
              <a:ext cx="56880" cy="56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B8AF013-36F4-7DCE-CF88-0E07FE7417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5263" y="1783364"/>
                <a:ext cx="78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B7BF3E-E2D8-C3CD-5EC9-6C1880D3EA84}"/>
                  </a:ext>
                </a:extLst>
              </p14:cNvPr>
              <p14:cNvContentPartPr/>
              <p14:nvPr/>
            </p14:nvContentPartPr>
            <p14:xfrm>
              <a:off x="1179463" y="1693724"/>
              <a:ext cx="43560" cy="56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B7BF3E-E2D8-C3CD-5EC9-6C1880D3EA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8663" y="1682992"/>
                <a:ext cx="64800" cy="77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BADAC79-3ACD-91F0-227A-416675FB927F}"/>
                  </a:ext>
                </a:extLst>
              </p14:cNvPr>
              <p14:cNvContentPartPr/>
              <p14:nvPr/>
            </p14:nvContentPartPr>
            <p14:xfrm>
              <a:off x="1305103" y="1593644"/>
              <a:ext cx="50760" cy="80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BADAC79-3ACD-91F0-227A-416675FB9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4303" y="1582844"/>
                <a:ext cx="72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4C6E23-246A-31F9-5088-D05C3AFF388F}"/>
                  </a:ext>
                </a:extLst>
              </p14:cNvPr>
              <p14:cNvContentPartPr/>
              <p14:nvPr/>
            </p14:nvContentPartPr>
            <p14:xfrm>
              <a:off x="1392943" y="1222124"/>
              <a:ext cx="905040" cy="515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4C6E23-246A-31F9-5088-D05C3AFF38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82143" y="1211324"/>
                <a:ext cx="9262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C343800-BCCA-0ADC-D8D2-332D9F1A2E01}"/>
                  </a:ext>
                </a:extLst>
              </p14:cNvPr>
              <p14:cNvContentPartPr/>
              <p14:nvPr/>
            </p14:nvContentPartPr>
            <p14:xfrm>
              <a:off x="1185583" y="1699844"/>
              <a:ext cx="50760" cy="69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C343800-BCCA-0ADC-D8D2-332D9F1A2E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4783" y="1689044"/>
                <a:ext cx="72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167D5A-5B28-8866-5CAE-89FE6A740027}"/>
                  </a:ext>
                </a:extLst>
              </p14:cNvPr>
              <p14:cNvContentPartPr/>
              <p14:nvPr/>
            </p14:nvContentPartPr>
            <p14:xfrm>
              <a:off x="1638823" y="1372964"/>
              <a:ext cx="131760" cy="19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167D5A-5B28-8866-5CAE-89FE6A7400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28023" y="1362164"/>
                <a:ext cx="153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BD08186-D569-0C73-2F8B-91C0899EE397}"/>
                  </a:ext>
                </a:extLst>
              </p14:cNvPr>
              <p14:cNvContentPartPr/>
              <p14:nvPr/>
            </p14:nvContentPartPr>
            <p14:xfrm>
              <a:off x="1645303" y="1423364"/>
              <a:ext cx="119160" cy="25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BD08186-D569-0C73-2F8B-91C0899EE3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34503" y="1412564"/>
                <a:ext cx="140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2356571-5B29-E73E-3AF7-9497D35D374C}"/>
                  </a:ext>
                </a:extLst>
              </p14:cNvPr>
              <p14:cNvContentPartPr/>
              <p14:nvPr/>
            </p14:nvContentPartPr>
            <p14:xfrm>
              <a:off x="1638103" y="1372964"/>
              <a:ext cx="50760" cy="232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2356571-5B29-E73E-3AF7-9497D35D37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27303" y="1362164"/>
                <a:ext cx="72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E3309E7-BB58-61EC-7B63-1FA29B2B2B4C}"/>
                  </a:ext>
                </a:extLst>
              </p14:cNvPr>
              <p14:cNvContentPartPr/>
              <p14:nvPr/>
            </p14:nvContentPartPr>
            <p14:xfrm>
              <a:off x="1751503" y="1338044"/>
              <a:ext cx="220320" cy="362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E3309E7-BB58-61EC-7B63-1FA29B2B2B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40703" y="1327604"/>
                <a:ext cx="2415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668136A-4AA7-DB77-FD7E-D7DC43999818}"/>
                  </a:ext>
                </a:extLst>
              </p14:cNvPr>
              <p14:cNvContentPartPr/>
              <p14:nvPr/>
            </p14:nvContentPartPr>
            <p14:xfrm>
              <a:off x="2807743" y="1747364"/>
              <a:ext cx="792360" cy="461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668136A-4AA7-DB77-FD7E-D7DC439998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96943" y="1736924"/>
                <a:ext cx="813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D5B168-4374-BCEF-7297-80B262719FBF}"/>
                  </a:ext>
                </a:extLst>
              </p14:cNvPr>
              <p14:cNvContentPartPr/>
              <p14:nvPr/>
            </p14:nvContentPartPr>
            <p14:xfrm>
              <a:off x="3876583" y="1882364"/>
              <a:ext cx="339840" cy="261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D5B168-4374-BCEF-7297-80B262719F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65783" y="1871564"/>
                <a:ext cx="361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0739E67-1829-E612-A21E-963774A945C4}"/>
                  </a:ext>
                </a:extLst>
              </p14:cNvPr>
              <p14:cNvContentPartPr/>
              <p14:nvPr/>
            </p14:nvContentPartPr>
            <p14:xfrm>
              <a:off x="5278423" y="1687244"/>
              <a:ext cx="835920" cy="722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0739E67-1829-E612-A21E-963774A945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7983" y="1676804"/>
                <a:ext cx="8571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8F6C2B9-C845-B3E1-1329-A667D6938437}"/>
                  </a:ext>
                </a:extLst>
              </p14:cNvPr>
              <p14:cNvContentPartPr/>
              <p14:nvPr/>
            </p14:nvContentPartPr>
            <p14:xfrm>
              <a:off x="4577863" y="1750244"/>
              <a:ext cx="317520" cy="411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8F6C2B9-C845-B3E1-1329-A667D69384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67063" y="1739804"/>
                <a:ext cx="3387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E9209A-DF6E-EBA4-01C0-5E1EC836C4AE}"/>
                  </a:ext>
                </a:extLst>
              </p14:cNvPr>
              <p14:cNvContentPartPr/>
              <p14:nvPr/>
            </p14:nvContentPartPr>
            <p14:xfrm>
              <a:off x="6479383" y="1687244"/>
              <a:ext cx="829800" cy="611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E9209A-DF6E-EBA4-01C0-5E1EC836C4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8578" y="1676798"/>
                <a:ext cx="851049" cy="632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F6AEC9-CC73-7BC3-E0F5-BC8620C800A4}"/>
                  </a:ext>
                </a:extLst>
              </p14:cNvPr>
              <p14:cNvContentPartPr/>
              <p14:nvPr/>
            </p14:nvContentPartPr>
            <p14:xfrm>
              <a:off x="8136463" y="1687244"/>
              <a:ext cx="179280" cy="428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F6AEC9-CC73-7BC3-E0F5-BC8620C800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25663" y="1676804"/>
                <a:ext cx="2005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4E38560-4C8A-4EF2-1234-801B71440DA6}"/>
                  </a:ext>
                </a:extLst>
              </p14:cNvPr>
              <p14:cNvContentPartPr/>
              <p14:nvPr/>
            </p14:nvContentPartPr>
            <p14:xfrm>
              <a:off x="7579543" y="1756724"/>
              <a:ext cx="239400" cy="321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4E38560-4C8A-4EF2-1234-801B71440D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69103" y="1745924"/>
                <a:ext cx="260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D4FFF93-2730-D217-9688-F6A4CCA1FC16}"/>
                  </a:ext>
                </a:extLst>
              </p14:cNvPr>
              <p14:cNvContentPartPr/>
              <p14:nvPr/>
            </p14:nvContentPartPr>
            <p14:xfrm>
              <a:off x="8196583" y="1744124"/>
              <a:ext cx="999360" cy="7282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D4FFF93-2730-D217-9688-F6A4CCA1FC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5783" y="1733324"/>
                <a:ext cx="10206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801169F-3F6B-611D-4162-13F16174F35E}"/>
                  </a:ext>
                </a:extLst>
              </p14:cNvPr>
              <p14:cNvContentPartPr/>
              <p14:nvPr/>
            </p14:nvContentPartPr>
            <p14:xfrm>
              <a:off x="9528583" y="1895684"/>
              <a:ext cx="465480" cy="333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801169F-3F6B-611D-4162-13F16174F3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18143" y="1884884"/>
                <a:ext cx="4867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9E4BD8F-A660-D486-78F0-CE01EB9AFE86}"/>
                  </a:ext>
                </a:extLst>
              </p14:cNvPr>
              <p14:cNvContentPartPr/>
              <p14:nvPr/>
            </p14:nvContentPartPr>
            <p14:xfrm>
              <a:off x="3757063" y="2485724"/>
              <a:ext cx="993600" cy="780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9E4BD8F-A660-D486-78F0-CE01EB9AFE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46263" y="2475284"/>
                <a:ext cx="101484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D374D35-FC4A-E605-EAE5-E9CD57ACE256}"/>
                  </a:ext>
                </a:extLst>
              </p14:cNvPr>
              <p14:cNvContentPartPr/>
              <p14:nvPr/>
            </p14:nvContentPartPr>
            <p14:xfrm>
              <a:off x="4915183" y="2587244"/>
              <a:ext cx="1143360" cy="452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D374D35-FC4A-E605-EAE5-E9CD57ACE2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04743" y="2576444"/>
                <a:ext cx="1164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FC79042-A9E8-3F75-2B32-695912FC0B37}"/>
                  </a:ext>
                </a:extLst>
              </p14:cNvPr>
              <p14:cNvContentPartPr/>
              <p14:nvPr/>
            </p14:nvContentPartPr>
            <p14:xfrm>
              <a:off x="7988863" y="2580044"/>
              <a:ext cx="137160" cy="4906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FC79042-A9E8-3F75-2B32-695912FC0B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78423" y="2569604"/>
                <a:ext cx="1584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61145C5-BA8A-E802-9F80-497552D0BFAC}"/>
                  </a:ext>
                </a:extLst>
              </p14:cNvPr>
              <p14:cNvContentPartPr/>
              <p14:nvPr/>
            </p14:nvContentPartPr>
            <p14:xfrm>
              <a:off x="6329263" y="2511644"/>
              <a:ext cx="1263240" cy="739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61145C5-BA8A-E802-9F80-497552D0BF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8463" y="2501204"/>
                <a:ext cx="128448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EFFDA9E-E94F-66F5-00B9-AB562F80A827}"/>
                  </a:ext>
                </a:extLst>
              </p14:cNvPr>
              <p14:cNvContentPartPr/>
              <p14:nvPr/>
            </p14:nvContentPartPr>
            <p14:xfrm>
              <a:off x="1971463" y="3491924"/>
              <a:ext cx="685800" cy="582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EFFDA9E-E94F-66F5-00B9-AB562F80A8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56343" y="3476444"/>
                <a:ext cx="7160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58E3012-1EA5-B72F-C803-0D460B6D1BF1}"/>
                  </a:ext>
                </a:extLst>
              </p14:cNvPr>
              <p14:cNvContentPartPr/>
              <p14:nvPr/>
            </p14:nvContentPartPr>
            <p14:xfrm>
              <a:off x="1031863" y="3504524"/>
              <a:ext cx="543960" cy="6354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58E3012-1EA5-B72F-C803-0D460B6D1B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6743" y="3489044"/>
                <a:ext cx="57420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314ED46-8067-E286-D8BE-4642E0EB422F}"/>
                  </a:ext>
                </a:extLst>
              </p14:cNvPr>
              <p14:cNvContentPartPr/>
              <p14:nvPr/>
            </p14:nvContentPartPr>
            <p14:xfrm>
              <a:off x="3662743" y="3643484"/>
              <a:ext cx="497160" cy="4647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314ED46-8067-E286-D8BE-4642E0EB422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47623" y="3628004"/>
                <a:ext cx="527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2E7C561-1B9A-B519-C8A8-CE753539E13C}"/>
                  </a:ext>
                </a:extLst>
              </p14:cNvPr>
              <p14:cNvContentPartPr/>
              <p14:nvPr/>
            </p14:nvContentPartPr>
            <p14:xfrm>
              <a:off x="4574263" y="3611444"/>
              <a:ext cx="942120" cy="427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2E7C561-1B9A-B519-C8A8-CE753539E1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59143" y="3595977"/>
                <a:ext cx="972360" cy="457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2364EA0-2B18-2270-FF5C-3476C5404A97}"/>
                  </a:ext>
                </a:extLst>
              </p14:cNvPr>
              <p14:cNvContentPartPr/>
              <p14:nvPr/>
            </p14:nvContentPartPr>
            <p14:xfrm>
              <a:off x="6329983" y="3630164"/>
              <a:ext cx="1110960" cy="45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2364EA0-2B18-2270-FF5C-3476C5404A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14503" y="3615044"/>
                <a:ext cx="1141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6EF85CD-904A-6494-84AF-F68F07AE90E1}"/>
                  </a:ext>
                </a:extLst>
              </p14:cNvPr>
              <p14:cNvContentPartPr/>
              <p14:nvPr/>
            </p14:nvContentPartPr>
            <p14:xfrm>
              <a:off x="5687023" y="3580484"/>
              <a:ext cx="352440" cy="590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6EF85CD-904A-6494-84AF-F68F07AE90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71903" y="3565364"/>
                <a:ext cx="383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FDE10AE-FB15-CBDB-F6BD-F6309388F4EC}"/>
                  </a:ext>
                </a:extLst>
              </p14:cNvPr>
              <p14:cNvContentPartPr/>
              <p14:nvPr/>
            </p14:nvContentPartPr>
            <p14:xfrm>
              <a:off x="7579543" y="3932564"/>
              <a:ext cx="75960" cy="1944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FDE10AE-FB15-CBDB-F6BD-F6309388F4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4423" y="3917444"/>
                <a:ext cx="106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4DE6115-3EB3-9436-4AE1-329DF97B227E}"/>
                  </a:ext>
                </a:extLst>
              </p14:cNvPr>
              <p14:cNvContentPartPr/>
              <p14:nvPr/>
            </p14:nvContentPartPr>
            <p14:xfrm>
              <a:off x="7856383" y="3725204"/>
              <a:ext cx="151200" cy="301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4DE6115-3EB3-9436-4AE1-329DF97B22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40903" y="3709742"/>
                <a:ext cx="181800" cy="331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1791E4B-A70B-4880-9576-0544168BC361}"/>
                  </a:ext>
                </a:extLst>
              </p14:cNvPr>
              <p14:cNvContentPartPr/>
              <p14:nvPr/>
            </p14:nvContentPartPr>
            <p14:xfrm>
              <a:off x="8004343" y="3850124"/>
              <a:ext cx="166680" cy="44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1791E4B-A70B-4880-9576-0544168BC36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88863" y="3834644"/>
                <a:ext cx="1972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58578DA-3A32-9C33-A24B-FAC58AB96A26}"/>
                  </a:ext>
                </a:extLst>
              </p14:cNvPr>
              <p14:cNvContentPartPr/>
              <p14:nvPr/>
            </p14:nvContentPartPr>
            <p14:xfrm>
              <a:off x="8195863" y="3756524"/>
              <a:ext cx="12960" cy="276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58578DA-3A32-9C33-A24B-FAC58AB96A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80383" y="3741044"/>
                <a:ext cx="435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F95A80C-6B23-6906-49B1-E1D322BD1CAD}"/>
                  </a:ext>
                </a:extLst>
              </p14:cNvPr>
              <p14:cNvContentPartPr/>
              <p14:nvPr/>
            </p14:nvContentPartPr>
            <p14:xfrm>
              <a:off x="8264983" y="3969644"/>
              <a:ext cx="68760" cy="1800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F95A80C-6B23-6906-49B1-E1D322BD1CA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49503" y="3954164"/>
                <a:ext cx="99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8C45C06-0C34-271C-2F7D-48F1DA0A0BCB}"/>
                  </a:ext>
                </a:extLst>
              </p14:cNvPr>
              <p14:cNvContentPartPr/>
              <p14:nvPr/>
            </p14:nvContentPartPr>
            <p14:xfrm>
              <a:off x="8536063" y="3900524"/>
              <a:ext cx="100080" cy="381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8C45C06-0C34-271C-2F7D-48F1DA0A0BC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20638" y="3885044"/>
                <a:ext cx="13057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1E2FE98-CE50-4BE5-D9B6-0296BD4522DF}"/>
                  </a:ext>
                </a:extLst>
              </p14:cNvPr>
              <p14:cNvContentPartPr/>
              <p14:nvPr/>
            </p14:nvContentPartPr>
            <p14:xfrm>
              <a:off x="8473063" y="3815924"/>
              <a:ext cx="182160" cy="267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1E2FE98-CE50-4BE5-D9B6-0296BD4522D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57583" y="3800444"/>
                <a:ext cx="2127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3ED189D-2CF3-05A0-02F8-3C958346D61E}"/>
                  </a:ext>
                </a:extLst>
              </p14:cNvPr>
              <p14:cNvContentPartPr/>
              <p14:nvPr/>
            </p14:nvContentPartPr>
            <p14:xfrm>
              <a:off x="8711383" y="3782444"/>
              <a:ext cx="82080" cy="307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3ED189D-2CF3-05A0-02F8-3C958346D6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95903" y="3766964"/>
                <a:ext cx="112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0559A03-32DF-A57F-E0F8-29F6AF88E8DE}"/>
                  </a:ext>
                </a:extLst>
              </p14:cNvPr>
              <p14:cNvContentPartPr/>
              <p14:nvPr/>
            </p14:nvContentPartPr>
            <p14:xfrm>
              <a:off x="8843143" y="3818804"/>
              <a:ext cx="201600" cy="318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0559A03-32DF-A57F-E0F8-29F6AF88E8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27663" y="3803324"/>
                <a:ext cx="232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6BF44C7-B912-C175-6F6B-491E39865E68}"/>
                  </a:ext>
                </a:extLst>
              </p14:cNvPr>
              <p14:cNvContentPartPr/>
              <p14:nvPr/>
            </p14:nvContentPartPr>
            <p14:xfrm>
              <a:off x="9182623" y="4051364"/>
              <a:ext cx="88560" cy="1386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6BF44C7-B912-C175-6F6B-491E39865E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67080" y="4035884"/>
                <a:ext cx="119285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821AFFA-5A4C-4111-A2B8-FD72499DC36C}"/>
                  </a:ext>
                </a:extLst>
              </p14:cNvPr>
              <p14:cNvContentPartPr/>
              <p14:nvPr/>
            </p14:nvContentPartPr>
            <p14:xfrm>
              <a:off x="9465583" y="3844724"/>
              <a:ext cx="44280" cy="2512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821AFFA-5A4C-4111-A2B8-FD72499DC3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50103" y="3829244"/>
                <a:ext cx="74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3315384-66DA-2DF5-E6C3-47D0FF6C2F21}"/>
                  </a:ext>
                </a:extLst>
              </p14:cNvPr>
              <p14:cNvContentPartPr/>
              <p14:nvPr/>
            </p14:nvContentPartPr>
            <p14:xfrm>
              <a:off x="9648823" y="3832124"/>
              <a:ext cx="125280" cy="174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3315384-66DA-2DF5-E6C3-47D0FF6C2F2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33387" y="3816644"/>
                <a:ext cx="155792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4C44B32-6A8C-3549-694B-D58A2B0A24A8}"/>
                  </a:ext>
                </a:extLst>
              </p14:cNvPr>
              <p14:cNvContentPartPr/>
              <p14:nvPr/>
            </p14:nvContentPartPr>
            <p14:xfrm>
              <a:off x="9767623" y="4000964"/>
              <a:ext cx="69480" cy="113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4C44B32-6A8C-3549-694B-D58A2B0A24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52143" y="3985484"/>
                <a:ext cx="100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0425C15-47BB-744B-C99D-C6D5159E4453}"/>
                  </a:ext>
                </a:extLst>
              </p14:cNvPr>
              <p14:cNvContentPartPr/>
              <p14:nvPr/>
            </p14:nvContentPartPr>
            <p14:xfrm>
              <a:off x="9962383" y="3925724"/>
              <a:ext cx="63360" cy="316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0425C15-47BB-744B-C99D-C6D5159E445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46815" y="3910418"/>
                <a:ext cx="94135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C45F104-A363-6B3D-0387-70933AE1EF54}"/>
                  </a:ext>
                </a:extLst>
              </p14:cNvPr>
              <p14:cNvContentPartPr/>
              <p14:nvPr/>
            </p14:nvContentPartPr>
            <p14:xfrm>
              <a:off x="9907303" y="3801164"/>
              <a:ext cx="696600" cy="438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C45F104-A363-6B3D-0387-70933AE1EF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91831" y="3786044"/>
                <a:ext cx="726824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ACA1F08-34CB-291D-2DD8-7F82D76B84D9}"/>
                  </a:ext>
                </a:extLst>
              </p14:cNvPr>
              <p14:cNvContentPartPr/>
              <p14:nvPr/>
            </p14:nvContentPartPr>
            <p14:xfrm>
              <a:off x="2071903" y="4525124"/>
              <a:ext cx="150480" cy="557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ACA1F08-34CB-291D-2DD8-7F82D76B84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56783" y="4509644"/>
                <a:ext cx="1810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F7C9BEF-129E-2F4E-A666-3A8D3B01A4CC}"/>
                  </a:ext>
                </a:extLst>
              </p14:cNvPr>
              <p14:cNvContentPartPr/>
              <p14:nvPr/>
            </p14:nvContentPartPr>
            <p14:xfrm>
              <a:off x="2486983" y="4714844"/>
              <a:ext cx="31680" cy="4615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F7C9BEF-129E-2F4E-A666-3A8D3B01A4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71503" y="4699364"/>
                <a:ext cx="622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D92BB93-BF3D-A2AA-060F-8DAB588668C6}"/>
                  </a:ext>
                </a:extLst>
              </p14:cNvPr>
              <p14:cNvContentPartPr/>
              <p14:nvPr/>
            </p14:nvContentPartPr>
            <p14:xfrm>
              <a:off x="2524783" y="4686404"/>
              <a:ext cx="82080" cy="1854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D92BB93-BF3D-A2AA-060F-8DAB588668C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09303" y="4670954"/>
                <a:ext cx="112680" cy="21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FB11F5B-A5F0-3A7C-D188-159DF7A35E0C}"/>
                  </a:ext>
                </a:extLst>
              </p14:cNvPr>
              <p14:cNvContentPartPr/>
              <p14:nvPr/>
            </p14:nvContentPartPr>
            <p14:xfrm>
              <a:off x="2650423" y="4736804"/>
              <a:ext cx="111960" cy="759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FB11F5B-A5F0-3A7C-D188-159DF7A35E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34943" y="4721324"/>
                <a:ext cx="1425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0A0AC9E-0292-E887-DBBC-5C722CA41473}"/>
                  </a:ext>
                </a:extLst>
              </p14:cNvPr>
              <p14:cNvContentPartPr/>
              <p14:nvPr/>
            </p14:nvContentPartPr>
            <p14:xfrm>
              <a:off x="2801263" y="4686404"/>
              <a:ext cx="50760" cy="1162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0A0AC9E-0292-E887-DBBC-5C722CA4147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85672" y="4670972"/>
                <a:ext cx="81579" cy="14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C6BE8F9-610B-7FB9-B7CE-70C20FCC3589}"/>
                  </a:ext>
                </a:extLst>
              </p14:cNvPr>
              <p14:cNvContentPartPr/>
              <p14:nvPr/>
            </p14:nvContentPartPr>
            <p14:xfrm>
              <a:off x="2832943" y="4560764"/>
              <a:ext cx="163800" cy="270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C6BE8F9-610B-7FB9-B7CE-70C20FCC35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17463" y="4545284"/>
                <a:ext cx="1944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4D91D5-A640-5232-86B0-A6DFB3193F3B}"/>
                  </a:ext>
                </a:extLst>
              </p14:cNvPr>
              <p14:cNvContentPartPr/>
              <p14:nvPr/>
            </p14:nvContentPartPr>
            <p14:xfrm>
              <a:off x="3033823" y="4648604"/>
              <a:ext cx="150480" cy="63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4D91D5-A640-5232-86B0-A6DFB3193F3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18343" y="4633036"/>
                <a:ext cx="181080" cy="9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44B9C29-F991-4379-A93C-60EA9CD1CE49}"/>
                  </a:ext>
                </a:extLst>
              </p14:cNvPr>
              <p14:cNvContentPartPr/>
              <p14:nvPr/>
            </p14:nvContentPartPr>
            <p14:xfrm>
              <a:off x="3096823" y="4519364"/>
              <a:ext cx="195120" cy="3495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44B9C29-F991-4379-A93C-60EA9CD1CE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81343" y="4503884"/>
                <a:ext cx="2257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CD571C9-23C9-7832-6DE6-8091298D1B52}"/>
                  </a:ext>
                </a:extLst>
              </p14:cNvPr>
              <p14:cNvContentPartPr/>
              <p14:nvPr/>
            </p14:nvContentPartPr>
            <p14:xfrm>
              <a:off x="3662743" y="4637444"/>
              <a:ext cx="376920" cy="313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CD571C9-23C9-7832-6DE6-8091298D1B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47623" y="4622324"/>
                <a:ext cx="407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5D7026C-3AB3-75A0-DE63-886CA3B9D69A}"/>
                  </a:ext>
                </a:extLst>
              </p14:cNvPr>
              <p14:cNvContentPartPr/>
              <p14:nvPr/>
            </p14:nvContentPartPr>
            <p14:xfrm>
              <a:off x="4888543" y="4624844"/>
              <a:ext cx="145080" cy="1987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5D7026C-3AB3-75A0-DE63-886CA3B9D69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77743" y="4614044"/>
                <a:ext cx="166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F4B3828-EDDA-AB14-0DE3-C8F1CD061041}"/>
                  </a:ext>
                </a:extLst>
              </p14:cNvPr>
              <p14:cNvContentPartPr/>
              <p14:nvPr/>
            </p14:nvContentPartPr>
            <p14:xfrm>
              <a:off x="5058463" y="4454564"/>
              <a:ext cx="276840" cy="3517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F4B3828-EDDA-AB14-0DE3-C8F1CD0610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47677" y="4443764"/>
                <a:ext cx="298052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21533A5-42CE-028E-D953-D6070C7F3AC0}"/>
                  </a:ext>
                </a:extLst>
              </p14:cNvPr>
              <p14:cNvContentPartPr/>
              <p14:nvPr/>
            </p14:nvContentPartPr>
            <p14:xfrm>
              <a:off x="5334943" y="4648604"/>
              <a:ext cx="25560" cy="1126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21533A5-42CE-028E-D953-D6070C7F3AC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24143" y="4637804"/>
                <a:ext cx="46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AAAAB1B-A604-181C-52D2-8A2B68E7366D}"/>
                  </a:ext>
                </a:extLst>
              </p14:cNvPr>
              <p14:cNvContentPartPr/>
              <p14:nvPr/>
            </p14:nvContentPartPr>
            <p14:xfrm>
              <a:off x="5354023" y="4517204"/>
              <a:ext cx="50760" cy="939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AAAAB1B-A604-181C-52D2-8A2B68E7366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43223" y="4506404"/>
                <a:ext cx="72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925D6B8-21AC-C9DC-D88C-F092944F04B4}"/>
                  </a:ext>
                </a:extLst>
              </p14:cNvPr>
              <p14:cNvContentPartPr/>
              <p14:nvPr/>
            </p14:nvContentPartPr>
            <p14:xfrm>
              <a:off x="5404063" y="4623404"/>
              <a:ext cx="82080" cy="316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925D6B8-21AC-C9DC-D88C-F092944F04B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93263" y="4612604"/>
                <a:ext cx="103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3F90DD7-C6F7-F8E9-87FA-68E6687ADA40}"/>
                  </a:ext>
                </a:extLst>
              </p14:cNvPr>
              <p14:cNvContentPartPr/>
              <p14:nvPr/>
            </p14:nvContentPartPr>
            <p14:xfrm>
              <a:off x="5429263" y="4516484"/>
              <a:ext cx="69480" cy="263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3F90DD7-C6F7-F8E9-87FA-68E6687ADA4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18463" y="4505669"/>
                <a:ext cx="90720" cy="285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4E10917-B2AE-DB90-FADF-3DEA453FF44C}"/>
                  </a:ext>
                </a:extLst>
              </p14:cNvPr>
              <p14:cNvContentPartPr/>
              <p14:nvPr/>
            </p14:nvContentPartPr>
            <p14:xfrm>
              <a:off x="5523583" y="4642484"/>
              <a:ext cx="6480" cy="84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4E10917-B2AE-DB90-FADF-3DEA453FF44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12783" y="4631684"/>
                <a:ext cx="27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AA1D291-41CA-703C-EC9F-244F43235725}"/>
                  </a:ext>
                </a:extLst>
              </p14:cNvPr>
              <p14:cNvContentPartPr/>
              <p14:nvPr/>
            </p14:nvContentPartPr>
            <p14:xfrm>
              <a:off x="5510983" y="4516484"/>
              <a:ext cx="170280" cy="2203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AA1D291-41CA-703C-EC9F-244F4323572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00160" y="4505684"/>
                <a:ext cx="191565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E666580-4D59-D3E7-A751-D116F737B599}"/>
                  </a:ext>
                </a:extLst>
              </p14:cNvPr>
              <p14:cNvContentPartPr/>
              <p14:nvPr/>
            </p14:nvContentPartPr>
            <p14:xfrm>
              <a:off x="5668303" y="4604684"/>
              <a:ext cx="151200" cy="150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E666580-4D59-D3E7-A751-D116F737B59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57529" y="4593910"/>
                <a:ext cx="172390" cy="171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0BFA9EF-BF3E-D7F0-FF33-FD88B8BC399C}"/>
                  </a:ext>
                </a:extLst>
              </p14:cNvPr>
              <p14:cNvContentPartPr/>
              <p14:nvPr/>
            </p14:nvContentPartPr>
            <p14:xfrm>
              <a:off x="6027223" y="4585604"/>
              <a:ext cx="232200" cy="1681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0BFA9EF-BF3E-D7F0-FF33-FD88B8BC39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16423" y="4574804"/>
                <a:ext cx="253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218E6CF-FBE6-CC35-57EA-92EC8A8A5ADF}"/>
                  </a:ext>
                </a:extLst>
              </p14:cNvPr>
              <p14:cNvContentPartPr/>
              <p14:nvPr/>
            </p14:nvContentPartPr>
            <p14:xfrm>
              <a:off x="6209023" y="4485884"/>
              <a:ext cx="88560" cy="2664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218E6CF-FBE6-CC35-57EA-92EC8A8A5AD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98223" y="4475099"/>
                <a:ext cx="109800" cy="28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6088323-2048-B2BD-30F9-83063EE23456}"/>
                  </a:ext>
                </a:extLst>
              </p14:cNvPr>
              <p14:cNvContentPartPr/>
              <p14:nvPr/>
            </p14:nvContentPartPr>
            <p14:xfrm>
              <a:off x="6290743" y="4479044"/>
              <a:ext cx="19080" cy="381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6088323-2048-B2BD-30F9-83063EE2345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80143" y="4468244"/>
                <a:ext cx="39927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1C3FE24A-7769-7949-56AD-DE68ED54CE45}"/>
                  </a:ext>
                </a:extLst>
              </p14:cNvPr>
              <p14:cNvContentPartPr/>
              <p14:nvPr/>
            </p14:nvContentPartPr>
            <p14:xfrm>
              <a:off x="6366343" y="4399844"/>
              <a:ext cx="25560" cy="350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1C3FE24A-7769-7949-56AD-DE68ED54CE4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55543" y="4389044"/>
                <a:ext cx="468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22A19DD-3AF3-4EAF-7F0F-5E0BD74E2BCE}"/>
                  </a:ext>
                </a:extLst>
              </p14:cNvPr>
              <p14:cNvContentPartPr/>
              <p14:nvPr/>
            </p14:nvContentPartPr>
            <p14:xfrm>
              <a:off x="6435463" y="4434764"/>
              <a:ext cx="6480" cy="2833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22A19DD-3AF3-4EAF-7F0F-5E0BD74E2BC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25231" y="4423964"/>
                <a:ext cx="26602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C8CEF45-7A7D-1230-0489-3BBBF16BC45B}"/>
                  </a:ext>
                </a:extLst>
              </p14:cNvPr>
              <p14:cNvContentPartPr/>
              <p14:nvPr/>
            </p14:nvContentPartPr>
            <p14:xfrm>
              <a:off x="6850183" y="4369244"/>
              <a:ext cx="578160" cy="388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C8CEF45-7A7D-1230-0489-3BBBF16BC4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39743" y="4358444"/>
                <a:ext cx="5994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C2749AD-0739-8266-E231-007D5E757BD2}"/>
                  </a:ext>
                </a:extLst>
              </p14:cNvPr>
              <p14:cNvContentPartPr/>
              <p14:nvPr/>
            </p14:nvContentPartPr>
            <p14:xfrm>
              <a:off x="7793383" y="4327844"/>
              <a:ext cx="1803240" cy="6886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C2749AD-0739-8266-E231-007D5E757BD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82583" y="4317399"/>
                <a:ext cx="1824480" cy="709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8B2BF61-92E1-3985-1034-9353C4569D98}"/>
                  </a:ext>
                </a:extLst>
              </p14:cNvPr>
              <p14:cNvContentPartPr/>
              <p14:nvPr/>
            </p14:nvContentPartPr>
            <p14:xfrm>
              <a:off x="1871023" y="5667044"/>
              <a:ext cx="993600" cy="4334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8B2BF61-92E1-3985-1034-9353C4569D9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855543" y="5651924"/>
                <a:ext cx="10242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E7B706-A50D-DCC9-F101-BC11025A959D}"/>
                  </a:ext>
                </a:extLst>
              </p14:cNvPr>
              <p14:cNvContentPartPr/>
              <p14:nvPr/>
            </p14:nvContentPartPr>
            <p14:xfrm>
              <a:off x="3072343" y="5730044"/>
              <a:ext cx="1257480" cy="3272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E7B706-A50D-DCC9-F101-BC11025A959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57219" y="5714924"/>
                <a:ext cx="128808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FAABB550-8E1C-2586-AE43-27E21D84431B}"/>
                  </a:ext>
                </a:extLst>
              </p14:cNvPr>
              <p14:cNvContentPartPr/>
              <p14:nvPr/>
            </p14:nvContentPartPr>
            <p14:xfrm>
              <a:off x="7252663" y="5466524"/>
              <a:ext cx="647640" cy="4489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FAABB550-8E1C-2586-AE43-27E21D84431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237551" y="5451404"/>
                <a:ext cx="678223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07FB8FC-F685-EBE3-2C8B-318D15DEFBF0}"/>
                  </a:ext>
                </a:extLst>
              </p14:cNvPr>
              <p14:cNvContentPartPr/>
              <p14:nvPr/>
            </p14:nvContentPartPr>
            <p14:xfrm>
              <a:off x="5523583" y="5604404"/>
              <a:ext cx="1132200" cy="401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07FB8FC-F685-EBE3-2C8B-318D15DEFBF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08463" y="5588924"/>
                <a:ext cx="1162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27FBE8F-9670-1178-FA40-FEA6F1E6F48A}"/>
                  </a:ext>
                </a:extLst>
              </p14:cNvPr>
              <p14:cNvContentPartPr/>
              <p14:nvPr/>
            </p14:nvContentPartPr>
            <p14:xfrm>
              <a:off x="5005183" y="5767844"/>
              <a:ext cx="185760" cy="94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27FBE8F-9670-1178-FA40-FEA6F1E6F48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90034" y="5752423"/>
                <a:ext cx="216419" cy="124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12725F6-7A98-9702-B794-43C704D12915}"/>
                  </a:ext>
                </a:extLst>
              </p14:cNvPr>
              <p14:cNvContentPartPr/>
              <p14:nvPr/>
            </p14:nvContentPartPr>
            <p14:xfrm>
              <a:off x="4373023" y="5566604"/>
              <a:ext cx="390240" cy="4028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12725F6-7A98-9702-B794-43C704D1291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57903" y="5551484"/>
                <a:ext cx="4204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13D55BE-E2D6-0813-2A42-F138FB9B5B30}"/>
                  </a:ext>
                </a:extLst>
              </p14:cNvPr>
              <p14:cNvContentPartPr/>
              <p14:nvPr/>
            </p14:nvContentPartPr>
            <p14:xfrm>
              <a:off x="6988423" y="5465804"/>
              <a:ext cx="195120" cy="5976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13D55BE-E2D6-0813-2A42-F138FB9B5B3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73303" y="5450684"/>
                <a:ext cx="2257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5988D5B-55B5-D252-73BF-23194AC04CA8}"/>
                  </a:ext>
                </a:extLst>
              </p14:cNvPr>
              <p14:cNvContentPartPr/>
              <p14:nvPr/>
            </p14:nvContentPartPr>
            <p14:xfrm>
              <a:off x="8158783" y="5579204"/>
              <a:ext cx="383040" cy="5346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5988D5B-55B5-D252-73BF-23194AC04CA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3303" y="5563724"/>
                <a:ext cx="4136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F24074E-07C7-2165-72E9-DE6469803C72}"/>
                  </a:ext>
                </a:extLst>
              </p14:cNvPr>
              <p14:cNvContentPartPr/>
              <p14:nvPr/>
            </p14:nvContentPartPr>
            <p14:xfrm>
              <a:off x="2368183" y="1259924"/>
              <a:ext cx="137880" cy="25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F24074E-07C7-2165-72E9-DE6469803C7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357743" y="1249124"/>
                <a:ext cx="159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20C56B5-7516-5233-10D3-E1C585A752FD}"/>
                  </a:ext>
                </a:extLst>
              </p14:cNvPr>
              <p14:cNvContentPartPr/>
              <p14:nvPr/>
            </p14:nvContentPartPr>
            <p14:xfrm>
              <a:off x="2477983" y="1203404"/>
              <a:ext cx="91080" cy="1324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20C56B5-7516-5233-10D3-E1C585A752F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467183" y="1192604"/>
                <a:ext cx="112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E55BBCC-C9B0-F28C-8EC0-07D8463A21C4}"/>
                  </a:ext>
                </a:extLst>
              </p14:cNvPr>
              <p14:cNvContentPartPr/>
              <p14:nvPr/>
            </p14:nvContentPartPr>
            <p14:xfrm>
              <a:off x="2619103" y="1084604"/>
              <a:ext cx="264240" cy="1944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E55BBCC-C9B0-F28C-8EC0-07D8463A21C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608303" y="1073804"/>
                <a:ext cx="285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CDBB968-CECC-C797-D6B4-C70D779F3889}"/>
                  </a:ext>
                </a:extLst>
              </p14:cNvPr>
              <p14:cNvContentPartPr/>
              <p14:nvPr/>
            </p14:nvContentPartPr>
            <p14:xfrm>
              <a:off x="2857783" y="1024484"/>
              <a:ext cx="264240" cy="2736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CDBB968-CECC-C797-D6B4-C70D779F388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47343" y="1013684"/>
                <a:ext cx="2854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0454589-2716-A700-2BFE-39CEBE62ABFC}"/>
                  </a:ext>
                </a:extLst>
              </p14:cNvPr>
              <p14:cNvContentPartPr/>
              <p14:nvPr/>
            </p14:nvContentPartPr>
            <p14:xfrm>
              <a:off x="2795143" y="1178204"/>
              <a:ext cx="38160" cy="820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0454589-2716-A700-2BFE-39CEBE62ABF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84343" y="1167404"/>
                <a:ext cx="594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CF721F64-C55A-C8DD-093A-442973A3EFD5}"/>
                  </a:ext>
                </a:extLst>
              </p14:cNvPr>
              <p14:cNvContentPartPr/>
              <p14:nvPr/>
            </p14:nvContentPartPr>
            <p14:xfrm>
              <a:off x="3267463" y="1083884"/>
              <a:ext cx="131760" cy="113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CF721F64-C55A-C8DD-093A-442973A3EF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56663" y="1073084"/>
                <a:ext cx="153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29AC39D-B8E9-2F96-96C1-CD8713D6A04B}"/>
                  </a:ext>
                </a:extLst>
              </p14:cNvPr>
              <p14:cNvContentPartPr/>
              <p14:nvPr/>
            </p14:nvContentPartPr>
            <p14:xfrm>
              <a:off x="3443503" y="939884"/>
              <a:ext cx="137880" cy="33624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29AC39D-B8E9-2F96-96C1-CD8713D6A04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432703" y="929444"/>
                <a:ext cx="1591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0744D29-BAB5-329B-2463-3CC2685930E1}"/>
                  </a:ext>
                </a:extLst>
              </p14:cNvPr>
              <p14:cNvContentPartPr/>
              <p14:nvPr/>
            </p14:nvContentPartPr>
            <p14:xfrm>
              <a:off x="3599743" y="1020884"/>
              <a:ext cx="12960" cy="316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0744D29-BAB5-329B-2463-3CC2685930E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589303" y="1010444"/>
                <a:ext cx="34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DFBD140-8E83-6D6F-F513-2CC53CAC6B1C}"/>
                  </a:ext>
                </a:extLst>
              </p14:cNvPr>
              <p14:cNvContentPartPr/>
              <p14:nvPr/>
            </p14:nvContentPartPr>
            <p14:xfrm>
              <a:off x="3631423" y="1052564"/>
              <a:ext cx="50760" cy="113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DFBD140-8E83-6D6F-F513-2CC53CAC6B1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620623" y="1041764"/>
                <a:ext cx="72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B127B43-3EE0-C354-9D5D-0D5E16A0BEE5}"/>
                  </a:ext>
                </a:extLst>
              </p14:cNvPr>
              <p14:cNvContentPartPr/>
              <p14:nvPr/>
            </p14:nvContentPartPr>
            <p14:xfrm>
              <a:off x="3737983" y="964364"/>
              <a:ext cx="19080" cy="2077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B127B43-3EE0-C354-9D5D-0D5E16A0BEE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27543" y="953924"/>
                <a:ext cx="40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FED7152-557D-34EB-6BF8-6B4873885ABD}"/>
                  </a:ext>
                </a:extLst>
              </p14:cNvPr>
              <p14:cNvContentPartPr/>
              <p14:nvPr/>
            </p14:nvContentPartPr>
            <p14:xfrm>
              <a:off x="3782263" y="892364"/>
              <a:ext cx="126000" cy="286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FED7152-557D-34EB-6BF8-6B4873885AB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71463" y="881924"/>
                <a:ext cx="1472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00EF897F-97E6-8ECB-122D-8EC39D1C1BE8}"/>
                  </a:ext>
                </a:extLst>
              </p14:cNvPr>
              <p14:cNvContentPartPr/>
              <p14:nvPr/>
            </p14:nvContentPartPr>
            <p14:xfrm>
              <a:off x="4020943" y="1159124"/>
              <a:ext cx="12960" cy="291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00EF897F-97E6-8ECB-122D-8EC39D1C1BE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010503" y="1148684"/>
                <a:ext cx="3420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2EF245-99CD-CC22-0AB3-FC68B52F234B}"/>
                  </a:ext>
                </a:extLst>
              </p14:cNvPr>
              <p14:cNvContentPartPr/>
              <p14:nvPr/>
            </p14:nvContentPartPr>
            <p14:xfrm>
              <a:off x="4813303" y="483764"/>
              <a:ext cx="903600" cy="703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2EF245-99CD-CC22-0AB3-FC68B52F2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2503" y="473324"/>
                <a:ext cx="92484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DD33E8-DBC9-A971-3C26-25D1E5DBDDF6}"/>
                  </a:ext>
                </a:extLst>
              </p14:cNvPr>
              <p14:cNvContentPartPr/>
              <p14:nvPr/>
            </p14:nvContentPartPr>
            <p14:xfrm>
              <a:off x="3977743" y="405644"/>
              <a:ext cx="307800" cy="54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DD33E8-DBC9-A971-3C26-25D1E5DBDD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7303" y="394844"/>
                <a:ext cx="3290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FC4791-DA9C-4992-5244-62AFC8E6726C}"/>
                  </a:ext>
                </a:extLst>
              </p14:cNvPr>
              <p14:cNvContentPartPr/>
              <p14:nvPr/>
            </p14:nvContentPartPr>
            <p14:xfrm>
              <a:off x="2449183" y="537404"/>
              <a:ext cx="1025280" cy="388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FC4791-DA9C-4992-5244-62AFC8E67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8743" y="526964"/>
                <a:ext cx="10465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088E6B-E142-BC54-2863-6B60C94D53D0}"/>
                  </a:ext>
                </a:extLst>
              </p14:cNvPr>
              <p14:cNvContentPartPr/>
              <p14:nvPr/>
            </p14:nvContentPartPr>
            <p14:xfrm>
              <a:off x="519223" y="612284"/>
              <a:ext cx="1540800" cy="358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088E6B-E142-BC54-2863-6B60C94D53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423" y="601834"/>
                <a:ext cx="1562040" cy="38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BB34192-3CF7-13C8-4AD9-CD4D75E59D2C}"/>
                  </a:ext>
                </a:extLst>
              </p14:cNvPr>
              <p14:cNvContentPartPr/>
              <p14:nvPr/>
            </p14:nvContentPartPr>
            <p14:xfrm>
              <a:off x="764383" y="1674284"/>
              <a:ext cx="798840" cy="45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BB34192-3CF7-13C8-4AD9-CD4D75E59D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583" y="1663484"/>
                <a:ext cx="82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CCB958F-A99D-5FF7-39B1-F135749131E0}"/>
                  </a:ext>
                </a:extLst>
              </p14:cNvPr>
              <p14:cNvContentPartPr/>
              <p14:nvPr/>
            </p14:nvContentPartPr>
            <p14:xfrm>
              <a:off x="1588783" y="1606244"/>
              <a:ext cx="423720" cy="426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CCB958F-A99D-5FF7-39B1-F135749131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7983" y="1595804"/>
                <a:ext cx="4449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E7397E-764E-1E88-A581-6A62883C2B91}"/>
                  </a:ext>
                </a:extLst>
              </p14:cNvPr>
              <p14:cNvContentPartPr/>
              <p14:nvPr/>
            </p14:nvContentPartPr>
            <p14:xfrm>
              <a:off x="2358463" y="1813244"/>
              <a:ext cx="235800" cy="38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E7397E-764E-1E88-A581-6A62883C2B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7646" y="1802444"/>
                <a:ext cx="257072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F9F167-15FC-D352-9BF1-2EA5E9F228DE}"/>
                  </a:ext>
                </a:extLst>
              </p14:cNvPr>
              <p14:cNvContentPartPr/>
              <p14:nvPr/>
            </p14:nvContentPartPr>
            <p14:xfrm>
              <a:off x="2443783" y="1602284"/>
              <a:ext cx="634680" cy="376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F9F167-15FC-D352-9BF1-2EA5E9F228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2983" y="1591484"/>
                <a:ext cx="6559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9540EE1-532D-02B8-7C53-BF67AE16F051}"/>
                  </a:ext>
                </a:extLst>
              </p14:cNvPr>
              <p14:cNvContentPartPr/>
              <p14:nvPr/>
            </p14:nvContentPartPr>
            <p14:xfrm>
              <a:off x="3115543" y="1788044"/>
              <a:ext cx="214200" cy="163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9540EE1-532D-02B8-7C53-BF67AE16F0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4743" y="1777244"/>
                <a:ext cx="2354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793F517-D31A-FD80-2113-D98FEFB56DB5}"/>
                  </a:ext>
                </a:extLst>
              </p14:cNvPr>
              <p14:cNvContentPartPr/>
              <p14:nvPr/>
            </p14:nvContentPartPr>
            <p14:xfrm>
              <a:off x="4938943" y="1844564"/>
              <a:ext cx="25560" cy="11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793F517-D31A-FD80-2113-D98FEFB56D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8503" y="1834155"/>
                <a:ext cx="46800" cy="140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FE3322-41EC-9E53-03C0-F0D25D96C9C7}"/>
                  </a:ext>
                </a:extLst>
              </p14:cNvPr>
              <p14:cNvContentPartPr/>
              <p14:nvPr/>
            </p14:nvContentPartPr>
            <p14:xfrm>
              <a:off x="3537103" y="1574924"/>
              <a:ext cx="1225440" cy="45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FE3322-41EC-9E53-03C0-F0D25D96C9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6306" y="1564492"/>
                <a:ext cx="1246674" cy="47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06524B-889A-D3D5-E692-CF136DECF0A1}"/>
                  </a:ext>
                </a:extLst>
              </p14:cNvPr>
              <p14:cNvContentPartPr/>
              <p14:nvPr/>
            </p14:nvContentPartPr>
            <p14:xfrm>
              <a:off x="5382463" y="1813244"/>
              <a:ext cx="298800" cy="12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06524B-889A-D3D5-E692-CF136DECF0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71650" y="1802444"/>
                <a:ext cx="320066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E708DFB-C7C3-54C8-A54B-8A8096D467AA}"/>
                  </a:ext>
                </a:extLst>
              </p14:cNvPr>
              <p14:cNvContentPartPr/>
              <p14:nvPr/>
            </p14:nvContentPartPr>
            <p14:xfrm>
              <a:off x="5523583" y="1643324"/>
              <a:ext cx="44280" cy="304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E708DFB-C7C3-54C8-A54B-8A8096D467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12783" y="1632524"/>
                <a:ext cx="65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79E388-A7A7-7999-83E2-06E64B61A78C}"/>
                  </a:ext>
                </a:extLst>
              </p14:cNvPr>
              <p14:cNvContentPartPr/>
              <p14:nvPr/>
            </p14:nvContentPartPr>
            <p14:xfrm>
              <a:off x="5630503" y="1555484"/>
              <a:ext cx="201600" cy="408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79E388-A7A7-7999-83E2-06E64B61A7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9703" y="1544684"/>
                <a:ext cx="2228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3F6BAC4-7222-8E18-2795-EBC71E9E22B0}"/>
                  </a:ext>
                </a:extLst>
              </p14:cNvPr>
              <p14:cNvContentPartPr/>
              <p14:nvPr/>
            </p14:nvContentPartPr>
            <p14:xfrm>
              <a:off x="6305503" y="1556924"/>
              <a:ext cx="1130040" cy="460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3F6BAC4-7222-8E18-2795-EBC71E9E22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94703" y="1546132"/>
                <a:ext cx="1151280" cy="48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F4C81D5-AA1E-C038-AC63-B849040B210E}"/>
                  </a:ext>
                </a:extLst>
              </p14:cNvPr>
              <p14:cNvContentPartPr/>
              <p14:nvPr/>
            </p14:nvContentPartPr>
            <p14:xfrm>
              <a:off x="7730383" y="1517684"/>
              <a:ext cx="415440" cy="635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F4C81D5-AA1E-C038-AC63-B849040B21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9943" y="1506884"/>
                <a:ext cx="4366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C59654D-CD18-5B94-C26D-DBD18FE5E7F4}"/>
                  </a:ext>
                </a:extLst>
              </p14:cNvPr>
              <p14:cNvContentPartPr/>
              <p14:nvPr/>
            </p14:nvContentPartPr>
            <p14:xfrm>
              <a:off x="2292223" y="2851124"/>
              <a:ext cx="339840" cy="182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C59654D-CD18-5B94-C26D-DBD18FE5E7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81423" y="2840684"/>
                <a:ext cx="361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D1FCD6-4CE7-E9E6-FBBB-4DEA98F1055F}"/>
                  </a:ext>
                </a:extLst>
              </p14:cNvPr>
              <p14:cNvContentPartPr/>
              <p14:nvPr/>
            </p14:nvContentPartPr>
            <p14:xfrm>
              <a:off x="795703" y="2670404"/>
              <a:ext cx="1006560" cy="560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D1FCD6-4CE7-E9E6-FBBB-4DEA98F105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259" y="2659604"/>
                <a:ext cx="1027808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246573-F315-6A22-E3E2-9E0DB9D7EC54}"/>
                  </a:ext>
                </a:extLst>
              </p14:cNvPr>
              <p14:cNvContentPartPr/>
              <p14:nvPr/>
            </p14:nvContentPartPr>
            <p14:xfrm>
              <a:off x="5599183" y="2567444"/>
              <a:ext cx="1496880" cy="719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246573-F315-6A22-E3E2-9E0DB9D7EC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8380" y="2557004"/>
                <a:ext cx="1518125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B997562-4395-2A81-10B1-8CEBB00EB82F}"/>
                  </a:ext>
                </a:extLst>
              </p14:cNvPr>
              <p14:cNvContentPartPr/>
              <p14:nvPr/>
            </p14:nvContentPartPr>
            <p14:xfrm>
              <a:off x="3130303" y="2460884"/>
              <a:ext cx="2073240" cy="848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B997562-4395-2A81-10B1-8CEBB00EB8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19861" y="2450089"/>
                <a:ext cx="2094484" cy="87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51C0A52-DB70-AFBE-170E-CF4DAF042DB7}"/>
                  </a:ext>
                </a:extLst>
              </p14:cNvPr>
              <p14:cNvContentPartPr/>
              <p14:nvPr/>
            </p14:nvContentPartPr>
            <p14:xfrm>
              <a:off x="8233303" y="2605244"/>
              <a:ext cx="283320" cy="528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51C0A52-DB70-AFBE-170E-CF4DAF042D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2863" y="2594797"/>
                <a:ext cx="304560" cy="55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A174FB7-1F77-AC4D-FF13-BB9F5621F393}"/>
                  </a:ext>
                </a:extLst>
              </p14:cNvPr>
              <p14:cNvContentPartPr/>
              <p14:nvPr/>
            </p14:nvContentPartPr>
            <p14:xfrm>
              <a:off x="7661263" y="2735204"/>
              <a:ext cx="333720" cy="228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A174FB7-1F77-AC4D-FF13-BB9F5621F3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50823" y="2724764"/>
                <a:ext cx="3549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8F8015-A276-8617-6C9D-33C7AC1259E8}"/>
                  </a:ext>
                </a:extLst>
              </p14:cNvPr>
              <p14:cNvContentPartPr/>
              <p14:nvPr/>
            </p14:nvContentPartPr>
            <p14:xfrm>
              <a:off x="1277743" y="4117604"/>
              <a:ext cx="348120" cy="393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8F8015-A276-8617-6C9D-33C7AC1259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67303" y="4107164"/>
                <a:ext cx="3693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1EE4AE4-4EA6-B9B1-A744-564B8589C5AA}"/>
                  </a:ext>
                </a:extLst>
              </p14:cNvPr>
              <p14:cNvContentPartPr/>
              <p14:nvPr/>
            </p14:nvContentPartPr>
            <p14:xfrm>
              <a:off x="1789303" y="4063964"/>
              <a:ext cx="867960" cy="47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1EE4AE4-4EA6-B9B1-A744-564B8589C5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78503" y="4053172"/>
                <a:ext cx="889200" cy="492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BF2760E-C54A-003E-8F41-1A3C3FB48986}"/>
                  </a:ext>
                </a:extLst>
              </p14:cNvPr>
              <p14:cNvContentPartPr/>
              <p14:nvPr/>
            </p14:nvContentPartPr>
            <p14:xfrm>
              <a:off x="1085503" y="3872444"/>
              <a:ext cx="62640" cy="1027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BF2760E-C54A-003E-8F41-1A3C3FB489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5063" y="3862004"/>
                <a:ext cx="8388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467F00F-5162-5634-00B6-BD90396975A5}"/>
                  </a:ext>
                </a:extLst>
              </p14:cNvPr>
              <p14:cNvContentPartPr/>
              <p14:nvPr/>
            </p14:nvContentPartPr>
            <p14:xfrm>
              <a:off x="2915383" y="4115084"/>
              <a:ext cx="1005480" cy="516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467F00F-5162-5634-00B6-BD90396975A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04583" y="4104292"/>
                <a:ext cx="1026720" cy="537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5CAB934-DD62-91A0-9203-5546B31C8A2C}"/>
                  </a:ext>
                </a:extLst>
              </p14:cNvPr>
              <p14:cNvContentPartPr/>
              <p14:nvPr/>
            </p14:nvContentPartPr>
            <p14:xfrm>
              <a:off x="4058743" y="3957764"/>
              <a:ext cx="352440" cy="792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5CAB934-DD62-91A0-9203-5546B31C8A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48303" y="3946964"/>
                <a:ext cx="3736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4691AB-CFC0-DB5F-569A-F26DAF49CF7C}"/>
                  </a:ext>
                </a:extLst>
              </p14:cNvPr>
              <p14:cNvContentPartPr/>
              <p14:nvPr/>
            </p14:nvContentPartPr>
            <p14:xfrm>
              <a:off x="4571383" y="4082684"/>
              <a:ext cx="958680" cy="729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4691AB-CFC0-DB5F-569A-F26DAF49CF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0943" y="4072244"/>
                <a:ext cx="9799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D4A39E2-A7F4-BABA-4E15-FAEBE24FD1C1}"/>
                  </a:ext>
                </a:extLst>
              </p14:cNvPr>
              <p14:cNvContentPartPr/>
              <p14:nvPr/>
            </p14:nvContentPartPr>
            <p14:xfrm>
              <a:off x="858703" y="5202644"/>
              <a:ext cx="874080" cy="485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D4A39E2-A7F4-BABA-4E15-FAEBE24FD1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3229" y="5187535"/>
                <a:ext cx="904308" cy="51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A6F01F7-04C6-CF9E-7662-A9F1A963EBC0}"/>
                  </a:ext>
                </a:extLst>
              </p14:cNvPr>
              <p14:cNvContentPartPr/>
              <p14:nvPr/>
            </p14:nvContentPartPr>
            <p14:xfrm>
              <a:off x="1776703" y="5362484"/>
              <a:ext cx="19080" cy="91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A6F01F7-04C6-CF9E-7662-A9F1A963EB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61510" y="5347004"/>
                <a:ext cx="49113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3ED190B-A3EE-DDE4-F16F-89967028B06C}"/>
                  </a:ext>
                </a:extLst>
              </p14:cNvPr>
              <p14:cNvContentPartPr/>
              <p14:nvPr/>
            </p14:nvContentPartPr>
            <p14:xfrm>
              <a:off x="1858423" y="5277524"/>
              <a:ext cx="264240" cy="148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3ED190B-A3EE-DDE4-F16F-89967028B0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42943" y="5262044"/>
                <a:ext cx="2948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0D3801D-7AF5-B244-F8F5-402DB065D8C3}"/>
                  </a:ext>
                </a:extLst>
              </p14:cNvPr>
              <p14:cNvContentPartPr/>
              <p14:nvPr/>
            </p14:nvContentPartPr>
            <p14:xfrm>
              <a:off x="2371783" y="5327564"/>
              <a:ext cx="178560" cy="44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0D3801D-7AF5-B244-F8F5-402DB065D8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56303" y="5312084"/>
                <a:ext cx="2091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BA3F029-A703-8084-BDEE-119D792E2E26}"/>
                  </a:ext>
                </a:extLst>
              </p14:cNvPr>
              <p14:cNvContentPartPr/>
              <p14:nvPr/>
            </p14:nvContentPartPr>
            <p14:xfrm>
              <a:off x="2423983" y="5183924"/>
              <a:ext cx="44280" cy="272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A3F029-A703-8084-BDEE-119D792E2E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08503" y="5168444"/>
                <a:ext cx="74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9D6E1EE-202D-B252-0A25-9BD0540A0B36}"/>
                  </a:ext>
                </a:extLst>
              </p14:cNvPr>
              <p14:cNvContentPartPr/>
              <p14:nvPr/>
            </p14:nvContentPartPr>
            <p14:xfrm>
              <a:off x="2587423" y="5092124"/>
              <a:ext cx="264240" cy="317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9D6E1EE-202D-B252-0A25-9BD0540A0B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72303" y="5077004"/>
                <a:ext cx="2948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174ED95-1541-1294-3E6B-5BE7E5F1EB5C}"/>
                  </a:ext>
                </a:extLst>
              </p14:cNvPr>
              <p14:cNvContentPartPr/>
              <p14:nvPr/>
            </p14:nvContentPartPr>
            <p14:xfrm>
              <a:off x="3147943" y="4991684"/>
              <a:ext cx="1068480" cy="575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174ED95-1541-1294-3E6B-5BE7E5F1EB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32463" y="4976564"/>
                <a:ext cx="10990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37A9100-9353-FF14-4C8C-FD225413BD1E}"/>
                  </a:ext>
                </a:extLst>
              </p14:cNvPr>
              <p14:cNvContentPartPr/>
              <p14:nvPr/>
            </p14:nvContentPartPr>
            <p14:xfrm>
              <a:off x="4505143" y="5044604"/>
              <a:ext cx="189000" cy="319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37A9100-9353-FF14-4C8C-FD225413BD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89663" y="5029124"/>
                <a:ext cx="2196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79A8E95-6EA8-1965-76F7-2250CF426AA5}"/>
                  </a:ext>
                </a:extLst>
              </p14:cNvPr>
              <p14:cNvContentPartPr/>
              <p14:nvPr/>
            </p14:nvContentPartPr>
            <p14:xfrm>
              <a:off x="4699903" y="5035604"/>
              <a:ext cx="201600" cy="261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79A8E95-6EA8-1965-76F7-2250CF426A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84423" y="5020103"/>
                <a:ext cx="232200" cy="292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69F07E8-1697-08B5-B3C5-6956161E0A6E}"/>
                  </a:ext>
                </a:extLst>
              </p14:cNvPr>
              <p14:cNvContentPartPr/>
              <p14:nvPr/>
            </p14:nvContentPartPr>
            <p14:xfrm>
              <a:off x="4920223" y="5126324"/>
              <a:ext cx="289440" cy="1184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69F07E8-1697-08B5-B3C5-6956161E0A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04762" y="5110844"/>
                <a:ext cx="320002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0979A44-8D71-5169-EC59-BF6BDE9C50C2}"/>
                  </a:ext>
                </a:extLst>
              </p14:cNvPr>
              <p14:cNvContentPartPr/>
              <p14:nvPr/>
            </p14:nvContentPartPr>
            <p14:xfrm>
              <a:off x="5291023" y="4872164"/>
              <a:ext cx="578880" cy="361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0979A44-8D71-5169-EC59-BF6BDE9C50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75533" y="4856684"/>
                <a:ext cx="609499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723A331-6BF3-ADA7-E791-A9099C7EAFD9}"/>
                  </a:ext>
                </a:extLst>
              </p14:cNvPr>
              <p14:cNvContentPartPr/>
              <p14:nvPr/>
            </p14:nvContentPartPr>
            <p14:xfrm>
              <a:off x="6139227" y="4996638"/>
              <a:ext cx="43560" cy="130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723A331-6BF3-ADA7-E791-A9099C7EAF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23874" y="4981158"/>
                <a:ext cx="73909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7C7BA46-68D0-AEA0-9932-6FC5769DE555}"/>
                  </a:ext>
                </a:extLst>
              </p14:cNvPr>
              <p14:cNvContentPartPr/>
              <p14:nvPr/>
            </p14:nvContentPartPr>
            <p14:xfrm>
              <a:off x="6145347" y="4814118"/>
              <a:ext cx="173160" cy="3006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7C7BA46-68D0-AEA0-9932-6FC5769DE55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29867" y="4798638"/>
                <a:ext cx="2037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338EEFC-01C6-91EE-42E5-4D895B9E5F3A}"/>
                  </a:ext>
                </a:extLst>
              </p14:cNvPr>
              <p14:cNvContentPartPr/>
              <p14:nvPr/>
            </p14:nvContentPartPr>
            <p14:xfrm>
              <a:off x="6622347" y="4999158"/>
              <a:ext cx="25200" cy="109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338EEFC-01C6-91EE-42E5-4D895B9E5F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06867" y="4983678"/>
                <a:ext cx="55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6B260D6-77EB-6CC5-C8FD-977E9667BAF2}"/>
                  </a:ext>
                </a:extLst>
              </p14:cNvPr>
              <p14:cNvContentPartPr/>
              <p14:nvPr/>
            </p14:nvContentPartPr>
            <p14:xfrm>
              <a:off x="6647187" y="4836078"/>
              <a:ext cx="31320" cy="117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6B260D6-77EB-6CC5-C8FD-977E9667BAF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31707" y="4820645"/>
                <a:ext cx="61920" cy="14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5A27FB3-26CF-542E-E93A-36EA1042BCB6}"/>
                  </a:ext>
                </a:extLst>
              </p14:cNvPr>
              <p14:cNvContentPartPr/>
              <p14:nvPr/>
            </p14:nvContentPartPr>
            <p14:xfrm>
              <a:off x="6684627" y="4946958"/>
              <a:ext cx="161640" cy="871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5A27FB3-26CF-542E-E93A-36EA1042BC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69147" y="4931478"/>
                <a:ext cx="192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5FBD3C3-3A45-6231-70DE-F9E57D8BC66A}"/>
                  </a:ext>
                </a:extLst>
              </p14:cNvPr>
              <p14:cNvContentPartPr/>
              <p14:nvPr/>
            </p14:nvContentPartPr>
            <p14:xfrm>
              <a:off x="6752667" y="4842198"/>
              <a:ext cx="99360" cy="296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5FBD3C3-3A45-6231-70DE-F9E57D8BC6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7243" y="4826718"/>
                <a:ext cx="12985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E68C25D-0D8D-8366-BE34-2CD155ECDD1B}"/>
                  </a:ext>
                </a:extLst>
              </p14:cNvPr>
              <p14:cNvContentPartPr/>
              <p14:nvPr/>
            </p14:nvContentPartPr>
            <p14:xfrm>
              <a:off x="7238667" y="4984038"/>
              <a:ext cx="220680" cy="19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E68C25D-0D8D-8366-BE34-2CD155ECDD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23187" y="4968260"/>
                <a:ext cx="251280" cy="50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2E106BD-D84F-A4E1-D5B1-74B55312F22E}"/>
                  </a:ext>
                </a:extLst>
              </p14:cNvPr>
              <p14:cNvContentPartPr/>
              <p14:nvPr/>
            </p14:nvContentPartPr>
            <p14:xfrm>
              <a:off x="7310307" y="4854078"/>
              <a:ext cx="229680" cy="260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2E106BD-D84F-A4E1-D5B1-74B55312F2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94827" y="4838598"/>
                <a:ext cx="2602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A490A6E-78C9-BAB0-6183-5528A1ABA2DD}"/>
                  </a:ext>
                </a:extLst>
              </p14:cNvPr>
              <p14:cNvContentPartPr/>
              <p14:nvPr/>
            </p14:nvContentPartPr>
            <p14:xfrm>
              <a:off x="7806027" y="4996638"/>
              <a:ext cx="96840" cy="161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A490A6E-78C9-BAB0-6183-5528A1ABA2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90547" y="4981158"/>
                <a:ext cx="127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480A598-BD07-88BE-EC1A-71B40DC996CD}"/>
                  </a:ext>
                </a:extLst>
              </p14:cNvPr>
              <p14:cNvContentPartPr/>
              <p14:nvPr/>
            </p14:nvContentPartPr>
            <p14:xfrm>
              <a:off x="7961547" y="4996998"/>
              <a:ext cx="80280" cy="741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480A598-BD07-88BE-EC1A-71B40DC996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45997" y="4981518"/>
                <a:ext cx="111018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B479099-6105-F960-CAE7-ED6F211255E6}"/>
                  </a:ext>
                </a:extLst>
              </p14:cNvPr>
              <p14:cNvContentPartPr/>
              <p14:nvPr/>
            </p14:nvContentPartPr>
            <p14:xfrm>
              <a:off x="8109507" y="4792518"/>
              <a:ext cx="334800" cy="3279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B479099-6105-F960-CAE7-ED6F211255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94027" y="4777038"/>
                <a:ext cx="3654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D8CFB7E-0C61-5F76-7D1E-9C433D788CDD}"/>
                  </a:ext>
                </a:extLst>
              </p14:cNvPr>
              <p14:cNvContentPartPr/>
              <p14:nvPr/>
            </p14:nvContentPartPr>
            <p14:xfrm>
              <a:off x="8763627" y="4984038"/>
              <a:ext cx="173880" cy="12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D8CFB7E-0C61-5F76-7D1E-9C433D788C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48115" y="4968558"/>
                <a:ext cx="204543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F40E8F9-3CEC-4FCF-FC40-AA0B9FC21154}"/>
                  </a:ext>
                </a:extLst>
              </p14:cNvPr>
              <p14:cNvContentPartPr/>
              <p14:nvPr/>
            </p14:nvContentPartPr>
            <p14:xfrm>
              <a:off x="8809707" y="4807998"/>
              <a:ext cx="291600" cy="31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F40E8F9-3CEC-4FCF-FC40-AA0B9FC211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94227" y="4792518"/>
                <a:ext cx="32220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0F7A257-7F9A-E395-85C5-493EC239F557}"/>
                  </a:ext>
                </a:extLst>
              </p14:cNvPr>
              <p14:cNvContentPartPr/>
              <p14:nvPr/>
            </p14:nvContentPartPr>
            <p14:xfrm>
              <a:off x="9361947" y="4941558"/>
              <a:ext cx="210240" cy="43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0F7A257-7F9A-E395-85C5-493EC239F55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46493" y="4926078"/>
                <a:ext cx="240788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9A1F036-C49F-7C2F-EF2D-144C91D9BC0C}"/>
                  </a:ext>
                </a:extLst>
              </p14:cNvPr>
              <p14:cNvContentPartPr/>
              <p14:nvPr/>
            </p14:nvContentPartPr>
            <p14:xfrm>
              <a:off x="9441867" y="4674438"/>
              <a:ext cx="2732760" cy="738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9A1F036-C49F-7C2F-EF2D-144C91D9BC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26387" y="4658958"/>
                <a:ext cx="276336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256750C-3ACC-D9DE-D643-EA2DDEE4FF7B}"/>
                  </a:ext>
                </a:extLst>
              </p14:cNvPr>
              <p14:cNvContentPartPr/>
              <p14:nvPr/>
            </p14:nvContentPartPr>
            <p14:xfrm>
              <a:off x="2280027" y="5976198"/>
              <a:ext cx="124200" cy="148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256750C-3ACC-D9DE-D643-EA2DDEE4FF7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64547" y="5960755"/>
                <a:ext cx="154800" cy="17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224681B-7A6D-FB59-135B-A5484804833C}"/>
                  </a:ext>
                </a:extLst>
              </p14:cNvPr>
              <p14:cNvContentPartPr/>
              <p14:nvPr/>
            </p14:nvContentPartPr>
            <p14:xfrm>
              <a:off x="2453187" y="5718078"/>
              <a:ext cx="359640" cy="412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224681B-7A6D-FB59-135B-A548480483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37707" y="5702598"/>
                <a:ext cx="3902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2A1405D-6538-47E2-3532-02977638E3C0}"/>
                  </a:ext>
                </a:extLst>
              </p14:cNvPr>
              <p14:cNvContentPartPr/>
              <p14:nvPr/>
            </p14:nvContentPartPr>
            <p14:xfrm>
              <a:off x="3184347" y="5956758"/>
              <a:ext cx="142200" cy="118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2A1405D-6538-47E2-3532-02977638E3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68867" y="5941278"/>
                <a:ext cx="172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0842CDF-2DFC-4787-3247-349E6C9A5E4D}"/>
                  </a:ext>
                </a:extLst>
              </p14:cNvPr>
              <p14:cNvContentPartPr/>
              <p14:nvPr/>
            </p14:nvContentPartPr>
            <p14:xfrm>
              <a:off x="5167227" y="5603598"/>
              <a:ext cx="687960" cy="502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0842CDF-2DFC-4787-3247-349E6C9A5E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52115" y="5588478"/>
                <a:ext cx="718184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DBB3B37-C209-290B-D59B-B9E99807B30D}"/>
                  </a:ext>
                </a:extLst>
              </p14:cNvPr>
              <p14:cNvContentPartPr/>
              <p14:nvPr/>
            </p14:nvContentPartPr>
            <p14:xfrm>
              <a:off x="3376587" y="5690358"/>
              <a:ext cx="1332720" cy="7344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DBB3B37-C209-290B-D59B-B9E99807B30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61467" y="5675238"/>
                <a:ext cx="136296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5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EDF43C-BD2E-EA11-A0EB-5DDAA560F902}"/>
                  </a:ext>
                </a:extLst>
              </p14:cNvPr>
              <p14:cNvContentPartPr/>
              <p14:nvPr/>
            </p14:nvContentPartPr>
            <p14:xfrm>
              <a:off x="413023" y="341924"/>
              <a:ext cx="785160" cy="44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EDF43C-BD2E-EA11-A0EB-5DDAA560F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228" y="331484"/>
                <a:ext cx="80639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11E885-CED3-1B7A-F616-796696768C34}"/>
                  </a:ext>
                </a:extLst>
              </p14:cNvPr>
              <p14:cNvContentPartPr/>
              <p14:nvPr/>
            </p14:nvContentPartPr>
            <p14:xfrm>
              <a:off x="1568983" y="568364"/>
              <a:ext cx="201600" cy="6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11E885-CED3-1B7A-F616-796696768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183" y="557564"/>
                <a:ext cx="222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4E861B-1873-69A9-ED35-25F37D3D9C3A}"/>
                  </a:ext>
                </a:extLst>
              </p14:cNvPr>
              <p14:cNvContentPartPr/>
              <p14:nvPr/>
            </p14:nvContentPartPr>
            <p14:xfrm>
              <a:off x="1663303" y="442724"/>
              <a:ext cx="201600" cy="27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4E861B-1873-69A9-ED35-25F37D3D9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2503" y="431938"/>
                <a:ext cx="222840" cy="297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039F36-D856-7DDA-6165-580C0D88277C}"/>
                  </a:ext>
                </a:extLst>
              </p14:cNvPr>
              <p14:cNvContentPartPr/>
              <p14:nvPr/>
            </p14:nvContentPartPr>
            <p14:xfrm>
              <a:off x="2279623" y="530564"/>
              <a:ext cx="138600" cy="19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039F36-D856-7DDA-6165-580C0D8827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8823" y="519744"/>
                <a:ext cx="159840" cy="215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AAABC4-A46E-6F3E-C9E7-8EB70C528B59}"/>
                  </a:ext>
                </a:extLst>
              </p14:cNvPr>
              <p14:cNvContentPartPr/>
              <p14:nvPr/>
            </p14:nvContentPartPr>
            <p14:xfrm>
              <a:off x="2461783" y="393044"/>
              <a:ext cx="1553040" cy="608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AAABC4-A46E-6F3E-C9E7-8EB70C528B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1345" y="382244"/>
                <a:ext cx="1574275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B848A2D-C46B-EA2D-3DC3-290096812D16}"/>
                  </a:ext>
                </a:extLst>
              </p14:cNvPr>
              <p14:cNvContentPartPr/>
              <p14:nvPr/>
            </p14:nvContentPartPr>
            <p14:xfrm>
              <a:off x="810463" y="1229684"/>
              <a:ext cx="564120" cy="307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B848A2D-C46B-EA2D-3DC3-290096812D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9663" y="1219232"/>
                <a:ext cx="585360" cy="328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B2D3C6-9E39-8F06-C636-5E2FA6ABE464}"/>
                  </a:ext>
                </a:extLst>
              </p14:cNvPr>
              <p14:cNvContentPartPr/>
              <p14:nvPr/>
            </p14:nvContentPartPr>
            <p14:xfrm>
              <a:off x="1846543" y="1134284"/>
              <a:ext cx="716400" cy="579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B2D3C6-9E39-8F06-C636-5E2FA6ABE4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5743" y="1123491"/>
                <a:ext cx="737640" cy="600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FEC4F3D-A56F-FAE5-CA85-C421B2106980}"/>
                  </a:ext>
                </a:extLst>
              </p14:cNvPr>
              <p14:cNvContentPartPr/>
              <p14:nvPr/>
            </p14:nvContentPartPr>
            <p14:xfrm>
              <a:off x="2996383" y="1222124"/>
              <a:ext cx="182160" cy="427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FEC4F3D-A56F-FAE5-CA85-C421B21069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0903" y="1207004"/>
                <a:ext cx="2124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CEDAFA-D01D-725A-B622-E71801150A91}"/>
                  </a:ext>
                </a:extLst>
              </p14:cNvPr>
              <p14:cNvContentPartPr/>
              <p14:nvPr/>
            </p14:nvContentPartPr>
            <p14:xfrm>
              <a:off x="3465103" y="1423364"/>
              <a:ext cx="84960" cy="88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CEDAFA-D01D-725A-B622-E71801150A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4303" y="1412564"/>
                <a:ext cx="106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0F51C1-2F3A-107D-34D5-B8F1817476FA}"/>
                  </a:ext>
                </a:extLst>
              </p14:cNvPr>
              <p14:cNvContentPartPr/>
              <p14:nvPr/>
            </p14:nvContentPartPr>
            <p14:xfrm>
              <a:off x="1789303" y="1863284"/>
              <a:ext cx="836280" cy="214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0F51C1-2F3A-107D-34D5-B8F1817476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8508" y="1852844"/>
                <a:ext cx="857511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AC9F21-E073-B9D0-0077-9ADCEC65667E}"/>
                  </a:ext>
                </a:extLst>
              </p14:cNvPr>
              <p14:cNvContentPartPr/>
              <p14:nvPr/>
            </p14:nvContentPartPr>
            <p14:xfrm>
              <a:off x="3050023" y="1662404"/>
              <a:ext cx="1782360" cy="657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AC9F21-E073-B9D0-0077-9ADCEC6566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4903" y="1646924"/>
                <a:ext cx="18129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B7C4F5-6503-3BB8-AF69-6978144353DB}"/>
                  </a:ext>
                </a:extLst>
              </p14:cNvPr>
              <p14:cNvContentPartPr/>
              <p14:nvPr/>
            </p14:nvContentPartPr>
            <p14:xfrm>
              <a:off x="5134063" y="1612004"/>
              <a:ext cx="1256760" cy="539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B7C4F5-6503-3BB8-AF69-6978144353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8587" y="1596894"/>
                <a:ext cx="1287351" cy="56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45B92F-D160-E527-1F69-185B96E1023E}"/>
                  </a:ext>
                </a:extLst>
              </p14:cNvPr>
              <p14:cNvContentPartPr/>
              <p14:nvPr/>
            </p14:nvContentPartPr>
            <p14:xfrm>
              <a:off x="2939503" y="2470604"/>
              <a:ext cx="679680" cy="395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45B92F-D160-E527-1F69-185B96E102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9057" y="2459804"/>
                <a:ext cx="700931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AA2E06A-DE0B-9E44-E9AE-8B2BF7D439BC}"/>
                  </a:ext>
                </a:extLst>
              </p14:cNvPr>
              <p14:cNvContentPartPr/>
              <p14:nvPr/>
            </p14:nvContentPartPr>
            <p14:xfrm>
              <a:off x="1958863" y="2417324"/>
              <a:ext cx="547200" cy="332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AA2E06A-DE0B-9E44-E9AE-8B2BF7D439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8423" y="2406884"/>
                <a:ext cx="568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FAF08A3-BEA7-E76B-EF3C-EEF42FB0226D}"/>
                  </a:ext>
                </a:extLst>
              </p14:cNvPr>
              <p14:cNvContentPartPr/>
              <p14:nvPr/>
            </p14:nvContentPartPr>
            <p14:xfrm>
              <a:off x="3852103" y="2388164"/>
              <a:ext cx="270000" cy="355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FAF08A3-BEA7-E76B-EF3C-EEF42FB022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36623" y="2372684"/>
                <a:ext cx="3006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12A1E4A-7B49-B3E4-253E-8829B3DFA89B}"/>
                  </a:ext>
                </a:extLst>
              </p14:cNvPr>
              <p14:cNvContentPartPr/>
              <p14:nvPr/>
            </p14:nvContentPartPr>
            <p14:xfrm>
              <a:off x="5051983" y="2423084"/>
              <a:ext cx="640440" cy="232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12A1E4A-7B49-B3E4-253E-8829B3DFA8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7" y="2412284"/>
                <a:ext cx="661692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C924FAD-0836-9A5D-C174-EEEE3ED9445C}"/>
                  </a:ext>
                </a:extLst>
              </p14:cNvPr>
              <p14:cNvContentPartPr/>
              <p14:nvPr/>
            </p14:nvContentPartPr>
            <p14:xfrm>
              <a:off x="4417303" y="2542604"/>
              <a:ext cx="295560" cy="138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C924FAD-0836-9A5D-C174-EEEE3ED944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6516" y="2531804"/>
                <a:ext cx="316774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40AED7C-9158-79F2-6B0E-CD6F40CA3593}"/>
                  </a:ext>
                </a:extLst>
              </p14:cNvPr>
              <p14:cNvContentPartPr/>
              <p14:nvPr/>
            </p14:nvContentPartPr>
            <p14:xfrm>
              <a:off x="4505143" y="367124"/>
              <a:ext cx="1163520" cy="465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40AED7C-9158-79F2-6B0E-CD6F40CA35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4703" y="356324"/>
                <a:ext cx="1184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97F0B03-2DC8-1FCB-6189-5563BB1599F3}"/>
                  </a:ext>
                </a:extLst>
              </p14:cNvPr>
              <p14:cNvContentPartPr/>
              <p14:nvPr/>
            </p14:nvContentPartPr>
            <p14:xfrm>
              <a:off x="688783" y="3252884"/>
              <a:ext cx="478440" cy="1358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97F0B03-2DC8-1FCB-6189-5563BB1599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335" y="3242444"/>
                <a:ext cx="499696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C95D891-DD06-A5D9-02AE-2F8C24657879}"/>
                  </a:ext>
                </a:extLst>
              </p14:cNvPr>
              <p14:cNvContentPartPr/>
              <p14:nvPr/>
            </p14:nvContentPartPr>
            <p14:xfrm>
              <a:off x="6304063" y="3234884"/>
              <a:ext cx="496440" cy="1169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C95D891-DD06-A5D9-02AE-2F8C246578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3263" y="3224084"/>
                <a:ext cx="51768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ABF3DE-D916-CB57-B354-2106933658BB}"/>
                  </a:ext>
                </a:extLst>
              </p14:cNvPr>
              <p14:cNvContentPartPr/>
              <p14:nvPr/>
            </p14:nvContentPartPr>
            <p14:xfrm>
              <a:off x="1694983" y="3530084"/>
              <a:ext cx="4074120" cy="823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ABF3DE-D916-CB57-B354-2106933658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84184" y="3519644"/>
                <a:ext cx="4095358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2DFA1DE-2902-F334-7608-6B603E0540FB}"/>
                  </a:ext>
                </a:extLst>
              </p14:cNvPr>
              <p14:cNvContentPartPr/>
              <p14:nvPr/>
            </p14:nvContentPartPr>
            <p14:xfrm>
              <a:off x="776983" y="2895404"/>
              <a:ext cx="245520" cy="217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2DFA1DE-2902-F334-7608-6B603E0540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6183" y="2884604"/>
                <a:ext cx="266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87C329D-97AF-AF79-8CBA-8A08701AEF63}"/>
                  </a:ext>
                </a:extLst>
              </p14:cNvPr>
              <p14:cNvContentPartPr/>
              <p14:nvPr/>
            </p14:nvContentPartPr>
            <p14:xfrm>
              <a:off x="6448063" y="2900804"/>
              <a:ext cx="201600" cy="238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87C329D-97AF-AF79-8CBA-8A08701AEF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37263" y="2890364"/>
                <a:ext cx="222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94BAF14-67C4-C6C0-BE26-A069099F96F6}"/>
                  </a:ext>
                </a:extLst>
              </p14:cNvPr>
              <p14:cNvContentPartPr/>
              <p14:nvPr/>
            </p14:nvContentPartPr>
            <p14:xfrm>
              <a:off x="2732143" y="3165044"/>
              <a:ext cx="44280" cy="19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94BAF14-67C4-C6C0-BE26-A069099F96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21703" y="3154244"/>
                <a:ext cx="65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61C5496-2225-A41C-BAF1-F0319E86229C}"/>
                  </a:ext>
                </a:extLst>
              </p14:cNvPr>
              <p14:cNvContentPartPr/>
              <p14:nvPr/>
            </p14:nvContentPartPr>
            <p14:xfrm>
              <a:off x="2669863" y="3158564"/>
              <a:ext cx="257760" cy="5040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61C5496-2225-A41C-BAF1-F0319E8622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4722" y="3143444"/>
                <a:ext cx="288403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7F7870D-C914-124E-7167-09225494CC1D}"/>
                  </a:ext>
                </a:extLst>
              </p14:cNvPr>
              <p14:cNvContentPartPr/>
              <p14:nvPr/>
            </p14:nvContentPartPr>
            <p14:xfrm>
              <a:off x="2983783" y="3252884"/>
              <a:ext cx="308520" cy="18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7F7870D-C914-124E-7167-09225494CC1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2983" y="3242444"/>
                <a:ext cx="3297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5CD02C9-EB03-722E-6BFF-BB4D18E4042D}"/>
                  </a:ext>
                </a:extLst>
              </p14:cNvPr>
              <p14:cNvContentPartPr/>
              <p14:nvPr/>
            </p14:nvContentPartPr>
            <p14:xfrm>
              <a:off x="3474103" y="3253604"/>
              <a:ext cx="189000" cy="194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5CD02C9-EB03-722E-6BFF-BB4D18E404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3303" y="3243164"/>
                <a:ext cx="210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39C82CD-003E-D7BD-2ED3-713DEC2A9BE7}"/>
                  </a:ext>
                </a:extLst>
              </p14:cNvPr>
              <p14:cNvContentPartPr/>
              <p14:nvPr/>
            </p14:nvContentPartPr>
            <p14:xfrm>
              <a:off x="3769663" y="3284204"/>
              <a:ext cx="12960" cy="19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39C82CD-003E-D7BD-2ED3-713DEC2A9B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58863" y="3273404"/>
                <a:ext cx="34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39F3AA-D67C-5E87-93C6-3AF43509C550}"/>
                  </a:ext>
                </a:extLst>
              </p14:cNvPr>
              <p14:cNvContentPartPr/>
              <p14:nvPr/>
            </p14:nvContentPartPr>
            <p14:xfrm>
              <a:off x="3907903" y="3165044"/>
              <a:ext cx="912240" cy="345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39F3AA-D67C-5E87-93C6-3AF43509C5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92777" y="3149564"/>
                <a:ext cx="942852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EACA0F2-6CEE-BFB9-E580-E18513EA26C6}"/>
                  </a:ext>
                </a:extLst>
              </p14:cNvPr>
              <p14:cNvContentPartPr/>
              <p14:nvPr/>
            </p14:nvContentPartPr>
            <p14:xfrm>
              <a:off x="4964143" y="3208964"/>
              <a:ext cx="295920" cy="478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EACA0F2-6CEE-BFB9-E580-E18513EA26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49023" y="3193484"/>
                <a:ext cx="3265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7BFC387-E37F-BBD4-F710-AF9419623403}"/>
                  </a:ext>
                </a:extLst>
              </p14:cNvPr>
              <p14:cNvContentPartPr/>
              <p14:nvPr/>
            </p14:nvContentPartPr>
            <p14:xfrm>
              <a:off x="2645023" y="4146404"/>
              <a:ext cx="226080" cy="333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7BFC387-E37F-BBD4-F710-AF94196234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29543" y="4130924"/>
                <a:ext cx="2566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1689AB1-E244-EE0D-72BE-0A8867F1629C}"/>
                  </a:ext>
                </a:extLst>
              </p14:cNvPr>
              <p14:cNvContentPartPr/>
              <p14:nvPr/>
            </p14:nvContentPartPr>
            <p14:xfrm>
              <a:off x="3006103" y="4252604"/>
              <a:ext cx="204480" cy="176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1689AB1-E244-EE0D-72BE-0A8867F162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95303" y="4241804"/>
                <a:ext cx="225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DF3EFB5-FF9E-96F0-1BA8-B05BD066B5E6}"/>
                  </a:ext>
                </a:extLst>
              </p14:cNvPr>
              <p14:cNvContentPartPr/>
              <p14:nvPr/>
            </p14:nvContentPartPr>
            <p14:xfrm>
              <a:off x="3355303" y="4283924"/>
              <a:ext cx="238680" cy="194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DF3EFB5-FF9E-96F0-1BA8-B05BD066B5E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44863" y="4273484"/>
                <a:ext cx="259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2924D8-A55D-FAEE-A33E-CE1F3E66AA3C}"/>
                  </a:ext>
                </a:extLst>
              </p14:cNvPr>
              <p14:cNvContentPartPr/>
              <p14:nvPr/>
            </p14:nvContentPartPr>
            <p14:xfrm>
              <a:off x="3763183" y="4196084"/>
              <a:ext cx="1616040" cy="542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2924D8-A55D-FAEE-A33E-CE1F3E66AA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48063" y="4180614"/>
                <a:ext cx="1646640" cy="57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CDE8F2A-FA0F-6417-2B91-BAB4D8063A3E}"/>
                  </a:ext>
                </a:extLst>
              </p14:cNvPr>
              <p14:cNvContentPartPr/>
              <p14:nvPr/>
            </p14:nvContentPartPr>
            <p14:xfrm>
              <a:off x="557023" y="5572724"/>
              <a:ext cx="326880" cy="189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CDE8F2A-FA0F-6417-2B91-BAB4D8063A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235" y="5562284"/>
                <a:ext cx="348097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34A59B9-C103-336F-400B-5C80614771A5}"/>
                  </a:ext>
                </a:extLst>
              </p14:cNvPr>
              <p14:cNvContentPartPr/>
              <p14:nvPr/>
            </p14:nvContentPartPr>
            <p14:xfrm>
              <a:off x="600943" y="4851284"/>
              <a:ext cx="182520" cy="502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34A59B9-C103-336F-400B-5C80614771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0143" y="4840476"/>
                <a:ext cx="203760" cy="52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13D2FAD-E12D-AA64-CA45-195C2CA4DFBA}"/>
                  </a:ext>
                </a:extLst>
              </p14:cNvPr>
              <p14:cNvContentPartPr/>
              <p14:nvPr/>
            </p14:nvContentPartPr>
            <p14:xfrm>
              <a:off x="6221623" y="5516204"/>
              <a:ext cx="465480" cy="276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13D2FAD-E12D-AA64-CA45-195C2CA4DF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10823" y="5505764"/>
                <a:ext cx="486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607090B-A4DC-4167-2C65-37B91341FC4A}"/>
                  </a:ext>
                </a:extLst>
              </p14:cNvPr>
              <p14:cNvContentPartPr/>
              <p14:nvPr/>
            </p14:nvContentPartPr>
            <p14:xfrm>
              <a:off x="6378583" y="4529084"/>
              <a:ext cx="189000" cy="8305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607090B-A4DC-4167-2C65-37B91341FC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68143" y="4518639"/>
                <a:ext cx="210240" cy="85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7B3860B-8FFF-7B6B-49F3-5B18B0CE7A50}"/>
                  </a:ext>
                </a:extLst>
              </p14:cNvPr>
              <p14:cNvContentPartPr/>
              <p14:nvPr/>
            </p14:nvContentPartPr>
            <p14:xfrm>
              <a:off x="1588063" y="5042084"/>
              <a:ext cx="220320" cy="329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7B3860B-8FFF-7B6B-49F3-5B18B0CE7A5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77263" y="5031284"/>
                <a:ext cx="2415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BAB62F3-7328-D57B-DD7E-18C5B104D67C}"/>
                  </a:ext>
                </a:extLst>
              </p14:cNvPr>
              <p14:cNvContentPartPr/>
              <p14:nvPr/>
            </p14:nvContentPartPr>
            <p14:xfrm>
              <a:off x="1927543" y="5032004"/>
              <a:ext cx="151200" cy="3456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BAB62F3-7328-D57B-DD7E-18C5B104D67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12063" y="5016884"/>
                <a:ext cx="1818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964D70E-0264-CA1F-C6EC-9E92BD0D4EA6}"/>
                  </a:ext>
                </a:extLst>
              </p14:cNvPr>
              <p14:cNvContentPartPr/>
              <p14:nvPr/>
            </p14:nvContentPartPr>
            <p14:xfrm>
              <a:off x="2181703" y="5138924"/>
              <a:ext cx="274320" cy="946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964D70E-0264-CA1F-C6EC-9E92BD0D4EA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71263" y="5128484"/>
                <a:ext cx="295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31BF787-8DA2-1D00-AD32-AD1F4FCF3E40}"/>
                  </a:ext>
                </a:extLst>
              </p14:cNvPr>
              <p14:cNvContentPartPr/>
              <p14:nvPr/>
            </p14:nvContentPartPr>
            <p14:xfrm>
              <a:off x="3052903" y="5007164"/>
              <a:ext cx="415440" cy="276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31BF787-8DA2-1D00-AD32-AD1F4FCF3E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42103" y="4996364"/>
                <a:ext cx="4366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B607A09-E124-A06D-274F-FD4FCAAE1D7A}"/>
                  </a:ext>
                </a:extLst>
              </p14:cNvPr>
              <p14:cNvContentPartPr/>
              <p14:nvPr/>
            </p14:nvContentPartPr>
            <p14:xfrm>
              <a:off x="2612623" y="5065124"/>
              <a:ext cx="170280" cy="1742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B607A09-E124-A06D-274F-FD4FCAAE1D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2183" y="5054324"/>
                <a:ext cx="191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04E8BF3-3E23-C8A4-7398-666FC0ABC83A}"/>
                  </a:ext>
                </a:extLst>
              </p14:cNvPr>
              <p14:cNvContentPartPr/>
              <p14:nvPr/>
            </p14:nvContentPartPr>
            <p14:xfrm>
              <a:off x="2769943" y="5083124"/>
              <a:ext cx="19080" cy="24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04E8BF3-3E23-C8A4-7398-666FC0ABC8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59143" y="5072684"/>
                <a:ext cx="40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64AA842-4BF9-A9DF-C1E4-F620EEFEDEF2}"/>
                  </a:ext>
                </a:extLst>
              </p14:cNvPr>
              <p14:cNvContentPartPr/>
              <p14:nvPr/>
            </p14:nvContentPartPr>
            <p14:xfrm>
              <a:off x="4065223" y="4975484"/>
              <a:ext cx="308160" cy="3204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64AA842-4BF9-A9DF-C1E4-F620EEFEDEF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54436" y="4965044"/>
                <a:ext cx="329375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A7E7F1E-1C77-69C5-ACF2-9386DD47815A}"/>
                  </a:ext>
                </a:extLst>
              </p14:cNvPr>
              <p14:cNvContentPartPr/>
              <p14:nvPr/>
            </p14:nvContentPartPr>
            <p14:xfrm>
              <a:off x="4429903" y="4900244"/>
              <a:ext cx="314640" cy="402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A7E7F1E-1C77-69C5-ACF2-9386DD4781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19103" y="4889444"/>
                <a:ext cx="3358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59EE067-7752-FDBF-BC9D-BE8D0C8EF839}"/>
                  </a:ext>
                </a:extLst>
              </p14:cNvPr>
              <p14:cNvContentPartPr/>
              <p14:nvPr/>
            </p14:nvContentPartPr>
            <p14:xfrm>
              <a:off x="3254143" y="4970804"/>
              <a:ext cx="189000" cy="332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59EE067-7752-FDBF-BC9D-BE8D0C8EF83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43343" y="4960004"/>
                <a:ext cx="210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DE40D90-378B-A472-895F-798A31E14F82}"/>
                  </a:ext>
                </a:extLst>
              </p14:cNvPr>
              <p14:cNvContentPartPr/>
              <p14:nvPr/>
            </p14:nvContentPartPr>
            <p14:xfrm>
              <a:off x="4794223" y="4938404"/>
              <a:ext cx="207720" cy="345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DE40D90-378B-A472-895F-798A31E14F8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83783" y="4927964"/>
                <a:ext cx="2289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FC6241D-4287-B575-A62A-D0D94AFF5153}"/>
                  </a:ext>
                </a:extLst>
              </p14:cNvPr>
              <p14:cNvContentPartPr/>
              <p14:nvPr/>
            </p14:nvContentPartPr>
            <p14:xfrm>
              <a:off x="3697663" y="5063684"/>
              <a:ext cx="222480" cy="1386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FC6241D-4287-B575-A62A-D0D94AFF515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86863" y="5052884"/>
                <a:ext cx="243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6CE5057-0FBB-DA56-3F79-0AC328ADA5CD}"/>
                  </a:ext>
                </a:extLst>
              </p14:cNvPr>
              <p14:cNvContentPartPr/>
              <p14:nvPr/>
            </p14:nvContentPartPr>
            <p14:xfrm>
              <a:off x="4347823" y="5391284"/>
              <a:ext cx="151560" cy="2757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6CE5057-0FBB-DA56-3F79-0AC328ADA5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37358" y="5380484"/>
                <a:ext cx="17285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0C72AE1-786F-436B-2822-9CBDFB855106}"/>
                  </a:ext>
                </a:extLst>
              </p14:cNvPr>
              <p14:cNvContentPartPr/>
              <p14:nvPr/>
            </p14:nvContentPartPr>
            <p14:xfrm>
              <a:off x="4247383" y="5701964"/>
              <a:ext cx="170280" cy="1882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0C72AE1-786F-436B-2822-9CBDFB85510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36943" y="5691524"/>
                <a:ext cx="191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4715EC0-7DE5-A470-7A83-F613EF439EF6}"/>
                  </a:ext>
                </a:extLst>
              </p14:cNvPr>
              <p14:cNvContentPartPr/>
              <p14:nvPr/>
            </p14:nvContentPartPr>
            <p14:xfrm>
              <a:off x="2977303" y="4925804"/>
              <a:ext cx="113400" cy="4021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4715EC0-7DE5-A470-7A83-F613EF439EF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66863" y="4915364"/>
                <a:ext cx="1346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D384B0D-70EB-0507-EC6F-BEBE5DB60368}"/>
                  </a:ext>
                </a:extLst>
              </p14:cNvPr>
              <p14:cNvContentPartPr/>
              <p14:nvPr/>
            </p14:nvContentPartPr>
            <p14:xfrm>
              <a:off x="3423703" y="4951004"/>
              <a:ext cx="170280" cy="439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D384B0D-70EB-0507-EC6F-BEBE5DB6036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13263" y="4940564"/>
                <a:ext cx="1915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1523858-8266-77C1-1522-674152A5DBA3}"/>
                  </a:ext>
                </a:extLst>
              </p14:cNvPr>
              <p14:cNvContentPartPr/>
              <p14:nvPr/>
            </p14:nvContentPartPr>
            <p14:xfrm>
              <a:off x="4423423" y="5630684"/>
              <a:ext cx="729720" cy="388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1523858-8266-77C1-1522-674152A5DBA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12983" y="5620244"/>
                <a:ext cx="7509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A541B5E-97B2-0047-0E0C-403B46FBDD7C}"/>
                  </a:ext>
                </a:extLst>
              </p14:cNvPr>
              <p14:cNvContentPartPr/>
              <p14:nvPr/>
            </p14:nvContentPartPr>
            <p14:xfrm>
              <a:off x="5240623" y="5667764"/>
              <a:ext cx="176760" cy="175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A541B5E-97B2-0047-0E0C-403B46FBDD7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30162" y="5657324"/>
                <a:ext cx="198043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95B3DBD-E3AB-F25F-F8D5-4C9B4DB54594}"/>
                  </a:ext>
                </a:extLst>
              </p14:cNvPr>
              <p14:cNvContentPartPr/>
              <p14:nvPr/>
            </p14:nvContentPartPr>
            <p14:xfrm>
              <a:off x="5538343" y="5611244"/>
              <a:ext cx="218160" cy="1882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95B3DBD-E3AB-F25F-F8D5-4C9B4DB545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27903" y="5600804"/>
                <a:ext cx="239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221D0CB-0879-7D32-7600-CEDC9F0FF515}"/>
                  </a:ext>
                </a:extLst>
              </p14:cNvPr>
              <p14:cNvContentPartPr/>
              <p14:nvPr/>
            </p14:nvContentPartPr>
            <p14:xfrm>
              <a:off x="5850463" y="5542124"/>
              <a:ext cx="207720" cy="379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221D0CB-0879-7D32-7600-CEDC9F0FF51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5343" y="5527004"/>
                <a:ext cx="2383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2BE708E-1641-81F7-94FC-DE56ED706998}"/>
                  </a:ext>
                </a:extLst>
              </p14:cNvPr>
              <p14:cNvContentPartPr/>
              <p14:nvPr/>
            </p14:nvContentPartPr>
            <p14:xfrm>
              <a:off x="8151583" y="1213124"/>
              <a:ext cx="295920" cy="4172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2BE708E-1641-81F7-94FC-DE56ED70699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40783" y="1202333"/>
                <a:ext cx="317160" cy="438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CD8087B-4B9D-E2F1-A3AA-1C3ACDA27457}"/>
                  </a:ext>
                </a:extLst>
              </p14:cNvPr>
              <p14:cNvContentPartPr/>
              <p14:nvPr/>
            </p14:nvContentPartPr>
            <p14:xfrm>
              <a:off x="8327623" y="1542884"/>
              <a:ext cx="12960" cy="342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CD8087B-4B9D-E2F1-A3AA-1C3ACDA274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16823" y="1532084"/>
                <a:ext cx="34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63EA203-3A05-1EA8-BDBE-5D815484E5E4}"/>
                  </a:ext>
                </a:extLst>
              </p14:cNvPr>
              <p14:cNvContentPartPr/>
              <p14:nvPr/>
            </p14:nvContentPartPr>
            <p14:xfrm>
              <a:off x="8352823" y="1687244"/>
              <a:ext cx="129600" cy="882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63EA203-3A05-1EA8-BDBE-5D815484E5E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42023" y="1676444"/>
                <a:ext cx="150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C2B97DD-6272-B002-A887-9C99F3610A38}"/>
                  </a:ext>
                </a:extLst>
              </p14:cNvPr>
              <p14:cNvContentPartPr/>
              <p14:nvPr/>
            </p14:nvContentPartPr>
            <p14:xfrm>
              <a:off x="8359303" y="1781564"/>
              <a:ext cx="100800" cy="19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C2B97DD-6272-B002-A887-9C99F3610A3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48541" y="1770764"/>
                <a:ext cx="121964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1812003-DB26-57F6-E3EB-EEC871B6CB31}"/>
                  </a:ext>
                </a:extLst>
              </p14:cNvPr>
              <p14:cNvContentPartPr/>
              <p14:nvPr/>
            </p14:nvContentPartPr>
            <p14:xfrm>
              <a:off x="8528863" y="1348484"/>
              <a:ext cx="365040" cy="4338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1812003-DB26-57F6-E3EB-EEC871B6CB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18423" y="1338035"/>
                <a:ext cx="386280" cy="45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1D21B8D4-3297-316C-C859-312F40C1D121}"/>
                  </a:ext>
                </a:extLst>
              </p14:cNvPr>
              <p14:cNvContentPartPr/>
              <p14:nvPr/>
            </p14:nvContentPartPr>
            <p14:xfrm>
              <a:off x="8579263" y="1559444"/>
              <a:ext cx="214200" cy="212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1D21B8D4-3297-316C-C859-312F40C1D12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68463" y="1549004"/>
                <a:ext cx="2354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CB8A2E2-A8B1-BD33-2EDF-8E76ACB4D87C}"/>
                  </a:ext>
                </a:extLst>
              </p14:cNvPr>
              <p14:cNvContentPartPr/>
              <p14:nvPr/>
            </p14:nvContentPartPr>
            <p14:xfrm>
              <a:off x="8297023" y="1882364"/>
              <a:ext cx="150480" cy="1044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CB8A2E2-A8B1-BD33-2EDF-8E76ACB4D87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86223" y="1871564"/>
                <a:ext cx="1717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782C085-471C-7CFC-CDAE-CB208E269B5C}"/>
                  </a:ext>
                </a:extLst>
              </p14:cNvPr>
              <p14:cNvContentPartPr/>
              <p14:nvPr/>
            </p14:nvContentPartPr>
            <p14:xfrm>
              <a:off x="8044663" y="754124"/>
              <a:ext cx="786600" cy="345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782C085-471C-7CFC-CDAE-CB208E269B5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34218" y="743335"/>
                <a:ext cx="807850" cy="36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75F28A4-D159-1FFC-75C2-76D7051C5B78}"/>
                  </a:ext>
                </a:extLst>
              </p14:cNvPr>
              <p14:cNvContentPartPr/>
              <p14:nvPr/>
            </p14:nvContentPartPr>
            <p14:xfrm>
              <a:off x="9120703" y="920444"/>
              <a:ext cx="647280" cy="201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75F28A4-D159-1FFC-75C2-76D7051C5B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09903" y="909663"/>
                <a:ext cx="668520" cy="22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468D9B7-B196-1709-185F-605AB91D4CBD}"/>
                  </a:ext>
                </a:extLst>
              </p14:cNvPr>
              <p14:cNvContentPartPr/>
              <p14:nvPr/>
            </p14:nvContentPartPr>
            <p14:xfrm>
              <a:off x="9434263" y="1542884"/>
              <a:ext cx="610200" cy="5540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468D9B7-B196-1709-185F-605AB91D4C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19143" y="1527414"/>
                <a:ext cx="640800" cy="58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CE5BBBB8-6463-F51C-4586-A896B2597D38}"/>
                  </a:ext>
                </a:extLst>
              </p14:cNvPr>
              <p14:cNvContentPartPr/>
              <p14:nvPr/>
            </p14:nvContentPartPr>
            <p14:xfrm>
              <a:off x="10176223" y="1628204"/>
              <a:ext cx="1282680" cy="4806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CE5BBBB8-6463-F51C-4586-A896B2597D3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60747" y="1612736"/>
                <a:ext cx="1312912" cy="511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F9C3451-5218-5C39-7A41-490BC86BFF2B}"/>
                  </a:ext>
                </a:extLst>
              </p14:cNvPr>
              <p14:cNvContentPartPr/>
              <p14:nvPr/>
            </p14:nvContentPartPr>
            <p14:xfrm>
              <a:off x="9692023" y="2508404"/>
              <a:ext cx="534960" cy="5749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F9C3451-5218-5C39-7A41-490BC86BFF2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81576" y="2497611"/>
                <a:ext cx="556214" cy="596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4770375-7B47-4069-88E0-54B599AFB179}"/>
                  </a:ext>
                </a:extLst>
              </p14:cNvPr>
              <p14:cNvContentPartPr/>
              <p14:nvPr/>
            </p14:nvContentPartPr>
            <p14:xfrm>
              <a:off x="9089743" y="2511644"/>
              <a:ext cx="319680" cy="3585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4770375-7B47-4069-88E0-54B599AFB17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79303" y="2501204"/>
                <a:ext cx="3409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4857611-59B6-F249-06A3-115DC4B8EA67}"/>
                  </a:ext>
                </a:extLst>
              </p14:cNvPr>
              <p14:cNvContentPartPr/>
              <p14:nvPr/>
            </p14:nvContentPartPr>
            <p14:xfrm>
              <a:off x="8180383" y="2388884"/>
              <a:ext cx="625680" cy="527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4857611-59B6-F249-06A3-115DC4B8EA6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69583" y="2378084"/>
                <a:ext cx="6469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7784022C-78F1-0D3A-CA8C-CB25CAE2AF4C}"/>
                  </a:ext>
                </a:extLst>
              </p14:cNvPr>
              <p14:cNvContentPartPr/>
              <p14:nvPr/>
            </p14:nvContentPartPr>
            <p14:xfrm>
              <a:off x="10472503" y="2562044"/>
              <a:ext cx="779040" cy="3704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7784022C-78F1-0D3A-CA8C-CB25CAE2AF4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61708" y="2551244"/>
                <a:ext cx="80027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A66754B-2D95-AF61-F268-C11B9D8D0DA7}"/>
                  </a:ext>
                </a:extLst>
              </p14:cNvPr>
              <p14:cNvContentPartPr/>
              <p14:nvPr/>
            </p14:nvContentPartPr>
            <p14:xfrm>
              <a:off x="11395903" y="2527124"/>
              <a:ext cx="553680" cy="4118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A66754B-2D95-AF61-F268-C11B9D8D0DA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385103" y="2516324"/>
                <a:ext cx="574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D5C6582-17ED-3481-7168-19CD28740765}"/>
                  </a:ext>
                </a:extLst>
              </p14:cNvPr>
              <p14:cNvContentPartPr/>
              <p14:nvPr/>
            </p14:nvContentPartPr>
            <p14:xfrm>
              <a:off x="10538023" y="3592364"/>
              <a:ext cx="864720" cy="5788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D5C6582-17ED-3481-7168-19CD2874076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27579" y="3581924"/>
                <a:ext cx="885969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335CAD6-984B-1DF7-5D7E-C75DC99CF0A9}"/>
                  </a:ext>
                </a:extLst>
              </p14:cNvPr>
              <p14:cNvContentPartPr/>
              <p14:nvPr/>
            </p14:nvContentPartPr>
            <p14:xfrm>
              <a:off x="8962663" y="3778124"/>
              <a:ext cx="811440" cy="6577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335CAD6-984B-1DF7-5D7E-C75DC99CF0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2223" y="3767684"/>
                <a:ext cx="8326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E4D244BD-B369-7EB0-40FA-C68AC1AF5EAA}"/>
                  </a:ext>
                </a:extLst>
              </p14:cNvPr>
              <p14:cNvContentPartPr/>
              <p14:nvPr/>
            </p14:nvContentPartPr>
            <p14:xfrm>
              <a:off x="10050583" y="3782444"/>
              <a:ext cx="232920" cy="288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E4D244BD-B369-7EB0-40FA-C68AC1AF5EA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039783" y="3771644"/>
                <a:ext cx="254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C309D3C-909A-1300-344E-4F2B722A3ACC}"/>
                  </a:ext>
                </a:extLst>
              </p14:cNvPr>
              <p14:cNvContentPartPr/>
              <p14:nvPr/>
            </p14:nvContentPartPr>
            <p14:xfrm>
              <a:off x="8114863" y="3628724"/>
              <a:ext cx="596880" cy="4370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C309D3C-909A-1300-344E-4F2B722A3A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04063" y="3618284"/>
                <a:ext cx="61812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4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DDFC24-6101-E9D7-816E-86AA01C7CFA5}"/>
                  </a:ext>
                </a:extLst>
              </p14:cNvPr>
              <p14:cNvContentPartPr/>
              <p14:nvPr/>
            </p14:nvContentPartPr>
            <p14:xfrm>
              <a:off x="453343" y="524444"/>
              <a:ext cx="367920" cy="352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DDFC24-6101-E9D7-816E-86AA01C7C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903" y="513644"/>
                <a:ext cx="3891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8A432C0-90F0-F197-4775-78BC5683C329}"/>
                  </a:ext>
                </a:extLst>
              </p14:cNvPr>
              <p14:cNvContentPartPr/>
              <p14:nvPr/>
            </p14:nvContentPartPr>
            <p14:xfrm>
              <a:off x="2153623" y="517964"/>
              <a:ext cx="591480" cy="377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8A432C0-90F0-F197-4775-78BC5683C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183" y="507524"/>
                <a:ext cx="6127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C517BC-944C-2AA1-82E1-C35376B93763}"/>
                  </a:ext>
                </a:extLst>
              </p14:cNvPr>
              <p14:cNvContentPartPr/>
              <p14:nvPr/>
            </p14:nvContentPartPr>
            <p14:xfrm>
              <a:off x="1048063" y="524444"/>
              <a:ext cx="621720" cy="352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C517BC-944C-2AA1-82E1-C35376B937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7269" y="513644"/>
                <a:ext cx="642948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8C3842-F381-88D1-370A-F8D85C900287}"/>
                  </a:ext>
                </a:extLst>
              </p14:cNvPr>
              <p14:cNvContentPartPr/>
              <p14:nvPr/>
            </p14:nvContentPartPr>
            <p14:xfrm>
              <a:off x="3229663" y="462164"/>
              <a:ext cx="1205280" cy="614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8C3842-F381-88D1-370A-F8D85C9002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8863" y="451364"/>
                <a:ext cx="122652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F1966E-D1A5-FCBA-AF3C-C3E61760ABAB}"/>
                  </a:ext>
                </a:extLst>
              </p14:cNvPr>
              <p14:cNvContentPartPr/>
              <p14:nvPr/>
            </p14:nvContentPartPr>
            <p14:xfrm>
              <a:off x="4716103" y="706604"/>
              <a:ext cx="53280" cy="56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F1966E-D1A5-FCBA-AF3C-C3E61760AB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5303" y="695804"/>
                <a:ext cx="74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6D21E1-C302-799E-03E7-1E33CB3ECE8A}"/>
                  </a:ext>
                </a:extLst>
              </p14:cNvPr>
              <p14:cNvContentPartPr/>
              <p14:nvPr/>
            </p14:nvContentPartPr>
            <p14:xfrm>
              <a:off x="4751023" y="826124"/>
              <a:ext cx="81360" cy="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6D21E1-C302-799E-03E7-1E33CB3ECE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223" y="815892"/>
                <a:ext cx="102600" cy="26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855176-3495-0AFA-9E9D-6333F2120CD1}"/>
                  </a:ext>
                </a:extLst>
              </p14:cNvPr>
              <p14:cNvContentPartPr/>
              <p14:nvPr/>
            </p14:nvContentPartPr>
            <p14:xfrm>
              <a:off x="5325943" y="668804"/>
              <a:ext cx="204480" cy="3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855176-3495-0AFA-9E9D-6333F2120C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15124" y="658004"/>
                <a:ext cx="225757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5BDB13-EE52-BE6B-891F-CA9558209074}"/>
                  </a:ext>
                </a:extLst>
              </p14:cNvPr>
              <p14:cNvContentPartPr/>
              <p14:nvPr/>
            </p14:nvContentPartPr>
            <p14:xfrm>
              <a:off x="5397943" y="515084"/>
              <a:ext cx="151200" cy="36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5BDB13-EE52-BE6B-891F-CA95582090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7143" y="504284"/>
                <a:ext cx="1724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4A1BC3-69B6-A7D1-37F5-8A6269E68F1B}"/>
                  </a:ext>
                </a:extLst>
              </p14:cNvPr>
              <p14:cNvContentPartPr/>
              <p14:nvPr/>
            </p14:nvContentPartPr>
            <p14:xfrm>
              <a:off x="5561383" y="688604"/>
              <a:ext cx="38160" cy="15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4A1BC3-69B6-A7D1-37F5-8A6269E68F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0480" y="677804"/>
                <a:ext cx="59602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005DA0-9274-845C-9419-1D64B08EAB15}"/>
                  </a:ext>
                </a:extLst>
              </p14:cNvPr>
              <p14:cNvContentPartPr/>
              <p14:nvPr/>
            </p14:nvContentPartPr>
            <p14:xfrm>
              <a:off x="5583703" y="512564"/>
              <a:ext cx="437040" cy="34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005DA0-9274-845C-9419-1D64B08EAB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2894" y="501764"/>
                <a:ext cx="458298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140C93-422E-2565-4C5F-FF69D5E50843}"/>
                  </a:ext>
                </a:extLst>
              </p14:cNvPr>
              <p14:cNvContentPartPr/>
              <p14:nvPr/>
            </p14:nvContentPartPr>
            <p14:xfrm>
              <a:off x="6548503" y="599684"/>
              <a:ext cx="302040" cy="339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140C93-422E-2565-4C5F-FF69D5E508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7716" y="588884"/>
                <a:ext cx="323255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9C7EBC-BC14-F910-9E7B-3643530481F7}"/>
                  </a:ext>
                </a:extLst>
              </p14:cNvPr>
              <p14:cNvContentPartPr/>
              <p14:nvPr/>
            </p14:nvContentPartPr>
            <p14:xfrm>
              <a:off x="6831463" y="385844"/>
              <a:ext cx="214200" cy="82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9C7EBC-BC14-F910-9E7B-3643530481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0663" y="375044"/>
                <a:ext cx="2354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19A993-BAB2-4893-9A96-2ABE6F66AEC1}"/>
                  </a:ext>
                </a:extLst>
              </p14:cNvPr>
              <p14:cNvContentPartPr/>
              <p14:nvPr/>
            </p14:nvContentPartPr>
            <p14:xfrm>
              <a:off x="6862783" y="373244"/>
              <a:ext cx="973800" cy="376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19A993-BAB2-4893-9A96-2ABE6F66AE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52339" y="362804"/>
                <a:ext cx="995048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E21C83-3CBC-616F-4263-E1D25EC3F779}"/>
                  </a:ext>
                </a:extLst>
              </p14:cNvPr>
              <p14:cNvContentPartPr/>
              <p14:nvPr/>
            </p14:nvContentPartPr>
            <p14:xfrm>
              <a:off x="2109703" y="1316444"/>
              <a:ext cx="672840" cy="48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E21C83-3CBC-616F-4263-E1D25EC3F7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99269" y="1306004"/>
                <a:ext cx="694069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1072D61-873C-760F-5CA5-561A09859812}"/>
                  </a:ext>
                </a:extLst>
              </p14:cNvPr>
              <p14:cNvContentPartPr/>
              <p14:nvPr/>
            </p14:nvContentPartPr>
            <p14:xfrm>
              <a:off x="5114983" y="1410764"/>
              <a:ext cx="585000" cy="301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1072D61-873C-760F-5CA5-561A098598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04543" y="1400324"/>
                <a:ext cx="606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AA9F2F-6701-73F8-A427-E95E8C1F2F54}"/>
                  </a:ext>
                </a:extLst>
              </p14:cNvPr>
              <p14:cNvContentPartPr/>
              <p14:nvPr/>
            </p14:nvContentPartPr>
            <p14:xfrm>
              <a:off x="4603063" y="1574204"/>
              <a:ext cx="72000" cy="13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AA9F2F-6701-73F8-A427-E95E8C1F2F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2317" y="1563764"/>
                <a:ext cx="93134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2ABEC0-8ABA-651E-582D-9145CFFDA477}"/>
                  </a:ext>
                </a:extLst>
              </p14:cNvPr>
              <p14:cNvContentPartPr/>
              <p14:nvPr/>
            </p14:nvContentPartPr>
            <p14:xfrm>
              <a:off x="3128143" y="1410764"/>
              <a:ext cx="1068840" cy="389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2ABEC0-8ABA-651E-582D-9145CFFDA4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7699" y="1400334"/>
                <a:ext cx="1090087" cy="41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BA003B-7719-5580-53E4-230624E442E2}"/>
                  </a:ext>
                </a:extLst>
              </p14:cNvPr>
              <p14:cNvContentPartPr/>
              <p14:nvPr/>
            </p14:nvContentPartPr>
            <p14:xfrm>
              <a:off x="6366343" y="1392044"/>
              <a:ext cx="402120" cy="547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BA003B-7719-5580-53E4-230624E44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55543" y="1381244"/>
                <a:ext cx="4233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0D9A9CD-6F0D-3E17-863B-CFBB907F210C}"/>
                  </a:ext>
                </a:extLst>
              </p14:cNvPr>
              <p14:cNvContentPartPr/>
              <p14:nvPr/>
            </p14:nvContentPartPr>
            <p14:xfrm>
              <a:off x="6824983" y="1442084"/>
              <a:ext cx="270720" cy="28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0D9A9CD-6F0D-3E17-863B-CFBB907F21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14543" y="1431631"/>
                <a:ext cx="291960" cy="310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0D6EE6A-0F54-6D79-8731-0742D689D625}"/>
                  </a:ext>
                </a:extLst>
              </p14:cNvPr>
              <p14:cNvContentPartPr/>
              <p14:nvPr/>
            </p14:nvContentPartPr>
            <p14:xfrm>
              <a:off x="7290463" y="1241204"/>
              <a:ext cx="761040" cy="471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0D6EE6A-0F54-6D79-8731-0742D689D6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9663" y="1230404"/>
                <a:ext cx="78228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7E36B1A-CAE9-8E1A-370E-9FC1AEF009CF}"/>
                  </a:ext>
                </a:extLst>
              </p14:cNvPr>
              <p14:cNvContentPartPr/>
              <p14:nvPr/>
            </p14:nvContentPartPr>
            <p14:xfrm>
              <a:off x="960583" y="2089724"/>
              <a:ext cx="256680" cy="428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7E36B1A-CAE9-8E1A-370E-9FC1AEF009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0143" y="2079284"/>
                <a:ext cx="277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024FBD1-CFAB-6533-50CA-8CD18E2A98FA}"/>
                  </a:ext>
                </a:extLst>
              </p14:cNvPr>
              <p14:cNvContentPartPr/>
              <p14:nvPr/>
            </p14:nvContentPartPr>
            <p14:xfrm>
              <a:off x="1147783" y="2397884"/>
              <a:ext cx="182520" cy="113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024FBD1-CFAB-6533-50CA-8CD18E2A98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37343" y="2387084"/>
                <a:ext cx="203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269251F-9FE8-7245-6862-2B12873FDC88}"/>
                  </a:ext>
                </a:extLst>
              </p14:cNvPr>
              <p14:cNvContentPartPr/>
              <p14:nvPr/>
            </p14:nvContentPartPr>
            <p14:xfrm>
              <a:off x="1342903" y="2366564"/>
              <a:ext cx="258120" cy="145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269251F-9FE8-7245-6862-2B12873FDC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32103" y="2355764"/>
                <a:ext cx="279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7FA323-00B4-DCB3-3C6D-2E76AA899DFD}"/>
                  </a:ext>
                </a:extLst>
              </p14:cNvPr>
              <p14:cNvContentPartPr/>
              <p14:nvPr/>
            </p14:nvContentPartPr>
            <p14:xfrm>
              <a:off x="1833223" y="2341364"/>
              <a:ext cx="252000" cy="176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7FA323-00B4-DCB3-3C6D-2E76AA899D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2423" y="2330564"/>
                <a:ext cx="273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5097C5C-8ACF-97DA-3F83-D2AFB525071D}"/>
                  </a:ext>
                </a:extLst>
              </p14:cNvPr>
              <p14:cNvContentPartPr/>
              <p14:nvPr/>
            </p14:nvContentPartPr>
            <p14:xfrm>
              <a:off x="2097103" y="2260364"/>
              <a:ext cx="415440" cy="238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5097C5C-8ACF-97DA-3F83-D2AFB52507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86663" y="2249564"/>
                <a:ext cx="436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0107E2-C851-6947-E2E2-97E42197F711}"/>
                  </a:ext>
                </a:extLst>
              </p14:cNvPr>
              <p14:cNvContentPartPr/>
              <p14:nvPr/>
            </p14:nvContentPartPr>
            <p14:xfrm>
              <a:off x="2543503" y="2347484"/>
              <a:ext cx="145080" cy="50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0107E2-C851-6947-E2E2-97E42197F7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33063" y="2337044"/>
                <a:ext cx="166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8E7038C-E882-9ACF-C68E-E65FD131CF63}"/>
                  </a:ext>
                </a:extLst>
              </p14:cNvPr>
              <p14:cNvContentPartPr/>
              <p14:nvPr/>
            </p14:nvContentPartPr>
            <p14:xfrm>
              <a:off x="2612623" y="2224724"/>
              <a:ext cx="226800" cy="572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8E7038C-E882-9ACF-C68E-E65FD131CF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02183" y="2213924"/>
                <a:ext cx="2480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5848C9-F1CF-A3FE-38F5-DDB03038A2E9}"/>
                  </a:ext>
                </a:extLst>
              </p14:cNvPr>
              <p14:cNvContentPartPr/>
              <p14:nvPr/>
            </p14:nvContentPartPr>
            <p14:xfrm>
              <a:off x="3292303" y="2334884"/>
              <a:ext cx="288720" cy="138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5848C9-F1CF-A3FE-38F5-DDB03038A2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1863" y="2324444"/>
                <a:ext cx="309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57E7FF-7319-21CD-C9FA-232E89B5F31B}"/>
                  </a:ext>
                </a:extLst>
              </p14:cNvPr>
              <p14:cNvContentPartPr/>
              <p14:nvPr/>
            </p14:nvContentPartPr>
            <p14:xfrm>
              <a:off x="3492823" y="2240564"/>
              <a:ext cx="145080" cy="126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57E7FF-7319-21CD-C9FA-232E89B5F3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82383" y="2230124"/>
                <a:ext cx="1663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923345B-57F4-2528-0055-2377C8DDC529}"/>
                  </a:ext>
                </a:extLst>
              </p14:cNvPr>
              <p14:cNvContentPartPr/>
              <p14:nvPr/>
            </p14:nvContentPartPr>
            <p14:xfrm>
              <a:off x="3602623" y="2372684"/>
              <a:ext cx="123480" cy="31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923345B-57F4-2528-0055-2377C8DDC5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2183" y="2362244"/>
                <a:ext cx="144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0668B40-559F-EA43-77D3-4BE3607DB5BB}"/>
                  </a:ext>
                </a:extLst>
              </p14:cNvPr>
              <p14:cNvContentPartPr/>
              <p14:nvPr/>
            </p14:nvContentPartPr>
            <p14:xfrm>
              <a:off x="3624943" y="2190524"/>
              <a:ext cx="75960" cy="352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0668B40-559F-EA43-77D3-4BE3607DB5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14503" y="2179724"/>
                <a:ext cx="972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B864FB8-2BC6-546F-0F18-586243406603}"/>
                  </a:ext>
                </a:extLst>
              </p14:cNvPr>
              <p14:cNvContentPartPr/>
              <p14:nvPr/>
            </p14:nvContentPartPr>
            <p14:xfrm>
              <a:off x="3725743" y="2235164"/>
              <a:ext cx="151200" cy="228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B864FB8-2BC6-546F-0F18-5862434066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14943" y="2224364"/>
                <a:ext cx="172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586DCE-5823-1E86-B7A6-E9404B2C9BC3}"/>
                  </a:ext>
                </a:extLst>
              </p14:cNvPr>
              <p14:cNvContentPartPr/>
              <p14:nvPr/>
            </p14:nvContentPartPr>
            <p14:xfrm>
              <a:off x="4204903" y="2334884"/>
              <a:ext cx="149760" cy="217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586DCE-5823-1E86-B7A6-E9404B2C9B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94103" y="2324444"/>
                <a:ext cx="1710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C8230C-423E-8004-9A2F-CD5BFE2629AF}"/>
                  </a:ext>
                </a:extLst>
              </p14:cNvPr>
              <p14:cNvContentPartPr/>
              <p14:nvPr/>
            </p14:nvContentPartPr>
            <p14:xfrm>
              <a:off x="4322983" y="2372684"/>
              <a:ext cx="396360" cy="165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C8230C-423E-8004-9A2F-CD5BFE2629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12183" y="2362244"/>
                <a:ext cx="417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5D08FD7-AC20-42C8-A1E6-9FE7B0FDF0D9}"/>
                  </a:ext>
                </a:extLst>
              </p14:cNvPr>
              <p14:cNvContentPartPr/>
              <p14:nvPr/>
            </p14:nvContentPartPr>
            <p14:xfrm>
              <a:off x="4745623" y="2193764"/>
              <a:ext cx="42840" cy="342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5D08FD7-AC20-42C8-A1E6-9FE7B0FDF0D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34823" y="2183324"/>
                <a:ext cx="64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075CC86-65D2-C0F8-3843-D7B1D1B5E9E5}"/>
                  </a:ext>
                </a:extLst>
              </p14:cNvPr>
              <p14:cNvContentPartPr/>
              <p14:nvPr/>
            </p14:nvContentPartPr>
            <p14:xfrm>
              <a:off x="4838503" y="2175044"/>
              <a:ext cx="170280" cy="367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075CC86-65D2-C0F8-3843-D7B1D1B5E9E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27703" y="2164244"/>
                <a:ext cx="191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A9FE879-717C-1EA7-4697-6A6284A66C7D}"/>
                  </a:ext>
                </a:extLst>
              </p14:cNvPr>
              <p14:cNvContentPartPr/>
              <p14:nvPr/>
            </p14:nvContentPartPr>
            <p14:xfrm>
              <a:off x="5064583" y="2404004"/>
              <a:ext cx="119880" cy="171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A9FE879-717C-1EA7-4697-6A6284A66C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54143" y="2393564"/>
                <a:ext cx="141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3C9B31C-0A04-1EB0-DE35-DB7CDE5AD2C0}"/>
                  </a:ext>
                </a:extLst>
              </p14:cNvPr>
              <p14:cNvContentPartPr/>
              <p14:nvPr/>
            </p14:nvContentPartPr>
            <p14:xfrm>
              <a:off x="5693503" y="2227964"/>
              <a:ext cx="691920" cy="634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3C9B31C-0A04-1EB0-DE35-DB7CDE5AD2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82703" y="2217524"/>
                <a:ext cx="7131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C2BB1E-7338-8EE1-41A1-557BA3C40994}"/>
                  </a:ext>
                </a:extLst>
              </p14:cNvPr>
              <p14:cNvContentPartPr/>
              <p14:nvPr/>
            </p14:nvContentPartPr>
            <p14:xfrm>
              <a:off x="6774943" y="2153444"/>
              <a:ext cx="660240" cy="476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C2BB1E-7338-8EE1-41A1-557BA3C409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4149" y="2142644"/>
                <a:ext cx="681468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291EE8C-4F8B-B972-4026-A481CA3BA2DF}"/>
                  </a:ext>
                </a:extLst>
              </p14:cNvPr>
              <p14:cNvContentPartPr/>
              <p14:nvPr/>
            </p14:nvContentPartPr>
            <p14:xfrm>
              <a:off x="9076063" y="2146244"/>
              <a:ext cx="1476720" cy="528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291EE8C-4F8B-B972-4026-A481CA3BA2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65266" y="2135804"/>
                <a:ext cx="1497955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022E33E-706E-959B-1A2D-97E56927D5E9}"/>
                  </a:ext>
                </a:extLst>
              </p14:cNvPr>
              <p14:cNvContentPartPr/>
              <p14:nvPr/>
            </p14:nvContentPartPr>
            <p14:xfrm>
              <a:off x="7793383" y="2077124"/>
              <a:ext cx="974880" cy="519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022E33E-706E-959B-1A2D-97E56927D5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82583" y="2066684"/>
                <a:ext cx="9961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0FBE444-B679-5E22-2B36-EB3CDBCF5BCF}"/>
                  </a:ext>
                </a:extLst>
              </p14:cNvPr>
              <p14:cNvContentPartPr/>
              <p14:nvPr/>
            </p14:nvContentPartPr>
            <p14:xfrm>
              <a:off x="2210503" y="3306524"/>
              <a:ext cx="937080" cy="506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0FBE444-B679-5E22-2B36-EB3CDBCF5BC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99703" y="3296084"/>
                <a:ext cx="9583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887DEC-59B8-D6B4-2A4C-8B5D62F5F347}"/>
                  </a:ext>
                </a:extLst>
              </p14:cNvPr>
              <p14:cNvContentPartPr/>
              <p14:nvPr/>
            </p14:nvContentPartPr>
            <p14:xfrm>
              <a:off x="890743" y="3328484"/>
              <a:ext cx="1018440" cy="770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887DEC-59B8-D6B4-2A4C-8B5D62F5F3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0299" y="3317684"/>
                <a:ext cx="1039688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2BC1E81-5E53-9DED-B0BF-1539878EAE7D}"/>
                  </a:ext>
                </a:extLst>
              </p14:cNvPr>
              <p14:cNvContentPartPr/>
              <p14:nvPr/>
            </p14:nvContentPartPr>
            <p14:xfrm>
              <a:off x="1097383" y="4340444"/>
              <a:ext cx="150480" cy="405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2BC1E81-5E53-9DED-B0BF-1539878EAE7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6583" y="4329644"/>
                <a:ext cx="171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A2834E8-10B2-EF78-AF68-9D539134B8D8}"/>
                  </a:ext>
                </a:extLst>
              </p14:cNvPr>
              <p14:cNvContentPartPr/>
              <p14:nvPr/>
            </p14:nvContentPartPr>
            <p14:xfrm>
              <a:off x="1318423" y="4428644"/>
              <a:ext cx="584280" cy="339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A2834E8-10B2-EF78-AF68-9D539134B8D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07623" y="4417844"/>
                <a:ext cx="6055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85A66F3-36E2-3119-C4DC-5EBF780FBAB3}"/>
                  </a:ext>
                </a:extLst>
              </p14:cNvPr>
              <p14:cNvContentPartPr/>
              <p14:nvPr/>
            </p14:nvContentPartPr>
            <p14:xfrm>
              <a:off x="2223103" y="4233524"/>
              <a:ext cx="1232640" cy="738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85A66F3-36E2-3119-C4DC-5EBF780FBA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12303" y="4223084"/>
                <a:ext cx="12538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C95407E-44DD-3097-E4E3-BD1966815A97}"/>
                  </a:ext>
                </a:extLst>
              </p14:cNvPr>
              <p14:cNvContentPartPr/>
              <p14:nvPr/>
            </p14:nvContentPartPr>
            <p14:xfrm>
              <a:off x="1028983" y="5220644"/>
              <a:ext cx="483840" cy="364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C95407E-44DD-3097-E4E3-BD1966815A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8183" y="5209844"/>
                <a:ext cx="5050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A27E635-02BD-C19C-5025-BF1ECEBE0425}"/>
                  </a:ext>
                </a:extLst>
              </p14:cNvPr>
              <p14:cNvContentPartPr/>
              <p14:nvPr/>
            </p14:nvContentPartPr>
            <p14:xfrm>
              <a:off x="1550263" y="5218124"/>
              <a:ext cx="534960" cy="543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A27E635-02BD-C19C-5025-BF1ECEBE04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39456" y="5207324"/>
                <a:ext cx="556214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C7D82F6-580E-8263-2CF4-BAAA02A9CCDE}"/>
                  </a:ext>
                </a:extLst>
              </p14:cNvPr>
              <p14:cNvContentPartPr/>
              <p14:nvPr/>
            </p14:nvContentPartPr>
            <p14:xfrm>
              <a:off x="2238223" y="5183204"/>
              <a:ext cx="752040" cy="396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C7D82F6-580E-8263-2CF4-BAAA02A9CCD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27783" y="5172414"/>
                <a:ext cx="773280" cy="41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E766A5A-227C-4131-E6FB-7A720DFF5C7E}"/>
                  </a:ext>
                </a:extLst>
              </p14:cNvPr>
              <p14:cNvContentPartPr/>
              <p14:nvPr/>
            </p14:nvContentPartPr>
            <p14:xfrm>
              <a:off x="2902063" y="5195804"/>
              <a:ext cx="333720" cy="358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E766A5A-227C-4131-E6FB-7A720DFF5C7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91263" y="5185004"/>
                <a:ext cx="3549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E2E2FB9-9909-AC9F-87A8-D51E4E18A5BF}"/>
                  </a:ext>
                </a:extLst>
              </p14:cNvPr>
              <p14:cNvContentPartPr/>
              <p14:nvPr/>
            </p14:nvContentPartPr>
            <p14:xfrm>
              <a:off x="9534703" y="2731244"/>
              <a:ext cx="717120" cy="38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E2E2FB9-9909-AC9F-87A8-D51E4E18A5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24263" y="2720444"/>
                <a:ext cx="738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708D04A-FF57-E637-B612-40ADB6F0CCB5}"/>
                  </a:ext>
                </a:extLst>
              </p14:cNvPr>
              <p14:cNvContentPartPr/>
              <p14:nvPr/>
            </p14:nvContentPartPr>
            <p14:xfrm>
              <a:off x="7727503" y="2668244"/>
              <a:ext cx="1141200" cy="151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708D04A-FF57-E637-B612-40ADB6F0CCB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12383" y="2653124"/>
                <a:ext cx="1171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C9BF34D-BE04-C9B9-8D9E-9D618BC12663}"/>
                  </a:ext>
                </a:extLst>
              </p14:cNvPr>
              <p14:cNvContentPartPr/>
              <p14:nvPr/>
            </p14:nvContentPartPr>
            <p14:xfrm>
              <a:off x="4209583" y="2674364"/>
              <a:ext cx="2238480" cy="100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C9BF34D-BE04-C9B9-8D9E-9D618BC126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94463" y="2659244"/>
                <a:ext cx="22690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B48AE18-72A4-ED01-13BB-2F63C1DB670B}"/>
                  </a:ext>
                </a:extLst>
              </p14:cNvPr>
              <p14:cNvContentPartPr/>
              <p14:nvPr/>
            </p14:nvContentPartPr>
            <p14:xfrm>
              <a:off x="4102663" y="3193484"/>
              <a:ext cx="75960" cy="2819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B48AE18-72A4-ED01-13BB-2F63C1DB670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92223" y="3183044"/>
                <a:ext cx="97200" cy="28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3F35F1E-EBDB-0D4B-77C4-EE13DE12D3C2}"/>
                  </a:ext>
                </a:extLst>
              </p14:cNvPr>
              <p14:cNvContentPartPr/>
              <p14:nvPr/>
            </p14:nvContentPartPr>
            <p14:xfrm>
              <a:off x="4630783" y="3222284"/>
              <a:ext cx="780120" cy="421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3F35F1E-EBDB-0D4B-77C4-EE13DE12D3C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20343" y="3211484"/>
                <a:ext cx="8013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CD43EFF-AF17-9A2F-FBAE-95ED552721D9}"/>
                  </a:ext>
                </a:extLst>
              </p14:cNvPr>
              <p14:cNvContentPartPr/>
              <p14:nvPr/>
            </p14:nvContentPartPr>
            <p14:xfrm>
              <a:off x="5404063" y="3246764"/>
              <a:ext cx="1566000" cy="3481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CD43EFF-AF17-9A2F-FBAE-95ED552721D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93623" y="3235964"/>
                <a:ext cx="1587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6AA51E4-C9EC-E290-C1ED-24E5F8876073}"/>
                  </a:ext>
                </a:extLst>
              </p14:cNvPr>
              <p14:cNvContentPartPr/>
              <p14:nvPr/>
            </p14:nvContentPartPr>
            <p14:xfrm>
              <a:off x="7356703" y="3215804"/>
              <a:ext cx="763920" cy="390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6AA51E4-C9EC-E290-C1ED-24E5F88760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46263" y="3205364"/>
                <a:ext cx="785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FAC9224-0D8E-12B2-86A8-8B57C26BF8AC}"/>
                  </a:ext>
                </a:extLst>
              </p14:cNvPr>
              <p14:cNvContentPartPr/>
              <p14:nvPr/>
            </p14:nvContentPartPr>
            <p14:xfrm>
              <a:off x="8101543" y="3284924"/>
              <a:ext cx="75960" cy="137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FAC9224-0D8E-12B2-86A8-8B57C26BF8A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90743" y="3274124"/>
                <a:ext cx="97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B88D292-3CB0-90A0-3690-E428E3C0F7FD}"/>
                  </a:ext>
                </a:extLst>
              </p14:cNvPr>
              <p14:cNvContentPartPr/>
              <p14:nvPr/>
            </p14:nvContentPartPr>
            <p14:xfrm>
              <a:off x="8120263" y="3428924"/>
              <a:ext cx="125280" cy="189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B88D292-3CB0-90A0-3690-E428E3C0F7F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109463" y="3418103"/>
                <a:ext cx="146520" cy="210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37652DD-91F2-8D13-6C08-CD3020E1F8E5}"/>
                  </a:ext>
                </a:extLst>
              </p14:cNvPr>
              <p14:cNvContentPartPr/>
              <p14:nvPr/>
            </p14:nvContentPartPr>
            <p14:xfrm>
              <a:off x="8547943" y="3423524"/>
              <a:ext cx="107280" cy="184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37652DD-91F2-8D13-6C08-CD3020E1F8E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37143" y="3412724"/>
                <a:ext cx="1285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86FD9E7-8017-32BA-E0D3-CF901FC3A829}"/>
                  </a:ext>
                </a:extLst>
              </p14:cNvPr>
              <p14:cNvContentPartPr/>
              <p14:nvPr/>
            </p14:nvContentPartPr>
            <p14:xfrm>
              <a:off x="8667103" y="3246044"/>
              <a:ext cx="100800" cy="365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86FD9E7-8017-32BA-E0D3-CF901FC3A82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56303" y="3235244"/>
                <a:ext cx="1220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901B15B-2C5F-B84B-B01D-500F7BD0D538}"/>
                  </a:ext>
                </a:extLst>
              </p14:cNvPr>
              <p14:cNvContentPartPr/>
              <p14:nvPr/>
            </p14:nvContentPartPr>
            <p14:xfrm>
              <a:off x="8786623" y="3472844"/>
              <a:ext cx="100800" cy="119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901B15B-2C5F-B84B-B01D-500F7BD0D53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75823" y="3462044"/>
                <a:ext cx="1220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609209A-25CD-F262-D3D9-A7A0A7CD9E6B}"/>
                  </a:ext>
                </a:extLst>
              </p14:cNvPr>
              <p14:cNvContentPartPr/>
              <p14:nvPr/>
            </p14:nvContentPartPr>
            <p14:xfrm>
              <a:off x="9207823" y="3243884"/>
              <a:ext cx="497160" cy="6256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609209A-25CD-F262-D3D9-A7A0A7CD9E6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97383" y="3233084"/>
                <a:ext cx="51840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36268DA-0DD3-D3E7-1149-D27200A1B8D7}"/>
                  </a:ext>
                </a:extLst>
              </p14:cNvPr>
              <p14:cNvContentPartPr/>
              <p14:nvPr/>
            </p14:nvContentPartPr>
            <p14:xfrm>
              <a:off x="7271383" y="3910964"/>
              <a:ext cx="887040" cy="3985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36268DA-0DD3-D3E7-1149-D27200A1B8D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56257" y="3895844"/>
                <a:ext cx="917652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A0FF6FA-2A55-A1CA-B984-48AAC0E15237}"/>
                  </a:ext>
                </a:extLst>
              </p14:cNvPr>
              <p14:cNvContentPartPr/>
              <p14:nvPr/>
            </p14:nvContentPartPr>
            <p14:xfrm>
              <a:off x="6743263" y="4604684"/>
              <a:ext cx="201600" cy="370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A0FF6FA-2A55-A1CA-B984-48AAC0E1523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32823" y="4593884"/>
                <a:ext cx="222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D233AB4-023E-5777-A851-79A7315528C3}"/>
                  </a:ext>
                </a:extLst>
              </p14:cNvPr>
              <p14:cNvContentPartPr/>
              <p14:nvPr/>
            </p14:nvContentPartPr>
            <p14:xfrm>
              <a:off x="7038823" y="3329204"/>
              <a:ext cx="157680" cy="2638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D233AB4-023E-5777-A851-79A7315528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28383" y="3318404"/>
                <a:ext cx="178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645C604-337D-55F8-A99A-965E9E9A27EB}"/>
                  </a:ext>
                </a:extLst>
              </p14:cNvPr>
              <p14:cNvContentPartPr/>
              <p14:nvPr/>
            </p14:nvContentPartPr>
            <p14:xfrm>
              <a:off x="8158063" y="4610804"/>
              <a:ext cx="534600" cy="4910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645C604-337D-55F8-A99A-965E9E9A27E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47263" y="4600356"/>
                <a:ext cx="555840" cy="512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18EE058-0A23-EA21-426A-ED99066F0230}"/>
                  </a:ext>
                </a:extLst>
              </p14:cNvPr>
              <p14:cNvContentPartPr/>
              <p14:nvPr/>
            </p14:nvContentPartPr>
            <p14:xfrm>
              <a:off x="7127023" y="4569764"/>
              <a:ext cx="591120" cy="3308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18EE058-0A23-EA21-426A-ED99066F02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16230" y="4558964"/>
                <a:ext cx="612347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4383C7E-5733-F4FC-282B-9B0697642EA4}"/>
                  </a:ext>
                </a:extLst>
              </p14:cNvPr>
              <p14:cNvContentPartPr/>
              <p14:nvPr/>
            </p14:nvContentPartPr>
            <p14:xfrm>
              <a:off x="7258783" y="5271764"/>
              <a:ext cx="1138320" cy="364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4383C7E-5733-F4FC-282B-9B0697642E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48343" y="5261324"/>
                <a:ext cx="11595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E931CD1-74E6-2B1A-0721-6F163767258A}"/>
                  </a:ext>
                </a:extLst>
              </p14:cNvPr>
              <p14:cNvContentPartPr/>
              <p14:nvPr/>
            </p14:nvContentPartPr>
            <p14:xfrm>
              <a:off x="8876983" y="5245844"/>
              <a:ext cx="803160" cy="7610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E931CD1-74E6-2B1A-0721-6F163767258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66183" y="5235404"/>
                <a:ext cx="824400" cy="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81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4DAF79-276B-EE81-0FA2-9709A344690D}"/>
                  </a:ext>
                </a:extLst>
              </p14:cNvPr>
              <p14:cNvContentPartPr/>
              <p14:nvPr/>
            </p14:nvContentPartPr>
            <p14:xfrm>
              <a:off x="1817023" y="594284"/>
              <a:ext cx="1110600" cy="57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4DAF79-276B-EE81-0FA2-9709A3446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6580" y="583484"/>
                <a:ext cx="1131847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5CC194-4763-A796-4A14-E1C2806DC6BF}"/>
                  </a:ext>
                </a:extLst>
              </p14:cNvPr>
              <p14:cNvContentPartPr/>
              <p14:nvPr/>
            </p14:nvContentPartPr>
            <p14:xfrm>
              <a:off x="463423" y="544604"/>
              <a:ext cx="835560" cy="45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5CC194-4763-A796-4A14-E1C2806DC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628" y="533804"/>
                <a:ext cx="856791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31CAD3-3D77-6620-ECCA-C0E1E0564D13}"/>
                  </a:ext>
                </a:extLst>
              </p14:cNvPr>
              <p14:cNvContentPartPr/>
              <p14:nvPr/>
            </p14:nvContentPartPr>
            <p14:xfrm>
              <a:off x="790303" y="1218524"/>
              <a:ext cx="272880" cy="623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31CAD3-3D77-6620-ECCA-C0E1E0564D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503" y="1208078"/>
                <a:ext cx="294120" cy="64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389210-6042-0C85-4B51-799231460E88}"/>
                  </a:ext>
                </a:extLst>
              </p14:cNvPr>
              <p14:cNvContentPartPr/>
              <p14:nvPr/>
            </p14:nvContentPartPr>
            <p14:xfrm>
              <a:off x="1116463" y="1549724"/>
              <a:ext cx="459360" cy="358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389210-6042-0C85-4B51-799231460E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5663" y="1539284"/>
                <a:ext cx="4806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AE879F-111A-AA94-481E-08060C2AB66F}"/>
                  </a:ext>
                </a:extLst>
              </p14:cNvPr>
              <p14:cNvContentPartPr/>
              <p14:nvPr/>
            </p14:nvContentPartPr>
            <p14:xfrm>
              <a:off x="374503" y="1405364"/>
              <a:ext cx="377640" cy="326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AE879F-111A-AA94-481E-08060C2AB6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063" y="1394564"/>
                <a:ext cx="398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38A60C3-8BA9-CC3D-7B10-747628C9A91D}"/>
                  </a:ext>
                </a:extLst>
              </p14:cNvPr>
              <p14:cNvContentPartPr/>
              <p14:nvPr/>
            </p14:nvContentPartPr>
            <p14:xfrm>
              <a:off x="1631983" y="1417604"/>
              <a:ext cx="704160" cy="320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38A60C3-8BA9-CC3D-7B10-747628C9A9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1189" y="1407164"/>
                <a:ext cx="725389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BF56B8-7BC5-1436-9C38-59B6EB9F8A6C}"/>
                  </a:ext>
                </a:extLst>
              </p14:cNvPr>
              <p14:cNvContentPartPr/>
              <p14:nvPr/>
            </p14:nvContentPartPr>
            <p14:xfrm>
              <a:off x="2706943" y="1335164"/>
              <a:ext cx="735120" cy="619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BF56B8-7BC5-1436-9C38-59B6EB9F8A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6503" y="1324724"/>
                <a:ext cx="75636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CE5F77-4C88-2E2F-B569-1C4CD5A1E643}"/>
                  </a:ext>
                </a:extLst>
              </p14:cNvPr>
              <p14:cNvContentPartPr/>
              <p14:nvPr/>
            </p14:nvContentPartPr>
            <p14:xfrm>
              <a:off x="3499303" y="1351364"/>
              <a:ext cx="1176120" cy="549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CE5F77-4C88-2E2F-B569-1C4CD5A1E6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8503" y="1340924"/>
                <a:ext cx="11973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1AC1FE-7795-3E5D-F5CD-0BC8B81E6C83}"/>
                  </a:ext>
                </a:extLst>
              </p14:cNvPr>
              <p14:cNvContentPartPr/>
              <p14:nvPr/>
            </p14:nvContentPartPr>
            <p14:xfrm>
              <a:off x="5228023" y="1254884"/>
              <a:ext cx="1200960" cy="687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1AC1FE-7795-3E5D-F5CD-0BC8B81E6C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7580" y="1244439"/>
                <a:ext cx="1222206" cy="708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5AD942A-17E0-69F8-E393-3DD12CD60D4F}"/>
                  </a:ext>
                </a:extLst>
              </p14:cNvPr>
              <p14:cNvContentPartPr/>
              <p14:nvPr/>
            </p14:nvContentPartPr>
            <p14:xfrm>
              <a:off x="6988423" y="1222844"/>
              <a:ext cx="2301480" cy="501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5AD942A-17E0-69F8-E393-3DD12CD60D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7983" y="1212404"/>
                <a:ext cx="23227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DD232FF-C794-181A-77D2-41DB3E911CB3}"/>
                  </a:ext>
                </a:extLst>
              </p14:cNvPr>
              <p14:cNvContentPartPr/>
              <p14:nvPr/>
            </p14:nvContentPartPr>
            <p14:xfrm>
              <a:off x="1143103" y="2158124"/>
              <a:ext cx="621360" cy="409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DD232FF-C794-181A-77D2-41DB3E911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2303" y="2147684"/>
                <a:ext cx="64260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A1E9AE3-010F-DEDF-3EC7-2973A66F56F6}"/>
                  </a:ext>
                </a:extLst>
              </p14:cNvPr>
              <p14:cNvContentPartPr/>
              <p14:nvPr/>
            </p14:nvContentPartPr>
            <p14:xfrm>
              <a:off x="758623" y="2256764"/>
              <a:ext cx="326520" cy="336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A1E9AE3-010F-DEDF-3EC7-2973A66F56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183" y="2245964"/>
                <a:ext cx="3477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A7F8C18-F8AC-7273-1E15-04210949B5BD}"/>
                  </a:ext>
                </a:extLst>
              </p14:cNvPr>
              <p14:cNvContentPartPr/>
              <p14:nvPr/>
            </p14:nvContentPartPr>
            <p14:xfrm>
              <a:off x="3668863" y="2227964"/>
              <a:ext cx="679320" cy="31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A7F8C18-F8AC-7273-1E15-04210949B5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8423" y="2217524"/>
                <a:ext cx="700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044F202-A5A6-8880-DECB-B5D87437C7A6}"/>
                  </a:ext>
                </a:extLst>
              </p14:cNvPr>
              <p14:cNvContentPartPr/>
              <p14:nvPr/>
            </p14:nvContentPartPr>
            <p14:xfrm>
              <a:off x="2160103" y="2216084"/>
              <a:ext cx="1144440" cy="515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044F202-A5A6-8880-DECB-B5D87437C7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49303" y="2205644"/>
                <a:ext cx="11656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7939A46-8426-DD6F-E80E-C0BA1BA796C1}"/>
                  </a:ext>
                </a:extLst>
              </p14:cNvPr>
              <p14:cNvContentPartPr/>
              <p14:nvPr/>
            </p14:nvContentPartPr>
            <p14:xfrm>
              <a:off x="4375903" y="2366564"/>
              <a:ext cx="97560" cy="157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7939A46-8426-DD6F-E80E-C0BA1BA796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5463" y="2355764"/>
                <a:ext cx="1188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D0051CC-2D56-085E-8096-AABAB9A1B561}"/>
                  </a:ext>
                </a:extLst>
              </p14:cNvPr>
              <p14:cNvContentPartPr/>
              <p14:nvPr/>
            </p14:nvContentPartPr>
            <p14:xfrm>
              <a:off x="4901143" y="2309684"/>
              <a:ext cx="119880" cy="170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D0051CC-2D56-085E-8096-AABAB9A1B5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0343" y="2298861"/>
                <a:ext cx="141120" cy="19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BC3CE25-CB1C-F369-34A9-40E55160C7B5}"/>
                  </a:ext>
                </a:extLst>
              </p14:cNvPr>
              <p14:cNvContentPartPr/>
              <p14:nvPr/>
            </p14:nvContentPartPr>
            <p14:xfrm>
              <a:off x="5033263" y="2247044"/>
              <a:ext cx="214200" cy="515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BC3CE25-CB1C-F369-34A9-40E55160C7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22445" y="2236244"/>
                <a:ext cx="235476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FA5E6D6-8D5B-9114-49FB-302244682973}"/>
                  </a:ext>
                </a:extLst>
              </p14:cNvPr>
              <p14:cNvContentPartPr/>
              <p14:nvPr/>
            </p14:nvContentPartPr>
            <p14:xfrm>
              <a:off x="5303623" y="2329484"/>
              <a:ext cx="126000" cy="147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FA5E6D6-8D5B-9114-49FB-3022446829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92823" y="2318684"/>
                <a:ext cx="147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EAD7AC3-0CBF-AE2A-401F-EB6B9756CCE0}"/>
                  </a:ext>
                </a:extLst>
              </p14:cNvPr>
              <p14:cNvContentPartPr/>
              <p14:nvPr/>
            </p14:nvContentPartPr>
            <p14:xfrm>
              <a:off x="5416663" y="2309684"/>
              <a:ext cx="126000" cy="1702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EAD7AC3-0CBF-AE2A-401F-EB6B9756CC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05863" y="2298861"/>
                <a:ext cx="147240" cy="191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BB99E9C-10E5-62BC-3E80-033B0F8F00D4}"/>
                  </a:ext>
                </a:extLst>
              </p14:cNvPr>
              <p14:cNvContentPartPr/>
              <p14:nvPr/>
            </p14:nvContentPartPr>
            <p14:xfrm>
              <a:off x="5567863" y="2290964"/>
              <a:ext cx="176400" cy="63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BB99E9C-10E5-62BC-3E80-033B0F8F00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7063" y="2280102"/>
                <a:ext cx="197640" cy="84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274FC41-17BA-E36E-0E17-C967A271BC77}"/>
                  </a:ext>
                </a:extLst>
              </p14:cNvPr>
              <p14:cNvContentPartPr/>
              <p14:nvPr/>
            </p14:nvContentPartPr>
            <p14:xfrm>
              <a:off x="5058463" y="2353964"/>
              <a:ext cx="31680" cy="201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274FC41-17BA-E36E-0E17-C967A271BC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47663" y="2343164"/>
                <a:ext cx="52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256FD26-6ABD-AFC4-5F8D-6B98B954276B}"/>
                  </a:ext>
                </a:extLst>
              </p14:cNvPr>
              <p14:cNvContentPartPr/>
              <p14:nvPr/>
            </p14:nvContentPartPr>
            <p14:xfrm>
              <a:off x="5681623" y="2168204"/>
              <a:ext cx="489960" cy="336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256FD26-6ABD-AFC4-5F8D-6B98B95427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70823" y="2157416"/>
                <a:ext cx="511200" cy="357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5308434-454E-AE91-6DD4-436817839EEB}"/>
                  </a:ext>
                </a:extLst>
              </p14:cNvPr>
              <p14:cNvContentPartPr/>
              <p14:nvPr/>
            </p14:nvContentPartPr>
            <p14:xfrm>
              <a:off x="330583" y="2971364"/>
              <a:ext cx="528480" cy="407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5308434-454E-AE91-6DD4-436817839E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783" y="2960915"/>
                <a:ext cx="549720" cy="42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914F5CA-2500-8A93-B11F-808111E90C1E}"/>
                  </a:ext>
                </a:extLst>
              </p14:cNvPr>
              <p14:cNvContentPartPr/>
              <p14:nvPr/>
            </p14:nvContentPartPr>
            <p14:xfrm>
              <a:off x="2040583" y="3127244"/>
              <a:ext cx="597600" cy="189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914F5CA-2500-8A93-B11F-808111E90C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30143" y="3116444"/>
                <a:ext cx="618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CE0FADA-4925-8413-0F55-4DA69A28D5DA}"/>
                  </a:ext>
                </a:extLst>
              </p14:cNvPr>
              <p14:cNvContentPartPr/>
              <p14:nvPr/>
            </p14:nvContentPartPr>
            <p14:xfrm>
              <a:off x="3637543" y="2963804"/>
              <a:ext cx="861840" cy="6318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CE0FADA-4925-8413-0F55-4DA69A28D5D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27103" y="2953004"/>
                <a:ext cx="8830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5171FE1-45FA-4C37-0455-6A9FF4C5EBCF}"/>
                  </a:ext>
                </a:extLst>
              </p14:cNvPr>
              <p14:cNvContentPartPr/>
              <p14:nvPr/>
            </p14:nvContentPartPr>
            <p14:xfrm>
              <a:off x="2955703" y="3009884"/>
              <a:ext cx="248400" cy="287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5171FE1-45FA-4C37-0455-6A9FF4C5EB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45263" y="2999084"/>
                <a:ext cx="269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B5ECE8F-F04B-08A1-F407-278AFAC27518}"/>
                  </a:ext>
                </a:extLst>
              </p14:cNvPr>
              <p14:cNvContentPartPr/>
              <p14:nvPr/>
            </p14:nvContentPartPr>
            <p14:xfrm>
              <a:off x="1022143" y="3039044"/>
              <a:ext cx="660240" cy="362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B5ECE8F-F04B-08A1-F407-278AFAC275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1349" y="3028604"/>
                <a:ext cx="681468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A436619-E504-782A-47FA-9DC5EAED0184}"/>
                  </a:ext>
                </a:extLst>
              </p14:cNvPr>
              <p14:cNvContentPartPr/>
              <p14:nvPr/>
            </p14:nvContentPartPr>
            <p14:xfrm>
              <a:off x="978223" y="3757964"/>
              <a:ext cx="1155600" cy="4615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A436619-E504-782A-47FA-9DC5EAED01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7426" y="3747524"/>
                <a:ext cx="117683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B4ACD8B-59C0-107E-1A18-D33228FF0050}"/>
                  </a:ext>
                </a:extLst>
              </p14:cNvPr>
              <p14:cNvContentPartPr/>
              <p14:nvPr/>
            </p14:nvContentPartPr>
            <p14:xfrm>
              <a:off x="2185303" y="3639884"/>
              <a:ext cx="308160" cy="424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B4ACD8B-59C0-107E-1A18-D33228FF005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4516" y="3629444"/>
                <a:ext cx="329375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99C998E-A6B3-21B6-0751-9376713D406E}"/>
                  </a:ext>
                </a:extLst>
              </p14:cNvPr>
              <p14:cNvContentPartPr/>
              <p14:nvPr/>
            </p14:nvContentPartPr>
            <p14:xfrm>
              <a:off x="2857783" y="3586244"/>
              <a:ext cx="2005920" cy="656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99C998E-A6B3-21B6-0751-9376713D40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7343" y="3575444"/>
                <a:ext cx="20271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4F57CCB-52A7-3043-5E2D-1787AA1CFA30}"/>
                  </a:ext>
                </a:extLst>
              </p14:cNvPr>
              <p14:cNvContentPartPr/>
              <p14:nvPr/>
            </p14:nvContentPartPr>
            <p14:xfrm>
              <a:off x="5177983" y="3626564"/>
              <a:ext cx="861480" cy="611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4F57CCB-52A7-3043-5E2D-1787AA1CFA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67188" y="3616124"/>
                <a:ext cx="882711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C13AE8B-83C0-767F-7984-39C24767B2CF}"/>
                  </a:ext>
                </a:extLst>
              </p14:cNvPr>
              <p14:cNvContentPartPr/>
              <p14:nvPr/>
            </p14:nvContentPartPr>
            <p14:xfrm>
              <a:off x="5385343" y="3844004"/>
              <a:ext cx="44280" cy="63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C13AE8B-83C0-767F-7984-39C24767B2C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74903" y="3833204"/>
                <a:ext cx="655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DC16725-BFAA-F7FD-1B10-B734450D8CD0}"/>
                  </a:ext>
                </a:extLst>
              </p14:cNvPr>
              <p14:cNvContentPartPr/>
              <p14:nvPr/>
            </p14:nvContentPartPr>
            <p14:xfrm>
              <a:off x="6171223" y="3988364"/>
              <a:ext cx="12960" cy="255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DC16725-BFAA-F7FD-1B10-B734450D8C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60783" y="3977924"/>
                <a:ext cx="34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65528CD-E858-73E2-E77C-A5B1D0B400E7}"/>
                  </a:ext>
                </a:extLst>
              </p14:cNvPr>
              <p14:cNvContentPartPr/>
              <p14:nvPr/>
            </p14:nvContentPartPr>
            <p14:xfrm>
              <a:off x="270463" y="4334324"/>
              <a:ext cx="637920" cy="402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65528CD-E858-73E2-E77C-A5B1D0B400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9669" y="4323534"/>
                <a:ext cx="659148" cy="42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C8E502C-B8F2-1289-81BC-15D8D7B7813A}"/>
                  </a:ext>
                </a:extLst>
              </p14:cNvPr>
              <p14:cNvContentPartPr/>
              <p14:nvPr/>
            </p14:nvContentPartPr>
            <p14:xfrm>
              <a:off x="317983" y="4453844"/>
              <a:ext cx="25560" cy="170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C8E502C-B8F2-1289-81BC-15D8D7B781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7183" y="4443044"/>
                <a:ext cx="468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60A178-CC0D-FA2A-914C-B2AC194FACCA}"/>
                  </a:ext>
                </a:extLst>
              </p14:cNvPr>
              <p14:cNvContentPartPr/>
              <p14:nvPr/>
            </p14:nvContentPartPr>
            <p14:xfrm>
              <a:off x="1185583" y="4384724"/>
              <a:ext cx="509760" cy="4485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60A178-CC0D-FA2A-914C-B2AC194FAC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74783" y="4373933"/>
                <a:ext cx="531000" cy="469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5263BAE-C558-1A07-A3C1-7881A9D2B0D6}"/>
                  </a:ext>
                </a:extLst>
              </p14:cNvPr>
              <p14:cNvContentPartPr/>
              <p14:nvPr/>
            </p14:nvContentPartPr>
            <p14:xfrm>
              <a:off x="1809463" y="4554284"/>
              <a:ext cx="715320" cy="452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5263BAE-C558-1A07-A3C1-7881A9D2B0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98668" y="4543844"/>
                <a:ext cx="736549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854BDE6-C7E7-C4D6-F664-5592F28AFE1C}"/>
                  </a:ext>
                </a:extLst>
              </p14:cNvPr>
              <p14:cNvContentPartPr/>
              <p14:nvPr/>
            </p14:nvContentPartPr>
            <p14:xfrm>
              <a:off x="2543503" y="4485164"/>
              <a:ext cx="453240" cy="232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854BDE6-C7E7-C4D6-F664-5592F28AFE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33055" y="4474724"/>
                <a:ext cx="474497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8ECADBA-514F-A55C-EA6C-7BEB3C13E80A}"/>
                  </a:ext>
                </a:extLst>
              </p14:cNvPr>
              <p14:cNvContentPartPr/>
              <p14:nvPr/>
            </p14:nvContentPartPr>
            <p14:xfrm>
              <a:off x="3285463" y="4592084"/>
              <a:ext cx="132480" cy="170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8ECADBA-514F-A55C-EA6C-7BEB3C13E8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74634" y="4581284"/>
                <a:ext cx="153778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56AC51B-1F14-270B-332F-85093643721C}"/>
                  </a:ext>
                </a:extLst>
              </p14:cNvPr>
              <p14:cNvContentPartPr/>
              <p14:nvPr/>
            </p14:nvContentPartPr>
            <p14:xfrm>
              <a:off x="3442783" y="4573724"/>
              <a:ext cx="239400" cy="2224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56AC51B-1F14-270B-332F-8509364372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31983" y="4562924"/>
                <a:ext cx="2606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604E916-CC49-2394-C30A-AA5FB93A0131}"/>
                  </a:ext>
                </a:extLst>
              </p14:cNvPr>
              <p14:cNvContentPartPr/>
              <p14:nvPr/>
            </p14:nvContentPartPr>
            <p14:xfrm>
              <a:off x="3827623" y="4617284"/>
              <a:ext cx="86760" cy="1198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604E916-CC49-2394-C30A-AA5FB93A01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16868" y="4606484"/>
                <a:ext cx="107912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E34DF3A-91EB-49AF-8E69-036D785ED81C}"/>
                  </a:ext>
                </a:extLst>
              </p14:cNvPr>
              <p14:cNvContentPartPr/>
              <p14:nvPr/>
            </p14:nvContentPartPr>
            <p14:xfrm>
              <a:off x="4184383" y="4466444"/>
              <a:ext cx="1207440" cy="4521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E34DF3A-91EB-49AF-8E69-036D785ED8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73943" y="4455644"/>
                <a:ext cx="12286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E4D815D-F2D5-D8C9-596F-87A629A8B52D}"/>
                  </a:ext>
                </a:extLst>
              </p14:cNvPr>
              <p14:cNvContentPartPr/>
              <p14:nvPr/>
            </p14:nvContentPartPr>
            <p14:xfrm>
              <a:off x="5486143" y="4422164"/>
              <a:ext cx="578520" cy="248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E4D815D-F2D5-D8C9-596F-87A629A8B5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75350" y="4411724"/>
                <a:ext cx="599747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E3C339D-246E-9A0B-4052-259DC99DBABD}"/>
                  </a:ext>
                </a:extLst>
              </p14:cNvPr>
              <p14:cNvContentPartPr/>
              <p14:nvPr/>
            </p14:nvContentPartPr>
            <p14:xfrm>
              <a:off x="6102103" y="4315964"/>
              <a:ext cx="421920" cy="3574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E3C339D-246E-9A0B-4052-259DC99DBAB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91654" y="4305524"/>
                <a:ext cx="443178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BA47FDC-74AF-96A4-3C63-C80EBB10DB24}"/>
                  </a:ext>
                </a:extLst>
              </p14:cNvPr>
              <p14:cNvContentPartPr/>
              <p14:nvPr/>
            </p14:nvContentPartPr>
            <p14:xfrm>
              <a:off x="8428423" y="4617284"/>
              <a:ext cx="38160" cy="6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BA47FDC-74AF-96A4-3C63-C80EBB10DB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17623" y="4606484"/>
                <a:ext cx="59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38C35BD-0BF8-7676-5413-5D3F283E68E7}"/>
                  </a:ext>
                </a:extLst>
              </p14:cNvPr>
              <p14:cNvContentPartPr/>
              <p14:nvPr/>
            </p14:nvContentPartPr>
            <p14:xfrm>
              <a:off x="6800143" y="4291124"/>
              <a:ext cx="1452600" cy="614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38C35BD-0BF8-7676-5413-5D3F283E68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89343" y="4280330"/>
                <a:ext cx="1473840" cy="63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1B9D96A-34A6-6E69-1213-F9A5804B2B6F}"/>
                  </a:ext>
                </a:extLst>
              </p14:cNvPr>
              <p14:cNvContentPartPr/>
              <p14:nvPr/>
            </p14:nvContentPartPr>
            <p14:xfrm>
              <a:off x="2989903" y="5083124"/>
              <a:ext cx="704520" cy="3949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1B9D96A-34A6-6E69-1213-F9A5804B2B6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79463" y="5072684"/>
                <a:ext cx="7257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27E28B6-35C8-4D41-212D-52CB8C726E69}"/>
                  </a:ext>
                </a:extLst>
              </p14:cNvPr>
              <p14:cNvContentPartPr/>
              <p14:nvPr/>
            </p14:nvContentPartPr>
            <p14:xfrm>
              <a:off x="1940143" y="5214524"/>
              <a:ext cx="804960" cy="4773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27E28B6-35C8-4D41-212D-52CB8C726E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29343" y="5203724"/>
                <a:ext cx="8262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983A452-56B8-D1AB-CF11-EFEE51D29FC0}"/>
                  </a:ext>
                </a:extLst>
              </p14:cNvPr>
              <p14:cNvContentPartPr/>
              <p14:nvPr/>
            </p14:nvContentPartPr>
            <p14:xfrm>
              <a:off x="1147783" y="5180324"/>
              <a:ext cx="503280" cy="358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983A452-56B8-D1AB-CF11-EFEE51D29FC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7343" y="5169524"/>
                <a:ext cx="524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2AB603D-1D5E-0D0F-9FAD-5AA7A19288EE}"/>
                  </a:ext>
                </a:extLst>
              </p14:cNvPr>
              <p14:cNvContentPartPr/>
              <p14:nvPr/>
            </p14:nvContentPartPr>
            <p14:xfrm>
              <a:off x="3920503" y="5240444"/>
              <a:ext cx="302040" cy="2253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2AB603D-1D5E-0D0F-9FAD-5AA7A19288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09703" y="5229644"/>
                <a:ext cx="323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E247226-F7F2-8C19-7983-450F7E069B0C}"/>
                  </a:ext>
                </a:extLst>
              </p14:cNvPr>
              <p14:cNvContentPartPr/>
              <p14:nvPr/>
            </p14:nvContentPartPr>
            <p14:xfrm>
              <a:off x="4637263" y="5164124"/>
              <a:ext cx="1097640" cy="5709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E247226-F7F2-8C19-7983-450F7E069B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26463" y="5153684"/>
                <a:ext cx="111888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F2440A7-D51F-FB34-85F5-ADAD367D5244}"/>
                  </a:ext>
                </a:extLst>
              </p14:cNvPr>
              <p14:cNvContentPartPr/>
              <p14:nvPr/>
            </p14:nvContentPartPr>
            <p14:xfrm>
              <a:off x="5108863" y="5258444"/>
              <a:ext cx="163800" cy="2322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F2440A7-D51F-FB34-85F5-ADAD367D52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98063" y="5248004"/>
                <a:ext cx="185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3DC7901-0390-B311-829E-605ED02AD7EA}"/>
                  </a:ext>
                </a:extLst>
              </p14:cNvPr>
              <p14:cNvContentPartPr/>
              <p14:nvPr/>
            </p14:nvContentPartPr>
            <p14:xfrm>
              <a:off x="7661263" y="5069804"/>
              <a:ext cx="1031400" cy="497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3DC7901-0390-B311-829E-605ED02AD7E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50823" y="5059364"/>
                <a:ext cx="10526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6622D6E-BBF8-BA22-9623-C8016952402F}"/>
                  </a:ext>
                </a:extLst>
              </p14:cNvPr>
              <p14:cNvContentPartPr/>
              <p14:nvPr/>
            </p14:nvContentPartPr>
            <p14:xfrm>
              <a:off x="6625903" y="5233244"/>
              <a:ext cx="727560" cy="462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6622D6E-BBF8-BA22-9623-C801695240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5463" y="5222804"/>
                <a:ext cx="7488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2E4F10D-BA4B-816D-1076-92812D347316}"/>
                  </a:ext>
                </a:extLst>
              </p14:cNvPr>
              <p14:cNvContentPartPr/>
              <p14:nvPr/>
            </p14:nvContentPartPr>
            <p14:xfrm>
              <a:off x="5982583" y="5025884"/>
              <a:ext cx="358560" cy="49968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2E4F10D-BA4B-816D-1076-92812D3473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72143" y="5015084"/>
                <a:ext cx="3798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19767D4-8F09-8DC1-25E8-A4AA317C124C}"/>
                  </a:ext>
                </a:extLst>
              </p14:cNvPr>
              <p14:cNvContentPartPr/>
              <p14:nvPr/>
            </p14:nvContentPartPr>
            <p14:xfrm>
              <a:off x="10100623" y="5113724"/>
              <a:ext cx="830160" cy="2642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19767D4-8F09-8DC1-25E8-A4AA317C124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90183" y="5103284"/>
                <a:ext cx="851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F91C7A5-BFE0-7E63-B451-3159F62E4545}"/>
                  </a:ext>
                </a:extLst>
              </p14:cNvPr>
              <p14:cNvContentPartPr/>
              <p14:nvPr/>
            </p14:nvContentPartPr>
            <p14:xfrm>
              <a:off x="8906143" y="5078804"/>
              <a:ext cx="930960" cy="5335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F91C7A5-BFE0-7E63-B451-3159F62E45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95703" y="5068364"/>
                <a:ext cx="9522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93E45822-C6D1-2D0A-F76F-CB6F583BACBB}"/>
                  </a:ext>
                </a:extLst>
              </p14:cNvPr>
              <p14:cNvContentPartPr/>
              <p14:nvPr/>
            </p14:nvContentPartPr>
            <p14:xfrm>
              <a:off x="11119063" y="5365364"/>
              <a:ext cx="19080" cy="561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93E45822-C6D1-2D0A-F76F-CB6F583BAC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08623" y="5354924"/>
                <a:ext cx="40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01AE823-D7BE-E38A-89AF-EFA4077FA804}"/>
                  </a:ext>
                </a:extLst>
              </p14:cNvPr>
              <p14:cNvContentPartPr/>
              <p14:nvPr/>
            </p14:nvContentPartPr>
            <p14:xfrm>
              <a:off x="1191703" y="5783684"/>
              <a:ext cx="1585080" cy="4122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01AE823-D7BE-E38A-89AF-EFA4077FA80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81261" y="5773235"/>
                <a:ext cx="1606325" cy="433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211AA5D-94DB-EA85-4C17-FC2DAFD0B044}"/>
                  </a:ext>
                </a:extLst>
              </p14:cNvPr>
              <p14:cNvContentPartPr/>
              <p14:nvPr/>
            </p14:nvContentPartPr>
            <p14:xfrm>
              <a:off x="730183" y="5912204"/>
              <a:ext cx="399240" cy="1825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211AA5D-94DB-EA85-4C17-FC2DAFD0B0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9383" y="5901764"/>
                <a:ext cx="420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783F8BF-726A-7D68-7ACC-CA28493CB315}"/>
                  </a:ext>
                </a:extLst>
              </p14:cNvPr>
              <p14:cNvContentPartPr/>
              <p14:nvPr/>
            </p14:nvContentPartPr>
            <p14:xfrm>
              <a:off x="2989903" y="5824364"/>
              <a:ext cx="610200" cy="5202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783F8BF-726A-7D68-7ACC-CA28493CB31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79463" y="5813564"/>
                <a:ext cx="6314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842ED97-6284-D42C-FB50-302D64A96A19}"/>
                  </a:ext>
                </a:extLst>
              </p14:cNvPr>
              <p14:cNvContentPartPr/>
              <p14:nvPr/>
            </p14:nvContentPartPr>
            <p14:xfrm>
              <a:off x="3826903" y="5880884"/>
              <a:ext cx="338400" cy="2394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842ED97-6284-D42C-FB50-302D64A96A1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16103" y="5870444"/>
                <a:ext cx="3596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370A159-7013-48BD-6834-6B9521B0FEE2}"/>
                  </a:ext>
                </a:extLst>
              </p14:cNvPr>
              <p14:cNvContentPartPr/>
              <p14:nvPr/>
            </p14:nvContentPartPr>
            <p14:xfrm>
              <a:off x="5552383" y="5802764"/>
              <a:ext cx="265680" cy="28872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370A159-7013-48BD-6834-6B9521B0FEE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541583" y="5791964"/>
                <a:ext cx="2869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622D558-0C73-1AD6-F889-D415275A6CDC}"/>
                  </a:ext>
                </a:extLst>
              </p14:cNvPr>
              <p14:cNvContentPartPr/>
              <p14:nvPr/>
            </p14:nvContentPartPr>
            <p14:xfrm>
              <a:off x="4429903" y="5821484"/>
              <a:ext cx="811080" cy="2952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622D558-0C73-1AD6-F889-D415275A6CD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19108" y="5811044"/>
                <a:ext cx="832311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9882211-301E-6446-540C-C597B83D6ADA}"/>
                  </a:ext>
                </a:extLst>
              </p14:cNvPr>
              <p14:cNvContentPartPr/>
              <p14:nvPr/>
            </p14:nvContentPartPr>
            <p14:xfrm>
              <a:off x="6284263" y="5741924"/>
              <a:ext cx="1433880" cy="4222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9882211-301E-6446-540C-C597B83D6A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73823" y="5731124"/>
                <a:ext cx="14551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04772BD-BEF8-539B-5DD9-A0938BDA33C8}"/>
                  </a:ext>
                </a:extLst>
              </p14:cNvPr>
              <p14:cNvContentPartPr/>
              <p14:nvPr/>
            </p14:nvContentPartPr>
            <p14:xfrm>
              <a:off x="8151583" y="5931284"/>
              <a:ext cx="182520" cy="30852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04772BD-BEF8-539B-5DD9-A0938BDA33C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40783" y="5920484"/>
                <a:ext cx="203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0BC5DDD-805E-0CEB-ACB0-1E0FEB851761}"/>
                  </a:ext>
                </a:extLst>
              </p14:cNvPr>
              <p14:cNvContentPartPr/>
              <p14:nvPr/>
            </p14:nvContentPartPr>
            <p14:xfrm>
              <a:off x="8340223" y="5862164"/>
              <a:ext cx="465480" cy="18972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0BC5DDD-805E-0CEB-ACB0-1E0FEB8517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29423" y="5851364"/>
                <a:ext cx="4867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18F3D37-7456-189B-48EC-170FC11EFC47}"/>
                  </a:ext>
                </a:extLst>
              </p14:cNvPr>
              <p14:cNvContentPartPr/>
              <p14:nvPr/>
            </p14:nvContentPartPr>
            <p14:xfrm>
              <a:off x="8730103" y="5802044"/>
              <a:ext cx="415440" cy="2419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18F3D37-7456-189B-48EC-170FC11EFC4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19294" y="5791260"/>
                <a:ext cx="436698" cy="263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A592B3F-409E-4C62-34C6-8D5C5708D94A}"/>
                  </a:ext>
                </a:extLst>
              </p14:cNvPr>
              <p14:cNvContentPartPr/>
              <p14:nvPr/>
            </p14:nvContentPartPr>
            <p14:xfrm>
              <a:off x="9371263" y="5856404"/>
              <a:ext cx="131760" cy="1882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A592B3F-409E-4C62-34C6-8D5C5708D9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60463" y="5845604"/>
                <a:ext cx="153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0F0C06B-7DFF-0462-0C7A-B93D2D4D1CFA}"/>
                  </a:ext>
                </a:extLst>
              </p14:cNvPr>
              <p14:cNvContentPartPr/>
              <p14:nvPr/>
            </p14:nvContentPartPr>
            <p14:xfrm>
              <a:off x="9503383" y="5862164"/>
              <a:ext cx="132480" cy="885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0F0C06B-7DFF-0462-0C7A-B93D2D4D1CF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492554" y="5851364"/>
                <a:ext cx="153778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3C215B2-9C95-0582-1096-4C4AA7C9EAD8}"/>
                  </a:ext>
                </a:extLst>
              </p14:cNvPr>
              <p14:cNvContentPartPr/>
              <p14:nvPr/>
            </p14:nvContentPartPr>
            <p14:xfrm>
              <a:off x="9541183" y="5786564"/>
              <a:ext cx="113400" cy="28944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3C215B2-9C95-0582-1096-4C4AA7C9EAD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30417" y="5775764"/>
                <a:ext cx="134573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31CFE0E6-591B-7E2E-89E9-74A15A0BE827}"/>
                  </a:ext>
                </a:extLst>
              </p14:cNvPr>
              <p14:cNvContentPartPr/>
              <p14:nvPr/>
            </p14:nvContentPartPr>
            <p14:xfrm>
              <a:off x="9629023" y="5868284"/>
              <a:ext cx="145080" cy="820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31CFE0E6-591B-7E2E-89E9-74A15A0BE8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18223" y="5857484"/>
                <a:ext cx="1663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882A9B6-26CA-9CEB-EE5C-535380A3BE93}"/>
                  </a:ext>
                </a:extLst>
              </p14:cNvPr>
              <p14:cNvContentPartPr/>
              <p14:nvPr/>
            </p14:nvContentPartPr>
            <p14:xfrm>
              <a:off x="9654943" y="5793764"/>
              <a:ext cx="326520" cy="2685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882A9B6-26CA-9CEB-EE5C-535380A3BE9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44143" y="5782964"/>
                <a:ext cx="347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46BFE15-644D-5AFA-6079-D030F115E8D2}"/>
                  </a:ext>
                </a:extLst>
              </p14:cNvPr>
              <p14:cNvContentPartPr/>
              <p14:nvPr/>
            </p14:nvContentPartPr>
            <p14:xfrm>
              <a:off x="9962383" y="5767124"/>
              <a:ext cx="88560" cy="29592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46BFE15-644D-5AFA-6079-D030F115E8D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51539" y="5756324"/>
                <a:ext cx="109887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5ECC4AB-6E7D-A454-F44E-9528B5DCD2C2}"/>
                  </a:ext>
                </a:extLst>
              </p14:cNvPr>
              <p14:cNvContentPartPr/>
              <p14:nvPr/>
            </p14:nvContentPartPr>
            <p14:xfrm>
              <a:off x="10006303" y="5839124"/>
              <a:ext cx="440280" cy="4438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5ECC4AB-6E7D-A454-F44E-9528B5DCD2C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995503" y="5828324"/>
                <a:ext cx="4615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8460CFB-19BB-A42E-710B-DED0CF8B0BA4}"/>
                  </a:ext>
                </a:extLst>
              </p14:cNvPr>
              <p14:cNvContentPartPr/>
              <p14:nvPr/>
            </p14:nvContentPartPr>
            <p14:xfrm>
              <a:off x="10742143" y="5750204"/>
              <a:ext cx="792360" cy="6012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8460CFB-19BB-A42E-710B-DED0CF8B0BA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731343" y="5739764"/>
                <a:ext cx="8136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2A4CC410-8B28-DC33-F6E0-E40E4A1358A9}"/>
                  </a:ext>
                </a:extLst>
              </p14:cNvPr>
              <p14:cNvContentPartPr/>
              <p14:nvPr/>
            </p14:nvContentPartPr>
            <p14:xfrm>
              <a:off x="8982463" y="4309124"/>
              <a:ext cx="1036800" cy="4334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2A4CC410-8B28-DC33-F6E0-E40E4A1358A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66988" y="4294004"/>
                <a:ext cx="106703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A06316F-31AB-D788-85A8-90C14096A915}"/>
                  </a:ext>
                </a:extLst>
              </p14:cNvPr>
              <p14:cNvContentPartPr/>
              <p14:nvPr/>
            </p14:nvContentPartPr>
            <p14:xfrm>
              <a:off x="8756743" y="4271324"/>
              <a:ext cx="174960" cy="51516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A06316F-31AB-D788-85A8-90C14096A91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41263" y="4256204"/>
                <a:ext cx="2055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8BCF3582-AD02-7053-8631-4AD614AF4FC3}"/>
                  </a:ext>
                </a:extLst>
              </p14:cNvPr>
              <p14:cNvContentPartPr/>
              <p14:nvPr/>
            </p14:nvContentPartPr>
            <p14:xfrm>
              <a:off x="10151023" y="4240004"/>
              <a:ext cx="162360" cy="5788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8BCF3582-AD02-7053-8631-4AD614AF4FC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135903" y="4224884"/>
                <a:ext cx="192960" cy="6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19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CDEAC1-F452-E9D0-2B4C-F46E2A2783FE}"/>
                  </a:ext>
                </a:extLst>
              </p14:cNvPr>
              <p14:cNvContentPartPr/>
              <p14:nvPr/>
            </p14:nvContentPartPr>
            <p14:xfrm>
              <a:off x="2395543" y="1310324"/>
              <a:ext cx="1483560" cy="196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CDEAC1-F452-E9D0-2B4C-F46E2A278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7543" y="1202324"/>
                <a:ext cx="1699200" cy="21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5AE471-5DE3-254F-CA3D-B53E0E456420}"/>
                  </a:ext>
                </a:extLst>
              </p14:cNvPr>
              <p14:cNvContentPartPr/>
              <p14:nvPr/>
            </p14:nvContentPartPr>
            <p14:xfrm>
              <a:off x="4128223" y="1404644"/>
              <a:ext cx="452520" cy="1496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5AE471-5DE3-254F-CA3D-B53E0E4564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0583" y="1296644"/>
                <a:ext cx="668160" cy="17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6AF319-5AA4-9B4B-75CF-07A0EE928BE2}"/>
                  </a:ext>
                </a:extLst>
              </p14:cNvPr>
              <p14:cNvContentPartPr/>
              <p14:nvPr/>
            </p14:nvContentPartPr>
            <p14:xfrm>
              <a:off x="5190583" y="2121764"/>
              <a:ext cx="490680" cy="667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6AF319-5AA4-9B4B-75CF-07A0EE928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583" y="2014124"/>
                <a:ext cx="7063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8AF2F1-B9F3-375E-FC90-6052D9AE73FD}"/>
                  </a:ext>
                </a:extLst>
              </p14:cNvPr>
              <p14:cNvContentPartPr/>
              <p14:nvPr/>
            </p14:nvContentPartPr>
            <p14:xfrm>
              <a:off x="6334663" y="1150844"/>
              <a:ext cx="2357280" cy="1938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8AF2F1-B9F3-375E-FC90-6052D9AE73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7023" y="1043204"/>
                <a:ext cx="2572920" cy="21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2AB5ED-221B-8BDA-C86E-16E874F71107}"/>
                  </a:ext>
                </a:extLst>
              </p14:cNvPr>
              <p14:cNvContentPartPr/>
              <p14:nvPr/>
            </p14:nvContentPartPr>
            <p14:xfrm>
              <a:off x="9434983" y="1488164"/>
              <a:ext cx="62640" cy="972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2AB5ED-221B-8BDA-C86E-16E874F71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7343" y="1380524"/>
                <a:ext cx="27828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355872-D43B-8D59-B422-199E278236CE}"/>
                  </a:ext>
                </a:extLst>
              </p14:cNvPr>
              <p14:cNvContentPartPr/>
              <p14:nvPr/>
            </p14:nvContentPartPr>
            <p14:xfrm>
              <a:off x="9368023" y="3032924"/>
              <a:ext cx="35280" cy="50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355872-D43B-8D59-B422-199E278236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60023" y="2924924"/>
                <a:ext cx="250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431CF18-26B5-6CD0-F69B-0B6B24F70139}"/>
                  </a:ext>
                </a:extLst>
              </p14:cNvPr>
              <p14:cNvContentPartPr/>
              <p14:nvPr/>
            </p14:nvContentPartPr>
            <p14:xfrm>
              <a:off x="2537383" y="4234244"/>
              <a:ext cx="874440" cy="58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431CF18-26B5-6CD0-F69B-0B6B24F701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1903" y="4219124"/>
                <a:ext cx="9046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44D901-F693-99E3-573A-9A7E3404C11C}"/>
                  </a:ext>
                </a:extLst>
              </p14:cNvPr>
              <p14:cNvContentPartPr/>
              <p14:nvPr/>
            </p14:nvContentPartPr>
            <p14:xfrm>
              <a:off x="3719263" y="4365644"/>
              <a:ext cx="176400" cy="38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44D901-F693-99E3-573A-9A7E3404C1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3783" y="4350164"/>
                <a:ext cx="207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9BF4F35-C417-CA4A-716B-E419EAE7C9E4}"/>
                  </a:ext>
                </a:extLst>
              </p14:cNvPr>
              <p14:cNvContentPartPr/>
              <p14:nvPr/>
            </p14:nvContentPartPr>
            <p14:xfrm>
              <a:off x="3794863" y="4268084"/>
              <a:ext cx="31680" cy="29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9BF4F35-C417-CA4A-716B-E419EAE7C9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9383" y="4252604"/>
                <a:ext cx="62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FAA58F-3B4E-F15C-E919-1733AF796D93}"/>
                  </a:ext>
                </a:extLst>
              </p14:cNvPr>
              <p14:cNvContentPartPr/>
              <p14:nvPr/>
            </p14:nvContentPartPr>
            <p14:xfrm>
              <a:off x="3851383" y="4209404"/>
              <a:ext cx="252000" cy="296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FAA58F-3B4E-F15C-E919-1733AF796D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35903" y="4193924"/>
                <a:ext cx="2826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E3F4DC-8DF1-55AD-9D5E-8176EF2F3BA5}"/>
                  </a:ext>
                </a:extLst>
              </p14:cNvPr>
              <p14:cNvContentPartPr/>
              <p14:nvPr/>
            </p14:nvContentPartPr>
            <p14:xfrm>
              <a:off x="4127863" y="4359524"/>
              <a:ext cx="88560" cy="135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E3F4DC-8DF1-55AD-9D5E-8176EF2F3B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2320" y="4344044"/>
                <a:ext cx="119285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B64B0FF-DE10-61E3-1F58-59D3E1FC9D12}"/>
                  </a:ext>
                </a:extLst>
              </p14:cNvPr>
              <p14:cNvContentPartPr/>
              <p14:nvPr/>
            </p14:nvContentPartPr>
            <p14:xfrm>
              <a:off x="4259983" y="4197524"/>
              <a:ext cx="31680" cy="338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B64B0FF-DE10-61E3-1F58-59D3E1FC9D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4677" y="4182044"/>
                <a:ext cx="61936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CA0DB0-5C4D-2AD7-E581-6C60432F9AE5}"/>
                  </a:ext>
                </a:extLst>
              </p14:cNvPr>
              <p14:cNvContentPartPr/>
              <p14:nvPr/>
            </p14:nvContentPartPr>
            <p14:xfrm>
              <a:off x="4279423" y="4315604"/>
              <a:ext cx="124560" cy="145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CA0DB0-5C4D-2AD7-E581-6C60432F9A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63943" y="4300124"/>
                <a:ext cx="155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A28EDA-D685-AD01-96FB-BC1FF4309481}"/>
                  </a:ext>
                </a:extLst>
              </p14:cNvPr>
              <p14:cNvContentPartPr/>
              <p14:nvPr/>
            </p14:nvContentPartPr>
            <p14:xfrm>
              <a:off x="4392103" y="4335044"/>
              <a:ext cx="94680" cy="212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A28EDA-D685-AD01-96FB-BC1FF43094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6623" y="4319564"/>
                <a:ext cx="125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6434FF6-6B1C-D494-EC31-63C904331D63}"/>
                  </a:ext>
                </a:extLst>
              </p14:cNvPr>
              <p14:cNvContentPartPr/>
              <p14:nvPr/>
            </p14:nvContentPartPr>
            <p14:xfrm>
              <a:off x="5020663" y="4283924"/>
              <a:ext cx="214200" cy="6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6434FF6-6B1C-D494-EC31-63C904331D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5157" y="4268444"/>
                <a:ext cx="244852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5E8308-C256-BB2E-830D-A46F507A7468}"/>
                  </a:ext>
                </a:extLst>
              </p14:cNvPr>
              <p14:cNvContentPartPr/>
              <p14:nvPr/>
            </p14:nvContentPartPr>
            <p14:xfrm>
              <a:off x="5127583" y="4149284"/>
              <a:ext cx="189000" cy="353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5E8308-C256-BB2E-830D-A46F507A74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12073" y="4133804"/>
                <a:ext cx="219658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8799B28-6D86-AFF7-2897-7359F2F201F8}"/>
                  </a:ext>
                </a:extLst>
              </p14:cNvPr>
              <p14:cNvContentPartPr/>
              <p14:nvPr/>
            </p14:nvContentPartPr>
            <p14:xfrm>
              <a:off x="5888263" y="4119764"/>
              <a:ext cx="44280" cy="38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8799B28-6D86-AFF7-2897-7359F2F201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2783" y="4104284"/>
                <a:ext cx="748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1A36CED-8D13-6FAF-7656-DC2CD96ED65F}"/>
                  </a:ext>
                </a:extLst>
              </p14:cNvPr>
              <p14:cNvContentPartPr/>
              <p14:nvPr/>
            </p14:nvContentPartPr>
            <p14:xfrm>
              <a:off x="5888263" y="4038764"/>
              <a:ext cx="157680" cy="434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1A36CED-8D13-6FAF-7656-DC2CD96ED6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72748" y="4023284"/>
                <a:ext cx="18835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FC247F-F8D7-BC79-AACF-A201B81895CA}"/>
                  </a:ext>
                </a:extLst>
              </p14:cNvPr>
              <p14:cNvContentPartPr/>
              <p14:nvPr/>
            </p14:nvContentPartPr>
            <p14:xfrm>
              <a:off x="6051703" y="4265924"/>
              <a:ext cx="145080" cy="197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FC247F-F8D7-BC79-AACF-A201B81895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36184" y="4250444"/>
                <a:ext cx="175756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3DDF279-710A-9227-EB89-F16C6E040262}"/>
                  </a:ext>
                </a:extLst>
              </p14:cNvPr>
              <p14:cNvContentPartPr/>
              <p14:nvPr/>
            </p14:nvContentPartPr>
            <p14:xfrm>
              <a:off x="6561103" y="4051364"/>
              <a:ext cx="302040" cy="38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3DDF279-710A-9227-EB89-F16C6E0402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5641" y="4035869"/>
                <a:ext cx="332604" cy="41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FB9485-428B-2464-66F0-E0DC3E596DBB}"/>
                  </a:ext>
                </a:extLst>
              </p14:cNvPr>
              <p14:cNvContentPartPr/>
              <p14:nvPr/>
            </p14:nvContentPartPr>
            <p14:xfrm>
              <a:off x="6862783" y="4034084"/>
              <a:ext cx="220320" cy="34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FB9485-428B-2464-66F0-E0DC3E596D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7303" y="4018604"/>
                <a:ext cx="250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C65F7F-91A2-92CD-3051-74504C45C855}"/>
                  </a:ext>
                </a:extLst>
              </p14:cNvPr>
              <p14:cNvContentPartPr/>
              <p14:nvPr/>
            </p14:nvContentPartPr>
            <p14:xfrm>
              <a:off x="7070503" y="4231004"/>
              <a:ext cx="126000" cy="398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C65F7F-91A2-92CD-3051-74504C45C8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55023" y="4215524"/>
                <a:ext cx="156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53B293-1977-4E16-B9EC-7D0DAD314E97}"/>
                  </a:ext>
                </a:extLst>
              </p14:cNvPr>
              <p14:cNvContentPartPr/>
              <p14:nvPr/>
            </p14:nvContentPartPr>
            <p14:xfrm>
              <a:off x="7265263" y="4117604"/>
              <a:ext cx="252000" cy="291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53B293-1977-4E16-B9EC-7D0DAD314E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49783" y="4102124"/>
                <a:ext cx="2826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513E7D2-3204-38F5-B580-0A9FCC0D802A}"/>
                  </a:ext>
                </a:extLst>
              </p14:cNvPr>
              <p14:cNvContentPartPr/>
              <p14:nvPr/>
            </p14:nvContentPartPr>
            <p14:xfrm>
              <a:off x="9424543" y="4114364"/>
              <a:ext cx="1191960" cy="358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513E7D2-3204-38F5-B580-0A9FCC0D80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09423" y="4098884"/>
                <a:ext cx="12225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832BCB5-A1B2-04F0-5622-889148687D83}"/>
                  </a:ext>
                </a:extLst>
              </p14:cNvPr>
              <p14:cNvContentPartPr/>
              <p14:nvPr/>
            </p14:nvContentPartPr>
            <p14:xfrm>
              <a:off x="8570263" y="4020764"/>
              <a:ext cx="512280" cy="465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832BCB5-A1B2-04F0-5622-889148687D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4783" y="4005284"/>
                <a:ext cx="5428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6EBF76E-0F29-A0B6-D8B7-225E7D1A1F84}"/>
                  </a:ext>
                </a:extLst>
              </p14:cNvPr>
              <p14:cNvContentPartPr/>
              <p14:nvPr/>
            </p14:nvContentPartPr>
            <p14:xfrm>
              <a:off x="7818583" y="3970364"/>
              <a:ext cx="471960" cy="600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6EBF76E-0F29-A0B6-D8B7-225E7D1A1F8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3103" y="3955244"/>
                <a:ext cx="5025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0CD470-3505-2A37-A876-0D54E39C28FD}"/>
                  </a:ext>
                </a:extLst>
              </p14:cNvPr>
              <p14:cNvContentPartPr/>
              <p14:nvPr/>
            </p14:nvContentPartPr>
            <p14:xfrm>
              <a:off x="3619543" y="5132804"/>
              <a:ext cx="477360" cy="421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0CD470-3505-2A37-A876-0D54E39C28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4063" y="5117684"/>
                <a:ext cx="5079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BEFC12-6C4B-6743-3770-22394188BF82}"/>
                  </a:ext>
                </a:extLst>
              </p14:cNvPr>
              <p14:cNvContentPartPr/>
              <p14:nvPr/>
            </p14:nvContentPartPr>
            <p14:xfrm>
              <a:off x="4134343" y="5136404"/>
              <a:ext cx="414720" cy="361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BEFC12-6C4B-6743-3770-22394188BF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8863" y="5120924"/>
                <a:ext cx="444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15A5F2F-C4F3-0FD8-7748-AE18156D9BD3}"/>
                  </a:ext>
                </a:extLst>
              </p14:cNvPr>
              <p14:cNvContentPartPr/>
              <p14:nvPr/>
            </p14:nvContentPartPr>
            <p14:xfrm>
              <a:off x="4681903" y="5390564"/>
              <a:ext cx="68760" cy="126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15A5F2F-C4F3-0FD8-7748-AE18156D9B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6783" y="5375444"/>
                <a:ext cx="99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3202FEA-4721-BA11-EF01-049C8DB7AF59}"/>
                  </a:ext>
                </a:extLst>
              </p14:cNvPr>
              <p14:cNvContentPartPr/>
              <p14:nvPr/>
            </p14:nvContentPartPr>
            <p14:xfrm>
              <a:off x="5114983" y="5089604"/>
              <a:ext cx="981000" cy="604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3202FEA-4721-BA11-EF01-049C8DB7AF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99863" y="5074124"/>
                <a:ext cx="1011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3423FBD-269F-05EB-C885-384C8BE6792D}"/>
                  </a:ext>
                </a:extLst>
              </p14:cNvPr>
              <p14:cNvContentPartPr/>
              <p14:nvPr/>
            </p14:nvContentPartPr>
            <p14:xfrm>
              <a:off x="6158623" y="5019764"/>
              <a:ext cx="993960" cy="478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3423FBD-269F-05EB-C885-384C8BE679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43498" y="5004284"/>
                <a:ext cx="1024571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00C2BD-3E52-86BD-FCE7-82E4E6524DBA}"/>
                  </a:ext>
                </a:extLst>
              </p14:cNvPr>
              <p14:cNvContentPartPr/>
              <p14:nvPr/>
            </p14:nvContentPartPr>
            <p14:xfrm>
              <a:off x="7560823" y="4913564"/>
              <a:ext cx="2658960" cy="502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00C2BD-3E52-86BD-FCE7-82E4E6524D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45343" y="4898084"/>
                <a:ext cx="268956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731E0E-27FF-95F6-AF27-0AFAE5D5F98C}"/>
                  </a:ext>
                </a:extLst>
              </p14:cNvPr>
              <p14:cNvContentPartPr/>
              <p14:nvPr/>
            </p14:nvContentPartPr>
            <p14:xfrm>
              <a:off x="387103" y="436244"/>
              <a:ext cx="1823400" cy="76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731E0E-27FF-95F6-AF27-0AFAE5D5F9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665" y="425809"/>
                <a:ext cx="1844636" cy="786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AED94A5-7C9C-4D83-9DA1-412E3C316AA4}"/>
                  </a:ext>
                </a:extLst>
              </p14:cNvPr>
              <p14:cNvContentPartPr/>
              <p14:nvPr/>
            </p14:nvContentPartPr>
            <p14:xfrm>
              <a:off x="852223" y="1379444"/>
              <a:ext cx="799200" cy="49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AED94A5-7C9C-4D83-9DA1-412E3C316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778" y="1368644"/>
                <a:ext cx="82045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C56489-C5E4-800E-1253-36D739796894}"/>
                  </a:ext>
                </a:extLst>
              </p14:cNvPr>
              <p14:cNvContentPartPr/>
              <p14:nvPr/>
            </p14:nvContentPartPr>
            <p14:xfrm>
              <a:off x="2160103" y="1454684"/>
              <a:ext cx="553680" cy="427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C56489-C5E4-800E-1253-36D7397968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303" y="1444244"/>
                <a:ext cx="5749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080D3C-878B-2656-CDF7-4FCEF0127E12}"/>
                  </a:ext>
                </a:extLst>
              </p14:cNvPr>
              <p14:cNvContentPartPr/>
              <p14:nvPr/>
            </p14:nvContentPartPr>
            <p14:xfrm>
              <a:off x="2788663" y="1468004"/>
              <a:ext cx="145080" cy="326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080D3C-878B-2656-CDF7-4FCEF0127E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8223" y="1457552"/>
                <a:ext cx="166320" cy="348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D6909C-F50E-2258-0EF8-032682D88C51}"/>
                  </a:ext>
                </a:extLst>
              </p14:cNvPr>
              <p14:cNvContentPartPr/>
              <p14:nvPr/>
            </p14:nvContentPartPr>
            <p14:xfrm>
              <a:off x="1584463" y="2265764"/>
              <a:ext cx="745560" cy="145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D6909C-F50E-2258-0EF8-032682D88C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3663" y="2255324"/>
                <a:ext cx="766800" cy="14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30DCB5-7DF1-2B24-383E-F2733E5C40D5}"/>
                  </a:ext>
                </a:extLst>
              </p14:cNvPr>
              <p14:cNvContentPartPr/>
              <p14:nvPr/>
            </p14:nvContentPartPr>
            <p14:xfrm>
              <a:off x="3431623" y="2334884"/>
              <a:ext cx="633600" cy="1288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30DCB5-7DF1-2B24-383E-F2733E5C4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0829" y="2324444"/>
                <a:ext cx="654828" cy="13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883A2C-0A96-5138-7896-BE6EDEBB2FA4}"/>
                  </a:ext>
                </a:extLst>
              </p14:cNvPr>
              <p14:cNvContentPartPr/>
              <p14:nvPr/>
            </p14:nvContentPartPr>
            <p14:xfrm>
              <a:off x="2254423" y="1995404"/>
              <a:ext cx="1232640" cy="962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883A2C-0A96-5138-7896-BE6EDEBB2F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3623" y="1984964"/>
                <a:ext cx="125388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FB43781-D45A-F441-1230-923B3902B7D9}"/>
                  </a:ext>
                </a:extLst>
              </p14:cNvPr>
              <p14:cNvContentPartPr/>
              <p14:nvPr/>
            </p14:nvContentPartPr>
            <p14:xfrm>
              <a:off x="2405263" y="2074244"/>
              <a:ext cx="384120" cy="185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FB43781-D45A-F441-1230-923B3902B7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4813" y="2063784"/>
                <a:ext cx="405380" cy="207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9C0234B-5392-61C6-F5B0-CFB87052D73C}"/>
                  </a:ext>
                </a:extLst>
              </p14:cNvPr>
              <p14:cNvContentPartPr/>
              <p14:nvPr/>
            </p14:nvContentPartPr>
            <p14:xfrm>
              <a:off x="2964703" y="2083604"/>
              <a:ext cx="396720" cy="176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9C0234B-5392-61C6-F5B0-CFB87052D7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4254" y="2072804"/>
                <a:ext cx="417979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7C0C612-368E-2C4F-C9B3-F92A9AB761A8}"/>
                  </a:ext>
                </a:extLst>
              </p14:cNvPr>
              <p14:cNvContentPartPr/>
              <p14:nvPr/>
            </p14:nvContentPartPr>
            <p14:xfrm>
              <a:off x="2386543" y="2388884"/>
              <a:ext cx="370440" cy="210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7C0C612-368E-2C4F-C9B3-F92A9AB761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5743" y="2378084"/>
                <a:ext cx="39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5C468A8-FF38-639D-2A9D-C92B5F9DA8B4}"/>
                  </a:ext>
                </a:extLst>
              </p14:cNvPr>
              <p14:cNvContentPartPr/>
              <p14:nvPr/>
            </p14:nvContentPartPr>
            <p14:xfrm>
              <a:off x="2939503" y="2303564"/>
              <a:ext cx="440640" cy="264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5C468A8-FF38-639D-2A9D-C92B5F9DA8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9054" y="2292764"/>
                <a:ext cx="461897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9EC059E-92F1-A8EA-7B1F-3E3153F98B15}"/>
                  </a:ext>
                </a:extLst>
              </p14:cNvPr>
              <p14:cNvContentPartPr/>
              <p14:nvPr/>
            </p14:nvContentPartPr>
            <p14:xfrm>
              <a:off x="1483303" y="4026884"/>
              <a:ext cx="1821600" cy="1262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9EC059E-92F1-A8EA-7B1F-3E3153F98B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7823" y="4011760"/>
                <a:ext cx="1852200" cy="1292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51AB6D9-B0DF-20D9-40FF-7F85F2E2BC67}"/>
                  </a:ext>
                </a:extLst>
              </p14:cNvPr>
              <p14:cNvContentPartPr/>
              <p14:nvPr/>
            </p14:nvContentPartPr>
            <p14:xfrm>
              <a:off x="2556103" y="4881164"/>
              <a:ext cx="1213560" cy="528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51AB6D9-B0DF-20D9-40FF-7F85F2E2BC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0987" y="4866034"/>
                <a:ext cx="1243791" cy="5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61FF4AA-26FB-BB1E-3EE6-F01A1503B8EC}"/>
                  </a:ext>
                </a:extLst>
              </p14:cNvPr>
              <p14:cNvContentPartPr/>
              <p14:nvPr/>
            </p14:nvContentPartPr>
            <p14:xfrm>
              <a:off x="978943" y="5542844"/>
              <a:ext cx="213480" cy="524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61FF4AA-26FB-BB1E-3EE6-F01A1503B8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3463" y="5527375"/>
                <a:ext cx="244080" cy="554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BC0F6EA-848C-FCA1-885C-FD561C571031}"/>
                  </a:ext>
                </a:extLst>
              </p14:cNvPr>
              <p14:cNvContentPartPr/>
              <p14:nvPr/>
            </p14:nvContentPartPr>
            <p14:xfrm>
              <a:off x="1248583" y="5849564"/>
              <a:ext cx="31680" cy="84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BC0F6EA-848C-FCA1-885C-FD561C5710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3103" y="5834084"/>
                <a:ext cx="62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6D1E7BF-B28B-0200-B6C7-59D346EB9B4E}"/>
                  </a:ext>
                </a:extLst>
              </p14:cNvPr>
              <p14:cNvContentPartPr/>
              <p14:nvPr/>
            </p14:nvContentPartPr>
            <p14:xfrm>
              <a:off x="1235983" y="5687564"/>
              <a:ext cx="358560" cy="237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6D1E7BF-B28B-0200-B6C7-59D346EB9B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20519" y="5672084"/>
                <a:ext cx="389129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5D9FEE0-BCD5-2539-D277-7C22CFF05CF3}"/>
                  </a:ext>
                </a:extLst>
              </p14:cNvPr>
              <p14:cNvContentPartPr/>
              <p14:nvPr/>
            </p14:nvContentPartPr>
            <p14:xfrm>
              <a:off x="1361623" y="5899964"/>
              <a:ext cx="80640" cy="138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5D9FEE0-BCD5-2539-D277-7C22CFF05C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46212" y="5884484"/>
                <a:ext cx="111104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E1DC267-850F-65C8-ECC8-EEF6A2BDDD82}"/>
                  </a:ext>
                </a:extLst>
              </p14:cNvPr>
              <p14:cNvContentPartPr/>
              <p14:nvPr/>
            </p14:nvContentPartPr>
            <p14:xfrm>
              <a:off x="1782823" y="5805644"/>
              <a:ext cx="138600" cy="144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E1DC267-850F-65C8-ECC8-EEF6A2BDDD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67343" y="5790164"/>
                <a:ext cx="1692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4A918E5-CEEE-30F0-06FC-834282332250}"/>
                  </a:ext>
                </a:extLst>
              </p14:cNvPr>
              <p14:cNvContentPartPr/>
              <p14:nvPr/>
            </p14:nvContentPartPr>
            <p14:xfrm>
              <a:off x="1984063" y="5484884"/>
              <a:ext cx="82080" cy="568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4A918E5-CEEE-30F0-06FC-8342823322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68583" y="5469404"/>
                <a:ext cx="11268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B72A73A-5DD7-7BF5-0C7E-D457BDD4D2B5}"/>
                  </a:ext>
                </a:extLst>
              </p14:cNvPr>
              <p14:cNvContentPartPr/>
              <p14:nvPr/>
            </p14:nvContentPartPr>
            <p14:xfrm>
              <a:off x="1877143" y="5742644"/>
              <a:ext cx="226800" cy="50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B72A73A-5DD7-7BF5-0C7E-D457BDD4D2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61638" y="5727164"/>
                <a:ext cx="257449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F41E31-B147-857E-19B9-7D8AE83CDA9A}"/>
                  </a:ext>
                </a:extLst>
              </p14:cNvPr>
              <p14:cNvContentPartPr/>
              <p14:nvPr/>
            </p14:nvContentPartPr>
            <p14:xfrm>
              <a:off x="2530903" y="5635004"/>
              <a:ext cx="981360" cy="402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F41E31-B147-857E-19B9-7D8AE83CDA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15777" y="5619884"/>
                <a:ext cx="1011971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6D8BC47-39F1-2B0B-3A6A-012CB20971DA}"/>
                  </a:ext>
                </a:extLst>
              </p14:cNvPr>
              <p14:cNvContentPartPr/>
              <p14:nvPr/>
            </p14:nvContentPartPr>
            <p14:xfrm>
              <a:off x="3851383" y="5613404"/>
              <a:ext cx="1748160" cy="355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6D8BC47-39F1-2B0B-3A6A-012CB20971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5903" y="5598299"/>
                <a:ext cx="1778760" cy="385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7CDA9A0-3F19-67C6-FC31-7FA6B6BC1B43}"/>
                  </a:ext>
                </a:extLst>
              </p14:cNvPr>
              <p14:cNvContentPartPr/>
              <p14:nvPr/>
            </p14:nvContentPartPr>
            <p14:xfrm>
              <a:off x="3319753" y="1659553"/>
              <a:ext cx="339840" cy="228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7CDA9A0-3F19-67C6-FC31-7FA6B6BC1B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4633" y="1644433"/>
                <a:ext cx="370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FD5993-55D4-666E-16EE-C36C35092729}"/>
                  </a:ext>
                </a:extLst>
              </p14:cNvPr>
              <p14:cNvContentPartPr/>
              <p14:nvPr/>
            </p14:nvContentPartPr>
            <p14:xfrm>
              <a:off x="3727273" y="1471273"/>
              <a:ext cx="789120" cy="679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FD5993-55D4-666E-16EE-C36C350927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11786" y="1455793"/>
                <a:ext cx="819734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9C5F02B-3719-01C6-606E-2965305C34DB}"/>
                  </a:ext>
                </a:extLst>
              </p14:cNvPr>
              <p14:cNvContentPartPr/>
              <p14:nvPr/>
            </p14:nvContentPartPr>
            <p14:xfrm>
              <a:off x="3991222" y="2093433"/>
              <a:ext cx="784800" cy="376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9C5F02B-3719-01C6-606E-2965305C34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5735" y="2077938"/>
                <a:ext cx="815414" cy="406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6F4A646-429D-E1F2-7337-E111BA1A62B8}"/>
                  </a:ext>
                </a:extLst>
              </p14:cNvPr>
              <p14:cNvContentPartPr/>
              <p14:nvPr/>
            </p14:nvContentPartPr>
            <p14:xfrm>
              <a:off x="6515817" y="1305129"/>
              <a:ext cx="803160" cy="4730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6F4A646-429D-E1F2-7337-E111BA1A62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05372" y="1294689"/>
                <a:ext cx="82441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E926307-2A8F-A37E-83E3-4F549FB8422E}"/>
                  </a:ext>
                </a:extLst>
              </p14:cNvPr>
              <p14:cNvContentPartPr/>
              <p14:nvPr/>
            </p14:nvContentPartPr>
            <p14:xfrm>
              <a:off x="7792017" y="1358049"/>
              <a:ext cx="897120" cy="4165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E926307-2A8F-A37E-83E3-4F549FB8422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81577" y="1347249"/>
                <a:ext cx="9183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84A906B-8B9C-8E73-44B2-9BDADEC82A70}"/>
                  </a:ext>
                </a:extLst>
              </p14:cNvPr>
              <p14:cNvContentPartPr/>
              <p14:nvPr/>
            </p14:nvContentPartPr>
            <p14:xfrm>
              <a:off x="5290017" y="3252009"/>
              <a:ext cx="1059840" cy="2127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84A906B-8B9C-8E73-44B2-9BDADEC82A7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74897" y="3236889"/>
                <a:ext cx="1090440" cy="21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8368319-88B3-AF1E-673F-B9ABEDA6EA73}"/>
                  </a:ext>
                </a:extLst>
              </p14:cNvPr>
              <p14:cNvContentPartPr/>
              <p14:nvPr/>
            </p14:nvContentPartPr>
            <p14:xfrm>
              <a:off x="7120617" y="2432289"/>
              <a:ext cx="463680" cy="4737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8368319-88B3-AF1E-673F-B9ABEDA6EA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09817" y="2421497"/>
                <a:ext cx="484920" cy="494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9F625A9-6C29-6052-E6E6-01F7ABE6D23B}"/>
                  </a:ext>
                </a:extLst>
              </p14:cNvPr>
              <p14:cNvContentPartPr/>
              <p14:nvPr/>
            </p14:nvContentPartPr>
            <p14:xfrm>
              <a:off x="7361097" y="2899569"/>
              <a:ext cx="7560" cy="4662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9F625A9-6C29-6052-E6E6-01F7ABE6D2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50297" y="2888769"/>
                <a:ext cx="288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1EAA747-7B1B-3DB8-51F3-D58BA7E952B3}"/>
                  </a:ext>
                </a:extLst>
              </p14:cNvPr>
              <p14:cNvContentPartPr/>
              <p14:nvPr/>
            </p14:nvContentPartPr>
            <p14:xfrm>
              <a:off x="6880497" y="3154089"/>
              <a:ext cx="480960" cy="2257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1EAA747-7B1B-3DB8-51F3-D58BA7E952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69697" y="3143289"/>
                <a:ext cx="5022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3D578EE-32AD-7CB3-1297-2FF28D210290}"/>
                  </a:ext>
                </a:extLst>
              </p14:cNvPr>
              <p14:cNvContentPartPr/>
              <p14:nvPr/>
            </p14:nvContentPartPr>
            <p14:xfrm>
              <a:off x="7361097" y="3182169"/>
              <a:ext cx="261000" cy="197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3D578EE-32AD-7CB3-1297-2FF28D21029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50297" y="3171349"/>
                <a:ext cx="282240" cy="21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BEED625-E992-1B50-E5D6-2CC094E38E19}"/>
                  </a:ext>
                </a:extLst>
              </p14:cNvPr>
              <p14:cNvContentPartPr/>
              <p14:nvPr/>
            </p14:nvContentPartPr>
            <p14:xfrm>
              <a:off x="7064817" y="3408249"/>
              <a:ext cx="770040" cy="558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BEED625-E992-1B50-E5D6-2CC094E38E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54377" y="3397809"/>
                <a:ext cx="7912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E240B54-AF6B-2C3B-5F7D-4FFACCCB23D1}"/>
                  </a:ext>
                </a:extLst>
              </p14:cNvPr>
              <p14:cNvContentPartPr/>
              <p14:nvPr/>
            </p14:nvContentPartPr>
            <p14:xfrm>
              <a:off x="7926297" y="2778609"/>
              <a:ext cx="608040" cy="1004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E240B54-AF6B-2C3B-5F7D-4FFACCCB23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15857" y="2767809"/>
                <a:ext cx="62928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BF2A20B-BB7B-D0F2-0A33-915806230A07}"/>
                  </a:ext>
                </a:extLst>
              </p14:cNvPr>
              <p14:cNvContentPartPr/>
              <p14:nvPr/>
            </p14:nvContentPartPr>
            <p14:xfrm>
              <a:off x="8025297" y="3266409"/>
              <a:ext cx="304560" cy="3960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BF2A20B-BB7B-D0F2-0A33-915806230A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14845" y="3255609"/>
                <a:ext cx="325825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25CD16A-FF24-57A5-BD27-0E930CC8657D}"/>
                  </a:ext>
                </a:extLst>
              </p14:cNvPr>
              <p14:cNvContentPartPr/>
              <p14:nvPr/>
            </p14:nvContentPartPr>
            <p14:xfrm>
              <a:off x="8696697" y="3294489"/>
              <a:ext cx="99360" cy="7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25CD16A-FF24-57A5-BD27-0E930CC865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86257" y="3284049"/>
                <a:ext cx="120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ADC3AC1-1119-FD78-7E46-8FE20351C842}"/>
                  </a:ext>
                </a:extLst>
              </p14:cNvPr>
              <p14:cNvContentPartPr/>
              <p14:nvPr/>
            </p14:nvContentPartPr>
            <p14:xfrm>
              <a:off x="9021777" y="3301689"/>
              <a:ext cx="502200" cy="35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ADC3AC1-1119-FD78-7E46-8FE20351C84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11337" y="3290889"/>
                <a:ext cx="523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14D43EB-E188-AE71-7616-2FDB750CA7FA}"/>
                  </a:ext>
                </a:extLst>
              </p14:cNvPr>
              <p14:cNvContentPartPr/>
              <p14:nvPr/>
            </p14:nvContentPartPr>
            <p14:xfrm>
              <a:off x="9757977" y="3351009"/>
              <a:ext cx="522720" cy="5234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14D43EB-E188-AE71-7616-2FDB750CA7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177" y="3340569"/>
                <a:ext cx="5439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2101812-705A-6A0C-72D4-20B7AE2ADA8A}"/>
                  </a:ext>
                </a:extLst>
              </p14:cNvPr>
              <p14:cNvContentPartPr/>
              <p14:nvPr/>
            </p14:nvContentPartPr>
            <p14:xfrm>
              <a:off x="9750057" y="3033129"/>
              <a:ext cx="424080" cy="586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2101812-705A-6A0C-72D4-20B7AE2ADA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39266" y="3022336"/>
                <a:ext cx="445302" cy="608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297B6E4-866C-7E49-990B-4BD0DADACBF9}"/>
                  </a:ext>
                </a:extLst>
              </p14:cNvPr>
              <p14:cNvContentPartPr/>
              <p14:nvPr/>
            </p14:nvContentPartPr>
            <p14:xfrm>
              <a:off x="10379697" y="2753409"/>
              <a:ext cx="536760" cy="12027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297B6E4-866C-7E49-990B-4BD0DADACB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69257" y="2742969"/>
                <a:ext cx="55800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3C04776-6ACE-0905-9332-A95B3147B3F7}"/>
                  </a:ext>
                </a:extLst>
              </p14:cNvPr>
              <p14:cNvContentPartPr/>
              <p14:nvPr/>
            </p14:nvContentPartPr>
            <p14:xfrm>
              <a:off x="7071297" y="4241649"/>
              <a:ext cx="834480" cy="5760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3C04776-6ACE-0905-9332-A95B3147B3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55817" y="4226529"/>
                <a:ext cx="8647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3C8A8F4-8520-1DC1-6FB1-2CCFDBDD5535}"/>
                  </a:ext>
                </a:extLst>
              </p14:cNvPr>
              <p14:cNvContentPartPr/>
              <p14:nvPr/>
            </p14:nvContentPartPr>
            <p14:xfrm>
              <a:off x="11124177" y="4215009"/>
              <a:ext cx="605160" cy="8683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3C8A8F4-8520-1DC1-6FB1-2CCFDBDD55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09057" y="4199529"/>
                <a:ext cx="63540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57E8467-0059-1612-0F8C-A4CE7B791D81}"/>
                  </a:ext>
                </a:extLst>
              </p14:cNvPr>
              <p14:cNvContentPartPr/>
              <p14:nvPr/>
            </p14:nvContentPartPr>
            <p14:xfrm>
              <a:off x="8329137" y="4309329"/>
              <a:ext cx="2375280" cy="3992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57E8467-0059-1612-0F8C-A4CE7B791D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14017" y="4293849"/>
                <a:ext cx="24055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02B9A8C-0870-6BE6-9EDC-A00438E6AFF8}"/>
                  </a:ext>
                </a:extLst>
              </p14:cNvPr>
              <p14:cNvContentPartPr/>
              <p14:nvPr/>
            </p14:nvContentPartPr>
            <p14:xfrm>
              <a:off x="7092537" y="5185569"/>
              <a:ext cx="1230120" cy="4312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02B9A8C-0870-6BE6-9EDC-A00438E6AF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77057" y="5170462"/>
                <a:ext cx="1260720" cy="461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A7875657-967D-1D63-0CF6-B90BB59AB2B9}"/>
                  </a:ext>
                </a:extLst>
              </p14:cNvPr>
              <p14:cNvContentPartPr/>
              <p14:nvPr/>
            </p14:nvContentPartPr>
            <p14:xfrm>
              <a:off x="10739337" y="5182329"/>
              <a:ext cx="713520" cy="4644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A7875657-967D-1D63-0CF6-B90BB59AB2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24217" y="5167209"/>
                <a:ext cx="7437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ABC24AA-511B-8606-B5B5-33FD9BD94B93}"/>
                  </a:ext>
                </a:extLst>
              </p14:cNvPr>
              <p14:cNvContentPartPr/>
              <p14:nvPr/>
            </p14:nvContentPartPr>
            <p14:xfrm>
              <a:off x="8717937" y="5203569"/>
              <a:ext cx="1640160" cy="6631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ABC24AA-511B-8606-B5B5-33FD9BD94B9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02817" y="5188449"/>
                <a:ext cx="167076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F8CAAAE-7255-8C5A-74E5-7706CA2F5E87}"/>
                  </a:ext>
                </a:extLst>
              </p14:cNvPr>
              <p14:cNvContentPartPr/>
              <p14:nvPr/>
            </p14:nvContentPartPr>
            <p14:xfrm>
              <a:off x="6986337" y="5838969"/>
              <a:ext cx="4917960" cy="297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F8CAAAE-7255-8C5A-74E5-7706CA2F5E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71217" y="5823849"/>
                <a:ext cx="49485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57AAFE7-E272-D084-170D-578C1D277C4F}"/>
                  </a:ext>
                </a:extLst>
              </p14:cNvPr>
              <p14:cNvContentPartPr/>
              <p14:nvPr/>
            </p14:nvContentPartPr>
            <p14:xfrm>
              <a:off x="11372577" y="6051009"/>
              <a:ext cx="530280" cy="640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57AAFE7-E272-D084-170D-578C1D277C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57097" y="6035889"/>
                <a:ext cx="560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5325A9A-55D7-20A0-7068-C70BABADB053}"/>
                  </a:ext>
                </a:extLst>
              </p14:cNvPr>
              <p14:cNvContentPartPr/>
              <p14:nvPr/>
            </p14:nvContentPartPr>
            <p14:xfrm>
              <a:off x="8127537" y="1471089"/>
              <a:ext cx="307080" cy="2761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5325A9A-55D7-20A0-7068-C70BABADB05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16750" y="1460289"/>
                <a:ext cx="328295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34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A76029-5D90-FCDF-EE34-E065D8777D81}"/>
                  </a:ext>
                </a:extLst>
              </p14:cNvPr>
              <p14:cNvContentPartPr/>
              <p14:nvPr/>
            </p14:nvContentPartPr>
            <p14:xfrm>
              <a:off x="418423" y="442724"/>
              <a:ext cx="817920" cy="48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A76029-5D90-FCDF-EE34-E065D8777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978" y="431924"/>
                <a:ext cx="839169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9DD197-5E7A-3931-C696-F4A68A16BF2D}"/>
                  </a:ext>
                </a:extLst>
              </p14:cNvPr>
              <p14:cNvContentPartPr/>
              <p14:nvPr/>
            </p14:nvContentPartPr>
            <p14:xfrm>
              <a:off x="1381063" y="439844"/>
              <a:ext cx="565920" cy="624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9DD197-5E7A-3931-C696-F4A68A16B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0616" y="429044"/>
                <a:ext cx="587174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EEA4482-DA43-E539-E05A-A740C018ED2F}"/>
                  </a:ext>
                </a:extLst>
              </p14:cNvPr>
              <p14:cNvContentPartPr/>
              <p14:nvPr/>
            </p14:nvContentPartPr>
            <p14:xfrm>
              <a:off x="2267023" y="448844"/>
              <a:ext cx="1477800" cy="66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EEA4482-DA43-E539-E05A-A740C018ED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6223" y="438404"/>
                <a:ext cx="14990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CC1D2A-58CA-D39D-CFDD-F079F2E5CF3D}"/>
                  </a:ext>
                </a:extLst>
              </p14:cNvPr>
              <p14:cNvContentPartPr/>
              <p14:nvPr/>
            </p14:nvContentPartPr>
            <p14:xfrm>
              <a:off x="4080343" y="393764"/>
              <a:ext cx="953280" cy="533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CC1D2A-58CA-D39D-CFDD-F079F2E5CF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9903" y="382971"/>
                <a:ext cx="974520" cy="554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4B01A1-AE54-F52F-33F5-B0CAA7A99D6D}"/>
                  </a:ext>
                </a:extLst>
              </p14:cNvPr>
              <p14:cNvContentPartPr/>
              <p14:nvPr/>
            </p14:nvContentPartPr>
            <p14:xfrm>
              <a:off x="792823" y="1329044"/>
              <a:ext cx="1091160" cy="490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4B01A1-AE54-F52F-33F5-B0CAA7A99D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380" y="1318604"/>
                <a:ext cx="1112407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833A92F-59AE-8E9A-C836-16A04341620C}"/>
                  </a:ext>
                </a:extLst>
              </p14:cNvPr>
              <p14:cNvContentPartPr/>
              <p14:nvPr/>
            </p14:nvContentPartPr>
            <p14:xfrm>
              <a:off x="2009263" y="1592924"/>
              <a:ext cx="75600" cy="12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833A92F-59AE-8E9A-C836-16A0434162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8514" y="1582484"/>
                <a:ext cx="96739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FA6533-295B-6B76-B672-863FFC49EF95}"/>
                  </a:ext>
                </a:extLst>
              </p14:cNvPr>
              <p14:cNvContentPartPr/>
              <p14:nvPr/>
            </p14:nvContentPartPr>
            <p14:xfrm>
              <a:off x="2474383" y="1310324"/>
              <a:ext cx="641880" cy="424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FA6533-295B-6B76-B672-863FFC49EF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3937" y="1299524"/>
                <a:ext cx="663132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63E6DFE-D980-05B3-A0D7-66FEDE542FA2}"/>
                  </a:ext>
                </a:extLst>
              </p14:cNvPr>
              <p14:cNvContentPartPr/>
              <p14:nvPr/>
            </p14:nvContentPartPr>
            <p14:xfrm>
              <a:off x="4618183" y="2410484"/>
              <a:ext cx="1289520" cy="382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63E6DFE-D980-05B3-A0D7-66FEDE542F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7740" y="2399674"/>
                <a:ext cx="1310766" cy="40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0B7CF4B-554D-7CE0-18E9-D3379A67E124}"/>
                  </a:ext>
                </a:extLst>
              </p14:cNvPr>
              <p14:cNvContentPartPr/>
              <p14:nvPr/>
            </p14:nvContentPartPr>
            <p14:xfrm>
              <a:off x="3134623" y="1875884"/>
              <a:ext cx="1270080" cy="874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0B7CF4B-554D-7CE0-18E9-D3379A67E1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3826" y="1865444"/>
                <a:ext cx="1291314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FF9FD2-67CE-8C0E-8EA8-88F64A01D3B4}"/>
                  </a:ext>
                </a:extLst>
              </p14:cNvPr>
              <p14:cNvContentPartPr/>
              <p14:nvPr/>
            </p14:nvContentPartPr>
            <p14:xfrm>
              <a:off x="739183" y="3064244"/>
              <a:ext cx="314640" cy="302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FF9FD2-67CE-8C0E-8EA8-88F64A01D3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703" y="3048764"/>
                <a:ext cx="3452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1C88F67-BEEF-CD07-E78A-279F4741AA0A}"/>
                  </a:ext>
                </a:extLst>
              </p14:cNvPr>
              <p14:cNvContentPartPr/>
              <p14:nvPr/>
            </p14:nvContentPartPr>
            <p14:xfrm>
              <a:off x="959143" y="3335324"/>
              <a:ext cx="25560" cy="295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1C88F67-BEEF-CD07-E78A-279F4741AA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3663" y="3319825"/>
                <a:ext cx="56160" cy="325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55CC086-6096-0F3D-CD8E-F9DE8ABC50BD}"/>
                  </a:ext>
                </a:extLst>
              </p14:cNvPr>
              <p14:cNvContentPartPr/>
              <p14:nvPr/>
            </p14:nvContentPartPr>
            <p14:xfrm>
              <a:off x="740623" y="3430364"/>
              <a:ext cx="256680" cy="93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55CC086-6096-0F3D-CD8E-F9DE8ABC50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165" y="3414944"/>
                <a:ext cx="287237" cy="123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0E560A1-98C6-C370-E957-217C381BA415}"/>
                  </a:ext>
                </a:extLst>
              </p14:cNvPr>
              <p14:cNvContentPartPr/>
              <p14:nvPr/>
            </p14:nvContentPartPr>
            <p14:xfrm>
              <a:off x="984343" y="3423524"/>
              <a:ext cx="143640" cy="81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0E560A1-98C6-C370-E957-217C381BA4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8824" y="3408044"/>
                <a:ext cx="174317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DF71A6E-2EF8-348B-A67E-4E74FB9F94F8}"/>
                  </a:ext>
                </a:extLst>
              </p14:cNvPr>
              <p14:cNvContentPartPr/>
              <p14:nvPr/>
            </p14:nvContentPartPr>
            <p14:xfrm>
              <a:off x="855823" y="3598844"/>
              <a:ext cx="141480" cy="204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DF71A6E-2EF8-348B-A67E-4E74FB9F94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0343" y="3583364"/>
                <a:ext cx="172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DA6119-F2E5-F080-C731-E95687F3DC43}"/>
                  </a:ext>
                </a:extLst>
              </p14:cNvPr>
              <p14:cNvContentPartPr/>
              <p14:nvPr/>
            </p14:nvContentPartPr>
            <p14:xfrm>
              <a:off x="965623" y="3667964"/>
              <a:ext cx="195120" cy="148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DA6119-F2E5-F080-C731-E95687F3DC4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0172" y="3652521"/>
                <a:ext cx="225664" cy="17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CD4DF51-890E-1D5B-1594-5E299A784C92}"/>
                  </a:ext>
                </a:extLst>
              </p14:cNvPr>
              <p14:cNvContentPartPr/>
              <p14:nvPr/>
            </p14:nvContentPartPr>
            <p14:xfrm>
              <a:off x="1172983" y="2837804"/>
              <a:ext cx="145080" cy="484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CD4DF51-890E-1D5B-1594-5E299A784C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7863" y="2822673"/>
                <a:ext cx="175320" cy="515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14000F-3BC8-1295-11D4-16C2F3DB6499}"/>
                  </a:ext>
                </a:extLst>
              </p14:cNvPr>
              <p14:cNvContentPartPr/>
              <p14:nvPr/>
            </p14:nvContentPartPr>
            <p14:xfrm>
              <a:off x="1521463" y="3284924"/>
              <a:ext cx="758520" cy="338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14000F-3BC8-1295-11D4-16C2F3DB64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06336" y="3269804"/>
                <a:ext cx="789135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11B1BE2-1449-C71C-35F1-E9311205ACF6}"/>
                  </a:ext>
                </a:extLst>
              </p14:cNvPr>
              <p14:cNvContentPartPr/>
              <p14:nvPr/>
            </p14:nvContentPartPr>
            <p14:xfrm>
              <a:off x="4154503" y="3134084"/>
              <a:ext cx="640080" cy="592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11B1BE2-1449-C71C-35F1-E9311205AC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39383" y="3118964"/>
                <a:ext cx="6706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EDA0A3E-D744-50B3-E5E7-EC6887C5A0CC}"/>
                  </a:ext>
                </a:extLst>
              </p14:cNvPr>
              <p14:cNvContentPartPr/>
              <p14:nvPr/>
            </p14:nvContentPartPr>
            <p14:xfrm>
              <a:off x="2683903" y="3294644"/>
              <a:ext cx="1154880" cy="505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EDA0A3E-D744-50B3-E5E7-EC6887C5A0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68788" y="3279524"/>
                <a:ext cx="1185111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E3F724E-6711-695F-8FE6-9D67C4CBCBCC}"/>
                  </a:ext>
                </a:extLst>
              </p14:cNvPr>
              <p14:cNvContentPartPr/>
              <p14:nvPr/>
            </p14:nvContentPartPr>
            <p14:xfrm>
              <a:off x="4813303" y="3127244"/>
              <a:ext cx="698400" cy="415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E3F724E-6711-695F-8FE6-9D67C4CBCB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7823" y="3111764"/>
                <a:ext cx="7286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2212FE-BED4-573D-2741-329E1D856EA0}"/>
                  </a:ext>
                </a:extLst>
              </p14:cNvPr>
              <p14:cNvContentPartPr/>
              <p14:nvPr/>
            </p14:nvContentPartPr>
            <p14:xfrm>
              <a:off x="5882143" y="3077564"/>
              <a:ext cx="100800" cy="525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2212FE-BED4-573D-2741-329E1D856E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66718" y="3062084"/>
                <a:ext cx="131291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F279F47-4C56-47A7-51A2-054F86EADB5A}"/>
                  </a:ext>
                </a:extLst>
              </p14:cNvPr>
              <p14:cNvContentPartPr/>
              <p14:nvPr/>
            </p14:nvContentPartPr>
            <p14:xfrm>
              <a:off x="5753623" y="3365924"/>
              <a:ext cx="273600" cy="19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F279F47-4C56-47A7-51A2-054F86EADB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38143" y="3350444"/>
                <a:ext cx="304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D54526C-DDF0-76A2-7E83-2476DE7383AD}"/>
                  </a:ext>
                </a:extLst>
              </p14:cNvPr>
              <p14:cNvContentPartPr/>
              <p14:nvPr/>
            </p14:nvContentPartPr>
            <p14:xfrm>
              <a:off x="6026503" y="3262604"/>
              <a:ext cx="823320" cy="317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D54526C-DDF0-76A2-7E83-2476DE7383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11383" y="3247484"/>
                <a:ext cx="853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C5E87A2-B4C4-B487-FBC2-C791F809263F}"/>
                  </a:ext>
                </a:extLst>
              </p14:cNvPr>
              <p14:cNvContentPartPr/>
              <p14:nvPr/>
            </p14:nvContentPartPr>
            <p14:xfrm>
              <a:off x="944023" y="5088884"/>
              <a:ext cx="361440" cy="886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C5E87A2-B4C4-B487-FBC2-C791F80926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8543" y="5073404"/>
                <a:ext cx="39204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D649F4-B39A-3002-B625-E93A6D0E4432}"/>
                  </a:ext>
                </a:extLst>
              </p14:cNvPr>
              <p14:cNvContentPartPr/>
              <p14:nvPr/>
            </p14:nvContentPartPr>
            <p14:xfrm>
              <a:off x="1273423" y="5465804"/>
              <a:ext cx="119880" cy="214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D649F4-B39A-3002-B625-E93A6D0E44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57943" y="5450324"/>
                <a:ext cx="150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EB31324-4E67-5DA9-3223-822EB08B653B}"/>
                  </a:ext>
                </a:extLst>
              </p14:cNvPr>
              <p14:cNvContentPartPr/>
              <p14:nvPr/>
            </p14:nvContentPartPr>
            <p14:xfrm>
              <a:off x="2581303" y="5146844"/>
              <a:ext cx="365040" cy="693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EB31324-4E67-5DA9-3223-822EB08B65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65808" y="5131372"/>
                <a:ext cx="395670" cy="723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17A1C3D-740B-4E81-AFE6-002A46813AB5}"/>
                  </a:ext>
                </a:extLst>
              </p14:cNvPr>
              <p14:cNvContentPartPr/>
              <p14:nvPr/>
            </p14:nvContentPartPr>
            <p14:xfrm>
              <a:off x="671503" y="4258724"/>
              <a:ext cx="306720" cy="5691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17A1C3D-740B-4E81-AFE6-002A46813A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6041" y="4243604"/>
                <a:ext cx="337284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73DBDFD-B06C-E0C5-849E-C9357D9C86A5}"/>
                  </a:ext>
                </a:extLst>
              </p14:cNvPr>
              <p14:cNvContentPartPr/>
              <p14:nvPr/>
            </p14:nvContentPartPr>
            <p14:xfrm>
              <a:off x="1296103" y="4240004"/>
              <a:ext cx="1876680" cy="440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73DBDFD-B06C-E0C5-849E-C9357D9C86A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0623" y="4224884"/>
                <a:ext cx="1907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2ACE3B3-5337-93AB-36D6-2C13B5D23BF5}"/>
                  </a:ext>
                </a:extLst>
              </p14:cNvPr>
              <p14:cNvContentPartPr/>
              <p14:nvPr/>
            </p14:nvContentPartPr>
            <p14:xfrm>
              <a:off x="2493463" y="3970364"/>
              <a:ext cx="415080" cy="319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2ACE3B3-5337-93AB-36D6-2C13B5D23B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77996" y="3955244"/>
                <a:ext cx="445294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7366F16-3A73-064A-4600-0EB7832464AF}"/>
                  </a:ext>
                </a:extLst>
              </p14:cNvPr>
              <p14:cNvContentPartPr/>
              <p14:nvPr/>
            </p14:nvContentPartPr>
            <p14:xfrm>
              <a:off x="3285463" y="4155404"/>
              <a:ext cx="232920" cy="3481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7366F16-3A73-064A-4600-0EB7832464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0343" y="4140284"/>
                <a:ext cx="2635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E413B54-3CBD-A51A-5AA4-D3FF01A1CA00}"/>
                  </a:ext>
                </a:extLst>
              </p14:cNvPr>
              <p14:cNvContentPartPr/>
              <p14:nvPr/>
            </p14:nvContentPartPr>
            <p14:xfrm>
              <a:off x="3543223" y="4136684"/>
              <a:ext cx="522000" cy="505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E413B54-3CBD-A51A-5AA4-D3FF01A1CA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28113" y="4121204"/>
                <a:ext cx="552219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1F52E63-6616-E8C3-FE16-3A69F467D4FE}"/>
                  </a:ext>
                </a:extLst>
              </p14:cNvPr>
              <p14:cNvContentPartPr/>
              <p14:nvPr/>
            </p14:nvContentPartPr>
            <p14:xfrm>
              <a:off x="4097263" y="4214804"/>
              <a:ext cx="313920" cy="170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1F52E63-6616-E8C3-FE16-3A69F467D4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81783" y="4199684"/>
                <a:ext cx="344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9551212-2D35-5581-7D6F-54CD60CA5E0D}"/>
                  </a:ext>
                </a:extLst>
              </p14:cNvPr>
              <p14:cNvContentPartPr/>
              <p14:nvPr/>
            </p14:nvContentPartPr>
            <p14:xfrm>
              <a:off x="2505703" y="4554284"/>
              <a:ext cx="12960" cy="31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9551212-2D35-5581-7D6F-54CD60CA5E0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90583" y="4539164"/>
                <a:ext cx="43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757AAD-F806-82DF-FDA6-E1B71474E6C8}"/>
                  </a:ext>
                </a:extLst>
              </p14:cNvPr>
              <p14:cNvContentPartPr/>
              <p14:nvPr/>
            </p14:nvContentPartPr>
            <p14:xfrm>
              <a:off x="2499583" y="4551404"/>
              <a:ext cx="465480" cy="392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757AAD-F806-82DF-FDA6-E1B71474E6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4463" y="4536284"/>
                <a:ext cx="4960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13E5EC5-E5A4-8AE6-3EC0-8B53E63297D9}"/>
                  </a:ext>
                </a:extLst>
              </p14:cNvPr>
              <p14:cNvContentPartPr/>
              <p14:nvPr/>
            </p14:nvContentPartPr>
            <p14:xfrm>
              <a:off x="157423" y="3680564"/>
              <a:ext cx="7623720" cy="371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13E5EC5-E5A4-8AE6-3EC0-8B53E63297D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1943" y="3665084"/>
                <a:ext cx="76543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155BD6F-BD48-CBF5-F88F-01622609EDF1}"/>
                  </a:ext>
                </a:extLst>
              </p14:cNvPr>
              <p14:cNvContentPartPr/>
              <p14:nvPr/>
            </p14:nvContentPartPr>
            <p14:xfrm>
              <a:off x="6574423" y="5126324"/>
              <a:ext cx="470520" cy="560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155BD6F-BD48-CBF5-F88F-01622609EDF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58943" y="5111194"/>
                <a:ext cx="501120" cy="590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03BDD62-D019-93F2-9603-A1D8AEB76368}"/>
                  </a:ext>
                </a:extLst>
              </p14:cNvPr>
              <p14:cNvContentPartPr/>
              <p14:nvPr/>
            </p14:nvContentPartPr>
            <p14:xfrm>
              <a:off x="6636343" y="5635724"/>
              <a:ext cx="182880" cy="122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03BDD62-D019-93F2-9603-A1D8AEB763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21193" y="5620604"/>
                <a:ext cx="2135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8A53CD6-666E-C7F4-C815-E98F54537483}"/>
                  </a:ext>
                </a:extLst>
              </p14:cNvPr>
              <p14:cNvContentPartPr/>
              <p14:nvPr/>
            </p14:nvContentPartPr>
            <p14:xfrm>
              <a:off x="6315943" y="4844804"/>
              <a:ext cx="673200" cy="244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8A53CD6-666E-C7F4-C815-E98F545374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00463" y="4829684"/>
                <a:ext cx="703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154B2C7-EAA2-62BB-06EA-0E0829F417F8}"/>
                  </a:ext>
                </a:extLst>
              </p14:cNvPr>
              <p14:cNvContentPartPr/>
              <p14:nvPr/>
            </p14:nvContentPartPr>
            <p14:xfrm>
              <a:off x="6457783" y="4008164"/>
              <a:ext cx="323640" cy="615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154B2C7-EAA2-62BB-06EA-0E0829F417F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42303" y="3992684"/>
                <a:ext cx="3542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C051714-0F48-8DD5-D4F8-8481EC974ECF}"/>
                  </a:ext>
                </a:extLst>
              </p14:cNvPr>
              <p14:cNvContentPartPr/>
              <p14:nvPr/>
            </p14:nvContentPartPr>
            <p14:xfrm>
              <a:off x="7372903" y="4145684"/>
              <a:ext cx="936360" cy="1821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C051714-0F48-8DD5-D4F8-8481EC974E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57423" y="4130564"/>
                <a:ext cx="966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B2783A7-0EF3-4D30-6D52-6ABD515CE9CB}"/>
                  </a:ext>
                </a:extLst>
              </p14:cNvPr>
              <p14:cNvContentPartPr/>
              <p14:nvPr/>
            </p14:nvContentPartPr>
            <p14:xfrm>
              <a:off x="7330063" y="3948044"/>
              <a:ext cx="872280" cy="54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B2783A7-0EF3-4D30-6D52-6ABD515CE9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14943" y="3932564"/>
                <a:ext cx="9025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EE7236C-91EA-469B-AC19-1B047D06F7CC}"/>
                  </a:ext>
                </a:extLst>
              </p14:cNvPr>
              <p14:cNvContentPartPr/>
              <p14:nvPr/>
            </p14:nvContentPartPr>
            <p14:xfrm>
              <a:off x="7617343" y="4494884"/>
              <a:ext cx="515880" cy="311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EE7236C-91EA-469B-AC19-1B047D06F7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02223" y="4479764"/>
                <a:ext cx="5464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246EC3-E06B-7468-41E2-B19EA3960849}"/>
                  </a:ext>
                </a:extLst>
              </p14:cNvPr>
              <p14:cNvContentPartPr/>
              <p14:nvPr/>
            </p14:nvContentPartPr>
            <p14:xfrm>
              <a:off x="8956543" y="4139924"/>
              <a:ext cx="1018800" cy="3643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246EC3-E06B-7468-41E2-B19EA39608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41063" y="4124804"/>
                <a:ext cx="1049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3BAFC41-843D-558E-F065-C5F1FF3E1905}"/>
                  </a:ext>
                </a:extLst>
              </p14:cNvPr>
              <p14:cNvContentPartPr/>
              <p14:nvPr/>
            </p14:nvContentPartPr>
            <p14:xfrm>
              <a:off x="10251463" y="4140644"/>
              <a:ext cx="1735920" cy="5929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3BAFC41-843D-558E-F065-C5F1FF3E19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36340" y="4125524"/>
                <a:ext cx="1766526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86886B5-506F-AC78-5E1F-168E8390A3DD}"/>
                  </a:ext>
                </a:extLst>
              </p14:cNvPr>
              <p14:cNvContentPartPr/>
              <p14:nvPr/>
            </p14:nvContentPartPr>
            <p14:xfrm>
              <a:off x="7529143" y="4794044"/>
              <a:ext cx="916920" cy="218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86886B5-506F-AC78-5E1F-168E8390A3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18703" y="4783244"/>
                <a:ext cx="9381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FFBF134-26A2-1E87-F955-2BCBDFA8CFF1}"/>
                  </a:ext>
                </a:extLst>
              </p14:cNvPr>
              <p14:cNvContentPartPr/>
              <p14:nvPr/>
            </p14:nvContentPartPr>
            <p14:xfrm>
              <a:off x="9094783" y="4617284"/>
              <a:ext cx="2672280" cy="126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FFBF134-26A2-1E87-F955-2BCBDFA8CFF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83983" y="4606484"/>
                <a:ext cx="269352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7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129623-6B44-5A7C-7495-5B89A9640DC8}"/>
                  </a:ext>
                </a:extLst>
              </p14:cNvPr>
              <p14:cNvContentPartPr/>
              <p14:nvPr/>
            </p14:nvContentPartPr>
            <p14:xfrm>
              <a:off x="380983" y="345524"/>
              <a:ext cx="842760" cy="37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129623-6B44-5A7C-7495-5B89A9640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83" y="334734"/>
                <a:ext cx="864000" cy="40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EF1CD3-9C4F-A87C-F1DF-98AF4FCB0F50}"/>
                  </a:ext>
                </a:extLst>
              </p14:cNvPr>
              <p14:cNvContentPartPr/>
              <p14:nvPr/>
            </p14:nvContentPartPr>
            <p14:xfrm>
              <a:off x="1675903" y="348404"/>
              <a:ext cx="673200" cy="38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EF1CD3-9C4F-A87C-F1DF-98AF4FCB0F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463" y="337604"/>
                <a:ext cx="6944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38005B-DA2E-C2A9-4667-38210CCCEC43}"/>
                  </a:ext>
                </a:extLst>
              </p14:cNvPr>
              <p14:cNvContentPartPr/>
              <p14:nvPr/>
            </p14:nvContentPartPr>
            <p14:xfrm>
              <a:off x="2958583" y="345524"/>
              <a:ext cx="842760" cy="597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38005B-DA2E-C2A9-4667-38210CCCEC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783" y="334724"/>
                <a:ext cx="8640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302BC9-F550-312B-552E-13F3804DFA01}"/>
                  </a:ext>
                </a:extLst>
              </p14:cNvPr>
              <p14:cNvContentPartPr/>
              <p14:nvPr/>
            </p14:nvContentPartPr>
            <p14:xfrm>
              <a:off x="332023" y="889124"/>
              <a:ext cx="2180520" cy="63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302BC9-F550-312B-552E-13F3804DFA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1223" y="878385"/>
                <a:ext cx="2201760" cy="8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2D405F-1795-E7CD-1CD9-B652B7AAC23D}"/>
                  </a:ext>
                </a:extLst>
              </p14:cNvPr>
              <p14:cNvContentPartPr/>
              <p14:nvPr/>
            </p14:nvContentPartPr>
            <p14:xfrm>
              <a:off x="462703" y="1386284"/>
              <a:ext cx="677880" cy="44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2D405F-1795-E7CD-1CD9-B652B7AAC2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903" y="1375844"/>
                <a:ext cx="6991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B2A215-F87F-07AD-D9BF-AFF01DB7DF46}"/>
                  </a:ext>
                </a:extLst>
              </p14:cNvPr>
              <p14:cNvContentPartPr/>
              <p14:nvPr/>
            </p14:nvContentPartPr>
            <p14:xfrm>
              <a:off x="1305103" y="1492484"/>
              <a:ext cx="1062720" cy="358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B2A215-F87F-07AD-D9BF-AFF01DB7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4303" y="1482044"/>
                <a:ext cx="10839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F5BD72-C93C-8F54-EDD5-AE7578A00AF3}"/>
                  </a:ext>
                </a:extLst>
              </p14:cNvPr>
              <p14:cNvContentPartPr/>
              <p14:nvPr/>
            </p14:nvContentPartPr>
            <p14:xfrm>
              <a:off x="2565103" y="1693724"/>
              <a:ext cx="60480" cy="101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F5BD72-C93C-8F54-EDD5-AE7578A00A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4663" y="1682885"/>
                <a:ext cx="81720" cy="122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B231A8-CECA-E56F-BBCD-F4C78860EB6F}"/>
                  </a:ext>
                </a:extLst>
              </p14:cNvPr>
              <p14:cNvContentPartPr/>
              <p14:nvPr/>
            </p14:nvContentPartPr>
            <p14:xfrm>
              <a:off x="2908183" y="1379444"/>
              <a:ext cx="566280" cy="420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B231A8-CECA-E56F-BBCD-F4C78860EB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7743" y="1368653"/>
                <a:ext cx="587520" cy="441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2F8FB62-02F5-92DF-BB12-0244726F1128}"/>
                  </a:ext>
                </a:extLst>
              </p14:cNvPr>
              <p14:cNvContentPartPr/>
              <p14:nvPr/>
            </p14:nvContentPartPr>
            <p14:xfrm>
              <a:off x="557023" y="2158844"/>
              <a:ext cx="886680" cy="348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2F8FB62-02F5-92DF-BB12-0244726F11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543" y="2143724"/>
                <a:ext cx="9172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E81A456-060B-53A8-275D-CC3790F54448}"/>
                  </a:ext>
                </a:extLst>
              </p14:cNvPr>
              <p14:cNvContentPartPr/>
              <p14:nvPr/>
            </p14:nvContentPartPr>
            <p14:xfrm>
              <a:off x="2192143" y="2134364"/>
              <a:ext cx="1081080" cy="32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E81A456-060B-53A8-275D-CC3790F544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1703" y="2123924"/>
                <a:ext cx="11023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E622AD-FFB1-3DD6-5123-F7FA0E72C560}"/>
                  </a:ext>
                </a:extLst>
              </p14:cNvPr>
              <p14:cNvContentPartPr/>
              <p14:nvPr/>
            </p14:nvContentPartPr>
            <p14:xfrm>
              <a:off x="896503" y="2891804"/>
              <a:ext cx="547200" cy="459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E622AD-FFB1-3DD6-5123-F7FA0E72C5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5703" y="2881012"/>
                <a:ext cx="568440" cy="480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2C20D5-D100-7590-2A1E-9CE47B3E784B}"/>
                  </a:ext>
                </a:extLst>
              </p14:cNvPr>
              <p14:cNvContentPartPr/>
              <p14:nvPr/>
            </p14:nvContentPartPr>
            <p14:xfrm>
              <a:off x="365503" y="2888204"/>
              <a:ext cx="330120" cy="289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2C20D5-D100-7590-2A1E-9CE47B3E78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703" y="2877751"/>
                <a:ext cx="351360" cy="311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2576785-2C55-B9DE-A113-978FEF380335}"/>
                  </a:ext>
                </a:extLst>
              </p14:cNvPr>
              <p14:cNvContentPartPr/>
              <p14:nvPr/>
            </p14:nvContentPartPr>
            <p14:xfrm>
              <a:off x="1764103" y="2938604"/>
              <a:ext cx="170280" cy="449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576785-2C55-B9DE-A113-978FEF3803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8623" y="2923136"/>
                <a:ext cx="200520" cy="479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8D9A900-8040-9521-7719-00AF65B1C255}"/>
                  </a:ext>
                </a:extLst>
              </p14:cNvPr>
              <p14:cNvContentPartPr/>
              <p14:nvPr/>
            </p14:nvContentPartPr>
            <p14:xfrm>
              <a:off x="2273143" y="2812964"/>
              <a:ext cx="428040" cy="338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8D9A900-8040-9521-7719-00AF65B1C2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62703" y="2802164"/>
                <a:ext cx="4492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00F57AA-4857-BB9C-4203-64C821082159}"/>
                  </a:ext>
                </a:extLst>
              </p14:cNvPr>
              <p14:cNvContentPartPr/>
              <p14:nvPr/>
            </p14:nvContentPartPr>
            <p14:xfrm>
              <a:off x="2959303" y="2863724"/>
              <a:ext cx="182160" cy="509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00F57AA-4857-BB9C-4203-64C8210821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43823" y="2848604"/>
                <a:ext cx="2124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566A869-645C-891C-D694-FE9F43754A43}"/>
                  </a:ext>
                </a:extLst>
              </p14:cNvPr>
              <p14:cNvContentPartPr/>
              <p14:nvPr/>
            </p14:nvContentPartPr>
            <p14:xfrm>
              <a:off x="3291583" y="2825204"/>
              <a:ext cx="145080" cy="32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566A869-645C-891C-D694-FE9F43754A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81143" y="2814764"/>
                <a:ext cx="1663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D65BC2F-9920-42F8-AA12-1E848E7EF90B}"/>
                  </a:ext>
                </a:extLst>
              </p14:cNvPr>
              <p14:cNvContentPartPr/>
              <p14:nvPr/>
            </p14:nvContentPartPr>
            <p14:xfrm>
              <a:off x="3524503" y="2756084"/>
              <a:ext cx="182520" cy="408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D65BC2F-9920-42F8-AA12-1E848E7EF9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3703" y="2745644"/>
                <a:ext cx="2037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CECB14-EB2B-6D8E-6C3B-4244C8A30C65}"/>
                  </a:ext>
                </a:extLst>
              </p14:cNvPr>
              <p14:cNvContentPartPr/>
              <p14:nvPr/>
            </p14:nvContentPartPr>
            <p14:xfrm>
              <a:off x="3694063" y="2964524"/>
              <a:ext cx="113400" cy="288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CECB14-EB2B-6D8E-6C3B-4244C8A30C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78943" y="2949044"/>
                <a:ext cx="144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596BE6-99F0-2120-0A01-29AC1CDF7261}"/>
                  </a:ext>
                </a:extLst>
              </p14:cNvPr>
              <p14:cNvContentPartPr/>
              <p14:nvPr/>
            </p14:nvContentPartPr>
            <p14:xfrm>
              <a:off x="392143" y="4063964"/>
              <a:ext cx="414000" cy="1245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596BE6-99F0-2120-0A01-29AC1CDF72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1343" y="4053164"/>
                <a:ext cx="43524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7EA8DE2-2F4F-3623-BFA4-FC96AFEAD33D}"/>
                  </a:ext>
                </a:extLst>
              </p14:cNvPr>
              <p14:cNvContentPartPr/>
              <p14:nvPr/>
            </p14:nvContentPartPr>
            <p14:xfrm>
              <a:off x="4379503" y="3950924"/>
              <a:ext cx="383760" cy="1153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7EA8DE2-2F4F-3623-BFA4-FC96AFEAD3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68703" y="3940127"/>
                <a:ext cx="405000" cy="117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0E383C0-1C53-9EAA-E87D-80AA6656C991}"/>
                  </a:ext>
                </a:extLst>
              </p14:cNvPr>
              <p14:cNvContentPartPr/>
              <p14:nvPr/>
            </p14:nvContentPartPr>
            <p14:xfrm>
              <a:off x="141943" y="3482564"/>
              <a:ext cx="1100520" cy="506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0E383C0-1C53-9EAA-E87D-80AA6656C9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1143" y="3472124"/>
                <a:ext cx="11217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FB09B57-1516-A79E-CD2F-0F8370FCEBB5}"/>
                  </a:ext>
                </a:extLst>
              </p14:cNvPr>
              <p14:cNvContentPartPr/>
              <p14:nvPr/>
            </p14:nvContentPartPr>
            <p14:xfrm>
              <a:off x="1380343" y="3598844"/>
              <a:ext cx="138600" cy="201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FB09B57-1516-A79E-CD2F-0F8370FCEB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69903" y="3588044"/>
                <a:ext cx="159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CBBABC8-20BD-288C-1DFE-8B190435BE41}"/>
                  </a:ext>
                </a:extLst>
              </p14:cNvPr>
              <p14:cNvContentPartPr/>
              <p14:nvPr/>
            </p14:nvContentPartPr>
            <p14:xfrm>
              <a:off x="4266103" y="3431804"/>
              <a:ext cx="1144800" cy="475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CBBABC8-20BD-288C-1DFE-8B190435BE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55660" y="3421004"/>
                <a:ext cx="1166047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C560345-2DCC-4E4A-382D-2DF7A8CC48E0}"/>
                  </a:ext>
                </a:extLst>
              </p14:cNvPr>
              <p14:cNvContentPartPr/>
              <p14:nvPr/>
            </p14:nvContentPartPr>
            <p14:xfrm>
              <a:off x="5517463" y="3404444"/>
              <a:ext cx="119880" cy="339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C560345-2DCC-4E4A-382D-2DF7A8CC48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06663" y="3394004"/>
                <a:ext cx="1411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1920888-2700-8AF1-48A4-C5B85F359387}"/>
                  </a:ext>
                </a:extLst>
              </p14:cNvPr>
              <p14:cNvContentPartPr/>
              <p14:nvPr/>
            </p14:nvContentPartPr>
            <p14:xfrm>
              <a:off x="1179823" y="4749404"/>
              <a:ext cx="2935800" cy="138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1920888-2700-8AF1-48A4-C5B85F3593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9383" y="4738632"/>
                <a:ext cx="2957040" cy="159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94D48B-B5D0-8A03-F2B5-66790783E93E}"/>
                  </a:ext>
                </a:extLst>
              </p14:cNvPr>
              <p14:cNvContentPartPr/>
              <p14:nvPr/>
            </p14:nvContentPartPr>
            <p14:xfrm>
              <a:off x="1210783" y="4208684"/>
              <a:ext cx="2867400" cy="214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94D48B-B5D0-8A03-F2B5-66790783E9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9983" y="4197884"/>
                <a:ext cx="2888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C62C64C-94CA-1EFE-68DB-F4D13C0A0B83}"/>
                  </a:ext>
                </a:extLst>
              </p14:cNvPr>
              <p14:cNvContentPartPr/>
              <p14:nvPr/>
            </p14:nvContentPartPr>
            <p14:xfrm>
              <a:off x="1946263" y="3963524"/>
              <a:ext cx="175680" cy="315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C62C64C-94CA-1EFE-68DB-F4D13C0A0B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31143" y="3948062"/>
                <a:ext cx="206280" cy="346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D7D74E8-8DDC-65C3-13B3-088E72C2D1AE}"/>
                  </a:ext>
                </a:extLst>
              </p14:cNvPr>
              <p14:cNvContentPartPr/>
              <p14:nvPr/>
            </p14:nvContentPartPr>
            <p14:xfrm>
              <a:off x="2172703" y="3995564"/>
              <a:ext cx="241920" cy="169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D7D74E8-8DDC-65C3-13B3-088E72C2D1A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61903" y="3984764"/>
                <a:ext cx="263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730914-B906-2ADA-5223-D82D3AD19519}"/>
                  </a:ext>
                </a:extLst>
              </p14:cNvPr>
              <p14:cNvContentPartPr/>
              <p14:nvPr/>
            </p14:nvContentPartPr>
            <p14:xfrm>
              <a:off x="2461783" y="3945164"/>
              <a:ext cx="176400" cy="442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730914-B906-2ADA-5223-D82D3AD195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46663" y="3930044"/>
                <a:ext cx="207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03C39E-2980-076B-1418-A580B4388779}"/>
                  </a:ext>
                </a:extLst>
              </p14:cNvPr>
              <p14:cNvContentPartPr/>
              <p14:nvPr/>
            </p14:nvContentPartPr>
            <p14:xfrm>
              <a:off x="2637823" y="3806204"/>
              <a:ext cx="151200" cy="182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03C39E-2980-076B-1418-A580B43887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27383" y="3795404"/>
                <a:ext cx="172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D65CB5A-14E4-2316-81F8-806180B5D851}"/>
                  </a:ext>
                </a:extLst>
              </p14:cNvPr>
              <p14:cNvContentPartPr/>
              <p14:nvPr/>
            </p14:nvContentPartPr>
            <p14:xfrm>
              <a:off x="1918543" y="4862444"/>
              <a:ext cx="185400" cy="3085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D65CB5A-14E4-2316-81F8-806180B5D8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03063" y="4847324"/>
                <a:ext cx="2160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627161C-A198-7A8A-5D1A-ED49BCB52A74}"/>
                  </a:ext>
                </a:extLst>
              </p14:cNvPr>
              <p14:cNvContentPartPr/>
              <p14:nvPr/>
            </p14:nvContentPartPr>
            <p14:xfrm>
              <a:off x="2160823" y="4900244"/>
              <a:ext cx="206640" cy="189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627161C-A198-7A8A-5D1A-ED49BCB52A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50004" y="4889444"/>
                <a:ext cx="227917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838C2A7-855F-5017-22F3-A8BFC6F9F784}"/>
                  </a:ext>
                </a:extLst>
              </p14:cNvPr>
              <p14:cNvContentPartPr/>
              <p14:nvPr/>
            </p14:nvContentPartPr>
            <p14:xfrm>
              <a:off x="2431183" y="4906364"/>
              <a:ext cx="150480" cy="428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838C2A7-855F-5017-22F3-A8BFC6F9F7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15703" y="4891244"/>
                <a:ext cx="1810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703D348-3BC3-5E7F-B323-3CF1A03F7E54}"/>
                  </a:ext>
                </a:extLst>
              </p14:cNvPr>
              <p14:cNvContentPartPr/>
              <p14:nvPr/>
            </p14:nvContentPartPr>
            <p14:xfrm>
              <a:off x="2631703" y="4803044"/>
              <a:ext cx="94680" cy="217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703D348-3BC3-5E7F-B323-3CF1A03F7E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20903" y="4792244"/>
                <a:ext cx="115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9C9FC37-011A-63F1-661B-310960D4A828}"/>
                  </a:ext>
                </a:extLst>
              </p14:cNvPr>
              <p14:cNvContentPartPr/>
              <p14:nvPr/>
            </p14:nvContentPartPr>
            <p14:xfrm>
              <a:off x="2864263" y="3931844"/>
              <a:ext cx="553680" cy="3146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9C9FC37-011A-63F1-661B-310960D4A8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53463" y="3921404"/>
                <a:ext cx="5749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625C765-EA65-179B-BC96-D90F7E50EDD6}"/>
                  </a:ext>
                </a:extLst>
              </p14:cNvPr>
              <p14:cNvContentPartPr/>
              <p14:nvPr/>
            </p14:nvContentPartPr>
            <p14:xfrm>
              <a:off x="3442783" y="4013564"/>
              <a:ext cx="132480" cy="324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625C765-EA65-179B-BC96-D90F7E50ED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27303" y="3998427"/>
                <a:ext cx="162720" cy="355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8AFBE78-A762-3709-AB4A-6CD675985201}"/>
                  </a:ext>
                </a:extLst>
              </p14:cNvPr>
              <p14:cNvContentPartPr/>
              <p14:nvPr/>
            </p14:nvContentPartPr>
            <p14:xfrm>
              <a:off x="3637543" y="3906644"/>
              <a:ext cx="132480" cy="383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8AFBE78-A762-3709-AB4A-6CD6759852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7103" y="3896204"/>
                <a:ext cx="153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AA8218F-4891-B0AA-780A-645315E86F57}"/>
                  </a:ext>
                </a:extLst>
              </p14:cNvPr>
              <p14:cNvContentPartPr/>
              <p14:nvPr/>
            </p14:nvContentPartPr>
            <p14:xfrm>
              <a:off x="2826463" y="4925444"/>
              <a:ext cx="610200" cy="358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AA8218F-4891-B0AA-780A-645315E86F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16023" y="4914644"/>
                <a:ext cx="631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97F634F-B6F7-6F21-CB6F-E66B03906085}"/>
                  </a:ext>
                </a:extLst>
              </p14:cNvPr>
              <p14:cNvContentPartPr/>
              <p14:nvPr/>
            </p14:nvContentPartPr>
            <p14:xfrm>
              <a:off x="3448903" y="5025884"/>
              <a:ext cx="82440" cy="302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97F634F-B6F7-6F21-CB6F-E66B0390608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33717" y="5010764"/>
                <a:ext cx="113174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7A2E44A-CA71-0E5F-9492-42EF446A78B0}"/>
                  </a:ext>
                </a:extLst>
              </p14:cNvPr>
              <p14:cNvContentPartPr/>
              <p14:nvPr/>
            </p14:nvContentPartPr>
            <p14:xfrm>
              <a:off x="3637543" y="4925444"/>
              <a:ext cx="88560" cy="3398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7A2E44A-CA71-0E5F-9492-42EF446A78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27103" y="4914644"/>
                <a:ext cx="1098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FFF7B3-1C22-75FD-0512-C1A69A846D2F}"/>
                  </a:ext>
                </a:extLst>
              </p14:cNvPr>
              <p14:cNvContentPartPr/>
              <p14:nvPr/>
            </p14:nvContentPartPr>
            <p14:xfrm>
              <a:off x="450103" y="5441684"/>
              <a:ext cx="182520" cy="476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FFF7B3-1C22-75FD-0512-C1A69A846D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9303" y="5430884"/>
                <a:ext cx="2037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66399A0-2022-77D9-C538-186EAD9A4BDA}"/>
                  </a:ext>
                </a:extLst>
              </p14:cNvPr>
              <p14:cNvContentPartPr/>
              <p14:nvPr/>
            </p14:nvContentPartPr>
            <p14:xfrm>
              <a:off x="292783" y="6094724"/>
              <a:ext cx="484560" cy="232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66399A0-2022-77D9-C538-186EAD9A4B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2343" y="6083924"/>
                <a:ext cx="505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726F97-68E5-D64F-EE44-14636474A660}"/>
                  </a:ext>
                </a:extLst>
              </p14:cNvPr>
              <p14:cNvContentPartPr/>
              <p14:nvPr/>
            </p14:nvContentPartPr>
            <p14:xfrm>
              <a:off x="4681183" y="5220644"/>
              <a:ext cx="189000" cy="596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726F97-68E5-D64F-EE44-14636474A6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70743" y="5210204"/>
                <a:ext cx="2102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23B8C11-B861-E74A-6EC6-3AE2A86C53A9}"/>
                  </a:ext>
                </a:extLst>
              </p14:cNvPr>
              <p14:cNvContentPartPr/>
              <p14:nvPr/>
            </p14:nvContentPartPr>
            <p14:xfrm>
              <a:off x="4769383" y="5987804"/>
              <a:ext cx="314640" cy="1702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23B8C11-B861-E74A-6EC6-3AE2A86C53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58583" y="5977364"/>
                <a:ext cx="335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BE031F2-A3CC-E077-D7B1-A6488A95E569}"/>
                  </a:ext>
                </a:extLst>
              </p14:cNvPr>
              <p14:cNvContentPartPr/>
              <p14:nvPr/>
            </p14:nvContentPartPr>
            <p14:xfrm>
              <a:off x="5096263" y="5880884"/>
              <a:ext cx="138600" cy="232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BE031F2-A3CC-E077-D7B1-A6488A95E5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5463" y="5870444"/>
                <a:ext cx="159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DC971BE-03ED-7288-AC0C-88FF68D0C866}"/>
                  </a:ext>
                </a:extLst>
              </p14:cNvPr>
              <p14:cNvContentPartPr/>
              <p14:nvPr/>
            </p14:nvContentPartPr>
            <p14:xfrm>
              <a:off x="1216903" y="5707724"/>
              <a:ext cx="150480" cy="324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DC971BE-03ED-7288-AC0C-88FF68D0C86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01783" y="5692604"/>
                <a:ext cx="1810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4255BFD-29F2-A35B-C4F1-920D96B3047F}"/>
                  </a:ext>
                </a:extLst>
              </p14:cNvPr>
              <p14:cNvContentPartPr/>
              <p14:nvPr/>
            </p14:nvContentPartPr>
            <p14:xfrm>
              <a:off x="1392943" y="5579204"/>
              <a:ext cx="126000" cy="176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4255BFD-29F2-A35B-C4F1-920D96B3047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82503" y="5568404"/>
                <a:ext cx="147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7C79E5A-1843-EB5C-71FF-96DC4E18E2CB}"/>
                  </a:ext>
                </a:extLst>
              </p14:cNvPr>
              <p14:cNvContentPartPr/>
              <p14:nvPr/>
            </p14:nvContentPartPr>
            <p14:xfrm>
              <a:off x="1603903" y="5799164"/>
              <a:ext cx="355320" cy="157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7C79E5A-1843-EB5C-71FF-96DC4E18E2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93463" y="5788724"/>
                <a:ext cx="376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7088588-A442-C75F-666F-2F517A32AE03}"/>
                  </a:ext>
                </a:extLst>
              </p14:cNvPr>
              <p14:cNvContentPartPr/>
              <p14:nvPr/>
            </p14:nvContentPartPr>
            <p14:xfrm>
              <a:off x="2078383" y="5592524"/>
              <a:ext cx="107280" cy="4208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7088588-A442-C75F-666F-2F517A32AE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67583" y="5581724"/>
                <a:ext cx="1285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82D0B8D-B962-C1D3-E443-A10C936968A7}"/>
                  </a:ext>
                </a:extLst>
              </p14:cNvPr>
              <p14:cNvContentPartPr/>
              <p14:nvPr/>
            </p14:nvContentPartPr>
            <p14:xfrm>
              <a:off x="2229223" y="5721044"/>
              <a:ext cx="207720" cy="509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82D0B8D-B962-C1D3-E443-A10C936968A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14103" y="5705564"/>
                <a:ext cx="2383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BDAB4F0-9EDB-CA23-36E2-BE3476A050D7}"/>
                  </a:ext>
                </a:extLst>
              </p14:cNvPr>
              <p14:cNvContentPartPr/>
              <p14:nvPr/>
            </p14:nvContentPartPr>
            <p14:xfrm>
              <a:off x="2423983" y="5554004"/>
              <a:ext cx="100800" cy="252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BDAB4F0-9EDB-CA23-36E2-BE3476A050D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13543" y="5543204"/>
                <a:ext cx="122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C2E2FEC-03C7-26F3-5186-780810444D4C}"/>
                  </a:ext>
                </a:extLst>
              </p14:cNvPr>
              <p14:cNvContentPartPr/>
              <p14:nvPr/>
            </p14:nvContentPartPr>
            <p14:xfrm>
              <a:off x="2606503" y="5588204"/>
              <a:ext cx="132480" cy="456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C2E2FEC-03C7-26F3-5186-780810444D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95703" y="5577764"/>
                <a:ext cx="1537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B35C9F9-E618-2FD4-209D-53D0BCA7314A}"/>
                  </a:ext>
                </a:extLst>
              </p14:cNvPr>
              <p14:cNvContentPartPr/>
              <p14:nvPr/>
            </p14:nvContentPartPr>
            <p14:xfrm>
              <a:off x="2769943" y="5484884"/>
              <a:ext cx="126000" cy="170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B35C9F9-E618-2FD4-209D-53D0BCA731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759143" y="5474084"/>
                <a:ext cx="1472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C1D245A-E9BE-B36A-7A72-ABA4C8935DC1}"/>
                  </a:ext>
                </a:extLst>
              </p14:cNvPr>
              <p14:cNvContentPartPr/>
              <p14:nvPr/>
            </p14:nvContentPartPr>
            <p14:xfrm>
              <a:off x="2870383" y="5773964"/>
              <a:ext cx="201600" cy="132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C1D245A-E9BE-B36A-7A72-ABA4C8935D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59943" y="5763524"/>
                <a:ext cx="222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F98815D-82D2-71C8-B944-A6981C1DC770}"/>
                  </a:ext>
                </a:extLst>
              </p14:cNvPr>
              <p14:cNvContentPartPr/>
              <p14:nvPr/>
            </p14:nvContentPartPr>
            <p14:xfrm>
              <a:off x="3134623" y="5497484"/>
              <a:ext cx="345960" cy="671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F98815D-82D2-71C8-B944-A6981C1DC77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3834" y="5486690"/>
                <a:ext cx="367178" cy="692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EB5EDEE-E585-912B-6974-0F1FEAB2970E}"/>
                  </a:ext>
                </a:extLst>
              </p14:cNvPr>
              <p14:cNvContentPartPr/>
              <p14:nvPr/>
            </p14:nvContentPartPr>
            <p14:xfrm>
              <a:off x="3457903" y="5742644"/>
              <a:ext cx="205200" cy="138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EB5EDEE-E585-912B-6974-0F1FEAB2970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47463" y="5731844"/>
                <a:ext cx="226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72EAB70-EB71-01ED-3398-B8076083AC23}"/>
                  </a:ext>
                </a:extLst>
              </p14:cNvPr>
              <p14:cNvContentPartPr/>
              <p14:nvPr/>
            </p14:nvContentPartPr>
            <p14:xfrm>
              <a:off x="3731863" y="5572724"/>
              <a:ext cx="82080" cy="358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72EAB70-EB71-01ED-3398-B8076083AC2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21110" y="5561924"/>
                <a:ext cx="103227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CD9C042-B7FB-E025-93B4-8AB785E3A67D}"/>
                  </a:ext>
                </a:extLst>
              </p14:cNvPr>
              <p14:cNvContentPartPr/>
              <p14:nvPr/>
            </p14:nvContentPartPr>
            <p14:xfrm>
              <a:off x="3775783" y="5667044"/>
              <a:ext cx="170280" cy="452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CD9C042-B7FB-E025-93B4-8AB785E3A6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60663" y="5651924"/>
                <a:ext cx="2005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ADF3A90-B620-A4F9-7CFD-048E6D2160D4}"/>
                  </a:ext>
                </a:extLst>
              </p14:cNvPr>
              <p14:cNvContentPartPr/>
              <p14:nvPr/>
            </p14:nvContentPartPr>
            <p14:xfrm>
              <a:off x="3958303" y="5523404"/>
              <a:ext cx="94680" cy="1504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ADF3A90-B620-A4F9-7CFD-048E6D2160D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47503" y="5512604"/>
                <a:ext cx="115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017114C-F0BA-28DB-7740-DD87EA0B6E3F}"/>
                  </a:ext>
                </a:extLst>
              </p14:cNvPr>
              <p14:cNvContentPartPr/>
              <p14:nvPr/>
            </p14:nvContentPartPr>
            <p14:xfrm>
              <a:off x="4065223" y="5503604"/>
              <a:ext cx="137160" cy="484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017114C-F0BA-28DB-7740-DD87EA0B6E3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054423" y="5493164"/>
                <a:ext cx="1584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F33B40F-C64A-5C06-B854-B0B4CF0F423E}"/>
                  </a:ext>
                </a:extLst>
              </p14:cNvPr>
              <p14:cNvContentPartPr/>
              <p14:nvPr/>
            </p14:nvContentPartPr>
            <p14:xfrm>
              <a:off x="4178263" y="5356364"/>
              <a:ext cx="69480" cy="2098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F33B40F-C64A-5C06-B854-B0B4CF0F423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67463" y="5345564"/>
                <a:ext cx="90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23178E6-E46A-CFB4-BFEC-01FCB801BE64}"/>
                  </a:ext>
                </a:extLst>
              </p14:cNvPr>
              <p14:cNvContentPartPr/>
              <p14:nvPr/>
            </p14:nvContentPartPr>
            <p14:xfrm>
              <a:off x="4253863" y="5698724"/>
              <a:ext cx="144000" cy="163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23178E6-E46A-CFB4-BFEC-01FCB801BE6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43090" y="5687924"/>
                <a:ext cx="165187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7D1B027-0763-4D64-81F1-2F60EC87466E}"/>
                  </a:ext>
                </a:extLst>
              </p14:cNvPr>
              <p14:cNvContentPartPr/>
              <p14:nvPr/>
            </p14:nvContentPartPr>
            <p14:xfrm>
              <a:off x="4423423" y="5592524"/>
              <a:ext cx="145080" cy="326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7D1B027-0763-4D64-81F1-2F60EC87466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08303" y="5577044"/>
                <a:ext cx="1753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3CEF607-8B92-A86A-6CFC-F68F79091A6C}"/>
                  </a:ext>
                </a:extLst>
              </p14:cNvPr>
              <p14:cNvContentPartPr/>
              <p14:nvPr/>
            </p14:nvContentPartPr>
            <p14:xfrm>
              <a:off x="4549063" y="5399564"/>
              <a:ext cx="63360" cy="1987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3CEF607-8B92-A86A-6CFC-F68F79091A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38623" y="5389124"/>
                <a:ext cx="84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2240764-1B05-179E-B76C-C369F15B6394}"/>
                  </a:ext>
                </a:extLst>
              </p14:cNvPr>
              <p14:cNvContentPartPr/>
              <p14:nvPr/>
            </p14:nvContentPartPr>
            <p14:xfrm>
              <a:off x="6882583" y="766724"/>
              <a:ext cx="414360" cy="7873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2240764-1B05-179E-B76C-C369F15B639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71792" y="755929"/>
                <a:ext cx="435582" cy="80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E56C5F0-8D46-E1AF-E2BA-383B31B5B002}"/>
                  </a:ext>
                </a:extLst>
              </p14:cNvPr>
              <p14:cNvContentPartPr/>
              <p14:nvPr/>
            </p14:nvContentPartPr>
            <p14:xfrm>
              <a:off x="7579543" y="1196924"/>
              <a:ext cx="6480" cy="1832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E56C5F0-8D46-E1AF-E2BA-383B31B5B00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68743" y="1186124"/>
                <a:ext cx="27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DAA442D-5707-846E-0DD1-B738820F2AA8}"/>
                  </a:ext>
                </a:extLst>
              </p14:cNvPr>
              <p14:cNvContentPartPr/>
              <p14:nvPr/>
            </p14:nvContentPartPr>
            <p14:xfrm>
              <a:off x="7573423" y="1018004"/>
              <a:ext cx="176400" cy="304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DAA442D-5707-846E-0DD1-B738820F2A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62623" y="1007204"/>
                <a:ext cx="1976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0850280-7389-CBE8-12EE-52BEAC321235}"/>
                  </a:ext>
                </a:extLst>
              </p14:cNvPr>
              <p14:cNvContentPartPr/>
              <p14:nvPr/>
            </p14:nvContentPartPr>
            <p14:xfrm>
              <a:off x="7988863" y="1127804"/>
              <a:ext cx="263880" cy="38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0850280-7389-CBE8-12EE-52BEAC3212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78048" y="1116901"/>
                <a:ext cx="285149" cy="59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E72E763-7A9B-D708-8EEC-04A108342648}"/>
                  </a:ext>
                </a:extLst>
              </p14:cNvPr>
              <p14:cNvContentPartPr/>
              <p14:nvPr/>
            </p14:nvContentPartPr>
            <p14:xfrm>
              <a:off x="8101543" y="963644"/>
              <a:ext cx="258120" cy="335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E72E763-7A9B-D708-8EEC-04A10834264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090743" y="952844"/>
                <a:ext cx="279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7AE0C6D-E0A2-4F44-F458-E00DED13CAF0}"/>
                  </a:ext>
                </a:extLst>
              </p14:cNvPr>
              <p14:cNvContentPartPr/>
              <p14:nvPr/>
            </p14:nvContentPartPr>
            <p14:xfrm>
              <a:off x="8579983" y="1127804"/>
              <a:ext cx="106560" cy="145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7AE0C6D-E0A2-4F44-F458-E00DED13CAF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69183" y="1116977"/>
                <a:ext cx="127800" cy="166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E5A0E78-98DC-E45E-8DA2-ABCE4D2A0F3F}"/>
                  </a:ext>
                </a:extLst>
              </p14:cNvPr>
              <p14:cNvContentPartPr/>
              <p14:nvPr/>
            </p14:nvContentPartPr>
            <p14:xfrm>
              <a:off x="8717503" y="913964"/>
              <a:ext cx="591480" cy="3711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E5A0E78-98DC-E45E-8DA2-ABCE4D2A0F3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706696" y="903164"/>
                <a:ext cx="612733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2F10E62-DD1A-943D-214F-A43F410544A4}"/>
                  </a:ext>
                </a:extLst>
              </p14:cNvPr>
              <p14:cNvContentPartPr/>
              <p14:nvPr/>
            </p14:nvContentPartPr>
            <p14:xfrm>
              <a:off x="9668263" y="1033484"/>
              <a:ext cx="414000" cy="243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2F10E62-DD1A-943D-214F-A43F410544A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57454" y="1022684"/>
                <a:ext cx="435258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0E90372-91F7-FD79-01AC-A94A9D1498B0}"/>
                  </a:ext>
                </a:extLst>
              </p14:cNvPr>
              <p14:cNvContentPartPr/>
              <p14:nvPr/>
            </p14:nvContentPartPr>
            <p14:xfrm>
              <a:off x="10094503" y="958244"/>
              <a:ext cx="371160" cy="352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0E90372-91F7-FD79-01AC-A94A9D1498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083713" y="947444"/>
                <a:ext cx="392379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21EBCDE-832B-D52A-F103-A0565478CD5C}"/>
                  </a:ext>
                </a:extLst>
              </p14:cNvPr>
              <p14:cNvContentPartPr/>
              <p14:nvPr/>
            </p14:nvContentPartPr>
            <p14:xfrm>
              <a:off x="10729543" y="946364"/>
              <a:ext cx="44280" cy="3574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21EBCDE-832B-D52A-F103-A0565478CD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18743" y="935564"/>
                <a:ext cx="655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58B971D-90F0-68A0-0AE3-5F8027469EA2}"/>
                  </a:ext>
                </a:extLst>
              </p14:cNvPr>
              <p14:cNvContentPartPr/>
              <p14:nvPr/>
            </p14:nvContentPartPr>
            <p14:xfrm>
              <a:off x="10730263" y="1102604"/>
              <a:ext cx="251280" cy="119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58B971D-90F0-68A0-0AE3-5F8027469E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719463" y="1091804"/>
                <a:ext cx="2725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DE57EB0-5EAE-34A1-7C49-A58161786A81}"/>
                  </a:ext>
                </a:extLst>
              </p14:cNvPr>
              <p14:cNvContentPartPr/>
              <p14:nvPr/>
            </p14:nvContentPartPr>
            <p14:xfrm>
              <a:off x="10968223" y="1093604"/>
              <a:ext cx="145080" cy="3740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DE57EB0-5EAE-34A1-7C49-A58161786A8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957423" y="1082804"/>
                <a:ext cx="1663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53BFF32-0F8A-A423-AE0A-15BC4F67A453}"/>
                  </a:ext>
                </a:extLst>
              </p14:cNvPr>
              <p14:cNvContentPartPr/>
              <p14:nvPr/>
            </p14:nvContentPartPr>
            <p14:xfrm>
              <a:off x="11263783" y="921164"/>
              <a:ext cx="31680" cy="288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53BFF32-0F8A-A423-AE0A-15BC4F67A45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252983" y="910377"/>
                <a:ext cx="52920" cy="30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7B0A806-84C9-0CC9-04EE-673F93A9AC5A}"/>
                  </a:ext>
                </a:extLst>
              </p14:cNvPr>
              <p14:cNvContentPartPr/>
              <p14:nvPr/>
            </p14:nvContentPartPr>
            <p14:xfrm>
              <a:off x="11245063" y="1354244"/>
              <a:ext cx="360" cy="255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7B0A806-84C9-0CC9-04EE-673F93A9AC5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234263" y="1343444"/>
                <a:ext cx="21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262A258-2AA8-80CE-7337-148B0B483894}"/>
                  </a:ext>
                </a:extLst>
              </p14:cNvPr>
              <p14:cNvContentPartPr/>
              <p14:nvPr/>
            </p14:nvContentPartPr>
            <p14:xfrm>
              <a:off x="6957103" y="2756084"/>
              <a:ext cx="471960" cy="471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262A258-2AA8-80CE-7337-148B0B48389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46663" y="2745644"/>
                <a:ext cx="4932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67A7063-BBA8-2FE2-C57C-1812A68CC549}"/>
                  </a:ext>
                </a:extLst>
              </p14:cNvPr>
              <p14:cNvContentPartPr/>
              <p14:nvPr/>
            </p14:nvContentPartPr>
            <p14:xfrm>
              <a:off x="6787543" y="2221844"/>
              <a:ext cx="704520" cy="3607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67A7063-BBA8-2FE2-C57C-1812A68CC54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76743" y="2211044"/>
                <a:ext cx="7257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FD6F811-A4C4-F5F0-6531-32B9330FEE29}"/>
                  </a:ext>
                </a:extLst>
              </p14:cNvPr>
              <p14:cNvContentPartPr/>
              <p14:nvPr/>
            </p14:nvContentPartPr>
            <p14:xfrm>
              <a:off x="6988423" y="3045524"/>
              <a:ext cx="365040" cy="305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FD6F811-A4C4-F5F0-6531-32B9330FEE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77983" y="3034724"/>
                <a:ext cx="386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13448AF-6938-7B6C-7F84-F9188B0D4354}"/>
                  </a:ext>
                </a:extLst>
              </p14:cNvPr>
              <p14:cNvContentPartPr/>
              <p14:nvPr/>
            </p14:nvContentPartPr>
            <p14:xfrm>
              <a:off x="6661543" y="2768684"/>
              <a:ext cx="151200" cy="4028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13448AF-6938-7B6C-7F84-F9188B0D43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51103" y="2758244"/>
                <a:ext cx="1724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CA60C7F-8E0C-8AE0-041C-698FD36719F8}"/>
                  </a:ext>
                </a:extLst>
              </p14:cNvPr>
              <p14:cNvContentPartPr/>
              <p14:nvPr/>
            </p14:nvContentPartPr>
            <p14:xfrm>
              <a:off x="7780783" y="2247044"/>
              <a:ext cx="1163520" cy="3301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CA60C7F-8E0C-8AE0-041C-698FD36719F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69983" y="2236244"/>
                <a:ext cx="1184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74D6C03-7126-2024-FB36-9796C259E005}"/>
                  </a:ext>
                </a:extLst>
              </p14:cNvPr>
              <p14:cNvContentPartPr/>
              <p14:nvPr/>
            </p14:nvContentPartPr>
            <p14:xfrm>
              <a:off x="8962663" y="2227964"/>
              <a:ext cx="252000" cy="308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74D6C03-7126-2024-FB36-9796C259E00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952223" y="2217524"/>
                <a:ext cx="2732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2D75A05-936A-F989-4F5B-46AC62BB1A8C}"/>
                  </a:ext>
                </a:extLst>
              </p14:cNvPr>
              <p14:cNvContentPartPr/>
              <p14:nvPr/>
            </p14:nvContentPartPr>
            <p14:xfrm>
              <a:off x="8673583" y="3064244"/>
              <a:ext cx="138600" cy="4021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2D75A05-936A-F989-4F5B-46AC62BB1A8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58463" y="3049124"/>
                <a:ext cx="1692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14FEAA2-2B3A-ECC6-00DC-F29213761C0E}"/>
                  </a:ext>
                </a:extLst>
              </p14:cNvPr>
              <p14:cNvContentPartPr/>
              <p14:nvPr/>
            </p14:nvContentPartPr>
            <p14:xfrm>
              <a:off x="8937463" y="3278084"/>
              <a:ext cx="62640" cy="1386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14FEAA2-2B3A-ECC6-00DC-F29213761C0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922343" y="3262964"/>
                <a:ext cx="928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4786CA7-1572-1BFE-020A-0ED8BF91129B}"/>
                  </a:ext>
                </a:extLst>
              </p14:cNvPr>
              <p14:cNvContentPartPr/>
              <p14:nvPr/>
            </p14:nvContentPartPr>
            <p14:xfrm>
              <a:off x="8252383" y="3020324"/>
              <a:ext cx="295920" cy="4615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4786CA7-1572-1BFE-020A-0ED8BF91129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36903" y="3005204"/>
                <a:ext cx="3265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5679EFD-6D7C-9E62-6E02-AB1C8A97C158}"/>
                  </a:ext>
                </a:extLst>
              </p14:cNvPr>
              <p14:cNvContentPartPr/>
              <p14:nvPr/>
            </p14:nvContentPartPr>
            <p14:xfrm>
              <a:off x="9270823" y="2914844"/>
              <a:ext cx="182520" cy="4384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5679EFD-6D7C-9E62-6E02-AB1C8A97C15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55703" y="2899724"/>
                <a:ext cx="2131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ED8D61F-67E6-B4D6-C941-5D3AD2F173BC}"/>
                  </a:ext>
                </a:extLst>
              </p14:cNvPr>
              <p14:cNvContentPartPr/>
              <p14:nvPr/>
            </p14:nvContentPartPr>
            <p14:xfrm>
              <a:off x="9472783" y="2882084"/>
              <a:ext cx="1388880" cy="6318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ED8D61F-67E6-B4D6-C941-5D3AD2F173B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57307" y="2866604"/>
                <a:ext cx="1419112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BF1AC74-7D9F-5E7E-63E5-2A416E504368}"/>
                  </a:ext>
                </a:extLst>
              </p14:cNvPr>
              <p14:cNvContentPartPr/>
              <p14:nvPr/>
            </p14:nvContentPartPr>
            <p14:xfrm>
              <a:off x="10968223" y="3341084"/>
              <a:ext cx="50760" cy="1198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BF1AC74-7D9F-5E7E-63E5-2A416E5043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53103" y="3325604"/>
                <a:ext cx="81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51527EB-25F7-A7B6-FBC2-52D7AA6ECCD3}"/>
                  </a:ext>
                </a:extLst>
              </p14:cNvPr>
              <p14:cNvContentPartPr/>
              <p14:nvPr/>
            </p14:nvContentPartPr>
            <p14:xfrm>
              <a:off x="11163343" y="3051644"/>
              <a:ext cx="459360" cy="6026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51527EB-25F7-A7B6-FBC2-52D7AA6ECCD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147863" y="3036524"/>
                <a:ext cx="4899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1C8BD32-A82D-FE28-3857-CF29DD68E41B}"/>
                  </a:ext>
                </a:extLst>
              </p14:cNvPr>
              <p14:cNvContentPartPr/>
              <p14:nvPr/>
            </p14:nvContentPartPr>
            <p14:xfrm>
              <a:off x="11615863" y="2977124"/>
              <a:ext cx="528840" cy="5918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1C8BD32-A82D-FE28-3857-CF29DD68E41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600733" y="2961653"/>
                <a:ext cx="559461" cy="62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20BE17F-B6C1-7096-91C3-678144E3FD01}"/>
                  </a:ext>
                </a:extLst>
              </p14:cNvPr>
              <p14:cNvContentPartPr/>
              <p14:nvPr/>
            </p14:nvContentPartPr>
            <p14:xfrm>
              <a:off x="6730663" y="3824924"/>
              <a:ext cx="736200" cy="4341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20BE17F-B6C1-7096-91C3-678144E3FD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720218" y="3814484"/>
                <a:ext cx="75745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6FB8B3F-F9D5-9CB9-5F76-6B7F5DA074FD}"/>
                  </a:ext>
                </a:extLst>
              </p14:cNvPr>
              <p14:cNvContentPartPr/>
              <p14:nvPr/>
            </p14:nvContentPartPr>
            <p14:xfrm>
              <a:off x="8220703" y="3901244"/>
              <a:ext cx="868320" cy="527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6FB8B3F-F9D5-9CB9-5F76-6B7F5DA074F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10259" y="3890444"/>
                <a:ext cx="889569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CE9E56C-4EC2-B261-B0BD-0A81A61621E3}"/>
                  </a:ext>
                </a:extLst>
              </p14:cNvPr>
              <p14:cNvContentPartPr/>
              <p14:nvPr/>
            </p14:nvContentPartPr>
            <p14:xfrm>
              <a:off x="7662703" y="3888644"/>
              <a:ext cx="237960" cy="2952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CE9E56C-4EC2-B261-B0BD-0A81A61621E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652263" y="3877844"/>
                <a:ext cx="259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4512E39E-6BD7-A915-BAF6-F14BEF76D8B3}"/>
                  </a:ext>
                </a:extLst>
              </p14:cNvPr>
              <p14:cNvContentPartPr/>
              <p14:nvPr/>
            </p14:nvContentPartPr>
            <p14:xfrm>
              <a:off x="9403663" y="3658604"/>
              <a:ext cx="508680" cy="8575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4512E39E-6BD7-A915-BAF6-F14BEF76D8B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392871" y="3648164"/>
                <a:ext cx="529905" cy="8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3B480CA-01E2-62E7-2129-DCAA3B968BB9}"/>
                  </a:ext>
                </a:extLst>
              </p14:cNvPr>
              <p14:cNvContentPartPr/>
              <p14:nvPr/>
            </p14:nvContentPartPr>
            <p14:xfrm>
              <a:off x="11358103" y="4346924"/>
              <a:ext cx="163800" cy="1569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3B480CA-01E2-62E7-2129-DCAA3B968BB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347663" y="4336124"/>
                <a:ext cx="185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084F39B-7708-7E66-4676-383746C9F232}"/>
                  </a:ext>
                </a:extLst>
              </p14:cNvPr>
              <p14:cNvContentPartPr/>
              <p14:nvPr/>
            </p14:nvContentPartPr>
            <p14:xfrm>
              <a:off x="9976423" y="3844004"/>
              <a:ext cx="1049040" cy="6310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084F39B-7708-7E66-4676-383746C9F23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965623" y="3833204"/>
                <a:ext cx="107028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46A2964-56F0-DCBC-8320-708DF6AD90D8}"/>
                  </a:ext>
                </a:extLst>
              </p14:cNvPr>
              <p14:cNvContentPartPr/>
              <p14:nvPr/>
            </p14:nvContentPartPr>
            <p14:xfrm>
              <a:off x="11345503" y="3812324"/>
              <a:ext cx="220320" cy="468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46A2964-56F0-DCBC-8320-708DF6AD90D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335063" y="3801884"/>
                <a:ext cx="241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6420BF0E-CCF3-7922-2214-5658FA936FA7}"/>
                  </a:ext>
                </a:extLst>
              </p14:cNvPr>
              <p14:cNvContentPartPr/>
              <p14:nvPr/>
            </p14:nvContentPartPr>
            <p14:xfrm>
              <a:off x="6686743" y="4711604"/>
              <a:ext cx="560160" cy="333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6420BF0E-CCF3-7922-2214-5658FA936FA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676296" y="4700816"/>
                <a:ext cx="581414" cy="35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CB752F6F-AF3A-C497-EC9A-ED40A9E610B6}"/>
                  </a:ext>
                </a:extLst>
              </p14:cNvPr>
              <p14:cNvContentPartPr/>
              <p14:nvPr/>
            </p14:nvContentPartPr>
            <p14:xfrm>
              <a:off x="5768743" y="4466444"/>
              <a:ext cx="6350400" cy="20937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CB752F6F-AF3A-C497-EC9A-ED40A9E610B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58303" y="4455646"/>
                <a:ext cx="6371640" cy="2114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DDA347E-ABA7-01EC-946D-5ABCC7DF83E9}"/>
                  </a:ext>
                </a:extLst>
              </p14:cNvPr>
              <p14:cNvContentPartPr/>
              <p14:nvPr/>
            </p14:nvContentPartPr>
            <p14:xfrm>
              <a:off x="9264703" y="4732484"/>
              <a:ext cx="465480" cy="5032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DDA347E-ABA7-01EC-946D-5ABCC7DF83E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253903" y="4721684"/>
                <a:ext cx="4867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494829E-ADAE-B86F-1C32-BB439682E4C8}"/>
                  </a:ext>
                </a:extLst>
              </p14:cNvPr>
              <p14:cNvContentPartPr/>
              <p14:nvPr/>
            </p14:nvContentPartPr>
            <p14:xfrm>
              <a:off x="8554063" y="4693244"/>
              <a:ext cx="528480" cy="3394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494829E-ADAE-B86F-1C32-BB439682E4C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543623" y="4682793"/>
                <a:ext cx="549720" cy="360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935F2121-190E-9EAE-6A2F-8844DDDB8DAB}"/>
                  </a:ext>
                </a:extLst>
              </p14:cNvPr>
              <p14:cNvContentPartPr/>
              <p14:nvPr/>
            </p14:nvContentPartPr>
            <p14:xfrm>
              <a:off x="6705823" y="5258444"/>
              <a:ext cx="578520" cy="32652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935F2121-190E-9EAE-6A2F-8844DDDB8DA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95030" y="5248004"/>
                <a:ext cx="599747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34C3F81-4C1B-6528-A83A-DA243F7ACCFE}"/>
                  </a:ext>
                </a:extLst>
              </p14:cNvPr>
              <p14:cNvContentPartPr/>
              <p14:nvPr/>
            </p14:nvContentPartPr>
            <p14:xfrm>
              <a:off x="7598623" y="5245844"/>
              <a:ext cx="119880" cy="3272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34C3F81-4C1B-6528-A83A-DA243F7ACCF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83143" y="5230724"/>
                <a:ext cx="150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46324215-9C58-EE2D-BFA5-8B1EDC71AD9B}"/>
                  </a:ext>
                </a:extLst>
              </p14:cNvPr>
              <p14:cNvContentPartPr/>
              <p14:nvPr/>
            </p14:nvContentPartPr>
            <p14:xfrm>
              <a:off x="8711383" y="5242964"/>
              <a:ext cx="483840" cy="5756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46324215-9C58-EE2D-BFA5-8B1EDC71AD9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95903" y="5227835"/>
                <a:ext cx="514440" cy="60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2FE68B39-EB34-6798-DD57-323A4470F610}"/>
                  </a:ext>
                </a:extLst>
              </p14:cNvPr>
              <p14:cNvContentPartPr/>
              <p14:nvPr/>
            </p14:nvContentPartPr>
            <p14:xfrm>
              <a:off x="7862503" y="5246564"/>
              <a:ext cx="710640" cy="4892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2FE68B39-EB34-6798-DD57-323A4470F61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847383" y="5231444"/>
                <a:ext cx="7412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71C0F128-68AF-0923-B8D0-8DDDFE5B2616}"/>
                  </a:ext>
                </a:extLst>
              </p14:cNvPr>
              <p14:cNvContentPartPr/>
              <p14:nvPr/>
            </p14:nvContentPartPr>
            <p14:xfrm>
              <a:off x="9421663" y="5347364"/>
              <a:ext cx="1289520" cy="5180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71C0F128-68AF-0923-B8D0-8DDDFE5B261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411220" y="5336564"/>
                <a:ext cx="1310766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75DDA9D3-6D4B-91B7-7550-7CCBC4B53B84}"/>
                  </a:ext>
                </a:extLst>
              </p14:cNvPr>
              <p14:cNvContentPartPr/>
              <p14:nvPr/>
            </p14:nvContentPartPr>
            <p14:xfrm>
              <a:off x="10892983" y="5152244"/>
              <a:ext cx="484560" cy="7970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75DDA9D3-6D4B-91B7-7550-7CCBC4B53B8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882183" y="5141799"/>
                <a:ext cx="505800" cy="81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9762F577-29DC-019D-56C6-1236CEB3BA9B}"/>
                  </a:ext>
                </a:extLst>
              </p14:cNvPr>
              <p14:cNvContentPartPr/>
              <p14:nvPr/>
            </p14:nvContentPartPr>
            <p14:xfrm>
              <a:off x="11471143" y="5287244"/>
              <a:ext cx="726840" cy="6116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9762F577-29DC-019D-56C6-1236CEB3BA9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460703" y="5276444"/>
                <a:ext cx="74808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D897D3E-88BC-8890-D817-28715A297D0C}"/>
                  </a:ext>
                </a:extLst>
              </p14:cNvPr>
              <p14:cNvContentPartPr/>
              <p14:nvPr/>
            </p14:nvContentPartPr>
            <p14:xfrm>
              <a:off x="6649663" y="6006524"/>
              <a:ext cx="408960" cy="4028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D897D3E-88BC-8890-D817-28715A297D0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638863" y="5996084"/>
                <a:ext cx="430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1C2B2370-EAF2-2310-C088-5C402B419E77}"/>
                  </a:ext>
                </a:extLst>
              </p14:cNvPr>
              <p14:cNvContentPartPr/>
              <p14:nvPr/>
            </p14:nvContentPartPr>
            <p14:xfrm>
              <a:off x="8453983" y="5989244"/>
              <a:ext cx="2351880" cy="7077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1C2B2370-EAF2-2310-C088-5C402B419E7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43543" y="5978449"/>
                <a:ext cx="2373120" cy="728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C348A4C-D7FA-C5F4-EA54-3DA0648CCE49}"/>
                  </a:ext>
                </a:extLst>
              </p14:cNvPr>
              <p14:cNvContentPartPr/>
              <p14:nvPr/>
            </p14:nvContentPartPr>
            <p14:xfrm>
              <a:off x="7309903" y="6051524"/>
              <a:ext cx="943200" cy="57708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C348A4C-D7FA-C5F4-EA54-3DA0648CCE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299107" y="6040731"/>
                <a:ext cx="964432" cy="59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8384F89F-C60D-224F-B854-E994C64EFA89}"/>
                  </a:ext>
                </a:extLst>
              </p14:cNvPr>
              <p14:cNvContentPartPr/>
              <p14:nvPr/>
            </p14:nvContentPartPr>
            <p14:xfrm>
              <a:off x="10541263" y="6295964"/>
              <a:ext cx="44280" cy="5076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8384F89F-C60D-224F-B854-E994C64EFA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530823" y="6285164"/>
                <a:ext cx="65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4C1E954-6869-BC37-4A79-C9669281C2AF}"/>
                  </a:ext>
                </a:extLst>
              </p14:cNvPr>
              <p14:cNvContentPartPr/>
              <p14:nvPr/>
            </p14:nvContentPartPr>
            <p14:xfrm>
              <a:off x="11088463" y="6157724"/>
              <a:ext cx="276840" cy="36504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4C1E954-6869-BC37-4A79-C9669281C2A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077663" y="6146924"/>
                <a:ext cx="29808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61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432821-4001-B0F7-774D-9D4124C6DE4A}"/>
                  </a:ext>
                </a:extLst>
              </p14:cNvPr>
              <p14:cNvContentPartPr/>
              <p14:nvPr/>
            </p14:nvContentPartPr>
            <p14:xfrm>
              <a:off x="443623" y="662684"/>
              <a:ext cx="126000" cy="3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432821-4001-B0F7-774D-9D4124C6DE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823" y="652005"/>
                <a:ext cx="147240" cy="52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D3CD74-23BA-60A0-CB08-52550BEBBDF9}"/>
                  </a:ext>
                </a:extLst>
              </p14:cNvPr>
              <p14:cNvContentPartPr/>
              <p14:nvPr/>
            </p14:nvContentPartPr>
            <p14:xfrm>
              <a:off x="424903" y="490604"/>
              <a:ext cx="31680" cy="43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D3CD74-23BA-60A0-CB08-52550BEBBD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224" y="479804"/>
                <a:ext cx="52681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1CDBD1-5F09-FD6F-F8D6-81917D03639C}"/>
                  </a:ext>
                </a:extLst>
              </p14:cNvPr>
              <p14:cNvContentPartPr/>
              <p14:nvPr/>
            </p14:nvContentPartPr>
            <p14:xfrm>
              <a:off x="575743" y="506804"/>
              <a:ext cx="25560" cy="41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1CDBD1-5F09-FD6F-F8D6-81917D0363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943" y="495995"/>
                <a:ext cx="46800" cy="43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A97743-D2E9-4128-CF70-A559F43F4AFA}"/>
                  </a:ext>
                </a:extLst>
              </p14:cNvPr>
              <p14:cNvContentPartPr/>
              <p14:nvPr/>
            </p14:nvContentPartPr>
            <p14:xfrm>
              <a:off x="644863" y="725324"/>
              <a:ext cx="107280" cy="157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A97743-D2E9-4128-CF70-A559F43F4A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27" y="714524"/>
                <a:ext cx="128592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E9AE12-700F-40CC-BBEC-16FF914A11A6}"/>
                  </a:ext>
                </a:extLst>
              </p14:cNvPr>
              <p14:cNvContentPartPr/>
              <p14:nvPr/>
            </p14:nvContentPartPr>
            <p14:xfrm>
              <a:off x="751783" y="751244"/>
              <a:ext cx="270720" cy="163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E9AE12-700F-40CC-BBEC-16FF914A11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983" y="740444"/>
                <a:ext cx="291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B9D33F-CA60-0A00-4549-995E292D9619}"/>
                  </a:ext>
                </a:extLst>
              </p14:cNvPr>
              <p14:cNvContentPartPr/>
              <p14:nvPr/>
            </p14:nvContentPartPr>
            <p14:xfrm>
              <a:off x="1430743" y="527684"/>
              <a:ext cx="434160" cy="322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B9D33F-CA60-0A00-4549-995E292D96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9943" y="516884"/>
                <a:ext cx="455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F51CBF-C8BE-DBE6-6B46-D3CB7D51EBD8}"/>
                  </a:ext>
                </a:extLst>
              </p14:cNvPr>
              <p14:cNvContentPartPr/>
              <p14:nvPr/>
            </p14:nvContentPartPr>
            <p14:xfrm>
              <a:off x="2650423" y="606164"/>
              <a:ext cx="176400" cy="25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F51CBF-C8BE-DBE6-6B46-D3CB7D51EB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9983" y="595364"/>
                <a:ext cx="197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50A4F1-74BE-C6DF-AA43-FAC34A710AD5}"/>
                  </a:ext>
                </a:extLst>
              </p14:cNvPr>
              <p14:cNvContentPartPr/>
              <p14:nvPr/>
            </p14:nvContentPartPr>
            <p14:xfrm>
              <a:off x="1877143" y="685004"/>
              <a:ext cx="327240" cy="17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50A4F1-74BE-C6DF-AA43-FAC34A710A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66703" y="674204"/>
                <a:ext cx="34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BBD6F7-8D1B-2AA6-29DC-83559FE8CD01}"/>
                  </a:ext>
                </a:extLst>
              </p14:cNvPr>
              <p14:cNvContentPartPr/>
              <p14:nvPr/>
            </p14:nvContentPartPr>
            <p14:xfrm>
              <a:off x="3728983" y="499244"/>
              <a:ext cx="147600" cy="264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BBD6F7-8D1B-2AA6-29DC-83559FE8C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8543" y="488444"/>
                <a:ext cx="1688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8F69D1-A7EC-06A7-F968-3B5DE76AA014}"/>
                  </a:ext>
                </a:extLst>
              </p14:cNvPr>
              <p14:cNvContentPartPr/>
              <p14:nvPr/>
            </p14:nvContentPartPr>
            <p14:xfrm>
              <a:off x="3794863" y="863924"/>
              <a:ext cx="38160" cy="1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8F69D1-A7EC-06A7-F968-3B5DE76AA0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4063" y="853124"/>
                <a:ext cx="59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3CA5D7-DB90-427D-AE70-E4507D8EADB7}"/>
                  </a:ext>
                </a:extLst>
              </p14:cNvPr>
              <p14:cNvContentPartPr/>
              <p14:nvPr/>
            </p14:nvContentPartPr>
            <p14:xfrm>
              <a:off x="3197623" y="506084"/>
              <a:ext cx="301680" cy="351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3CA5D7-DB90-427D-AE70-E4507D8EAD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6836" y="495644"/>
                <a:ext cx="322895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9105CF-5A5E-4FD9-2FB6-8CD37681E9D5}"/>
                  </a:ext>
                </a:extLst>
              </p14:cNvPr>
              <p14:cNvContentPartPr/>
              <p14:nvPr/>
            </p14:nvContentPartPr>
            <p14:xfrm>
              <a:off x="1104583" y="1577804"/>
              <a:ext cx="722880" cy="374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9105CF-5A5E-4FD9-2FB6-8CD37681E9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3778" y="1567004"/>
                <a:ext cx="744131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7D1D81-2E9B-1E8A-1019-235BB1C5EAF4}"/>
                  </a:ext>
                </a:extLst>
              </p14:cNvPr>
              <p14:cNvContentPartPr/>
              <p14:nvPr/>
            </p14:nvContentPartPr>
            <p14:xfrm>
              <a:off x="478543" y="1586804"/>
              <a:ext cx="298440" cy="38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7D1D81-2E9B-1E8A-1019-235BB1C5EA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8116" y="1576374"/>
                <a:ext cx="319654" cy="401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006B92-1B78-44D9-EAAA-EB3A4D535DAB}"/>
                  </a:ext>
                </a:extLst>
              </p14:cNvPr>
              <p14:cNvContentPartPr/>
              <p14:nvPr/>
            </p14:nvContentPartPr>
            <p14:xfrm>
              <a:off x="2150383" y="1562324"/>
              <a:ext cx="595080" cy="376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006B92-1B78-44D9-EAAA-EB3A4D535D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39576" y="1551884"/>
                <a:ext cx="616333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2B2E0C2-A060-1B49-AB97-BF126A0F25D6}"/>
                  </a:ext>
                </a:extLst>
              </p14:cNvPr>
              <p14:cNvContentPartPr/>
              <p14:nvPr/>
            </p14:nvContentPartPr>
            <p14:xfrm>
              <a:off x="3096823" y="1581404"/>
              <a:ext cx="497160" cy="336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2B2E0C2-A060-1B49-AB97-BF126A0F25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86383" y="1570604"/>
                <a:ext cx="5184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CE8C4C-DC33-6E6A-59D3-3863CCCF73FE}"/>
                  </a:ext>
                </a:extLst>
              </p14:cNvPr>
              <p14:cNvContentPartPr/>
              <p14:nvPr/>
            </p14:nvContentPartPr>
            <p14:xfrm>
              <a:off x="3889183" y="1650524"/>
              <a:ext cx="163080" cy="442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CE8C4C-DC33-6E6A-59D3-3863CCCF73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8383" y="1639724"/>
                <a:ext cx="18432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D27EEC-3B78-0C34-A2C0-7BFF204D729F}"/>
                  </a:ext>
                </a:extLst>
              </p14:cNvPr>
              <p14:cNvContentPartPr/>
              <p14:nvPr/>
            </p14:nvContentPartPr>
            <p14:xfrm>
              <a:off x="4259983" y="1831964"/>
              <a:ext cx="50400" cy="13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D27EEC-3B78-0C34-A2C0-7BFF204D72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9260" y="1821524"/>
                <a:ext cx="71489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A1472AE-7893-5F8B-23DC-7462AA16F686}"/>
                  </a:ext>
                </a:extLst>
              </p14:cNvPr>
              <p14:cNvContentPartPr/>
              <p14:nvPr/>
            </p14:nvContentPartPr>
            <p14:xfrm>
              <a:off x="7189663" y="1563044"/>
              <a:ext cx="522360" cy="626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A1472AE-7893-5F8B-23DC-7462AA16F6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9223" y="1552604"/>
                <a:ext cx="54360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4124F4E-3ED4-E410-2FF0-3C340D4D4370}"/>
                  </a:ext>
                </a:extLst>
              </p14:cNvPr>
              <p14:cNvContentPartPr/>
              <p14:nvPr/>
            </p14:nvContentPartPr>
            <p14:xfrm>
              <a:off x="5814463" y="1542884"/>
              <a:ext cx="885600" cy="418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4124F4E-3ED4-E410-2FF0-3C340D4D43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03663" y="1532084"/>
                <a:ext cx="9068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7A3CB11-2BB7-5DE9-FAC2-E2384F127152}"/>
                  </a:ext>
                </a:extLst>
              </p14:cNvPr>
              <p14:cNvContentPartPr/>
              <p14:nvPr/>
            </p14:nvContentPartPr>
            <p14:xfrm>
              <a:off x="4857223" y="1542884"/>
              <a:ext cx="585000" cy="387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7A3CB11-2BB7-5DE9-FAC2-E2384F1271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46783" y="1532084"/>
                <a:ext cx="6062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F9F563B-726D-9F77-96E7-2B9D71763FF9}"/>
                  </a:ext>
                </a:extLst>
              </p14:cNvPr>
              <p14:cNvContentPartPr/>
              <p14:nvPr/>
            </p14:nvContentPartPr>
            <p14:xfrm>
              <a:off x="8227183" y="1568084"/>
              <a:ext cx="339840" cy="408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F9F563B-726D-9F77-96E7-2B9D71763F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16383" y="1557284"/>
                <a:ext cx="361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CE28CAB-6280-1B84-52EE-D16D24E63514}"/>
                  </a:ext>
                </a:extLst>
              </p14:cNvPr>
              <p14:cNvContentPartPr/>
              <p14:nvPr/>
            </p14:nvContentPartPr>
            <p14:xfrm>
              <a:off x="8667103" y="1568804"/>
              <a:ext cx="753480" cy="477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CE28CAB-6280-1B84-52EE-D16D24E635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56663" y="1558004"/>
                <a:ext cx="7747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9B6F7B3-C1C2-FD44-8AF7-442E1AB92999}"/>
                  </a:ext>
                </a:extLst>
              </p14:cNvPr>
              <p14:cNvContentPartPr/>
              <p14:nvPr/>
            </p14:nvContentPartPr>
            <p14:xfrm>
              <a:off x="661063" y="2485724"/>
              <a:ext cx="160200" cy="6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9B6F7B3-C1C2-FD44-8AF7-442E1AB929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0287" y="2474924"/>
                <a:ext cx="181392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0EB68E-6818-7224-C72A-E4E3FBD98A13}"/>
                  </a:ext>
                </a:extLst>
              </p14:cNvPr>
              <p14:cNvContentPartPr/>
              <p14:nvPr/>
            </p14:nvContentPartPr>
            <p14:xfrm>
              <a:off x="704263" y="2592644"/>
              <a:ext cx="154800" cy="31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0EB68E-6818-7224-C72A-E4E3FBD98A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3463" y="2581844"/>
                <a:ext cx="1760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D09B8B3-19BA-2FCF-31F2-05FF7B4B0CF9}"/>
                  </a:ext>
                </a:extLst>
              </p14:cNvPr>
              <p14:cNvContentPartPr/>
              <p14:nvPr/>
            </p14:nvContentPartPr>
            <p14:xfrm>
              <a:off x="632983" y="2476724"/>
              <a:ext cx="68760" cy="34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D09B8B3-19BA-2FCF-31F2-05FF7B4B0C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183" y="2465924"/>
                <a:ext cx="90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4BB3CB-740B-010B-1D12-CD43273045FC}"/>
                  </a:ext>
                </a:extLst>
              </p14:cNvPr>
              <p14:cNvContentPartPr/>
              <p14:nvPr/>
            </p14:nvContentPartPr>
            <p14:xfrm>
              <a:off x="739183" y="2630444"/>
              <a:ext cx="138600" cy="15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4BB3CB-740B-010B-1D12-CD43273045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8383" y="2619619"/>
                <a:ext cx="159840" cy="178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71B998F-55A9-3F5F-27B7-1D3FB5BB195A}"/>
                  </a:ext>
                </a:extLst>
              </p14:cNvPr>
              <p14:cNvContentPartPr/>
              <p14:nvPr/>
            </p14:nvContentPartPr>
            <p14:xfrm>
              <a:off x="883903" y="2636924"/>
              <a:ext cx="132480" cy="168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71B998F-55A9-3F5F-27B7-1D3FB5BB19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3103" y="2626124"/>
                <a:ext cx="153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A1BB45C-B28A-9EE1-D650-32F3C72FCBBC}"/>
                  </a:ext>
                </a:extLst>
              </p14:cNvPr>
              <p14:cNvContentPartPr/>
              <p14:nvPr/>
            </p14:nvContentPartPr>
            <p14:xfrm>
              <a:off x="1311223" y="2580764"/>
              <a:ext cx="170280" cy="200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A1BB45C-B28A-9EE1-D650-32F3C72FCB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0400" y="2569964"/>
                <a:ext cx="191565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68D8746-9DEE-EECD-EA2A-5FAF86AB102A}"/>
                  </a:ext>
                </a:extLst>
              </p14:cNvPr>
              <p14:cNvContentPartPr/>
              <p14:nvPr/>
            </p14:nvContentPartPr>
            <p14:xfrm>
              <a:off x="1528663" y="2611724"/>
              <a:ext cx="110160" cy="19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68D8746-9DEE-EECD-EA2A-5FAF86AB10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17863" y="2601124"/>
                <a:ext cx="131400" cy="3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6FDAF7-A682-365A-F9F7-25F8DF5596E6}"/>
                  </a:ext>
                </a:extLst>
              </p14:cNvPr>
              <p14:cNvContentPartPr/>
              <p14:nvPr/>
            </p14:nvContentPartPr>
            <p14:xfrm>
              <a:off x="1719823" y="2432804"/>
              <a:ext cx="459360" cy="502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6FDAF7-A682-365A-F9F7-25F8DF5596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09023" y="2422012"/>
                <a:ext cx="480600" cy="523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2C6009-F7E6-E288-A2B3-2F3735255705}"/>
                  </a:ext>
                </a:extLst>
              </p14:cNvPr>
              <p14:cNvContentPartPr/>
              <p14:nvPr/>
            </p14:nvContentPartPr>
            <p14:xfrm>
              <a:off x="2142463" y="2485724"/>
              <a:ext cx="137160" cy="38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2C6009-F7E6-E288-A2B3-2F37352557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1663" y="2474924"/>
                <a:ext cx="1584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0AA7FA0-E92F-D83D-D04D-774838C5EF77}"/>
                  </a:ext>
                </a:extLst>
              </p14:cNvPr>
              <p14:cNvContentPartPr/>
              <p14:nvPr/>
            </p14:nvContentPartPr>
            <p14:xfrm>
              <a:off x="2236063" y="2485724"/>
              <a:ext cx="163080" cy="264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0AA7FA0-E92F-D83D-D04D-774838C5EF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5623" y="2475284"/>
                <a:ext cx="184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7358980-194D-6615-4A19-AAC3F850AFD9}"/>
                  </a:ext>
                </a:extLst>
              </p14:cNvPr>
              <p14:cNvContentPartPr/>
              <p14:nvPr/>
            </p14:nvContentPartPr>
            <p14:xfrm>
              <a:off x="2695063" y="2438204"/>
              <a:ext cx="741960" cy="526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7358980-194D-6615-4A19-AAC3F850AF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84618" y="2427757"/>
                <a:ext cx="763210" cy="547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E94C429-5765-CB16-9BBF-59CDCBD904C5}"/>
                  </a:ext>
                </a:extLst>
              </p14:cNvPr>
              <p14:cNvContentPartPr/>
              <p14:nvPr/>
            </p14:nvContentPartPr>
            <p14:xfrm>
              <a:off x="3631423" y="2731604"/>
              <a:ext cx="31680" cy="100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E94C429-5765-CB16-9BBF-59CDCBD904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20623" y="2721164"/>
                <a:ext cx="52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C9BD994-5C80-195B-2EE2-2EB7637BA5E3}"/>
                  </a:ext>
                </a:extLst>
              </p14:cNvPr>
              <p14:cNvContentPartPr/>
              <p14:nvPr/>
            </p14:nvContentPartPr>
            <p14:xfrm>
              <a:off x="3881263" y="2441804"/>
              <a:ext cx="642960" cy="321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C9BD994-5C80-195B-2EE2-2EB7637BA5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70823" y="2431364"/>
                <a:ext cx="664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2693255-C99C-D998-6A46-8506F553CAE9}"/>
                  </a:ext>
                </a:extLst>
              </p14:cNvPr>
              <p14:cNvContentPartPr/>
              <p14:nvPr/>
            </p14:nvContentPartPr>
            <p14:xfrm>
              <a:off x="4731583" y="2510924"/>
              <a:ext cx="302040" cy="239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2693255-C99C-D998-6A46-8506F553CA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20783" y="2500484"/>
                <a:ext cx="323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D7E4B5C-0D80-D54F-CDED-239A140BF1E4}"/>
                  </a:ext>
                </a:extLst>
              </p14:cNvPr>
              <p14:cNvContentPartPr/>
              <p14:nvPr/>
            </p14:nvContentPartPr>
            <p14:xfrm>
              <a:off x="5237383" y="2096204"/>
              <a:ext cx="1184760" cy="704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D7E4B5C-0D80-D54F-CDED-239A140BF1E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26586" y="2085410"/>
                <a:ext cx="1205994" cy="725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582A950-30F5-2A6F-03D4-B488F9EE44EF}"/>
                  </a:ext>
                </a:extLst>
              </p14:cNvPr>
              <p14:cNvContentPartPr/>
              <p14:nvPr/>
            </p14:nvContentPartPr>
            <p14:xfrm>
              <a:off x="9983983" y="2624324"/>
              <a:ext cx="959760" cy="449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582A950-30F5-2A6F-03D4-B488F9EE44E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73539" y="2613524"/>
                <a:ext cx="981008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23A0414-3774-4618-20E7-7185B1726412}"/>
                  </a:ext>
                </a:extLst>
              </p14:cNvPr>
              <p14:cNvContentPartPr/>
              <p14:nvPr/>
            </p14:nvContentPartPr>
            <p14:xfrm>
              <a:off x="9126103" y="2502644"/>
              <a:ext cx="497160" cy="377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23A0414-3774-4618-20E7-7185B17264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15663" y="2491844"/>
                <a:ext cx="5184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AC7D10E-B829-15D9-4170-0AA4010E5F62}"/>
                  </a:ext>
                </a:extLst>
              </p14:cNvPr>
              <p14:cNvContentPartPr/>
              <p14:nvPr/>
            </p14:nvContentPartPr>
            <p14:xfrm>
              <a:off x="8167783" y="2454404"/>
              <a:ext cx="713880" cy="479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AC7D10E-B829-15D9-4170-0AA4010E5F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56978" y="2443964"/>
                <a:ext cx="735131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B3FE7-9E39-E242-62ED-B4F5B2955114}"/>
                  </a:ext>
                </a:extLst>
              </p14:cNvPr>
              <p14:cNvContentPartPr/>
              <p14:nvPr/>
            </p14:nvContentPartPr>
            <p14:xfrm>
              <a:off x="6674863" y="2523524"/>
              <a:ext cx="1244520" cy="310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B3FE7-9E39-E242-62ED-B4F5B29551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64423" y="2513084"/>
                <a:ext cx="12657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7554BE5-EDA6-3F9F-E8F9-996713179897}"/>
                  </a:ext>
                </a:extLst>
              </p14:cNvPr>
              <p14:cNvContentPartPr/>
              <p14:nvPr/>
            </p14:nvContentPartPr>
            <p14:xfrm>
              <a:off x="11528023" y="2545844"/>
              <a:ext cx="559800" cy="361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7554BE5-EDA6-3F9F-E8F9-9967131798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17223" y="2535394"/>
                <a:ext cx="581040" cy="383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DBEB8E5-8E6F-6E9C-57C3-2ACD9DF4263D}"/>
                  </a:ext>
                </a:extLst>
              </p14:cNvPr>
              <p14:cNvContentPartPr/>
              <p14:nvPr/>
            </p14:nvContentPartPr>
            <p14:xfrm>
              <a:off x="10958503" y="2495804"/>
              <a:ext cx="406080" cy="411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DBEB8E5-8E6F-6E9C-57C3-2ACD9DF426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48063" y="2485004"/>
                <a:ext cx="4273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4565980-D36A-BF04-0DDA-D1B1EC1509A4}"/>
                  </a:ext>
                </a:extLst>
              </p14:cNvPr>
              <p14:cNvContentPartPr/>
              <p14:nvPr/>
            </p14:nvContentPartPr>
            <p14:xfrm>
              <a:off x="616783" y="3353324"/>
              <a:ext cx="1650240" cy="580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4565980-D36A-BF04-0DDA-D1B1EC1509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1663" y="3338204"/>
                <a:ext cx="16808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6B0BD62-BA50-462A-4BD9-CDAD1E23BD76}"/>
                  </a:ext>
                </a:extLst>
              </p14:cNvPr>
              <p14:cNvContentPartPr/>
              <p14:nvPr/>
            </p14:nvContentPartPr>
            <p14:xfrm>
              <a:off x="2581303" y="3309404"/>
              <a:ext cx="747000" cy="531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6B0BD62-BA50-462A-4BD9-CDAD1E23BD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0863" y="3298964"/>
                <a:ext cx="7682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B086F1E-C3C6-1510-CA31-3684117814F3}"/>
                  </a:ext>
                </a:extLst>
              </p14:cNvPr>
              <p14:cNvContentPartPr/>
              <p14:nvPr/>
            </p14:nvContentPartPr>
            <p14:xfrm>
              <a:off x="3687943" y="3303284"/>
              <a:ext cx="170280" cy="219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B086F1E-C3C6-1510-CA31-3684117814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7143" y="3292484"/>
                <a:ext cx="191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118959C-89BA-DB4A-92CE-6729AD63CD8C}"/>
                  </a:ext>
                </a:extLst>
              </p14:cNvPr>
              <p14:cNvContentPartPr/>
              <p14:nvPr/>
            </p14:nvContentPartPr>
            <p14:xfrm>
              <a:off x="4121743" y="3210404"/>
              <a:ext cx="1157040" cy="522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118959C-89BA-DB4A-92CE-6729AD63CD8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10943" y="3199604"/>
                <a:ext cx="1178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96D7917-C9E9-BFFB-5E9E-9E8B44B64D8A}"/>
                  </a:ext>
                </a:extLst>
              </p14:cNvPr>
              <p14:cNvContentPartPr/>
              <p14:nvPr/>
            </p14:nvContentPartPr>
            <p14:xfrm>
              <a:off x="3681463" y="3668684"/>
              <a:ext cx="189000" cy="238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96D7917-C9E9-BFFB-5E9E-9E8B44B64D8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71023" y="3657884"/>
                <a:ext cx="210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C29990C-5BB4-315F-1936-304FF02A709D}"/>
                  </a:ext>
                </a:extLst>
              </p14:cNvPr>
              <p14:cNvContentPartPr/>
              <p14:nvPr/>
            </p14:nvContentPartPr>
            <p14:xfrm>
              <a:off x="4083943" y="3668684"/>
              <a:ext cx="1087920" cy="423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C29990C-5BB4-315F-1936-304FF02A709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73143" y="3657893"/>
                <a:ext cx="1109160" cy="44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2F63ABE-4C9E-FB0A-DC44-B12FE216C78C}"/>
                  </a:ext>
                </a:extLst>
              </p14:cNvPr>
              <p14:cNvContentPartPr/>
              <p14:nvPr/>
            </p14:nvContentPartPr>
            <p14:xfrm>
              <a:off x="5316223" y="3656084"/>
              <a:ext cx="616680" cy="42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2F63ABE-4C9E-FB0A-DC44-B12FE216C7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05417" y="3645293"/>
                <a:ext cx="637932" cy="442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FF5E38C-82F6-3215-D482-E3DBC3A97D9E}"/>
                  </a:ext>
                </a:extLst>
              </p14:cNvPr>
              <p14:cNvContentPartPr/>
              <p14:nvPr/>
            </p14:nvContentPartPr>
            <p14:xfrm>
              <a:off x="6133423" y="3562484"/>
              <a:ext cx="836640" cy="519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FF5E38C-82F6-3215-D482-E3DBC3A97D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2983" y="3551691"/>
                <a:ext cx="857880" cy="541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8026A25-C24A-380D-A980-DEB27D753407}"/>
                  </a:ext>
                </a:extLst>
              </p14:cNvPr>
              <p14:cNvContentPartPr/>
              <p14:nvPr/>
            </p14:nvContentPartPr>
            <p14:xfrm>
              <a:off x="1933663" y="4359524"/>
              <a:ext cx="566280" cy="428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8026A25-C24A-380D-A980-DEB27D7534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23223" y="4348724"/>
                <a:ext cx="5875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0D63D10-1947-6C74-1E43-DDDBEB36551F}"/>
                  </a:ext>
                </a:extLst>
              </p14:cNvPr>
              <p14:cNvContentPartPr/>
              <p14:nvPr/>
            </p14:nvContentPartPr>
            <p14:xfrm>
              <a:off x="564583" y="4353044"/>
              <a:ext cx="1042560" cy="4154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0D63D10-1947-6C74-1E43-DDDBEB3655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3783" y="4342604"/>
                <a:ext cx="10638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00BA390-25F4-B325-6879-5B5A81F8CBF5}"/>
                  </a:ext>
                </a:extLst>
              </p14:cNvPr>
              <p14:cNvContentPartPr/>
              <p14:nvPr/>
            </p14:nvContentPartPr>
            <p14:xfrm>
              <a:off x="2839063" y="4447364"/>
              <a:ext cx="2100240" cy="387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00BA390-25F4-B325-6879-5B5A81F8CBF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28623" y="4436924"/>
                <a:ext cx="21214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A14FED6-76ED-BCAD-F01F-8258D996C35A}"/>
                  </a:ext>
                </a:extLst>
              </p14:cNvPr>
              <p14:cNvContentPartPr/>
              <p14:nvPr/>
            </p14:nvContentPartPr>
            <p14:xfrm>
              <a:off x="5278423" y="4434764"/>
              <a:ext cx="408960" cy="4532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A14FED6-76ED-BCAD-F01F-8258D996C3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67983" y="4424316"/>
                <a:ext cx="430200" cy="474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8FB5EF6-D4AF-8E82-B5A2-5B4F0F530CC9}"/>
                  </a:ext>
                </a:extLst>
              </p14:cNvPr>
              <p14:cNvContentPartPr/>
              <p14:nvPr/>
            </p14:nvContentPartPr>
            <p14:xfrm>
              <a:off x="6001663" y="4429364"/>
              <a:ext cx="874080" cy="3920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8FB5EF6-D4AF-8E82-B5A2-5B4F0F530C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90867" y="4418574"/>
                <a:ext cx="895311" cy="413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181D4F1-9179-E2B5-60F2-2DA1F72BD22F}"/>
                  </a:ext>
                </a:extLst>
              </p14:cNvPr>
              <p14:cNvContentPartPr/>
              <p14:nvPr/>
            </p14:nvContentPartPr>
            <p14:xfrm>
              <a:off x="8579263" y="4409564"/>
              <a:ext cx="1433520" cy="4093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181D4F1-9179-E2B5-60F2-2DA1F72BD2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68466" y="4399115"/>
                <a:ext cx="1454755" cy="43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FFDD42E-ACC3-A3E2-F520-70B7EE83D290}"/>
                  </a:ext>
                </a:extLst>
              </p14:cNvPr>
              <p14:cNvContentPartPr/>
              <p14:nvPr/>
            </p14:nvContentPartPr>
            <p14:xfrm>
              <a:off x="7286863" y="4384724"/>
              <a:ext cx="972000" cy="3733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FFDD42E-ACC3-A3E2-F520-70B7EE83D29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276423" y="4373924"/>
                <a:ext cx="9932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15A2E47-AF12-B574-292A-8C1A69312C1E}"/>
                  </a:ext>
                </a:extLst>
              </p14:cNvPr>
              <p14:cNvContentPartPr/>
              <p14:nvPr/>
            </p14:nvContentPartPr>
            <p14:xfrm>
              <a:off x="632263" y="5277524"/>
              <a:ext cx="641520" cy="4467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15A2E47-AF12-B574-292A-8C1A69312C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1823" y="5266724"/>
                <a:ext cx="6627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63FFC34-B588-BC7C-60BC-5E6A7D427CAD}"/>
                  </a:ext>
                </a:extLst>
              </p14:cNvPr>
              <p14:cNvContentPartPr/>
              <p14:nvPr/>
            </p14:nvContentPartPr>
            <p14:xfrm>
              <a:off x="3737983" y="5409284"/>
              <a:ext cx="31680" cy="1576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63FFC34-B588-BC7C-60BC-5E6A7D427C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7543" y="5398844"/>
                <a:ext cx="52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8D144AD-0C73-BA83-BD23-A23073C79D31}"/>
                  </a:ext>
                </a:extLst>
              </p14:cNvPr>
              <p14:cNvContentPartPr/>
              <p14:nvPr/>
            </p14:nvContentPartPr>
            <p14:xfrm>
              <a:off x="3757063" y="5723924"/>
              <a:ext cx="25560" cy="19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8D144AD-0C73-BA83-BD23-A23073C79D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46263" y="5713124"/>
                <a:ext cx="46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645673F-32DD-7395-61CF-CDB1CF45C85A}"/>
                  </a:ext>
                </a:extLst>
              </p14:cNvPr>
              <p14:cNvContentPartPr/>
              <p14:nvPr/>
            </p14:nvContentPartPr>
            <p14:xfrm>
              <a:off x="2625943" y="5378684"/>
              <a:ext cx="930240" cy="5090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645673F-32DD-7395-61CF-CDB1CF45C85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15503" y="5367884"/>
                <a:ext cx="9514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7BE57D6-6490-3BFC-27D7-9E0105B00F36}"/>
                  </a:ext>
                </a:extLst>
              </p14:cNvPr>
              <p14:cNvContentPartPr/>
              <p14:nvPr/>
            </p14:nvContentPartPr>
            <p14:xfrm>
              <a:off x="1647463" y="5500364"/>
              <a:ext cx="525600" cy="2170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7BE57D6-6490-3BFC-27D7-9E0105B00F3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36663" y="5489564"/>
                <a:ext cx="5468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F13CE48-B54C-1AFD-FF4E-C3E536B53F6E}"/>
                  </a:ext>
                </a:extLst>
              </p14:cNvPr>
              <p14:cNvContentPartPr/>
              <p14:nvPr/>
            </p14:nvContentPartPr>
            <p14:xfrm>
              <a:off x="5341423" y="5341604"/>
              <a:ext cx="295200" cy="6559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F13CE48-B54C-1AFD-FF4E-C3E536B53F6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30623" y="5331158"/>
                <a:ext cx="316440" cy="677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2785D34-A545-2CA3-A732-CDE30F361385}"/>
                  </a:ext>
                </a:extLst>
              </p14:cNvPr>
              <p14:cNvContentPartPr/>
              <p14:nvPr/>
            </p14:nvContentPartPr>
            <p14:xfrm>
              <a:off x="4261423" y="5566604"/>
              <a:ext cx="690120" cy="2077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2785D34-A545-2CA3-A732-CDE30F36138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50617" y="5555804"/>
                <a:ext cx="711371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DD3B593-B9B4-470D-1989-9AB7FC2FC41B}"/>
                  </a:ext>
                </a:extLst>
              </p14:cNvPr>
              <p14:cNvContentPartPr/>
              <p14:nvPr/>
            </p14:nvContentPartPr>
            <p14:xfrm>
              <a:off x="5518183" y="5780444"/>
              <a:ext cx="131760" cy="507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DD3B593-B9B4-470D-1989-9AB7FC2FC41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07383" y="5769644"/>
                <a:ext cx="153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8935CE5-869E-6DE2-66F7-E53C54686910}"/>
                  </a:ext>
                </a:extLst>
              </p14:cNvPr>
              <p14:cNvContentPartPr/>
              <p14:nvPr/>
            </p14:nvContentPartPr>
            <p14:xfrm>
              <a:off x="5253223" y="5805644"/>
              <a:ext cx="252000" cy="442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8935CE5-869E-6DE2-66F7-E53C5468691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42783" y="5794844"/>
                <a:ext cx="2732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C7D8726-F22E-55F7-9BF2-43A67791C896}"/>
                  </a:ext>
                </a:extLst>
              </p14:cNvPr>
              <p14:cNvContentPartPr/>
              <p14:nvPr/>
            </p14:nvContentPartPr>
            <p14:xfrm>
              <a:off x="5360143" y="6000404"/>
              <a:ext cx="157680" cy="1951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C7D8726-F22E-55F7-9BF2-43A67791C8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49318" y="5989624"/>
                <a:ext cx="178969" cy="216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1DD445A-FB7C-57CB-94B0-1923C52F88BF}"/>
                  </a:ext>
                </a:extLst>
              </p14:cNvPr>
              <p14:cNvContentPartPr/>
              <p14:nvPr/>
            </p14:nvContentPartPr>
            <p14:xfrm>
              <a:off x="5479663" y="6000404"/>
              <a:ext cx="270720" cy="276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1DD445A-FB7C-57CB-94B0-1923C52F88B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68863" y="5989618"/>
                <a:ext cx="291960" cy="298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EBAD421-9704-FE85-2583-0096BE8D9940}"/>
                  </a:ext>
                </a:extLst>
              </p14:cNvPr>
              <p14:cNvContentPartPr/>
              <p14:nvPr/>
            </p14:nvContentPartPr>
            <p14:xfrm>
              <a:off x="5844343" y="5233244"/>
              <a:ext cx="308160" cy="6346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EBAD421-9704-FE85-2583-0096BE8D994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33556" y="5222804"/>
                <a:ext cx="329375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89BF367-691E-FAFC-70CB-715C90DE4D46}"/>
                  </a:ext>
                </a:extLst>
              </p14:cNvPr>
              <p14:cNvContentPartPr/>
              <p14:nvPr/>
            </p14:nvContentPartPr>
            <p14:xfrm>
              <a:off x="5414143" y="5572724"/>
              <a:ext cx="147600" cy="63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89BF367-691E-FAFC-70CB-715C90DE4D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03343" y="5562284"/>
                <a:ext cx="168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9EB4F9F-98D2-F9AF-6E99-27E05321474D}"/>
                  </a:ext>
                </a:extLst>
              </p14:cNvPr>
              <p14:cNvContentPartPr/>
              <p14:nvPr/>
            </p14:nvContentPartPr>
            <p14:xfrm>
              <a:off x="5392183" y="5459684"/>
              <a:ext cx="144360" cy="442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9EB4F9F-98D2-F9AF-6E99-27E05321474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81743" y="5449244"/>
                <a:ext cx="165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6E35548-87AC-8676-53D9-3E5796B45D14}"/>
                  </a:ext>
                </a:extLst>
              </p14:cNvPr>
              <p14:cNvContentPartPr/>
              <p14:nvPr/>
            </p14:nvContentPartPr>
            <p14:xfrm>
              <a:off x="6489823" y="5604404"/>
              <a:ext cx="1004760" cy="3272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6E35548-87AC-8676-53D9-3E5796B45D1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479023" y="5593604"/>
                <a:ext cx="1026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3AEA5A0-F549-D0E4-D511-55AE7BA2B4D8}"/>
                  </a:ext>
                </a:extLst>
              </p14:cNvPr>
              <p14:cNvContentPartPr/>
              <p14:nvPr/>
            </p14:nvContentPartPr>
            <p14:xfrm>
              <a:off x="7957543" y="5327564"/>
              <a:ext cx="509040" cy="255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3AEA5A0-F549-D0E4-D511-55AE7BA2B4D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946743" y="5316764"/>
                <a:ext cx="530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6ADF7ED-13CA-DDEE-A776-41E390049782}"/>
                  </a:ext>
                </a:extLst>
              </p14:cNvPr>
              <p14:cNvContentPartPr/>
              <p14:nvPr/>
            </p14:nvContentPartPr>
            <p14:xfrm>
              <a:off x="8387743" y="5264924"/>
              <a:ext cx="197280" cy="157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6ADF7ED-13CA-DDEE-A776-41E39004978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76943" y="5254124"/>
                <a:ext cx="218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4E97FE47-CF9A-BA3C-8619-62EF035D130B}"/>
                  </a:ext>
                </a:extLst>
              </p14:cNvPr>
              <p14:cNvContentPartPr/>
              <p14:nvPr/>
            </p14:nvContentPartPr>
            <p14:xfrm>
              <a:off x="7799503" y="4981964"/>
              <a:ext cx="1320840" cy="8042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4E97FE47-CF9A-BA3C-8619-62EF035D130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89060" y="4971164"/>
                <a:ext cx="1342086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EEB08E39-E220-3EF0-830A-228F483650D2}"/>
                  </a:ext>
                </a:extLst>
              </p14:cNvPr>
              <p14:cNvContentPartPr/>
              <p14:nvPr/>
            </p14:nvContentPartPr>
            <p14:xfrm>
              <a:off x="9230143" y="5447084"/>
              <a:ext cx="405720" cy="8301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EEB08E39-E220-3EF0-830A-228F483650D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19694" y="5436644"/>
                <a:ext cx="426979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496ABA39-270A-D4E4-66F0-847B3EC6C4EC}"/>
                  </a:ext>
                </a:extLst>
              </p14:cNvPr>
              <p14:cNvContentPartPr/>
              <p14:nvPr/>
            </p14:nvContentPartPr>
            <p14:xfrm>
              <a:off x="9679423" y="5415764"/>
              <a:ext cx="119880" cy="3459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496ABA39-270A-D4E4-66F0-847B3EC6C4E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68983" y="5404975"/>
                <a:ext cx="141120" cy="367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CF286E-EEF1-C907-EDFE-0E710B429134}"/>
                  </a:ext>
                </a:extLst>
              </p14:cNvPr>
              <p14:cNvContentPartPr/>
              <p14:nvPr/>
            </p14:nvContentPartPr>
            <p14:xfrm>
              <a:off x="2512183" y="1210244"/>
              <a:ext cx="1294560" cy="402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CF286E-EEF1-C907-EDFE-0E710B42913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01386" y="1199804"/>
                <a:ext cx="1315794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5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5840CE-A64E-579D-CC62-34BC32828FEF}"/>
                  </a:ext>
                </a:extLst>
              </p14:cNvPr>
              <p14:cNvContentPartPr/>
              <p14:nvPr/>
            </p14:nvContentPartPr>
            <p14:xfrm>
              <a:off x="2071903" y="404924"/>
              <a:ext cx="1063080" cy="57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5840CE-A64E-579D-CC62-34BC32828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1459" y="394124"/>
                <a:ext cx="1084327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F9C620-0E6A-F921-1A9A-ED35D9DB20C1}"/>
                  </a:ext>
                </a:extLst>
              </p14:cNvPr>
              <p14:cNvContentPartPr/>
              <p14:nvPr/>
            </p14:nvContentPartPr>
            <p14:xfrm>
              <a:off x="336703" y="269924"/>
              <a:ext cx="1364760" cy="716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F9C620-0E6A-F921-1A9A-ED35D9DB2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63" y="259484"/>
                <a:ext cx="13860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10AAAA-9C92-8FC0-8770-00167281D961}"/>
                  </a:ext>
                </a:extLst>
              </p14:cNvPr>
              <p14:cNvContentPartPr/>
              <p14:nvPr/>
            </p14:nvContentPartPr>
            <p14:xfrm>
              <a:off x="359023" y="1411484"/>
              <a:ext cx="971640" cy="39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10AAAA-9C92-8FC0-8770-00167281D9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897" y="1396364"/>
                <a:ext cx="1002251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DC7DEBA-298F-CE94-B89F-C5BA1FCA41F7}"/>
                  </a:ext>
                </a:extLst>
              </p14:cNvPr>
              <p14:cNvContentPartPr/>
              <p14:nvPr/>
            </p14:nvContentPartPr>
            <p14:xfrm>
              <a:off x="1675903" y="1361084"/>
              <a:ext cx="1471680" cy="675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DC7DEBA-298F-CE94-B89F-C5BA1FCA4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0783" y="1345956"/>
                <a:ext cx="1501920" cy="70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FAE78D2-5669-5F50-5283-35B7AAA359D1}"/>
                  </a:ext>
                </a:extLst>
              </p14:cNvPr>
              <p14:cNvContentPartPr/>
              <p14:nvPr/>
            </p14:nvContentPartPr>
            <p14:xfrm>
              <a:off x="3745183" y="1376564"/>
              <a:ext cx="1615320" cy="479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FAE78D2-5669-5F50-5283-35B7AAA359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0063" y="1361444"/>
                <a:ext cx="16459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B606D2A-FF3A-62BD-113A-9F4B7AF0445C}"/>
                  </a:ext>
                </a:extLst>
              </p14:cNvPr>
              <p14:cNvContentPartPr/>
              <p14:nvPr/>
            </p14:nvContentPartPr>
            <p14:xfrm>
              <a:off x="3486703" y="412484"/>
              <a:ext cx="1243800" cy="394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B606D2A-FF3A-62BD-113A-9F4B7AF044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5903" y="402044"/>
                <a:ext cx="1265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8345E5E-00E9-F5C4-AF3D-EEFDC79694EF}"/>
                  </a:ext>
                </a:extLst>
              </p14:cNvPr>
              <p14:cNvContentPartPr/>
              <p14:nvPr/>
            </p14:nvContentPartPr>
            <p14:xfrm>
              <a:off x="506623" y="2366564"/>
              <a:ext cx="735840" cy="427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8345E5E-00E9-F5C4-AF3D-EEFDC79694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823" y="2355773"/>
                <a:ext cx="757080" cy="44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1263CED-E400-C906-E84D-46E8DF53C999}"/>
                  </a:ext>
                </a:extLst>
              </p14:cNvPr>
              <p14:cNvContentPartPr/>
              <p14:nvPr/>
            </p14:nvContentPartPr>
            <p14:xfrm>
              <a:off x="2125903" y="2328764"/>
              <a:ext cx="292320" cy="324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1263CED-E400-C906-E84D-46E8DF53C9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5103" y="2317952"/>
                <a:ext cx="313560" cy="345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67B561-76B8-729E-EAA3-47EC5E67F5B2}"/>
                  </a:ext>
                </a:extLst>
              </p14:cNvPr>
              <p14:cNvContentPartPr/>
              <p14:nvPr/>
            </p14:nvContentPartPr>
            <p14:xfrm>
              <a:off x="1588063" y="2335604"/>
              <a:ext cx="251640" cy="313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67B561-76B8-729E-EAA3-47EC5E67F5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7278" y="2325164"/>
                <a:ext cx="27285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CCF8E23-2285-DBED-951B-3C76A611F51A}"/>
                  </a:ext>
                </a:extLst>
              </p14:cNvPr>
              <p14:cNvContentPartPr/>
              <p14:nvPr/>
            </p14:nvContentPartPr>
            <p14:xfrm>
              <a:off x="5366623" y="2288084"/>
              <a:ext cx="270360" cy="31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CCF8E23-2285-DBED-951B-3C76A611F5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5837" y="2277644"/>
                <a:ext cx="29157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313EF05-37A4-1BA3-9A70-30BEAD9DBB2E}"/>
                  </a:ext>
                </a:extLst>
              </p14:cNvPr>
              <p14:cNvContentPartPr/>
              <p14:nvPr/>
            </p14:nvContentPartPr>
            <p14:xfrm>
              <a:off x="4040023" y="2232284"/>
              <a:ext cx="1062360" cy="398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313EF05-37A4-1BA3-9A70-30BEAD9DBB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9223" y="2221844"/>
                <a:ext cx="10836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044DDB7-AE22-DE6D-EDA6-87A44F68717C}"/>
                  </a:ext>
                </a:extLst>
              </p14:cNvPr>
              <p14:cNvContentPartPr/>
              <p14:nvPr/>
            </p14:nvContentPartPr>
            <p14:xfrm>
              <a:off x="2741143" y="2284844"/>
              <a:ext cx="871560" cy="402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044DDB7-AE22-DE6D-EDA6-87A44F6871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30703" y="2274044"/>
                <a:ext cx="8928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921A66D-0F9F-088D-915B-EB5FE0D930CF}"/>
                  </a:ext>
                </a:extLst>
              </p14:cNvPr>
              <p14:cNvContentPartPr/>
              <p14:nvPr/>
            </p14:nvContentPartPr>
            <p14:xfrm>
              <a:off x="5725543" y="2498324"/>
              <a:ext cx="56520" cy="101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921A66D-0F9F-088D-915B-EB5FE0D930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5036" y="2487847"/>
                <a:ext cx="77896" cy="122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BA4F75B-2BB2-C0DD-D675-82C12FCA19D0}"/>
                  </a:ext>
                </a:extLst>
              </p14:cNvPr>
              <p14:cNvContentPartPr/>
              <p14:nvPr/>
            </p14:nvContentPartPr>
            <p14:xfrm>
              <a:off x="6341143" y="2190524"/>
              <a:ext cx="1087920" cy="582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BA4F75B-2BB2-C0DD-D675-82C12FCA19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0343" y="2179724"/>
                <a:ext cx="11091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E35E149-1B43-2424-BE09-FBB331A718C2}"/>
                  </a:ext>
                </a:extLst>
              </p14:cNvPr>
              <p14:cNvContentPartPr/>
              <p14:nvPr/>
            </p14:nvContentPartPr>
            <p14:xfrm>
              <a:off x="528223" y="3252884"/>
              <a:ext cx="462600" cy="289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E35E149-1B43-2424-BE09-FBB331A718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431" y="3242444"/>
                <a:ext cx="483823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4384B47-D29B-EDFB-C5DD-A7EF9B5B99E6}"/>
                  </a:ext>
                </a:extLst>
              </p14:cNvPr>
              <p14:cNvContentPartPr/>
              <p14:nvPr/>
            </p14:nvContentPartPr>
            <p14:xfrm>
              <a:off x="5731303" y="3278084"/>
              <a:ext cx="314640" cy="1720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4384B47-D29B-EDFB-C5DD-A7EF9B5B99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20503" y="3267284"/>
                <a:ext cx="335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493934-077E-C51F-3F21-0C96AA086E76}"/>
                  </a:ext>
                </a:extLst>
              </p14:cNvPr>
              <p14:cNvContentPartPr/>
              <p14:nvPr/>
            </p14:nvContentPartPr>
            <p14:xfrm>
              <a:off x="4756783" y="3152444"/>
              <a:ext cx="729720" cy="468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493934-077E-C51F-3F21-0C96AA086E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5983" y="3141644"/>
                <a:ext cx="7509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0EC088E-172D-8BE0-ADEE-A2646CF21FBA}"/>
                  </a:ext>
                </a:extLst>
              </p14:cNvPr>
              <p14:cNvContentPartPr/>
              <p14:nvPr/>
            </p14:nvContentPartPr>
            <p14:xfrm>
              <a:off x="3474103" y="3136964"/>
              <a:ext cx="867960" cy="3427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0EC088E-172D-8BE0-ADEE-A2646CF21F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63303" y="3126164"/>
                <a:ext cx="889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B751BDB-7AE8-43B6-DCBB-6ABF3376BBCB}"/>
                  </a:ext>
                </a:extLst>
              </p14:cNvPr>
              <p14:cNvContentPartPr/>
              <p14:nvPr/>
            </p14:nvContentPartPr>
            <p14:xfrm>
              <a:off x="2758063" y="3107444"/>
              <a:ext cx="320400" cy="29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B751BDB-7AE8-43B6-DCBB-6ABF3376BB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47263" y="3097004"/>
                <a:ext cx="341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6E971B5-5A96-EABA-BB22-57D3273BE710}"/>
                  </a:ext>
                </a:extLst>
              </p14:cNvPr>
              <p14:cNvContentPartPr/>
              <p14:nvPr/>
            </p14:nvContentPartPr>
            <p14:xfrm>
              <a:off x="2090983" y="3121484"/>
              <a:ext cx="314640" cy="295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6E971B5-5A96-EABA-BB22-57D3273BE7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80183" y="3111044"/>
                <a:ext cx="3358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A78A775-7E07-1D2A-AB30-0DFECA848DB4}"/>
                  </a:ext>
                </a:extLst>
              </p14:cNvPr>
              <p14:cNvContentPartPr/>
              <p14:nvPr/>
            </p14:nvContentPartPr>
            <p14:xfrm>
              <a:off x="1254703" y="3145964"/>
              <a:ext cx="509760" cy="346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A78A775-7E07-1D2A-AB30-0DFECA848D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4263" y="3135524"/>
                <a:ext cx="531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9F13A03-CBCA-0F81-9345-8E17AB419321}"/>
                  </a:ext>
                </a:extLst>
              </p14:cNvPr>
              <p14:cNvContentPartPr/>
              <p14:nvPr/>
            </p14:nvContentPartPr>
            <p14:xfrm>
              <a:off x="7277863" y="3089444"/>
              <a:ext cx="911880" cy="565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9F13A03-CBCA-0F81-9345-8E17AB4193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7063" y="3078644"/>
                <a:ext cx="9331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539CD47-3533-C892-0805-4EFDE2B64D24}"/>
                  </a:ext>
                </a:extLst>
              </p14:cNvPr>
              <p14:cNvContentPartPr/>
              <p14:nvPr/>
            </p14:nvContentPartPr>
            <p14:xfrm>
              <a:off x="6227743" y="3026444"/>
              <a:ext cx="761040" cy="591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539CD47-3533-C892-0805-4EFDE2B64D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17303" y="3016004"/>
                <a:ext cx="7822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693BD4F-1F78-F439-E54B-7476A982F8F5}"/>
                  </a:ext>
                </a:extLst>
              </p14:cNvPr>
              <p14:cNvContentPartPr/>
              <p14:nvPr/>
            </p14:nvContentPartPr>
            <p14:xfrm>
              <a:off x="6315943" y="3177284"/>
              <a:ext cx="629280" cy="214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693BD4F-1F78-F439-E54B-7476A982F8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05137" y="3166844"/>
                <a:ext cx="650532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204AAE2-3223-DA39-97A4-A74E43256314}"/>
                  </a:ext>
                </a:extLst>
              </p14:cNvPr>
              <p14:cNvContentPartPr/>
              <p14:nvPr/>
            </p14:nvContentPartPr>
            <p14:xfrm>
              <a:off x="8840623" y="3026444"/>
              <a:ext cx="2606040" cy="50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204AAE2-3223-DA39-97A4-A74E432563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29823" y="3015644"/>
                <a:ext cx="2627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63678C1-BBE0-4C19-AB8F-BD3EF6051027}"/>
                  </a:ext>
                </a:extLst>
              </p14:cNvPr>
              <p14:cNvContentPartPr/>
              <p14:nvPr/>
            </p14:nvContentPartPr>
            <p14:xfrm>
              <a:off x="9698503" y="2209244"/>
              <a:ext cx="849240" cy="1766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63678C1-BBE0-4C19-AB8F-BD3EF60510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87703" y="2198444"/>
                <a:ext cx="870480" cy="17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B05CF37-9C8C-B60A-3E40-FE27F4E5D14F}"/>
                  </a:ext>
                </a:extLst>
              </p14:cNvPr>
              <p14:cNvContentPartPr/>
              <p14:nvPr/>
            </p14:nvContentPartPr>
            <p14:xfrm>
              <a:off x="9170383" y="2618564"/>
              <a:ext cx="610200" cy="483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B05CF37-9C8C-B60A-3E40-FE27F4E5D1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59583" y="2608124"/>
                <a:ext cx="63144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38AC538-86AE-64D2-14CE-5E526C684AD9}"/>
                  </a:ext>
                </a:extLst>
              </p14:cNvPr>
              <p14:cNvContentPartPr/>
              <p14:nvPr/>
            </p14:nvContentPartPr>
            <p14:xfrm>
              <a:off x="9515983" y="2108804"/>
              <a:ext cx="1162080" cy="1162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38AC538-86AE-64D2-14CE-5E526C684A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05543" y="2098004"/>
                <a:ext cx="118332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A03FECC-0870-CFEB-33EC-C1AE0620A7B7}"/>
                  </a:ext>
                </a:extLst>
              </p14:cNvPr>
              <p14:cNvContentPartPr/>
              <p14:nvPr/>
            </p14:nvContentPartPr>
            <p14:xfrm>
              <a:off x="9710743" y="2504804"/>
              <a:ext cx="1591200" cy="509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A03FECC-0870-CFEB-33EC-C1AE0620A7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00301" y="2494012"/>
                <a:ext cx="1612445" cy="53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3B1FE4C-7B33-216C-3D1F-3F5134BBC5A2}"/>
                  </a:ext>
                </a:extLst>
              </p14:cNvPr>
              <p14:cNvContentPartPr/>
              <p14:nvPr/>
            </p14:nvContentPartPr>
            <p14:xfrm>
              <a:off x="9327343" y="3026444"/>
              <a:ext cx="439920" cy="214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3B1FE4C-7B33-216C-3D1F-3F5134BBC5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16903" y="3016004"/>
                <a:ext cx="461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B46F993-B7C2-D221-D0E6-A632CA8B6854}"/>
                  </a:ext>
                </a:extLst>
              </p14:cNvPr>
              <p14:cNvContentPartPr/>
              <p14:nvPr/>
            </p14:nvContentPartPr>
            <p14:xfrm>
              <a:off x="8375143" y="3397604"/>
              <a:ext cx="971280" cy="2329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B46F993-B7C2-D221-D0E6-A632CA8B685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60023" y="3382124"/>
                <a:ext cx="1001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09739F8-4F3B-2845-A08C-15E2CE736091}"/>
                  </a:ext>
                </a:extLst>
              </p14:cNvPr>
              <p14:cNvContentPartPr/>
              <p14:nvPr/>
            </p14:nvContentPartPr>
            <p14:xfrm>
              <a:off x="531823" y="4070804"/>
              <a:ext cx="2093760" cy="584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09739F8-4F3B-2845-A08C-15E2CE7360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6346" y="4055684"/>
                <a:ext cx="2123995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60E2808-819B-CFA9-FB08-246EDCC38D38}"/>
                  </a:ext>
                </a:extLst>
              </p14:cNvPr>
              <p14:cNvContentPartPr/>
              <p14:nvPr/>
            </p14:nvContentPartPr>
            <p14:xfrm>
              <a:off x="3159823" y="4101764"/>
              <a:ext cx="132480" cy="195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60E2808-819B-CFA9-FB08-246EDCC38D3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44343" y="4086284"/>
                <a:ext cx="162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88C8972-DE59-A7D4-A40D-77A6DEC8EAC5}"/>
                  </a:ext>
                </a:extLst>
              </p14:cNvPr>
              <p14:cNvContentPartPr/>
              <p14:nvPr/>
            </p14:nvContentPartPr>
            <p14:xfrm>
              <a:off x="3668863" y="3926444"/>
              <a:ext cx="956160" cy="464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88C8972-DE59-A7D4-A40D-77A6DEC8EA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3743" y="3910964"/>
                <a:ext cx="9864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278AA51-7966-CDFC-D6FA-99855C9505DD}"/>
                  </a:ext>
                </a:extLst>
              </p14:cNvPr>
              <p14:cNvContentPartPr/>
              <p14:nvPr/>
            </p14:nvContentPartPr>
            <p14:xfrm>
              <a:off x="4892143" y="4089164"/>
              <a:ext cx="417960" cy="232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278AA51-7966-CDFC-D6FA-99855C9505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77023" y="4073684"/>
                <a:ext cx="448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22403EB-1DE5-897E-E24B-4323887F09C1}"/>
                  </a:ext>
                </a:extLst>
              </p14:cNvPr>
              <p14:cNvContentPartPr/>
              <p14:nvPr/>
            </p14:nvContentPartPr>
            <p14:xfrm>
              <a:off x="5680543" y="3831404"/>
              <a:ext cx="157680" cy="7423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22403EB-1DE5-897E-E24B-4323887F09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65423" y="3815924"/>
                <a:ext cx="18828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6A5A586-BEF4-D93E-1E68-DAB347AEE89C}"/>
                  </a:ext>
                </a:extLst>
              </p14:cNvPr>
              <p14:cNvContentPartPr/>
              <p14:nvPr/>
            </p14:nvContentPartPr>
            <p14:xfrm>
              <a:off x="5756143" y="3749684"/>
              <a:ext cx="820440" cy="7790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6A5A586-BEF4-D93E-1E68-DAB347AEE8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41023" y="3734211"/>
                <a:ext cx="851040" cy="809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2154EA7-AAF2-43AD-3E7D-5F27EE8ABE60}"/>
                  </a:ext>
                </a:extLst>
              </p14:cNvPr>
              <p14:cNvContentPartPr/>
              <p14:nvPr/>
            </p14:nvContentPartPr>
            <p14:xfrm>
              <a:off x="6774943" y="4359524"/>
              <a:ext cx="56880" cy="1134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2154EA7-AAF2-43AD-3E7D-5F27EE8ABE6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59463" y="4344093"/>
                <a:ext cx="8748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1B84B40-2D0F-8603-156A-B8FFB26AF567}"/>
                  </a:ext>
                </a:extLst>
              </p14:cNvPr>
              <p14:cNvContentPartPr/>
              <p14:nvPr/>
            </p14:nvContentPartPr>
            <p14:xfrm>
              <a:off x="6221623" y="4365644"/>
              <a:ext cx="163800" cy="264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1B84B40-2D0F-8603-156A-B8FFB26AF5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06143" y="4350524"/>
                <a:ext cx="194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3E3CAC0-29E4-E687-B007-51A7D00B1D0B}"/>
                  </a:ext>
                </a:extLst>
              </p14:cNvPr>
              <p14:cNvContentPartPr/>
              <p14:nvPr/>
            </p14:nvContentPartPr>
            <p14:xfrm>
              <a:off x="7184263" y="3900524"/>
              <a:ext cx="175680" cy="264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3E3CAC0-29E4-E687-B007-51A7D00B1D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68783" y="3885404"/>
                <a:ext cx="206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49DAF97-3211-9008-C76B-B22B70267A69}"/>
                  </a:ext>
                </a:extLst>
              </p14:cNvPr>
              <p14:cNvContentPartPr/>
              <p14:nvPr/>
            </p14:nvContentPartPr>
            <p14:xfrm>
              <a:off x="1895863" y="4466444"/>
              <a:ext cx="596520" cy="5115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49DAF97-3211-9008-C76B-B22B70267A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0734" y="4450964"/>
                <a:ext cx="627138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D3F0231-0902-4C82-4D19-B13CFC4BF3C6}"/>
                  </a:ext>
                </a:extLst>
              </p14:cNvPr>
              <p14:cNvContentPartPr/>
              <p14:nvPr/>
            </p14:nvContentPartPr>
            <p14:xfrm>
              <a:off x="953023" y="4497764"/>
              <a:ext cx="723600" cy="357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D3F0231-0902-4C82-4D19-B13CFC4BF3C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7535" y="4482644"/>
                <a:ext cx="754215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2767C19-564C-E0C8-90E4-D45C249B9657}"/>
                  </a:ext>
                </a:extLst>
              </p14:cNvPr>
              <p14:cNvContentPartPr/>
              <p14:nvPr/>
            </p14:nvContentPartPr>
            <p14:xfrm>
              <a:off x="7039543" y="3932564"/>
              <a:ext cx="999360" cy="691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2767C19-564C-E0C8-90E4-D45C249B96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24423" y="3917436"/>
                <a:ext cx="1029960" cy="722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A40FEE01-BEF8-B448-D2AE-FC07443E52FC}"/>
                  </a:ext>
                </a:extLst>
              </p14:cNvPr>
              <p14:cNvContentPartPr/>
              <p14:nvPr/>
            </p14:nvContentPartPr>
            <p14:xfrm>
              <a:off x="8277583" y="4151804"/>
              <a:ext cx="119160" cy="170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A40FEE01-BEF8-B448-D2AE-FC07443E52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62103" y="4136291"/>
                <a:ext cx="149760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F4E5E3D-4781-BD24-097B-2483FE9775E2}"/>
                  </a:ext>
                </a:extLst>
              </p14:cNvPr>
              <p14:cNvContentPartPr/>
              <p14:nvPr/>
            </p14:nvContentPartPr>
            <p14:xfrm>
              <a:off x="8428423" y="4183484"/>
              <a:ext cx="113400" cy="1512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F4E5E3D-4781-BD24-097B-2483FE9775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12992" y="4168004"/>
                <a:ext cx="143903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48C78D0-6F9F-28F6-5C3F-2C8459533C1D}"/>
                  </a:ext>
                </a:extLst>
              </p14:cNvPr>
              <p14:cNvContentPartPr/>
              <p14:nvPr/>
            </p14:nvContentPartPr>
            <p14:xfrm>
              <a:off x="8811823" y="4158284"/>
              <a:ext cx="603720" cy="2394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48C78D0-6F9F-28F6-5C3F-2C8459533C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96712" y="4143164"/>
                <a:ext cx="633942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8CBA911-3187-2B4D-1C38-4DCEA148EA09}"/>
                  </a:ext>
                </a:extLst>
              </p14:cNvPr>
              <p14:cNvContentPartPr/>
              <p14:nvPr/>
            </p14:nvContentPartPr>
            <p14:xfrm>
              <a:off x="5850463" y="4724204"/>
              <a:ext cx="182520" cy="6541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8CBA911-3187-2B4D-1C38-4DCEA148EA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0023" y="4713404"/>
                <a:ext cx="2037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C84758C-7033-25C7-87C1-33E2A2967C53}"/>
                  </a:ext>
                </a:extLst>
              </p14:cNvPr>
              <p14:cNvContentPartPr/>
              <p14:nvPr/>
            </p14:nvContentPartPr>
            <p14:xfrm>
              <a:off x="3656263" y="5503604"/>
              <a:ext cx="1019160" cy="4028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C84758C-7033-25C7-87C1-33E2A2967C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45819" y="5493164"/>
                <a:ext cx="1040408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98F50E1-C3FC-12D1-E4FD-C0A32E80316D}"/>
                  </a:ext>
                </a:extLst>
              </p14:cNvPr>
              <p14:cNvContentPartPr/>
              <p14:nvPr/>
            </p14:nvContentPartPr>
            <p14:xfrm>
              <a:off x="2884423" y="5498924"/>
              <a:ext cx="445680" cy="4572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98F50E1-C3FC-12D1-E4FD-C0A32E8031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73975" y="5488124"/>
                <a:ext cx="466937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36EB7D3-040D-AE2B-556F-F28D5016A139}"/>
                  </a:ext>
                </a:extLst>
              </p14:cNvPr>
              <p14:cNvContentPartPr/>
              <p14:nvPr/>
            </p14:nvContentPartPr>
            <p14:xfrm>
              <a:off x="4970263" y="5484884"/>
              <a:ext cx="773280" cy="5950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36EB7D3-040D-AE2B-556F-F28D5016A13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59818" y="5474077"/>
                <a:ext cx="794530" cy="61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355BB67-0BC4-9DA5-195C-DABD2DEE4C42}"/>
                  </a:ext>
                </a:extLst>
              </p14:cNvPr>
              <p14:cNvContentPartPr/>
              <p14:nvPr/>
            </p14:nvContentPartPr>
            <p14:xfrm>
              <a:off x="7617343" y="5415764"/>
              <a:ext cx="942120" cy="4082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355BB67-0BC4-9DA5-195C-DABD2DEE4C4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06543" y="5404964"/>
                <a:ext cx="9633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A311824-5BEA-7EA6-1F2A-379CA1FF41CB}"/>
                  </a:ext>
                </a:extLst>
              </p14:cNvPr>
              <p14:cNvContentPartPr/>
              <p14:nvPr/>
            </p14:nvContentPartPr>
            <p14:xfrm>
              <a:off x="6076903" y="5422604"/>
              <a:ext cx="1220040" cy="401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A311824-5BEA-7EA6-1F2A-379CA1FF41C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66463" y="5412164"/>
                <a:ext cx="12412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F39D135-79B4-3AB2-3728-7296720537A0}"/>
                  </a:ext>
                </a:extLst>
              </p14:cNvPr>
              <p14:cNvContentPartPr/>
              <p14:nvPr/>
            </p14:nvContentPartPr>
            <p14:xfrm>
              <a:off x="9911983" y="5415764"/>
              <a:ext cx="867960" cy="3524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F39D135-79B4-3AB2-3728-7296720537A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01543" y="5404964"/>
                <a:ext cx="8892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5256022-1670-E5EC-7897-78D5EB20B74D}"/>
                  </a:ext>
                </a:extLst>
              </p14:cNvPr>
              <p14:cNvContentPartPr/>
              <p14:nvPr/>
            </p14:nvContentPartPr>
            <p14:xfrm>
              <a:off x="8887423" y="5446364"/>
              <a:ext cx="773280" cy="3279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5256022-1670-E5EC-7897-78D5EB20B7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76628" y="5435924"/>
                <a:ext cx="79451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8D234C9-4F55-B075-AD38-2DCFC6485D6E}"/>
                  </a:ext>
                </a:extLst>
              </p14:cNvPr>
              <p14:cNvContentPartPr/>
              <p14:nvPr/>
            </p14:nvContentPartPr>
            <p14:xfrm>
              <a:off x="11069023" y="5429804"/>
              <a:ext cx="1094040" cy="5144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8D234C9-4F55-B075-AD38-2DCFC6485D6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58227" y="5419004"/>
                <a:ext cx="1115273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07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81AB0-E540-7107-2B13-46601FA19B99}"/>
                  </a:ext>
                </a:extLst>
              </p14:cNvPr>
              <p14:cNvContentPartPr/>
              <p14:nvPr/>
            </p14:nvContentPartPr>
            <p14:xfrm>
              <a:off x="437503" y="404924"/>
              <a:ext cx="704520" cy="42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81AB0-E540-7107-2B13-46601FA19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03" y="394124"/>
                <a:ext cx="72576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48FADA-0149-927F-9E13-43BD2071C74D}"/>
                  </a:ext>
                </a:extLst>
              </p14:cNvPr>
              <p14:cNvContentPartPr/>
              <p14:nvPr/>
            </p14:nvContentPartPr>
            <p14:xfrm>
              <a:off x="1456663" y="411044"/>
              <a:ext cx="163080" cy="39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48FADA-0149-927F-9E13-43BD2071C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5863" y="400604"/>
                <a:ext cx="184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A4C881-EE2D-637B-773D-7E55FF2EB185}"/>
                  </a:ext>
                </a:extLst>
              </p14:cNvPr>
              <p14:cNvContentPartPr/>
              <p14:nvPr/>
            </p14:nvContentPartPr>
            <p14:xfrm>
              <a:off x="1694983" y="449564"/>
              <a:ext cx="1157040" cy="532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A4C881-EE2D-637B-773D-7E55FF2EB1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4183" y="438771"/>
                <a:ext cx="1178280" cy="553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34FE93-6C9B-B42E-DDC6-F73ED3882A23}"/>
                  </a:ext>
                </a:extLst>
              </p14:cNvPr>
              <p14:cNvContentPartPr/>
              <p14:nvPr/>
            </p14:nvContentPartPr>
            <p14:xfrm>
              <a:off x="2895583" y="407804"/>
              <a:ext cx="88200" cy="148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34FE93-6C9B-B42E-DDC6-F73ED3882A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5143" y="397004"/>
                <a:ext cx="109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501009-2CB2-904C-0562-C0A5CDD7299C}"/>
                  </a:ext>
                </a:extLst>
              </p14:cNvPr>
              <p14:cNvContentPartPr/>
              <p14:nvPr/>
            </p14:nvContentPartPr>
            <p14:xfrm>
              <a:off x="5611783" y="279644"/>
              <a:ext cx="1050120" cy="598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501009-2CB2-904C-0562-C0A5CDD729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0987" y="269204"/>
                <a:ext cx="1071353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318AAF-E407-8D0F-A553-52F0256F0B5E}"/>
                  </a:ext>
                </a:extLst>
              </p14:cNvPr>
              <p14:cNvContentPartPr/>
              <p14:nvPr/>
            </p14:nvContentPartPr>
            <p14:xfrm>
              <a:off x="4524583" y="361004"/>
              <a:ext cx="691560" cy="562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318AAF-E407-8D0F-A553-52F0256F0B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4138" y="350211"/>
                <a:ext cx="712811" cy="583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1AACAE8-0C35-4FE1-76B1-79096C59AE35}"/>
                  </a:ext>
                </a:extLst>
              </p14:cNvPr>
              <p14:cNvContentPartPr/>
              <p14:nvPr/>
            </p14:nvContentPartPr>
            <p14:xfrm>
              <a:off x="3248383" y="393764"/>
              <a:ext cx="861120" cy="313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1AACAE8-0C35-4FE1-76B1-79096C59AE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7943" y="382964"/>
                <a:ext cx="882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3B84173-2070-5078-1442-77F8450DF1C5}"/>
                  </a:ext>
                </a:extLst>
              </p14:cNvPr>
              <p14:cNvContentPartPr/>
              <p14:nvPr/>
            </p14:nvContentPartPr>
            <p14:xfrm>
              <a:off x="444343" y="1568084"/>
              <a:ext cx="125280" cy="12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3B84173-2070-5078-1442-77F8450DF1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543" y="1557284"/>
                <a:ext cx="146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77DF27-3EF8-6B8A-140B-19A8548A2500}"/>
                  </a:ext>
                </a:extLst>
              </p14:cNvPr>
              <p14:cNvContentPartPr/>
              <p14:nvPr/>
            </p14:nvContentPartPr>
            <p14:xfrm>
              <a:off x="437503" y="1662404"/>
              <a:ext cx="145080" cy="31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77DF27-3EF8-6B8A-140B-19A8548A25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6703" y="1651604"/>
                <a:ext cx="166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9EF26AA-10E9-9DE4-E779-04F5F7BCFD1E}"/>
                  </a:ext>
                </a:extLst>
              </p14:cNvPr>
              <p14:cNvContentPartPr/>
              <p14:nvPr/>
            </p14:nvContentPartPr>
            <p14:xfrm>
              <a:off x="399703" y="1605524"/>
              <a:ext cx="151200" cy="346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9EF26AA-10E9-9DE4-E779-04F5F7BCFD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929" y="1594713"/>
                <a:ext cx="172390" cy="367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1F11B99-A14A-D066-BBA1-E1D11848BFA0}"/>
                  </a:ext>
                </a:extLst>
              </p14:cNvPr>
              <p14:cNvContentPartPr/>
              <p14:nvPr/>
            </p14:nvContentPartPr>
            <p14:xfrm>
              <a:off x="1097383" y="1549004"/>
              <a:ext cx="132480" cy="420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1F11B99-A14A-D066-BBA1-E1D11848BF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6943" y="1538564"/>
                <a:ext cx="1537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FDEECC-5072-9D3B-749F-7178B0FE3B56}"/>
                  </a:ext>
                </a:extLst>
              </p14:cNvPr>
              <p14:cNvContentPartPr/>
              <p14:nvPr/>
            </p14:nvContentPartPr>
            <p14:xfrm>
              <a:off x="616783" y="1726484"/>
              <a:ext cx="304920" cy="381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FDEECC-5072-9D3B-749F-7178B0FE3B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343" y="1716044"/>
                <a:ext cx="3261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E6DA4E2-8BDE-CCBB-49F2-6D2D50254394}"/>
                  </a:ext>
                </a:extLst>
              </p14:cNvPr>
              <p14:cNvContentPartPr/>
              <p14:nvPr/>
            </p14:nvContentPartPr>
            <p14:xfrm>
              <a:off x="4976743" y="1586804"/>
              <a:ext cx="138600" cy="32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E6DA4E2-8BDE-CCBB-49F2-6D2D502543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65943" y="1576364"/>
                <a:ext cx="1598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FD1D9CC-FCFA-92F0-2830-9DCD2471750B}"/>
                  </a:ext>
                </a:extLst>
              </p14:cNvPr>
              <p14:cNvContentPartPr/>
              <p14:nvPr/>
            </p14:nvContentPartPr>
            <p14:xfrm>
              <a:off x="5165383" y="1788044"/>
              <a:ext cx="56880" cy="94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FD1D9CC-FCFA-92F0-2830-9DCD247175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54583" y="1777285"/>
                <a:ext cx="78120" cy="115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B3D3066-7305-3FA3-2B7D-F23C8E292018}"/>
                  </a:ext>
                </a:extLst>
              </p14:cNvPr>
              <p14:cNvContentPartPr/>
              <p14:nvPr/>
            </p14:nvContentPartPr>
            <p14:xfrm>
              <a:off x="8007943" y="1521284"/>
              <a:ext cx="729000" cy="625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B3D3066-7305-3FA3-2B7D-F23C8E2920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97143" y="1510484"/>
                <a:ext cx="7502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F847756-9FA4-E67E-4CC3-79DA56A81B98}"/>
                  </a:ext>
                </a:extLst>
              </p14:cNvPr>
              <p14:cNvContentPartPr/>
              <p14:nvPr/>
            </p14:nvContentPartPr>
            <p14:xfrm>
              <a:off x="6668023" y="1445684"/>
              <a:ext cx="987480" cy="487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F847756-9FA4-E67E-4CC3-79DA56A81B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57223" y="1435244"/>
                <a:ext cx="10087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9CCBAB1-CAAF-F76E-CE15-817B84C04296}"/>
                  </a:ext>
                </a:extLst>
              </p14:cNvPr>
              <p14:cNvContentPartPr/>
              <p14:nvPr/>
            </p14:nvContentPartPr>
            <p14:xfrm>
              <a:off x="5709343" y="1473764"/>
              <a:ext cx="613080" cy="532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9CCBAB1-CAAF-F76E-CE15-817B84C042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98903" y="1462964"/>
                <a:ext cx="63432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22062C-8E4F-A416-E5D0-5E97DFC2D0E9}"/>
                  </a:ext>
                </a:extLst>
              </p14:cNvPr>
              <p14:cNvContentPartPr/>
              <p14:nvPr/>
            </p14:nvContentPartPr>
            <p14:xfrm>
              <a:off x="9107383" y="1687244"/>
              <a:ext cx="358560" cy="176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22062C-8E4F-A416-E5D0-5E97DFC2D0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96583" y="1676804"/>
                <a:ext cx="379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571A479-1377-EC36-7FE6-03C95E925ADB}"/>
                  </a:ext>
                </a:extLst>
              </p14:cNvPr>
              <p14:cNvContentPartPr/>
              <p14:nvPr/>
            </p14:nvContentPartPr>
            <p14:xfrm>
              <a:off x="1386823" y="2435684"/>
              <a:ext cx="1056600" cy="659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571A479-1377-EC36-7FE6-03C95E925A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71343" y="2420204"/>
                <a:ext cx="108720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28327B8-232E-8049-8A21-93CFE078C16C}"/>
                  </a:ext>
                </a:extLst>
              </p14:cNvPr>
              <p14:cNvContentPartPr/>
              <p14:nvPr/>
            </p14:nvContentPartPr>
            <p14:xfrm>
              <a:off x="3832303" y="2435684"/>
              <a:ext cx="119880" cy="880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28327B8-232E-8049-8A21-93CFE078C1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7183" y="2420204"/>
                <a:ext cx="15048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2D1DEF3-C793-0539-CDD0-99C2EA6A3C10}"/>
                  </a:ext>
                </a:extLst>
              </p14:cNvPr>
              <p14:cNvContentPartPr/>
              <p14:nvPr/>
            </p14:nvContentPartPr>
            <p14:xfrm>
              <a:off x="2772823" y="2718644"/>
              <a:ext cx="852480" cy="308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2D1DEF3-C793-0539-CDD0-99C2EA6A3C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57343" y="2703182"/>
                <a:ext cx="883080" cy="33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9A57C8F-71E7-C285-696B-9E1B21DCAEDA}"/>
                  </a:ext>
                </a:extLst>
              </p14:cNvPr>
              <p14:cNvContentPartPr/>
              <p14:nvPr/>
            </p14:nvContentPartPr>
            <p14:xfrm>
              <a:off x="5152783" y="2467004"/>
              <a:ext cx="892800" cy="390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9A57C8F-71E7-C285-696B-9E1B21DCAE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1987" y="2456564"/>
                <a:ext cx="914031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11ADC07-9A87-9D66-B353-F6621795E531}"/>
                  </a:ext>
                </a:extLst>
              </p14:cNvPr>
              <p14:cNvContentPartPr/>
              <p14:nvPr/>
            </p14:nvContentPartPr>
            <p14:xfrm>
              <a:off x="6529783" y="2562044"/>
              <a:ext cx="31680" cy="18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11ADC07-9A87-9D66-B353-F6621795E5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18983" y="2551244"/>
                <a:ext cx="52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AAACC97-87A9-EC3B-58C2-4E0E46977FCA}"/>
                  </a:ext>
                </a:extLst>
              </p14:cNvPr>
              <p14:cNvContentPartPr/>
              <p14:nvPr/>
            </p14:nvContentPartPr>
            <p14:xfrm>
              <a:off x="6114703" y="2794604"/>
              <a:ext cx="100800" cy="175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AAACC97-87A9-EC3B-58C2-4E0E46977F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03903" y="2784164"/>
                <a:ext cx="122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F1A9915-7823-E6C5-CEAC-AEB721F1547E}"/>
                  </a:ext>
                </a:extLst>
              </p14:cNvPr>
              <p14:cNvContentPartPr/>
              <p14:nvPr/>
            </p14:nvContentPartPr>
            <p14:xfrm>
              <a:off x="6372463" y="2555204"/>
              <a:ext cx="195120" cy="314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F1A9915-7823-E6C5-CEAC-AEB721F154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61663" y="2544404"/>
                <a:ext cx="2163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782C775-F874-D9A3-86BB-05F5FD0B8BCA}"/>
                  </a:ext>
                </a:extLst>
              </p14:cNvPr>
              <p14:cNvContentPartPr/>
              <p14:nvPr/>
            </p14:nvContentPartPr>
            <p14:xfrm>
              <a:off x="6554623" y="2605964"/>
              <a:ext cx="138600" cy="200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782C775-F874-D9A3-86BB-05F5FD0B8B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44183" y="2595524"/>
                <a:ext cx="159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9203FBF-7D4A-BC03-352B-E67975A76975}"/>
                  </a:ext>
                </a:extLst>
              </p14:cNvPr>
              <p14:cNvContentPartPr/>
              <p14:nvPr/>
            </p14:nvContentPartPr>
            <p14:xfrm>
              <a:off x="6680623" y="2775164"/>
              <a:ext cx="88560" cy="157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9203FBF-7D4A-BC03-352B-E67975A769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69823" y="2764364"/>
                <a:ext cx="1098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D1B51EE-9861-D84A-AA42-754F687EECC0}"/>
                  </a:ext>
                </a:extLst>
              </p14:cNvPr>
              <p14:cNvContentPartPr/>
              <p14:nvPr/>
            </p14:nvContentPartPr>
            <p14:xfrm>
              <a:off x="6850183" y="2712164"/>
              <a:ext cx="131760" cy="63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D1B51EE-9861-D84A-AA42-754F687EECC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9743" y="2701724"/>
                <a:ext cx="153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731F5DF-5BF7-2259-9F79-EC3E8E0E1E11}"/>
                  </a:ext>
                </a:extLst>
              </p14:cNvPr>
              <p14:cNvContentPartPr/>
              <p14:nvPr/>
            </p14:nvContentPartPr>
            <p14:xfrm>
              <a:off x="6841183" y="2675084"/>
              <a:ext cx="172800" cy="219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731F5DF-5BF7-2259-9F79-EC3E8E0E1E1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30743" y="2664644"/>
                <a:ext cx="194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ADCAC1E-7AD3-BD9B-9D49-7824F8D96A0A}"/>
                  </a:ext>
                </a:extLst>
              </p14:cNvPr>
              <p14:cNvContentPartPr/>
              <p14:nvPr/>
            </p14:nvContentPartPr>
            <p14:xfrm>
              <a:off x="7038823" y="2643044"/>
              <a:ext cx="107280" cy="257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ADCAC1E-7AD3-BD9B-9D49-7824F8D96A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28383" y="2632604"/>
                <a:ext cx="1285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5AC02D4-9149-91AA-8B7B-7D2D9D908B87}"/>
                  </a:ext>
                </a:extLst>
              </p14:cNvPr>
              <p14:cNvContentPartPr/>
              <p14:nvPr/>
            </p14:nvContentPartPr>
            <p14:xfrm>
              <a:off x="7158343" y="2661764"/>
              <a:ext cx="151200" cy="339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5AC02D4-9149-91AA-8B7B-7D2D9D908B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7903" y="2651324"/>
                <a:ext cx="172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275B048-AA49-77C7-5ADF-4F96586C4C27}"/>
                  </a:ext>
                </a:extLst>
              </p14:cNvPr>
              <p14:cNvContentPartPr/>
              <p14:nvPr/>
            </p14:nvContentPartPr>
            <p14:xfrm>
              <a:off x="7434823" y="2932844"/>
              <a:ext cx="126000" cy="137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275B048-AA49-77C7-5ADF-4F96586C4C2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24383" y="2922404"/>
                <a:ext cx="147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6BE408E-655C-594E-EF24-9B745DD2B703}"/>
                  </a:ext>
                </a:extLst>
              </p14:cNvPr>
              <p14:cNvContentPartPr/>
              <p14:nvPr/>
            </p14:nvContentPartPr>
            <p14:xfrm>
              <a:off x="7749463" y="2680844"/>
              <a:ext cx="107280" cy="321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6BE408E-655C-594E-EF24-9B745DD2B7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38663" y="2670044"/>
                <a:ext cx="1285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F4C6898-8EE7-7449-0CB9-1624F8207169}"/>
                  </a:ext>
                </a:extLst>
              </p14:cNvPr>
              <p14:cNvContentPartPr/>
              <p14:nvPr/>
            </p14:nvContentPartPr>
            <p14:xfrm>
              <a:off x="7856383" y="2831684"/>
              <a:ext cx="145080" cy="69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F4C6898-8EE7-7449-0CB9-1624F82071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45583" y="2820884"/>
                <a:ext cx="1663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1BA5986-2454-8604-8096-27B06D017533}"/>
                  </a:ext>
                </a:extLst>
              </p14:cNvPr>
              <p14:cNvContentPartPr/>
              <p14:nvPr/>
            </p14:nvContentPartPr>
            <p14:xfrm>
              <a:off x="8000743" y="2766164"/>
              <a:ext cx="25560" cy="217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1BA5986-2454-8604-8096-27B06D01753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90303" y="2755364"/>
                <a:ext cx="46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6860A39-933F-2C97-6BDA-ED6AE543D875}"/>
                  </a:ext>
                </a:extLst>
              </p14:cNvPr>
              <p14:cNvContentPartPr/>
              <p14:nvPr/>
            </p14:nvContentPartPr>
            <p14:xfrm>
              <a:off x="8038543" y="2951204"/>
              <a:ext cx="63360" cy="113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6860A39-933F-2C97-6BDA-ED6AE543D8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27743" y="2940404"/>
                <a:ext cx="84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97F3102-D7FC-2D0D-AD6C-B59FE33552D0}"/>
                  </a:ext>
                </a:extLst>
              </p14:cNvPr>
              <p14:cNvContentPartPr/>
              <p14:nvPr/>
            </p14:nvContentPartPr>
            <p14:xfrm>
              <a:off x="8176783" y="2819084"/>
              <a:ext cx="223920" cy="107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97F3102-D7FC-2D0D-AD6C-B59FE33552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66343" y="2808644"/>
                <a:ext cx="245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D301FBA-6EE8-CCF3-63A5-3F31B4E27D07}"/>
                  </a:ext>
                </a:extLst>
              </p14:cNvPr>
              <p14:cNvContentPartPr/>
              <p14:nvPr/>
            </p14:nvContentPartPr>
            <p14:xfrm>
              <a:off x="8308903" y="2793884"/>
              <a:ext cx="19080" cy="1702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D301FBA-6EE8-CCF3-63A5-3F31B4E27D0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98103" y="2783444"/>
                <a:ext cx="40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D430584-4A53-8768-6DDA-922983C90916}"/>
                  </a:ext>
                </a:extLst>
              </p14:cNvPr>
              <p14:cNvContentPartPr/>
              <p14:nvPr/>
            </p14:nvContentPartPr>
            <p14:xfrm>
              <a:off x="8218183" y="2938604"/>
              <a:ext cx="198000" cy="69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D430584-4A53-8768-6DDA-922983C909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07383" y="2927804"/>
                <a:ext cx="219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CF2759C-3B16-6BBC-C52A-C646AE1130BF}"/>
                  </a:ext>
                </a:extLst>
              </p14:cNvPr>
              <p14:cNvContentPartPr/>
              <p14:nvPr/>
            </p14:nvContentPartPr>
            <p14:xfrm>
              <a:off x="8484943" y="2712164"/>
              <a:ext cx="94680" cy="313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CF2759C-3B16-6BBC-C52A-C646AE1130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74143" y="2701724"/>
                <a:ext cx="115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B99F09-BE04-FB48-4F43-C3B6A9A89FF4}"/>
                  </a:ext>
                </a:extLst>
              </p14:cNvPr>
              <p14:cNvContentPartPr/>
              <p14:nvPr/>
            </p14:nvContentPartPr>
            <p14:xfrm>
              <a:off x="8617063" y="2687684"/>
              <a:ext cx="207720" cy="420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B99F09-BE04-FB48-4F43-C3B6A9A89F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06263" y="2677244"/>
                <a:ext cx="228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DA21142-65B0-A8D0-E8FD-3702D413D7B4}"/>
                  </a:ext>
                </a:extLst>
              </p14:cNvPr>
              <p14:cNvContentPartPr/>
              <p14:nvPr/>
            </p14:nvContentPartPr>
            <p14:xfrm>
              <a:off x="9849343" y="2812964"/>
              <a:ext cx="1031400" cy="1789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DA21142-65B0-A8D0-E8FD-3702D413D7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38543" y="2802186"/>
                <a:ext cx="1052640" cy="20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1EEC686-5D96-5AE5-DA6A-A022D946A686}"/>
                  </a:ext>
                </a:extLst>
              </p14:cNvPr>
              <p14:cNvContentPartPr/>
              <p14:nvPr/>
            </p14:nvContentPartPr>
            <p14:xfrm>
              <a:off x="9163903" y="2620724"/>
              <a:ext cx="434160" cy="4039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1EEC686-5D96-5AE5-DA6A-A022D946A6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53463" y="2609934"/>
                <a:ext cx="455400" cy="42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BCE6EF5-DD03-9A31-BBB9-CCD9AE51A9B1}"/>
                  </a:ext>
                </a:extLst>
              </p14:cNvPr>
              <p14:cNvContentPartPr/>
              <p14:nvPr/>
            </p14:nvContentPartPr>
            <p14:xfrm>
              <a:off x="468823" y="3963524"/>
              <a:ext cx="597600" cy="420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BCE6EF5-DD03-9A31-BBB9-CCD9AE51A9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8383" y="3952724"/>
                <a:ext cx="6188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7EC7795-0E15-2A53-B9F5-F59644FAFE6A}"/>
                  </a:ext>
                </a:extLst>
              </p14:cNvPr>
              <p14:cNvContentPartPr/>
              <p14:nvPr/>
            </p14:nvContentPartPr>
            <p14:xfrm>
              <a:off x="1670503" y="3306524"/>
              <a:ext cx="188280" cy="5191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7EC7795-0E15-2A53-B9F5-F59644FAFE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59703" y="3296077"/>
                <a:ext cx="209520" cy="54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6DFC15D-25BB-5B2E-3149-113C8B219137}"/>
                  </a:ext>
                </a:extLst>
              </p14:cNvPr>
              <p14:cNvContentPartPr/>
              <p14:nvPr/>
            </p14:nvContentPartPr>
            <p14:xfrm>
              <a:off x="2431183" y="4145684"/>
              <a:ext cx="577800" cy="20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6DFC15D-25BB-5B2E-3149-113C8B21913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20390" y="4134884"/>
                <a:ext cx="599027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80FCFE8-5761-2258-E575-4EF77BE28123}"/>
                  </a:ext>
                </a:extLst>
              </p14:cNvPr>
              <p14:cNvContentPartPr/>
              <p14:nvPr/>
            </p14:nvContentPartPr>
            <p14:xfrm>
              <a:off x="1336423" y="4029764"/>
              <a:ext cx="798120" cy="427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80FCFE8-5761-2258-E575-4EF77BE2812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25983" y="4018964"/>
                <a:ext cx="8193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FDA886C-2353-9F9F-103E-DE2E39B85FAF}"/>
                  </a:ext>
                </a:extLst>
              </p14:cNvPr>
              <p14:cNvContentPartPr/>
              <p14:nvPr/>
            </p14:nvContentPartPr>
            <p14:xfrm>
              <a:off x="1286743" y="4503884"/>
              <a:ext cx="1838160" cy="442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FDA886C-2353-9F9F-103E-DE2E39B85FA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76303" y="4493444"/>
                <a:ext cx="18594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005BF3F-0865-F4C7-C597-6B0612C0F242}"/>
                  </a:ext>
                </a:extLst>
              </p14:cNvPr>
              <p14:cNvContentPartPr/>
              <p14:nvPr/>
            </p14:nvContentPartPr>
            <p14:xfrm>
              <a:off x="3643663" y="4205804"/>
              <a:ext cx="12960" cy="135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005BF3F-0865-F4C7-C597-6B0612C0F2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32863" y="4195004"/>
                <a:ext cx="34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FD51025-0EB7-C49F-FECB-73279AB4191C}"/>
                  </a:ext>
                </a:extLst>
              </p14:cNvPr>
              <p14:cNvContentPartPr/>
              <p14:nvPr/>
            </p14:nvContentPartPr>
            <p14:xfrm>
              <a:off x="3637543" y="4070084"/>
              <a:ext cx="38160" cy="50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FD51025-0EB7-C49F-FECB-73279AB4191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26640" y="4059284"/>
                <a:ext cx="5960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EC85324-6237-7935-5ADC-20E91F47A22E}"/>
                  </a:ext>
                </a:extLst>
              </p14:cNvPr>
              <p14:cNvContentPartPr/>
              <p14:nvPr/>
            </p14:nvContentPartPr>
            <p14:xfrm>
              <a:off x="3676063" y="4164404"/>
              <a:ext cx="137160" cy="1890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EC85324-6237-7935-5ADC-20E91F47A22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65291" y="4153604"/>
                <a:ext cx="158344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FC7D8F4-1A6B-555C-4921-A9F58C1B72D6}"/>
                  </a:ext>
                </a:extLst>
              </p14:cNvPr>
              <p14:cNvContentPartPr/>
              <p14:nvPr/>
            </p14:nvContentPartPr>
            <p14:xfrm>
              <a:off x="4196983" y="4177004"/>
              <a:ext cx="145080" cy="182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FC7D8F4-1A6B-555C-4921-A9F58C1B72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86543" y="4166564"/>
                <a:ext cx="166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E6D6228-5C02-E79C-5D56-A96E144AEE44}"/>
                  </a:ext>
                </a:extLst>
              </p14:cNvPr>
              <p14:cNvContentPartPr/>
              <p14:nvPr/>
            </p14:nvContentPartPr>
            <p14:xfrm>
              <a:off x="4530343" y="4170884"/>
              <a:ext cx="603720" cy="201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E6D6228-5C02-E79C-5D56-A96E144AEE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19549" y="4160084"/>
                <a:ext cx="624947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79BE515-7EC9-3469-61ED-F7BFC5507C7F}"/>
                  </a:ext>
                </a:extLst>
              </p14:cNvPr>
              <p14:cNvContentPartPr/>
              <p14:nvPr/>
            </p14:nvContentPartPr>
            <p14:xfrm>
              <a:off x="5473543" y="4070804"/>
              <a:ext cx="195120" cy="501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79BE515-7EC9-3469-61ED-F7BFC5507C7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62743" y="4060004"/>
                <a:ext cx="2163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C492C38-260C-B5A5-3071-7DCD8FCC2630}"/>
                  </a:ext>
                </a:extLst>
              </p14:cNvPr>
              <p14:cNvContentPartPr/>
              <p14:nvPr/>
            </p14:nvContentPartPr>
            <p14:xfrm>
              <a:off x="5699623" y="3919964"/>
              <a:ext cx="82080" cy="186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C492C38-260C-B5A5-3071-7DCD8FCC26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88823" y="3909164"/>
                <a:ext cx="1033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84FCBD9-FF49-4840-84E5-91D3FEDDD430}"/>
                  </a:ext>
                </a:extLst>
              </p14:cNvPr>
              <p14:cNvContentPartPr/>
              <p14:nvPr/>
            </p14:nvContentPartPr>
            <p14:xfrm>
              <a:off x="5782063" y="4189604"/>
              <a:ext cx="200880" cy="38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84FCBD9-FF49-4840-84E5-91D3FEDDD43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71263" y="4178804"/>
                <a:ext cx="222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5473E3E-74B6-5EB7-E344-F9F245262496}"/>
                  </a:ext>
                </a:extLst>
              </p14:cNvPr>
              <p14:cNvContentPartPr/>
              <p14:nvPr/>
            </p14:nvContentPartPr>
            <p14:xfrm>
              <a:off x="5778103" y="3925724"/>
              <a:ext cx="1544040" cy="4842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5473E3E-74B6-5EB7-E344-F9F2452624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67303" y="3914932"/>
                <a:ext cx="1565280" cy="505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5417D63-4C4E-7FD3-7AFD-3327E953111F}"/>
                  </a:ext>
                </a:extLst>
              </p14:cNvPr>
              <p14:cNvContentPartPr/>
              <p14:nvPr/>
            </p14:nvContentPartPr>
            <p14:xfrm>
              <a:off x="8472343" y="3969644"/>
              <a:ext cx="534960" cy="421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5417D63-4C4E-7FD3-7AFD-3327E953111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61896" y="3958844"/>
                <a:ext cx="556214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BC990DD0-8948-5D88-08FD-F2974AED7A7C}"/>
                  </a:ext>
                </a:extLst>
              </p14:cNvPr>
              <p14:cNvContentPartPr/>
              <p14:nvPr/>
            </p14:nvContentPartPr>
            <p14:xfrm>
              <a:off x="9151303" y="3982244"/>
              <a:ext cx="547200" cy="314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BC990DD0-8948-5D88-08FD-F2974AED7A7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40863" y="3971444"/>
                <a:ext cx="568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67BFD92-B0A4-1DCD-DE53-5207C472CC36}"/>
                  </a:ext>
                </a:extLst>
              </p14:cNvPr>
              <p14:cNvContentPartPr/>
              <p14:nvPr/>
            </p14:nvContentPartPr>
            <p14:xfrm>
              <a:off x="9842863" y="3954164"/>
              <a:ext cx="1185840" cy="3114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67BFD92-B0A4-1DCD-DE53-5207C472CC3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32423" y="3943724"/>
                <a:ext cx="1207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02ACD3A-52DE-3500-3424-D21AD959E703}"/>
                  </a:ext>
                </a:extLst>
              </p14:cNvPr>
              <p14:cNvContentPartPr/>
              <p14:nvPr/>
            </p14:nvContentPartPr>
            <p14:xfrm>
              <a:off x="8434543" y="4519364"/>
              <a:ext cx="641520" cy="3747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02ACD3A-52DE-3500-3424-D21AD959E7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424103" y="4508924"/>
                <a:ext cx="662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E7E67FA-9083-1DAA-36C4-4B95A22E3303}"/>
                  </a:ext>
                </a:extLst>
              </p14:cNvPr>
              <p14:cNvContentPartPr/>
              <p14:nvPr/>
            </p14:nvContentPartPr>
            <p14:xfrm>
              <a:off x="9195223" y="4574444"/>
              <a:ext cx="547200" cy="3942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E7E67FA-9083-1DAA-36C4-4B95A22E330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84783" y="4564004"/>
                <a:ext cx="568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4555222-6E44-200F-D6C2-5E65CD039B9F}"/>
                  </a:ext>
                </a:extLst>
              </p14:cNvPr>
              <p14:cNvContentPartPr/>
              <p14:nvPr/>
            </p14:nvContentPartPr>
            <p14:xfrm>
              <a:off x="9793183" y="4541684"/>
              <a:ext cx="848520" cy="531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4555222-6E44-200F-D6C2-5E65CD039B9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782743" y="4531244"/>
                <a:ext cx="8697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D558E7A-5DEC-F7AB-E203-C9D998B6E44D}"/>
                  </a:ext>
                </a:extLst>
              </p14:cNvPr>
              <p14:cNvContentPartPr/>
              <p14:nvPr/>
            </p14:nvContentPartPr>
            <p14:xfrm>
              <a:off x="1588063" y="4875764"/>
              <a:ext cx="1622520" cy="754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D558E7A-5DEC-F7AB-E203-C9D998B6E44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572583" y="4860284"/>
                <a:ext cx="165276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19CA0B9-A0F0-7D6A-6E41-B4B0082303F3}"/>
                  </a:ext>
                </a:extLst>
              </p14:cNvPr>
              <p14:cNvContentPartPr/>
              <p14:nvPr/>
            </p14:nvContentPartPr>
            <p14:xfrm>
              <a:off x="1219783" y="5057204"/>
              <a:ext cx="192600" cy="390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19CA0B9-A0F0-7D6A-6E41-B4B0082303F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04663" y="5042084"/>
                <a:ext cx="222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464A52A-E001-1463-EE86-AE85B5CF42E1}"/>
                  </a:ext>
                </a:extLst>
              </p14:cNvPr>
              <p14:cNvContentPartPr/>
              <p14:nvPr/>
            </p14:nvContentPartPr>
            <p14:xfrm>
              <a:off x="3367183" y="5088884"/>
              <a:ext cx="194400" cy="415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464A52A-E001-1463-EE86-AE85B5CF42E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52063" y="5073404"/>
                <a:ext cx="2250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4335803-6A87-751A-C2EF-C54083521007}"/>
                  </a:ext>
                </a:extLst>
              </p14:cNvPr>
              <p14:cNvContentPartPr/>
              <p14:nvPr/>
            </p14:nvContentPartPr>
            <p14:xfrm>
              <a:off x="4361143" y="4711604"/>
              <a:ext cx="2645280" cy="1637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4335803-6A87-751A-C2EF-C540835210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50703" y="4700804"/>
                <a:ext cx="2666520" cy="16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485A0B9-E779-678C-4D17-486BCF45AEF5}"/>
                  </a:ext>
                </a:extLst>
              </p14:cNvPr>
              <p14:cNvContentPartPr/>
              <p14:nvPr/>
            </p14:nvContentPartPr>
            <p14:xfrm>
              <a:off x="4995463" y="4626284"/>
              <a:ext cx="1528200" cy="1883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485A0B9-E779-678C-4D17-486BCF45AEF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80343" y="4611164"/>
                <a:ext cx="1558800" cy="19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F43F184-3AE0-2F31-AC0A-E28874F7F229}"/>
                  </a:ext>
                </a:extLst>
              </p14:cNvPr>
              <p14:cNvContentPartPr/>
              <p14:nvPr/>
            </p14:nvContentPartPr>
            <p14:xfrm>
              <a:off x="5279863" y="5077004"/>
              <a:ext cx="74520" cy="140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F43F184-3AE0-2F31-AC0A-E28874F7F22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269423" y="5066204"/>
                <a:ext cx="95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30F0935-2C68-82E1-61E3-3CB55C42ED56}"/>
                  </a:ext>
                </a:extLst>
              </p14:cNvPr>
              <p14:cNvContentPartPr/>
              <p14:nvPr/>
            </p14:nvContentPartPr>
            <p14:xfrm>
              <a:off x="5209303" y="5849564"/>
              <a:ext cx="56880" cy="1450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30F0935-2C68-82E1-61E3-3CB55C42ED5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98863" y="5838764"/>
                <a:ext cx="78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C50406C-4DD2-9850-EACD-02AB407AB4CF}"/>
                  </a:ext>
                </a:extLst>
              </p14:cNvPr>
              <p14:cNvContentPartPr/>
              <p14:nvPr/>
            </p14:nvContentPartPr>
            <p14:xfrm>
              <a:off x="5624383" y="5057204"/>
              <a:ext cx="100800" cy="163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C50406C-4DD2-9850-EACD-02AB407AB4C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13583" y="5046764"/>
                <a:ext cx="122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F34E677-267F-0FDA-7ED3-65AFF30008E1}"/>
                  </a:ext>
                </a:extLst>
              </p14:cNvPr>
              <p14:cNvContentPartPr/>
              <p14:nvPr/>
            </p14:nvContentPartPr>
            <p14:xfrm>
              <a:off x="6032983" y="5019764"/>
              <a:ext cx="69480" cy="1072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F34E677-267F-0FDA-7ED3-65AFF30008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22183" y="5008964"/>
                <a:ext cx="90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FC3851A-92A7-146B-BAAA-64AD85EB307B}"/>
                  </a:ext>
                </a:extLst>
              </p14:cNvPr>
              <p14:cNvContentPartPr/>
              <p14:nvPr/>
            </p14:nvContentPartPr>
            <p14:xfrm>
              <a:off x="5643103" y="5893484"/>
              <a:ext cx="82080" cy="106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FC3851A-92A7-146B-BAAA-64AD85EB307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32663" y="5883044"/>
                <a:ext cx="1033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8843743-1A92-BD5E-6A5D-250B914CDD29}"/>
                  </a:ext>
                </a:extLst>
              </p14:cNvPr>
              <p14:cNvContentPartPr/>
              <p14:nvPr/>
            </p14:nvContentPartPr>
            <p14:xfrm>
              <a:off x="5976463" y="5969084"/>
              <a:ext cx="88200" cy="1126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8843743-1A92-BD5E-6A5D-250B914CDD2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65663" y="5958284"/>
                <a:ext cx="109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672772E-DB3F-BDA3-3861-4F77D8D869ED}"/>
                  </a:ext>
                </a:extLst>
              </p14:cNvPr>
              <p14:cNvContentPartPr/>
              <p14:nvPr/>
            </p14:nvContentPartPr>
            <p14:xfrm>
              <a:off x="4097263" y="1511204"/>
              <a:ext cx="634320" cy="3272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672772E-DB3F-BDA3-3861-4F77D8D869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86469" y="1500764"/>
                <a:ext cx="65554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64AD456-C198-14B1-25F1-A3EC815B635D}"/>
                  </a:ext>
                </a:extLst>
              </p14:cNvPr>
              <p14:cNvContentPartPr/>
              <p14:nvPr/>
            </p14:nvContentPartPr>
            <p14:xfrm>
              <a:off x="1405543" y="1480604"/>
              <a:ext cx="2326680" cy="4586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64AD456-C198-14B1-25F1-A3EC815B635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95103" y="1470164"/>
                <a:ext cx="234792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00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12D422-0CEC-E0CC-8D6A-A330AE8C4311}"/>
                  </a:ext>
                </a:extLst>
              </p14:cNvPr>
              <p14:cNvContentPartPr/>
              <p14:nvPr/>
            </p14:nvContentPartPr>
            <p14:xfrm>
              <a:off x="444343" y="385844"/>
              <a:ext cx="325800" cy="43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12D422-0CEC-E0CC-8D6A-A330AE8C43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543" y="375044"/>
                <a:ext cx="3470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8AA838-650A-1E5A-24BB-F7F13D06E9FF}"/>
                  </a:ext>
                </a:extLst>
              </p14:cNvPr>
              <p14:cNvContentPartPr/>
              <p14:nvPr/>
            </p14:nvContentPartPr>
            <p14:xfrm>
              <a:off x="809023" y="638204"/>
              <a:ext cx="169560" cy="17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8AA838-650A-1E5A-24BB-F7F13D06E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200" y="627404"/>
                <a:ext cx="190845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BEFEE6-F3F3-2CD9-D3AA-FE3690A9D7A0}"/>
                  </a:ext>
                </a:extLst>
              </p14:cNvPr>
              <p14:cNvContentPartPr/>
              <p14:nvPr/>
            </p14:nvContentPartPr>
            <p14:xfrm>
              <a:off x="1009543" y="663404"/>
              <a:ext cx="138600" cy="14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BEFEE6-F3F3-2CD9-D3AA-FE3690A9D7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8771" y="652604"/>
                <a:ext cx="159785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4A6B7A0-3EA3-14FF-12DC-5EC49D67503D}"/>
                  </a:ext>
                </a:extLst>
              </p14:cNvPr>
              <p14:cNvContentPartPr/>
              <p14:nvPr/>
            </p14:nvContentPartPr>
            <p14:xfrm>
              <a:off x="1129063" y="664124"/>
              <a:ext cx="345960" cy="16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4A6B7A0-3EA3-14FF-12DC-5EC49D6750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274" y="653324"/>
                <a:ext cx="367178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46BF3D-906D-D9A4-21E4-8E580E9AF83B}"/>
                  </a:ext>
                </a:extLst>
              </p14:cNvPr>
              <p14:cNvContentPartPr/>
              <p14:nvPr/>
            </p14:nvContentPartPr>
            <p14:xfrm>
              <a:off x="1990183" y="336524"/>
              <a:ext cx="358920" cy="51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46BF3D-906D-D9A4-21E4-8E580E9AF8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9733" y="325724"/>
                <a:ext cx="380181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E6E4D5-08EA-A90A-0773-ECCCB509745E}"/>
                  </a:ext>
                </a:extLst>
              </p14:cNvPr>
              <p14:cNvContentPartPr/>
              <p14:nvPr/>
            </p14:nvContentPartPr>
            <p14:xfrm>
              <a:off x="1588063" y="691124"/>
              <a:ext cx="63000" cy="12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E6E4D5-08EA-A90A-0773-ECCCB50974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7324" y="680684"/>
                <a:ext cx="84119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55FC7A-5E5B-C154-47C2-47A0607B14F5}"/>
                  </a:ext>
                </a:extLst>
              </p14:cNvPr>
              <p14:cNvContentPartPr/>
              <p14:nvPr/>
            </p14:nvContentPartPr>
            <p14:xfrm>
              <a:off x="4360423" y="405644"/>
              <a:ext cx="886680" cy="477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55FC7A-5E5B-C154-47C2-47A0607B14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9983" y="394844"/>
                <a:ext cx="9079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0E49B2-F0E4-EACB-AA2E-5E820EF6C793}"/>
                  </a:ext>
                </a:extLst>
              </p14:cNvPr>
              <p14:cNvContentPartPr/>
              <p14:nvPr/>
            </p14:nvContentPartPr>
            <p14:xfrm>
              <a:off x="2760223" y="499244"/>
              <a:ext cx="1261080" cy="37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0E49B2-F0E4-EACB-AA2E-5E820EF6C7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9426" y="488444"/>
                <a:ext cx="1282314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A5C93B-DBFD-9F2B-8F9D-3D3D6563CD63}"/>
                  </a:ext>
                </a:extLst>
              </p14:cNvPr>
              <p14:cNvContentPartPr/>
              <p14:nvPr/>
            </p14:nvContentPartPr>
            <p14:xfrm>
              <a:off x="7227463" y="430124"/>
              <a:ext cx="245520" cy="40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A5C93B-DBFD-9F2B-8F9D-3D3D6563CD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7023" y="419324"/>
                <a:ext cx="2667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686BB4-C12B-A81D-BF35-6B7B79DEA3C8}"/>
                  </a:ext>
                </a:extLst>
              </p14:cNvPr>
              <p14:cNvContentPartPr/>
              <p14:nvPr/>
            </p14:nvContentPartPr>
            <p14:xfrm>
              <a:off x="6718423" y="574484"/>
              <a:ext cx="339840" cy="195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686BB4-C12B-A81D-BF35-6B7B79DEA3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7623" y="564044"/>
                <a:ext cx="3610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C12D109-C08C-1F08-FCDD-C4CD308A0B2F}"/>
                  </a:ext>
                </a:extLst>
              </p14:cNvPr>
              <p14:cNvContentPartPr/>
              <p14:nvPr/>
            </p14:nvContentPartPr>
            <p14:xfrm>
              <a:off x="5680903" y="385844"/>
              <a:ext cx="667080" cy="64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C12D109-C08C-1F08-FCDD-C4CD308A0B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0097" y="375398"/>
                <a:ext cx="688331" cy="66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98693D5-7514-0D26-245A-6B20AC9CBF32}"/>
                  </a:ext>
                </a:extLst>
              </p14:cNvPr>
              <p14:cNvContentPartPr/>
              <p14:nvPr/>
            </p14:nvContentPartPr>
            <p14:xfrm>
              <a:off x="7623463" y="769604"/>
              <a:ext cx="88200" cy="220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98693D5-7514-0D26-245A-6B20AC9CBF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13023" y="758804"/>
                <a:ext cx="109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63F997-BE15-7C67-317F-F97532589ECF}"/>
                  </a:ext>
                </a:extLst>
              </p14:cNvPr>
              <p14:cNvContentPartPr/>
              <p14:nvPr/>
            </p14:nvContentPartPr>
            <p14:xfrm>
              <a:off x="8088943" y="448844"/>
              <a:ext cx="270720" cy="472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63F997-BE15-7C67-317F-F97532589E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78143" y="438404"/>
                <a:ext cx="2919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B34DD5B-CC5F-B2AD-BFD8-70562947489B}"/>
                  </a:ext>
                </a:extLst>
              </p14:cNvPr>
              <p14:cNvContentPartPr/>
              <p14:nvPr/>
            </p14:nvContentPartPr>
            <p14:xfrm>
              <a:off x="9328063" y="448844"/>
              <a:ext cx="572040" cy="421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B34DD5B-CC5F-B2AD-BFD8-7056294748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17616" y="438404"/>
                <a:ext cx="593293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26752D-29C3-A9E3-292C-064D85004996}"/>
                  </a:ext>
                </a:extLst>
              </p14:cNvPr>
              <p14:cNvContentPartPr/>
              <p14:nvPr/>
            </p14:nvContentPartPr>
            <p14:xfrm>
              <a:off x="8654503" y="543884"/>
              <a:ext cx="220320" cy="303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26752D-29C3-A9E3-292C-064D850049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44063" y="533084"/>
                <a:ext cx="241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70E12A8-9E3B-0E94-CB4F-14035BB30F8E}"/>
                  </a:ext>
                </a:extLst>
              </p14:cNvPr>
              <p14:cNvContentPartPr/>
              <p14:nvPr/>
            </p14:nvContentPartPr>
            <p14:xfrm>
              <a:off x="9944383" y="882644"/>
              <a:ext cx="18360" cy="30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70E12A8-9E3B-0E94-CB4F-14035BB30F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33583" y="872204"/>
                <a:ext cx="39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26B838-63B6-2EDC-C873-93409B9452E7}"/>
                  </a:ext>
                </a:extLst>
              </p14:cNvPr>
              <p14:cNvContentPartPr/>
              <p14:nvPr/>
            </p14:nvContentPartPr>
            <p14:xfrm>
              <a:off x="994063" y="2787764"/>
              <a:ext cx="3636360" cy="63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26B838-63B6-2EDC-C873-93409B9452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3623" y="2776964"/>
                <a:ext cx="3657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9A801D-30B3-3354-C184-564D223AB428}"/>
                  </a:ext>
                </a:extLst>
              </p14:cNvPr>
              <p14:cNvContentPartPr/>
              <p14:nvPr/>
            </p14:nvContentPartPr>
            <p14:xfrm>
              <a:off x="2801263" y="1141844"/>
              <a:ext cx="56880" cy="3428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9A801D-30B3-3354-C184-564D223AB4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90823" y="1131044"/>
                <a:ext cx="78120" cy="34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F5A4E29-3763-C3B7-B76B-B39EB2038E58}"/>
                  </a:ext>
                </a:extLst>
              </p14:cNvPr>
              <p14:cNvContentPartPr/>
              <p14:nvPr/>
            </p14:nvContentPartPr>
            <p14:xfrm>
              <a:off x="393223" y="1615604"/>
              <a:ext cx="1357560" cy="524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F5A4E29-3763-C3B7-B76B-B39EB2038E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2783" y="1604804"/>
                <a:ext cx="13788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7E689C1-94B6-2276-2379-B1DB1B7E960C}"/>
                  </a:ext>
                </a:extLst>
              </p14:cNvPr>
              <p14:cNvContentPartPr/>
              <p14:nvPr/>
            </p14:nvContentPartPr>
            <p14:xfrm>
              <a:off x="324103" y="2001884"/>
              <a:ext cx="1653840" cy="207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7E689C1-94B6-2276-2379-B1DB1B7E96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303" y="1991084"/>
                <a:ext cx="1675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9444AAE-A0CD-AD5E-3B01-1B3175F5CA0E}"/>
                  </a:ext>
                </a:extLst>
              </p14:cNvPr>
              <p14:cNvContentPartPr/>
              <p14:nvPr/>
            </p14:nvContentPartPr>
            <p14:xfrm>
              <a:off x="1851943" y="1231124"/>
              <a:ext cx="2125440" cy="3191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9444AAE-A0CD-AD5E-3B01-1B3175F5CA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6823" y="1216004"/>
                <a:ext cx="2156040" cy="32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B46FAE-164E-F135-FE12-9842E0B9EE85}"/>
                  </a:ext>
                </a:extLst>
              </p14:cNvPr>
              <p14:cNvContentPartPr/>
              <p14:nvPr/>
            </p14:nvContentPartPr>
            <p14:xfrm>
              <a:off x="1588063" y="1090724"/>
              <a:ext cx="2765880" cy="2860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B46FAE-164E-F135-FE12-9842E0B9EE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77263" y="1080283"/>
                <a:ext cx="2787120" cy="288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E120B8D-8B9A-9E59-FD8F-F8FBB642A417}"/>
                  </a:ext>
                </a:extLst>
              </p14:cNvPr>
              <p14:cNvContentPartPr/>
              <p14:nvPr/>
            </p14:nvContentPartPr>
            <p14:xfrm>
              <a:off x="1946983" y="3139844"/>
              <a:ext cx="1810440" cy="830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E120B8D-8B9A-9E59-FD8F-F8FBB642A4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36543" y="3129044"/>
                <a:ext cx="183168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727F493-7ABD-CB42-1D66-77C503CB0B55}"/>
                  </a:ext>
                </a:extLst>
              </p14:cNvPr>
              <p14:cNvContentPartPr/>
              <p14:nvPr/>
            </p14:nvContentPartPr>
            <p14:xfrm>
              <a:off x="1380343" y="2856884"/>
              <a:ext cx="616320" cy="321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727F493-7ABD-CB42-1D66-77C503CB0B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69903" y="2846084"/>
                <a:ext cx="6375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633D1E5-CE9B-DEC4-0898-378454D6D9C6}"/>
                  </a:ext>
                </a:extLst>
              </p14:cNvPr>
              <p14:cNvContentPartPr/>
              <p14:nvPr/>
            </p14:nvContentPartPr>
            <p14:xfrm>
              <a:off x="3744463" y="3931844"/>
              <a:ext cx="1194840" cy="566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633D1E5-CE9B-DEC4-0898-378454D6D9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33663" y="3921404"/>
                <a:ext cx="12160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F5FCA5A-25D4-CA70-5C5E-9964FCD0AC32}"/>
                  </a:ext>
                </a:extLst>
              </p14:cNvPr>
              <p14:cNvContentPartPr/>
              <p14:nvPr/>
            </p14:nvContentPartPr>
            <p14:xfrm>
              <a:off x="2455663" y="2221844"/>
              <a:ext cx="25560" cy="1119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F5FCA5A-25D4-CA70-5C5E-9964FCD0AC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4863" y="2211044"/>
                <a:ext cx="4680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96F71C8-DEEA-5F9F-9737-4E472DF997AD}"/>
                  </a:ext>
                </a:extLst>
              </p14:cNvPr>
              <p14:cNvContentPartPr/>
              <p14:nvPr/>
            </p14:nvContentPartPr>
            <p14:xfrm>
              <a:off x="1921063" y="776444"/>
              <a:ext cx="1760760" cy="2382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96F71C8-DEEA-5F9F-9737-4E472DF997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10623" y="766004"/>
                <a:ext cx="1782000" cy="24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5F04449-E6B0-21EA-9083-E394476A81ED}"/>
                  </a:ext>
                </a:extLst>
              </p14:cNvPr>
              <p14:cNvContentPartPr/>
              <p14:nvPr/>
            </p14:nvContentPartPr>
            <p14:xfrm>
              <a:off x="1499863" y="3095564"/>
              <a:ext cx="478080" cy="943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5F04449-E6B0-21EA-9083-E394476A81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89423" y="3085124"/>
                <a:ext cx="4993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A11CA2D-B6B1-B4A0-308B-85682B472CDA}"/>
                  </a:ext>
                </a:extLst>
              </p14:cNvPr>
              <p14:cNvContentPartPr/>
              <p14:nvPr/>
            </p14:nvContentPartPr>
            <p14:xfrm>
              <a:off x="1851943" y="3064244"/>
              <a:ext cx="151200" cy="176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A11CA2D-B6B1-B4A0-308B-85682B472C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41503" y="3053804"/>
                <a:ext cx="172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974240B-0232-3CF0-8D74-C7FA4DDB3A5A}"/>
                  </a:ext>
                </a:extLst>
              </p14:cNvPr>
              <p14:cNvContentPartPr/>
              <p14:nvPr/>
            </p14:nvContentPartPr>
            <p14:xfrm>
              <a:off x="1877143" y="3315884"/>
              <a:ext cx="145080" cy="358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974240B-0232-3CF0-8D74-C7FA4DDB3A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66703" y="3305084"/>
                <a:ext cx="1663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C0521C9-F96A-C13E-DF01-40DAFB818D0D}"/>
                  </a:ext>
                </a:extLst>
              </p14:cNvPr>
              <p14:cNvContentPartPr/>
              <p14:nvPr/>
            </p14:nvContentPartPr>
            <p14:xfrm>
              <a:off x="2813863" y="1461164"/>
              <a:ext cx="1371240" cy="1150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C0521C9-F96A-C13E-DF01-40DAFB818D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03420" y="1450364"/>
                <a:ext cx="1392486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B2B270F-EB0A-2191-360D-13A615A8E463}"/>
                  </a:ext>
                </a:extLst>
              </p14:cNvPr>
              <p14:cNvContentPartPr/>
              <p14:nvPr/>
            </p14:nvContentPartPr>
            <p14:xfrm>
              <a:off x="3456103" y="4013564"/>
              <a:ext cx="345240" cy="289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B2B270F-EB0A-2191-360D-13A615A8E4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45314" y="4003124"/>
                <a:ext cx="366458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92520F8-21A6-F54F-A1CC-74ABD3365E56}"/>
                  </a:ext>
                </a:extLst>
              </p14:cNvPr>
              <p14:cNvContentPartPr/>
              <p14:nvPr/>
            </p14:nvContentPartPr>
            <p14:xfrm>
              <a:off x="2342263" y="3297524"/>
              <a:ext cx="157680" cy="458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92520F8-21A6-F54F-A1CC-74ABD3365E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31823" y="3287084"/>
                <a:ext cx="1789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0527903-E8F6-A5FC-039E-A602A85CA470}"/>
                  </a:ext>
                </a:extLst>
              </p14:cNvPr>
              <p14:cNvContentPartPr/>
              <p14:nvPr/>
            </p14:nvContentPartPr>
            <p14:xfrm>
              <a:off x="2232103" y="1813244"/>
              <a:ext cx="285840" cy="446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0527903-E8F6-A5FC-039E-A602A85CA4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21317" y="1802444"/>
                <a:ext cx="307053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18A2D39-9049-218F-9870-B4AF0D1B94D2}"/>
                  </a:ext>
                </a:extLst>
              </p14:cNvPr>
              <p14:cNvContentPartPr/>
              <p14:nvPr/>
            </p14:nvContentPartPr>
            <p14:xfrm>
              <a:off x="5793943" y="1675004"/>
              <a:ext cx="44640" cy="585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18A2D39-9049-218F-9870-B4AF0D1B94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83503" y="1664204"/>
                <a:ext cx="6588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3018767-0E7C-1C9D-65BD-0314435C0A50}"/>
                  </a:ext>
                </a:extLst>
              </p14:cNvPr>
              <p14:cNvContentPartPr/>
              <p14:nvPr/>
            </p14:nvContentPartPr>
            <p14:xfrm>
              <a:off x="5756863" y="1662404"/>
              <a:ext cx="200880" cy="276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3018767-0E7C-1C9D-65BD-0314435C0A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46423" y="1651604"/>
                <a:ext cx="222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CB3794E-28F9-2E9B-BFDB-3E0E457FF7A0}"/>
                  </a:ext>
                </a:extLst>
              </p14:cNvPr>
              <p14:cNvContentPartPr/>
              <p14:nvPr/>
            </p14:nvContentPartPr>
            <p14:xfrm>
              <a:off x="6171223" y="2108804"/>
              <a:ext cx="56880" cy="100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CB3794E-28F9-2E9B-BFDB-3E0E457FF7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60783" y="2098004"/>
                <a:ext cx="78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2490CCD-7AC5-A742-69A8-63C28F83E9BD}"/>
                  </a:ext>
                </a:extLst>
              </p14:cNvPr>
              <p14:cNvContentPartPr/>
              <p14:nvPr/>
            </p14:nvContentPartPr>
            <p14:xfrm>
              <a:off x="6548503" y="1794884"/>
              <a:ext cx="295920" cy="420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2490CCD-7AC5-A742-69A8-63C28F83E9B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37703" y="1784444"/>
                <a:ext cx="3171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FCA65D5-6D96-94AE-CB30-C2427833261D}"/>
                  </a:ext>
                </a:extLst>
              </p14:cNvPr>
              <p14:cNvContentPartPr/>
              <p14:nvPr/>
            </p14:nvContentPartPr>
            <p14:xfrm>
              <a:off x="7171663" y="1938884"/>
              <a:ext cx="276120" cy="56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FCA65D5-6D96-94AE-CB30-C2427833261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60863" y="1928444"/>
                <a:ext cx="297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8F9C33B-CFFA-E3EE-760D-472FF3592BE1}"/>
                  </a:ext>
                </a:extLst>
              </p14:cNvPr>
              <p14:cNvContentPartPr/>
              <p14:nvPr/>
            </p14:nvContentPartPr>
            <p14:xfrm>
              <a:off x="7137463" y="2051924"/>
              <a:ext cx="379800" cy="25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8F9C33B-CFFA-E3EE-760D-472FF3592B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26663" y="2041484"/>
                <a:ext cx="401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7F18829-FA21-8ABB-B931-9241AD30AF83}"/>
                  </a:ext>
                </a:extLst>
              </p14:cNvPr>
              <p14:cNvContentPartPr/>
              <p14:nvPr/>
            </p14:nvContentPartPr>
            <p14:xfrm>
              <a:off x="7381183" y="1869764"/>
              <a:ext cx="235800" cy="226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7F18829-FA21-8ABB-B931-9241AD30AF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70743" y="1858964"/>
                <a:ext cx="257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0E0550D-8BA4-8A07-A35D-263D0E6F6364}"/>
                  </a:ext>
                </a:extLst>
              </p14:cNvPr>
              <p14:cNvContentPartPr/>
              <p14:nvPr/>
            </p14:nvContentPartPr>
            <p14:xfrm>
              <a:off x="7849903" y="1813244"/>
              <a:ext cx="276840" cy="4536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0E0550D-8BA4-8A07-A35D-263D0E6F636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9463" y="1802444"/>
                <a:ext cx="298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0531B53-F092-2979-3B18-DC60DF286491}"/>
                  </a:ext>
                </a:extLst>
              </p14:cNvPr>
              <p14:cNvContentPartPr/>
              <p14:nvPr/>
            </p14:nvContentPartPr>
            <p14:xfrm>
              <a:off x="5693503" y="2731244"/>
              <a:ext cx="522000" cy="4968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0531B53-F092-2979-3B18-DC60DF2864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82710" y="2720452"/>
                <a:ext cx="543225" cy="518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5262AF0-DA3A-AF78-9000-93F523AD2DDE}"/>
                  </a:ext>
                </a:extLst>
              </p14:cNvPr>
              <p14:cNvContentPartPr/>
              <p14:nvPr/>
            </p14:nvContentPartPr>
            <p14:xfrm>
              <a:off x="6481543" y="2693444"/>
              <a:ext cx="463320" cy="4410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5262AF0-DA3A-AF78-9000-93F523AD2D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70751" y="2682644"/>
                <a:ext cx="484544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8B1C922-DF90-7AAB-694E-6F3208340E71}"/>
                  </a:ext>
                </a:extLst>
              </p14:cNvPr>
              <p14:cNvContentPartPr/>
              <p14:nvPr/>
            </p14:nvContentPartPr>
            <p14:xfrm>
              <a:off x="7173823" y="2793884"/>
              <a:ext cx="752040" cy="465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8B1C922-DF90-7AAB-694E-6F3208340E7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63023" y="2783444"/>
                <a:ext cx="7732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1D6BFCA-C1CC-B576-A91B-D6988CDD63DC}"/>
                  </a:ext>
                </a:extLst>
              </p14:cNvPr>
              <p14:cNvContentPartPr/>
              <p14:nvPr/>
            </p14:nvContentPartPr>
            <p14:xfrm>
              <a:off x="5657143" y="3642764"/>
              <a:ext cx="388800" cy="522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1D6BFCA-C1CC-B576-A91B-D6988CDD63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46343" y="3631964"/>
                <a:ext cx="410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614B40B-0BE8-3A68-958F-ACE877801BB9}"/>
                  </a:ext>
                </a:extLst>
              </p14:cNvPr>
              <p14:cNvContentPartPr/>
              <p14:nvPr/>
            </p14:nvContentPartPr>
            <p14:xfrm>
              <a:off x="6385783" y="3768404"/>
              <a:ext cx="207000" cy="63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614B40B-0BE8-3A68-958F-ACE877801BB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74983" y="3757964"/>
                <a:ext cx="228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3044541-0ED0-38C5-E4EE-9D40A00E1726}"/>
                  </a:ext>
                </a:extLst>
              </p14:cNvPr>
              <p14:cNvContentPartPr/>
              <p14:nvPr/>
            </p14:nvContentPartPr>
            <p14:xfrm>
              <a:off x="6743263" y="3693164"/>
              <a:ext cx="201600" cy="3711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3044541-0ED0-38C5-E4EE-9D40A00E17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32823" y="3682364"/>
                <a:ext cx="2228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1FBC053-7135-CE50-1BB9-18AF9018CEF4}"/>
                  </a:ext>
                </a:extLst>
              </p14:cNvPr>
              <p14:cNvContentPartPr/>
              <p14:nvPr/>
            </p14:nvContentPartPr>
            <p14:xfrm>
              <a:off x="7210183" y="3837524"/>
              <a:ext cx="212760" cy="69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1FBC053-7135-CE50-1BB9-18AF9018CE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99383" y="3827084"/>
                <a:ext cx="234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FD2309F-FE2E-09DA-6CE4-9394932BFEDB}"/>
                  </a:ext>
                </a:extLst>
              </p14:cNvPr>
              <p14:cNvContentPartPr/>
              <p14:nvPr/>
            </p14:nvContentPartPr>
            <p14:xfrm>
              <a:off x="7179943" y="3906644"/>
              <a:ext cx="324360" cy="255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FD2309F-FE2E-09DA-6CE4-9394932BFE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69503" y="3896204"/>
                <a:ext cx="345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8BED232-C141-9033-A1AC-46E13191ED70}"/>
                  </a:ext>
                </a:extLst>
              </p14:cNvPr>
              <p14:cNvContentPartPr/>
              <p14:nvPr/>
            </p14:nvContentPartPr>
            <p14:xfrm>
              <a:off x="7411063" y="3737084"/>
              <a:ext cx="168840" cy="283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8BED232-C141-9033-A1AC-46E13191ED7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00623" y="3726284"/>
                <a:ext cx="1900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8D27343-5ABC-7316-057F-D0F281E8C708}"/>
                  </a:ext>
                </a:extLst>
              </p14:cNvPr>
              <p14:cNvContentPartPr/>
              <p14:nvPr/>
            </p14:nvContentPartPr>
            <p14:xfrm>
              <a:off x="7755583" y="3887924"/>
              <a:ext cx="56880" cy="38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8D27343-5ABC-7316-057F-D0F281E8C70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45143" y="3877124"/>
                <a:ext cx="781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65F87D0-00C4-B3E3-ECDA-56D8BCAFDCD0}"/>
                  </a:ext>
                </a:extLst>
              </p14:cNvPr>
              <p14:cNvContentPartPr/>
              <p14:nvPr/>
            </p14:nvContentPartPr>
            <p14:xfrm>
              <a:off x="7938103" y="3900524"/>
              <a:ext cx="44280" cy="19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65F87D0-00C4-B3E3-ECDA-56D8BCAFDCD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27303" y="3889724"/>
                <a:ext cx="65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FEEF76B-9C65-99B4-03F0-87297461CC4A}"/>
                  </a:ext>
                </a:extLst>
              </p14:cNvPr>
              <p14:cNvContentPartPr/>
              <p14:nvPr/>
            </p14:nvContentPartPr>
            <p14:xfrm>
              <a:off x="8145463" y="3925724"/>
              <a:ext cx="100800" cy="12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FEEF76B-9C65-99B4-03F0-87297461CC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34663" y="3914924"/>
                <a:ext cx="122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C4DFA99-50AF-90F6-1405-99701C5FC78C}"/>
                  </a:ext>
                </a:extLst>
              </p14:cNvPr>
              <p14:cNvContentPartPr/>
              <p14:nvPr/>
            </p14:nvContentPartPr>
            <p14:xfrm>
              <a:off x="8327623" y="3963524"/>
              <a:ext cx="56880" cy="190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C4DFA99-50AF-90F6-1405-99701C5FC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17183" y="3952724"/>
                <a:ext cx="78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1DFAD3D-BFB5-3D2B-6CF8-60A3E4F7F943}"/>
                  </a:ext>
                </a:extLst>
              </p14:cNvPr>
              <p14:cNvContentPartPr/>
              <p14:nvPr/>
            </p14:nvContentPartPr>
            <p14:xfrm>
              <a:off x="902623" y="4561484"/>
              <a:ext cx="2005920" cy="452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1DFAD3D-BFB5-3D2B-6CF8-60A3E4F7F94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2183" y="4550684"/>
                <a:ext cx="20271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3C74209-2ED7-4E4B-5AB1-5F5C99EA98EE}"/>
                  </a:ext>
                </a:extLst>
              </p14:cNvPr>
              <p14:cNvContentPartPr/>
              <p14:nvPr/>
            </p14:nvContentPartPr>
            <p14:xfrm>
              <a:off x="3059023" y="4655084"/>
              <a:ext cx="1275840" cy="415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3C74209-2ED7-4E4B-5AB1-5F5C99EA98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48583" y="4644293"/>
                <a:ext cx="1297080" cy="436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682BEF8-82F7-CAA4-2E2D-9F951698F1CA}"/>
                  </a:ext>
                </a:extLst>
              </p14:cNvPr>
              <p14:cNvContentPartPr/>
              <p14:nvPr/>
            </p14:nvContentPartPr>
            <p14:xfrm>
              <a:off x="713983" y="5409284"/>
              <a:ext cx="534600" cy="495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682BEF8-82F7-CAA4-2E2D-9F951698F1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8503" y="5393804"/>
                <a:ext cx="5652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907DD2-8121-7E9D-3C70-CC332A0E1620}"/>
                  </a:ext>
                </a:extLst>
              </p14:cNvPr>
              <p14:cNvContentPartPr/>
              <p14:nvPr/>
            </p14:nvContentPartPr>
            <p14:xfrm>
              <a:off x="2644303" y="5328284"/>
              <a:ext cx="761040" cy="48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907DD2-8121-7E9D-3C70-CC332A0E16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28823" y="5313164"/>
                <a:ext cx="79164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9B0A68A-CD89-6787-9684-16C37859882E}"/>
                  </a:ext>
                </a:extLst>
              </p14:cNvPr>
              <p14:cNvContentPartPr/>
              <p14:nvPr/>
            </p14:nvContentPartPr>
            <p14:xfrm>
              <a:off x="1657183" y="5604404"/>
              <a:ext cx="490680" cy="21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9B0A68A-CD89-6787-9684-16C3785988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41703" y="5588924"/>
                <a:ext cx="5212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C790B6-9BEF-FA2C-80F5-52014D325B1C}"/>
                  </a:ext>
                </a:extLst>
              </p14:cNvPr>
              <p14:cNvContentPartPr/>
              <p14:nvPr/>
            </p14:nvContentPartPr>
            <p14:xfrm>
              <a:off x="3744463" y="5290484"/>
              <a:ext cx="987480" cy="433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C790B6-9BEF-FA2C-80F5-52014D325B1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29343" y="5275351"/>
                <a:ext cx="1018080" cy="46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B0E2D27-CCD4-F99E-B00D-2B0326B3F375}"/>
                  </a:ext>
                </a:extLst>
              </p14:cNvPr>
              <p14:cNvContentPartPr/>
              <p14:nvPr/>
            </p14:nvContentPartPr>
            <p14:xfrm>
              <a:off x="5146303" y="5402444"/>
              <a:ext cx="730080" cy="559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B0E2D27-CCD4-F99E-B00D-2B0326B3F37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31176" y="5387324"/>
                <a:ext cx="760695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2D7C12-32E0-A923-E9F5-3D3F743E0EE8}"/>
                  </a:ext>
                </a:extLst>
              </p14:cNvPr>
              <p14:cNvContentPartPr/>
              <p14:nvPr/>
            </p14:nvContentPartPr>
            <p14:xfrm>
              <a:off x="8478463" y="5268164"/>
              <a:ext cx="566280" cy="668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2D7C12-32E0-A923-E9F5-3D3F743E0EE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63343" y="5253044"/>
                <a:ext cx="59652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E44611-5433-FB4A-1A0C-FC399C6A5C2B}"/>
                  </a:ext>
                </a:extLst>
              </p14:cNvPr>
              <p14:cNvContentPartPr/>
              <p14:nvPr/>
            </p14:nvContentPartPr>
            <p14:xfrm>
              <a:off x="7429423" y="5299844"/>
              <a:ext cx="502920" cy="392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E44611-5433-FB4A-1A0C-FC399C6A5C2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14292" y="5284364"/>
                <a:ext cx="533542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7836E8D-1125-990A-BCA5-717EB5AFA622}"/>
                  </a:ext>
                </a:extLst>
              </p14:cNvPr>
              <p14:cNvContentPartPr/>
              <p14:nvPr/>
            </p14:nvContentPartPr>
            <p14:xfrm>
              <a:off x="6309463" y="5285084"/>
              <a:ext cx="679320" cy="431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7836E8D-1125-990A-BCA5-717EB5AFA62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94343" y="5269951"/>
                <a:ext cx="709920" cy="462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8A86C7D-2633-F142-FB5C-25B8B1B67375}"/>
                  </a:ext>
                </a:extLst>
              </p14:cNvPr>
              <p14:cNvContentPartPr/>
              <p14:nvPr/>
            </p14:nvContentPartPr>
            <p14:xfrm>
              <a:off x="8327623" y="5076284"/>
              <a:ext cx="1553040" cy="861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8A86C7D-2633-F142-FB5C-25B8B1B6737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17181" y="5065489"/>
                <a:ext cx="1574285" cy="882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705D108-DB33-DE59-EEB6-DD5BFE7B124A}"/>
                  </a:ext>
                </a:extLst>
              </p14:cNvPr>
              <p14:cNvContentPartPr/>
              <p14:nvPr/>
            </p14:nvContentPartPr>
            <p14:xfrm>
              <a:off x="11188543" y="5208044"/>
              <a:ext cx="541080" cy="471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705D108-DB33-DE59-EEB6-DD5BFE7B124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77743" y="5197604"/>
                <a:ext cx="56232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3DEEAC-7E52-F66B-4D19-A447F65A8847}"/>
                  </a:ext>
                </a:extLst>
              </p14:cNvPr>
              <p14:cNvContentPartPr/>
              <p14:nvPr/>
            </p14:nvContentPartPr>
            <p14:xfrm>
              <a:off x="10113223" y="5396684"/>
              <a:ext cx="767520" cy="543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3DEEAC-7E52-F66B-4D19-A447F65A884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2783" y="5386244"/>
                <a:ext cx="7887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47C5AE8-7FE8-B209-E281-AFF72298CD4E}"/>
                  </a:ext>
                </a:extLst>
              </p14:cNvPr>
              <p14:cNvContentPartPr/>
              <p14:nvPr/>
            </p14:nvContentPartPr>
            <p14:xfrm>
              <a:off x="8580703" y="4699724"/>
              <a:ext cx="507960" cy="219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47C5AE8-7FE8-B209-E281-AFF72298CD4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69911" y="4688924"/>
                <a:ext cx="529185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3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3BF8DA-F25A-3F92-36E5-D01051E827A0}"/>
                  </a:ext>
                </a:extLst>
              </p14:cNvPr>
              <p14:cNvContentPartPr/>
              <p14:nvPr/>
            </p14:nvContentPartPr>
            <p14:xfrm>
              <a:off x="730183" y="492044"/>
              <a:ext cx="1260360" cy="43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3BF8DA-F25A-3F92-36E5-D01051E82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386" y="481604"/>
                <a:ext cx="1281594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F71DF3-16E4-ED73-179B-17626CF033CE}"/>
                  </a:ext>
                </a:extLst>
              </p14:cNvPr>
              <p14:cNvContentPartPr/>
              <p14:nvPr/>
            </p14:nvContentPartPr>
            <p14:xfrm>
              <a:off x="2223103" y="694724"/>
              <a:ext cx="63000" cy="11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F71DF3-16E4-ED73-179B-17626CF033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364" y="684284"/>
                <a:ext cx="84119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01DB09-3F42-9C5E-2C59-B07E4CEEA151}"/>
                  </a:ext>
                </a:extLst>
              </p14:cNvPr>
              <p14:cNvContentPartPr/>
              <p14:nvPr/>
            </p14:nvContentPartPr>
            <p14:xfrm>
              <a:off x="1242103" y="1624604"/>
              <a:ext cx="232920" cy="33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01DB09-3F42-9C5E-2C59-B07E4CEEA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1663" y="1613804"/>
                <a:ext cx="254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1882A3-4285-2164-61D1-27081402F403}"/>
                  </a:ext>
                </a:extLst>
              </p14:cNvPr>
              <p14:cNvContentPartPr/>
              <p14:nvPr/>
            </p14:nvContentPartPr>
            <p14:xfrm>
              <a:off x="820903" y="1549004"/>
              <a:ext cx="189000" cy="453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1882A3-4285-2164-61D1-27081402F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463" y="1538556"/>
                <a:ext cx="210240" cy="475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05A1FD-BE9E-5316-3B57-3E43D1524AC5}"/>
                  </a:ext>
                </a:extLst>
              </p14:cNvPr>
              <p14:cNvContentPartPr/>
              <p14:nvPr/>
            </p14:nvContentPartPr>
            <p14:xfrm>
              <a:off x="2534503" y="1486364"/>
              <a:ext cx="543600" cy="446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05A1FD-BE9E-5316-3B57-3E43D1524A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4070" y="1475564"/>
                <a:ext cx="564826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934F83-AF05-5406-AE5F-AF717C9A781A}"/>
                  </a:ext>
                </a:extLst>
              </p14:cNvPr>
              <p14:cNvContentPartPr/>
              <p14:nvPr/>
            </p14:nvContentPartPr>
            <p14:xfrm>
              <a:off x="1631983" y="1543604"/>
              <a:ext cx="616320" cy="383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934F83-AF05-5406-AE5F-AF717C9A78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21183" y="1532804"/>
                <a:ext cx="637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E5C21B-36AF-95FC-EE34-86BF31F488D5}"/>
                  </a:ext>
                </a:extLst>
              </p14:cNvPr>
              <p14:cNvContentPartPr/>
              <p14:nvPr/>
            </p14:nvContentPartPr>
            <p14:xfrm>
              <a:off x="823783" y="4000964"/>
              <a:ext cx="2996640" cy="132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E5C21B-36AF-95FC-EE34-86BF31F488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983" y="3990524"/>
                <a:ext cx="3017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4A19C2-0C99-37AF-9A72-6994442CEC14}"/>
                  </a:ext>
                </a:extLst>
              </p14:cNvPr>
              <p14:cNvContentPartPr/>
              <p14:nvPr/>
            </p14:nvContentPartPr>
            <p14:xfrm>
              <a:off x="1984063" y="2740964"/>
              <a:ext cx="94680" cy="285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4A19C2-0C99-37AF-9A72-6994442CE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3263" y="2730164"/>
                <a:ext cx="115920" cy="28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7BA091-967C-65D8-8F0E-B3575B34564B}"/>
                  </a:ext>
                </a:extLst>
              </p14:cNvPr>
              <p14:cNvContentPartPr/>
              <p14:nvPr/>
            </p14:nvContentPartPr>
            <p14:xfrm>
              <a:off x="1015663" y="2649884"/>
              <a:ext cx="2295000" cy="257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7BA091-967C-65D8-8F0E-B3575B3456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0543" y="2634764"/>
                <a:ext cx="232560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7FC0791-2B5B-8D78-6680-54094E2B21B7}"/>
                  </a:ext>
                </a:extLst>
              </p14:cNvPr>
              <p14:cNvContentPartPr/>
              <p14:nvPr/>
            </p14:nvContentPartPr>
            <p14:xfrm>
              <a:off x="714703" y="2770124"/>
              <a:ext cx="3197880" cy="1105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7FC0791-2B5B-8D78-6680-54094E2B21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902" y="2759324"/>
                <a:ext cx="3219122" cy="11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C941EA7-C578-FD74-37D4-771AF03CAAF0}"/>
                  </a:ext>
                </a:extLst>
              </p14:cNvPr>
              <p14:cNvContentPartPr/>
              <p14:nvPr/>
            </p14:nvContentPartPr>
            <p14:xfrm>
              <a:off x="3015103" y="3136964"/>
              <a:ext cx="44280" cy="1706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C941EA7-C578-FD74-37D4-771AF03CAA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4663" y="3126166"/>
                <a:ext cx="65520" cy="1727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B1834F-307B-C22C-678E-CB88365EE591}"/>
                  </a:ext>
                </a:extLst>
              </p14:cNvPr>
              <p14:cNvContentPartPr/>
              <p14:nvPr/>
            </p14:nvContentPartPr>
            <p14:xfrm>
              <a:off x="2860663" y="4756964"/>
              <a:ext cx="393840" cy="495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B1834F-307B-C22C-678E-CB88365EE5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50213" y="4746164"/>
                <a:ext cx="415099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F8EB39A-2B0F-D89C-1308-5A7B3854587A}"/>
                  </a:ext>
                </a:extLst>
              </p14:cNvPr>
              <p14:cNvContentPartPr/>
              <p14:nvPr/>
            </p14:nvContentPartPr>
            <p14:xfrm>
              <a:off x="2997103" y="2982524"/>
              <a:ext cx="483480" cy="427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F8EB39A-2B0F-D89C-1308-5A7B385458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6311" y="2972084"/>
                <a:ext cx="504704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B83E495-E0F7-2C82-B4DA-00698B562D81}"/>
                  </a:ext>
                </a:extLst>
              </p14:cNvPr>
              <p14:cNvContentPartPr/>
              <p14:nvPr/>
            </p14:nvContentPartPr>
            <p14:xfrm>
              <a:off x="1663303" y="3429644"/>
              <a:ext cx="302040" cy="477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B83E495-E0F7-2C82-B4DA-00698B562D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2863" y="3419204"/>
                <a:ext cx="3232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FEF472-88A8-721D-9637-4C2B400BC2B5}"/>
                  </a:ext>
                </a:extLst>
              </p14:cNvPr>
              <p14:cNvContentPartPr/>
              <p14:nvPr/>
            </p14:nvContentPartPr>
            <p14:xfrm>
              <a:off x="827383" y="3189884"/>
              <a:ext cx="308160" cy="63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FEF472-88A8-721D-9637-4C2B400BC2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6596" y="3179438"/>
                <a:ext cx="329375" cy="65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D1666A-3C74-C91B-EE87-6A0A573429CD}"/>
                  </a:ext>
                </a:extLst>
              </p14:cNvPr>
              <p14:cNvContentPartPr/>
              <p14:nvPr/>
            </p14:nvContentPartPr>
            <p14:xfrm>
              <a:off x="3040303" y="4975484"/>
              <a:ext cx="31680" cy="292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D1666A-3C74-C91B-EE87-6A0A573429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9503" y="4965044"/>
                <a:ext cx="52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B6D946-6B9B-0DE9-AD7C-8B96E1BC5BD8}"/>
                  </a:ext>
                </a:extLst>
              </p14:cNvPr>
              <p14:cNvContentPartPr/>
              <p14:nvPr/>
            </p14:nvContentPartPr>
            <p14:xfrm>
              <a:off x="3008983" y="2027084"/>
              <a:ext cx="31680" cy="892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B6D946-6B9B-0DE9-AD7C-8B96E1BC5B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8183" y="2016288"/>
                <a:ext cx="52920" cy="91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1FB5240-81BF-B376-3209-CA372AC9FBB1}"/>
                  </a:ext>
                </a:extLst>
              </p14:cNvPr>
              <p14:cNvContentPartPr/>
              <p14:nvPr/>
            </p14:nvContentPartPr>
            <p14:xfrm>
              <a:off x="3028423" y="1863284"/>
              <a:ext cx="244800" cy="170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1FB5240-81BF-B376-3209-CA372AC9FB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17623" y="1852844"/>
                <a:ext cx="266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3AFCA7E-1ED2-EFEA-8F85-242433902EFB}"/>
                  </a:ext>
                </a:extLst>
              </p14:cNvPr>
              <p14:cNvContentPartPr/>
              <p14:nvPr/>
            </p14:nvContentPartPr>
            <p14:xfrm>
              <a:off x="745303" y="5528804"/>
              <a:ext cx="3150360" cy="632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3AFCA7E-1ED2-EFEA-8F85-242433902E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863" y="5518364"/>
                <a:ext cx="317160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72EF973-7096-F52B-9ECF-A6EF493CA3E7}"/>
                  </a:ext>
                </a:extLst>
              </p14:cNvPr>
              <p14:cNvContentPartPr/>
              <p14:nvPr/>
            </p14:nvContentPartPr>
            <p14:xfrm>
              <a:off x="739183" y="6255284"/>
              <a:ext cx="597600" cy="618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72EF973-7096-F52B-9ECF-A6EF493CA3E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8743" y="6244838"/>
                <a:ext cx="618840" cy="64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0032B78-0D36-7E2F-B628-D9FCCF364305}"/>
                  </a:ext>
                </a:extLst>
              </p14:cNvPr>
              <p14:cNvContentPartPr/>
              <p14:nvPr/>
            </p14:nvContentPartPr>
            <p14:xfrm>
              <a:off x="1462063" y="6328004"/>
              <a:ext cx="434520" cy="365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0032B78-0D36-7E2F-B628-D9FCCF3643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51614" y="6317215"/>
                <a:ext cx="455778" cy="386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2FDB8D7-516F-FB2F-B7B7-963EF452258A}"/>
                  </a:ext>
                </a:extLst>
              </p14:cNvPr>
              <p14:cNvContentPartPr/>
              <p14:nvPr/>
            </p14:nvContentPartPr>
            <p14:xfrm>
              <a:off x="1959583" y="6296684"/>
              <a:ext cx="150480" cy="396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2FDB8D7-516F-FB2F-B7B7-963EF452258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49143" y="6285884"/>
                <a:ext cx="171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30D12B5-632F-0D5B-8E7F-1160519300F0}"/>
                  </a:ext>
                </a:extLst>
              </p14:cNvPr>
              <p14:cNvContentPartPr/>
              <p14:nvPr/>
            </p14:nvContentPartPr>
            <p14:xfrm>
              <a:off x="2495983" y="6259604"/>
              <a:ext cx="1644840" cy="452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30D12B5-632F-0D5B-8E7F-1160519300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80863" y="6244124"/>
                <a:ext cx="16754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E276B3B-28E8-1142-CD9D-E4F127D348FC}"/>
                  </a:ext>
                </a:extLst>
              </p14:cNvPr>
              <p14:cNvContentPartPr/>
              <p14:nvPr/>
            </p14:nvContentPartPr>
            <p14:xfrm>
              <a:off x="6202543" y="377564"/>
              <a:ext cx="3948120" cy="312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E276B3B-28E8-1142-CD9D-E4F127D348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92103" y="366764"/>
                <a:ext cx="3969360" cy="31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D379661-4AF6-8CD3-B1D0-523C4FB50140}"/>
                  </a:ext>
                </a:extLst>
              </p14:cNvPr>
              <p14:cNvContentPartPr/>
              <p14:nvPr/>
            </p14:nvContentPartPr>
            <p14:xfrm>
              <a:off x="6479383" y="431204"/>
              <a:ext cx="2916720" cy="2772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D379661-4AF6-8CD3-B1D0-523C4FB501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64263" y="416084"/>
                <a:ext cx="2947320" cy="28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06A838C-20D2-A33C-F780-3EFBAC93A105}"/>
                  </a:ext>
                </a:extLst>
              </p14:cNvPr>
              <p14:cNvContentPartPr/>
              <p14:nvPr/>
            </p14:nvContentPartPr>
            <p14:xfrm>
              <a:off x="6046303" y="386564"/>
              <a:ext cx="3665160" cy="2647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06A838C-20D2-A33C-F780-3EFBAC93A1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35503" y="376123"/>
                <a:ext cx="3686400" cy="266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B10890F-C8DA-CCA4-25B3-1A8E48AE0CFE}"/>
                  </a:ext>
                </a:extLst>
              </p14:cNvPr>
              <p14:cNvContentPartPr/>
              <p14:nvPr/>
            </p14:nvContentPartPr>
            <p14:xfrm>
              <a:off x="9321943" y="188924"/>
              <a:ext cx="112680" cy="336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B10890F-C8DA-CCA4-25B3-1A8E48AE0C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06463" y="173804"/>
                <a:ext cx="1432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AD2E910-2A72-8EF5-4A5B-473B13057E80}"/>
                  </a:ext>
                </a:extLst>
              </p14:cNvPr>
              <p14:cNvContentPartPr/>
              <p14:nvPr/>
            </p14:nvContentPartPr>
            <p14:xfrm>
              <a:off x="9276943" y="411764"/>
              <a:ext cx="409320" cy="425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AD2E910-2A72-8EF5-4A5B-473B13057E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66494" y="400964"/>
                <a:ext cx="430579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7809565-CFAE-F8D5-604F-0BA3907489A7}"/>
                  </a:ext>
                </a:extLst>
              </p14:cNvPr>
              <p14:cNvContentPartPr/>
              <p14:nvPr/>
            </p14:nvContentPartPr>
            <p14:xfrm>
              <a:off x="6510703" y="556484"/>
              <a:ext cx="264600" cy="541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7809565-CFAE-F8D5-604F-0BA3907489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00249" y="545684"/>
                <a:ext cx="285869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167CB4C-70BA-C3A1-45D4-625D6065E1BA}"/>
                  </a:ext>
                </a:extLst>
              </p14:cNvPr>
              <p14:cNvContentPartPr/>
              <p14:nvPr/>
            </p14:nvContentPartPr>
            <p14:xfrm>
              <a:off x="5762623" y="186764"/>
              <a:ext cx="710640" cy="382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167CB4C-70BA-C3A1-45D4-625D6065E1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1823" y="176314"/>
                <a:ext cx="731880" cy="403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220ADEF-AD5E-6645-0FD8-D87E820A9DC9}"/>
                  </a:ext>
                </a:extLst>
              </p14:cNvPr>
              <p14:cNvContentPartPr/>
              <p14:nvPr/>
            </p14:nvContentPartPr>
            <p14:xfrm>
              <a:off x="5724823" y="236444"/>
              <a:ext cx="874440" cy="257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220ADEF-AD5E-6645-0FD8-D87E820A9D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4383" y="225644"/>
                <a:ext cx="895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AA2DCFB-247D-9617-FFF7-F488A1BEBCBA}"/>
                  </a:ext>
                </a:extLst>
              </p14:cNvPr>
              <p14:cNvContentPartPr/>
              <p14:nvPr/>
            </p14:nvContentPartPr>
            <p14:xfrm>
              <a:off x="9201703" y="2951924"/>
              <a:ext cx="88560" cy="145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AA2DCFB-247D-9617-FFF7-F488A1BEBC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90903" y="2941124"/>
                <a:ext cx="1098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2B8789A-2CC4-F70B-FD98-22A581A52B29}"/>
                  </a:ext>
                </a:extLst>
              </p14:cNvPr>
              <p14:cNvContentPartPr/>
              <p14:nvPr/>
            </p14:nvContentPartPr>
            <p14:xfrm>
              <a:off x="9468463" y="2838524"/>
              <a:ext cx="312120" cy="3992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2B8789A-2CC4-F70B-FD98-22A581A52B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58011" y="2828084"/>
                <a:ext cx="333385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90FC6B-27F6-C54E-25B6-A0F328B0B9EC}"/>
                  </a:ext>
                </a:extLst>
              </p14:cNvPr>
              <p14:cNvContentPartPr/>
              <p14:nvPr/>
            </p14:nvContentPartPr>
            <p14:xfrm>
              <a:off x="8850343" y="3071084"/>
              <a:ext cx="552960" cy="292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90FC6B-27F6-C54E-25B6-A0F328B0B9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39543" y="3060644"/>
                <a:ext cx="5742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C2A792C-6B6E-EFD8-BA6D-F6F314D1AA84}"/>
                  </a:ext>
                </a:extLst>
              </p14:cNvPr>
              <p14:cNvContentPartPr/>
              <p14:nvPr/>
            </p14:nvContentPartPr>
            <p14:xfrm>
              <a:off x="6793663" y="1059404"/>
              <a:ext cx="2471040" cy="20124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C2A792C-6B6E-EFD8-BA6D-F6F314D1AA8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83223" y="1048604"/>
                <a:ext cx="2492280" cy="20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0CB54B-02A8-0D64-79DD-78CB250F2049}"/>
                  </a:ext>
                </a:extLst>
              </p14:cNvPr>
              <p14:cNvContentPartPr/>
              <p14:nvPr/>
            </p14:nvContentPartPr>
            <p14:xfrm>
              <a:off x="6762343" y="1015844"/>
              <a:ext cx="327240" cy="276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0CB54B-02A8-0D64-79DD-78CB250F20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51543" y="1005390"/>
                <a:ext cx="348480" cy="297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A518B3D-E3F7-F1C9-723F-CBCE16CB1D30}"/>
                  </a:ext>
                </a:extLst>
              </p14:cNvPr>
              <p14:cNvContentPartPr/>
              <p14:nvPr/>
            </p14:nvContentPartPr>
            <p14:xfrm>
              <a:off x="8660983" y="2590484"/>
              <a:ext cx="63360" cy="135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A518B3D-E3F7-F1C9-723F-CBCE16CB1D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50183" y="2579655"/>
                <a:ext cx="84600" cy="156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D8C2285-019A-58F9-A0F5-EA79FBBC2550}"/>
                  </a:ext>
                </a:extLst>
              </p14:cNvPr>
              <p14:cNvContentPartPr/>
              <p14:nvPr/>
            </p14:nvContentPartPr>
            <p14:xfrm>
              <a:off x="8723983" y="2379524"/>
              <a:ext cx="12960" cy="283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D8C2285-019A-58F9-A0F5-EA79FBBC25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13183" y="2369084"/>
                <a:ext cx="342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E15AAD6-5BC3-E0EB-EDF2-486BF0B46AE2}"/>
                  </a:ext>
                </a:extLst>
              </p14:cNvPr>
              <p14:cNvContentPartPr/>
              <p14:nvPr/>
            </p14:nvContentPartPr>
            <p14:xfrm>
              <a:off x="8698783" y="1072004"/>
              <a:ext cx="31680" cy="666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E15AAD6-5BC3-E0EB-EDF2-486BF0B46A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87983" y="1061204"/>
                <a:ext cx="529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594FBFB-A169-F819-0170-A908D5403BAE}"/>
                  </a:ext>
                </a:extLst>
              </p14:cNvPr>
              <p14:cNvContentPartPr/>
              <p14:nvPr/>
            </p14:nvContentPartPr>
            <p14:xfrm>
              <a:off x="8491783" y="939884"/>
              <a:ext cx="245160" cy="443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594FBFB-A169-F819-0170-A908D5403B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81328" y="929084"/>
                <a:ext cx="266431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800E611-3A5C-27C3-89C1-61682E8C68B8}"/>
                  </a:ext>
                </a:extLst>
              </p14:cNvPr>
              <p14:cNvContentPartPr/>
              <p14:nvPr/>
            </p14:nvContentPartPr>
            <p14:xfrm>
              <a:off x="6837583" y="3549164"/>
              <a:ext cx="434160" cy="436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800E611-3A5C-27C3-89C1-61682E8C68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27143" y="3538364"/>
                <a:ext cx="4554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58FD774-52B7-36E3-4EA7-F814DC941507}"/>
                  </a:ext>
                </a:extLst>
              </p14:cNvPr>
              <p14:cNvContentPartPr/>
              <p14:nvPr/>
            </p14:nvContentPartPr>
            <p14:xfrm>
              <a:off x="7076623" y="3595244"/>
              <a:ext cx="754560" cy="4222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58FD774-52B7-36E3-4EA7-F814DC94150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65828" y="3584444"/>
                <a:ext cx="77579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D501835-804C-B191-BCA5-10CE7EDE4EFC}"/>
                  </a:ext>
                </a:extLst>
              </p14:cNvPr>
              <p14:cNvContentPartPr/>
              <p14:nvPr/>
            </p14:nvContentPartPr>
            <p14:xfrm>
              <a:off x="8016943" y="3643484"/>
              <a:ext cx="537480" cy="411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D501835-804C-B191-BCA5-10CE7EDE4E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06143" y="3632684"/>
                <a:ext cx="5587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85D3035-E973-FA0E-696D-C5303C32AAAD}"/>
                  </a:ext>
                </a:extLst>
              </p14:cNvPr>
              <p14:cNvContentPartPr/>
              <p14:nvPr/>
            </p14:nvContentPartPr>
            <p14:xfrm>
              <a:off x="8756023" y="3706124"/>
              <a:ext cx="357840" cy="3337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85D3035-E973-FA0E-696D-C5303C32AA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45234" y="3695684"/>
                <a:ext cx="379059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70532F1-E0AB-BE67-AD3D-421A51CAFCA3}"/>
                  </a:ext>
                </a:extLst>
              </p14:cNvPr>
              <p14:cNvContentPartPr/>
              <p14:nvPr/>
            </p14:nvContentPartPr>
            <p14:xfrm>
              <a:off x="6857383" y="4435484"/>
              <a:ext cx="565200" cy="430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70532F1-E0AB-BE67-AD3D-421A51CAFC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46590" y="4425035"/>
                <a:ext cx="586426" cy="45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2DC40B-2917-E258-FA89-DDC7736BB24F}"/>
                  </a:ext>
                </a:extLst>
              </p14:cNvPr>
              <p14:cNvContentPartPr/>
              <p14:nvPr/>
            </p14:nvContentPartPr>
            <p14:xfrm>
              <a:off x="7566943" y="4460684"/>
              <a:ext cx="1333080" cy="552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2DC40B-2917-E258-FA89-DDC7736BB2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56503" y="4449884"/>
                <a:ext cx="13543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F6D9305-7B61-2B7E-ED2D-AC060896F481}"/>
                  </a:ext>
                </a:extLst>
              </p14:cNvPr>
              <p14:cNvContentPartPr/>
              <p14:nvPr/>
            </p14:nvContentPartPr>
            <p14:xfrm>
              <a:off x="7179943" y="5410004"/>
              <a:ext cx="953280" cy="381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F6D9305-7B61-2B7E-ED2D-AC060896F48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69503" y="5399564"/>
                <a:ext cx="974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B204F71-8012-F5AD-3660-37B1D7BF75FC}"/>
                  </a:ext>
                </a:extLst>
              </p14:cNvPr>
              <p14:cNvContentPartPr/>
              <p14:nvPr/>
            </p14:nvContentPartPr>
            <p14:xfrm>
              <a:off x="6800143" y="5812484"/>
              <a:ext cx="38160" cy="522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B204F71-8012-F5AD-3660-37B1D7BF75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89343" y="5801691"/>
                <a:ext cx="59400" cy="543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C77EECC-B6C4-0A33-4ADF-F0BF3D5BBA51}"/>
                  </a:ext>
                </a:extLst>
              </p14:cNvPr>
              <p14:cNvContentPartPr/>
              <p14:nvPr/>
            </p14:nvContentPartPr>
            <p14:xfrm>
              <a:off x="6812383" y="5755964"/>
              <a:ext cx="163800" cy="3139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C77EECC-B6C4-0A33-4ADF-F0BF3D5BBA5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01583" y="5745164"/>
                <a:ext cx="185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E51D9A4-84C4-C149-0A48-A8A5217CE00B}"/>
                  </a:ext>
                </a:extLst>
              </p14:cNvPr>
              <p14:cNvContentPartPr/>
              <p14:nvPr/>
            </p14:nvContentPartPr>
            <p14:xfrm>
              <a:off x="6963583" y="5925524"/>
              <a:ext cx="1238760" cy="5817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E51D9A4-84C4-C149-0A48-A8A5217CE00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52783" y="5915078"/>
                <a:ext cx="1260000" cy="6030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4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Chenyang F</dc:creator>
  <cp:lastModifiedBy>Zhao, Chenyang F</cp:lastModifiedBy>
  <cp:revision>3</cp:revision>
  <dcterms:created xsi:type="dcterms:W3CDTF">2024-10-08T21:27:19Z</dcterms:created>
  <dcterms:modified xsi:type="dcterms:W3CDTF">2024-10-09T01:54:19Z</dcterms:modified>
</cp:coreProperties>
</file>