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C83DF-6879-442B-B3AA-87192DB31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325E61-AF5E-4CD9-9289-D8583226F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3BF49-FCE9-4481-B73E-455C311E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19E47-20A6-4C17-B99C-BADC0EBC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C067C-48AA-4A30-A5C0-CBDED162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1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4AB4-8CF0-474B-A2A5-BB265915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45F5E-C2BD-4187-B5F1-A4851D9D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0CD9D-571A-4A50-813D-01B99C57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02D4E-5B6C-42C3-982F-EDD3C74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8764B-688F-46BB-8C5B-805C1F5F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4C8C0-33CF-4BE2-8860-B4F4F899E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F29A2-7072-4088-ACEA-416DF95C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6BEE7-53C0-4FFA-A4EC-822E73DC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66B9A-4278-4B0B-BB6A-7D2EE7C7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4E5CC-B2CD-43C8-BC0B-B89490D4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7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77DE9-6CC3-4641-B976-1371AFF7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BF504-A3AC-489E-A817-7EE3DF02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48930-F6BE-4AC1-AF9A-86E46B5D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D276E-015E-47A7-81B8-2733F339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1B98A-CAE0-4AB5-B3F8-95966DC1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7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701FD-E6E2-4284-AFBD-A1617E8B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16CC4-817C-496B-AB7A-0F2CBAB8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6E8A2-D6DD-4174-A015-C71058D3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5B891-930C-4005-9F4A-2AB37EFB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E10A9-E2F8-4602-9076-B2716945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4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F97CC-8645-4707-85BB-FE92899C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A024E-178C-4E50-BDE2-D77D4EA05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4A482-064A-4352-A554-49B5BEC10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E8700-05A8-40A2-9E73-F21F398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B047F-BDFD-4687-BE33-72598021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A0E2F-FE3D-47C7-8A4B-9F125110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B9ED9-8B0B-46A4-A2AA-4A20379C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94431-E079-4CA9-A7FC-5F6A72E3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72AEF-19D3-4FC4-8ECB-8C02E170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ACDDBE-9CA9-415B-BA28-2177F5242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EE07C-D63B-42C4-9F14-F1163EDB8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0FE826-F15D-4409-AE00-800DD60B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18BDCF-9687-415C-B171-68326836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44402B-873B-452C-B46A-C1CBC532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A29C8-5233-49C4-BC30-0FEF4384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3B7A7-6CAF-4A1F-9224-805A5893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53FAE4-59B7-4793-A53F-B3AE6DD1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11316E-3CCF-4669-82B0-488A087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2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425328-A471-4221-9499-399D603D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1362CA-D901-494A-96D4-918085B0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2E9EC-63BE-4B40-8A04-2A8EFD78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56C04-D617-487C-A5AB-46FD337A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E0128-432C-4D55-B2BC-DD51F914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BC444-E0EF-420E-A4E2-3F77348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BEA72-053A-4025-AD6F-9843E2F9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5FEF1-228B-4A48-BB3F-C3DF3D20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3DB14-99D0-4AAC-8FC7-22BC75A3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8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FFE5D-5409-45E4-BFEB-8FCC26E5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93C36F-542B-42EC-8D2F-81A71079C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8A157-0789-4F89-9359-9AA37F9A7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2D866-4D35-4C76-A982-EB9AFC32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EA84DF-2CFC-4603-967B-3367A298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49E6F-84D0-4EE6-83F5-F977ABE3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0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0E7011-B130-43F6-88A9-CA8792E5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24189-7058-4E86-9578-F8AF20D0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492CF-DB38-4A6C-9DE1-AEC1FEEB7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DDD6-FD04-406D-B575-FF6DBBCD4AF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419C1-F521-4988-A1B3-AD01F429C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1D927-C425-41FD-82BD-CA07BEDF3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3901-9DDA-40AA-B4EA-921D48AB4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1477CC7-3EF4-44CD-957C-BDFE2AAAF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87A9A1-96B9-400C-9F1F-06F615002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8650"/>
            <a:ext cx="12192000" cy="81153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94A7DC-CDDC-4A0F-88BF-1143D0513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2"/>
          <a:stretch/>
        </p:blipFill>
        <p:spPr bwMode="auto">
          <a:xfrm>
            <a:off x="-720021" y="-381000"/>
            <a:ext cx="13581966" cy="743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930B41-ECE3-413D-8239-7DD9D16A2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848" y="-1727123"/>
            <a:ext cx="13359696" cy="88518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F57269-D90D-4CBF-8C39-E2BD2F48E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848" y="-628650"/>
            <a:ext cx="13223523" cy="88156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839A1D-14DB-4548-8B6A-BC214DF3493D}"/>
              </a:ext>
            </a:extLst>
          </p:cNvPr>
          <p:cNvSpPr/>
          <p:nvPr/>
        </p:nvSpPr>
        <p:spPr>
          <a:xfrm>
            <a:off x="-447675" y="-381000"/>
            <a:ext cx="13087350" cy="7620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彦恺</dc:creator>
  <cp:lastModifiedBy>陈 彦恺</cp:lastModifiedBy>
  <cp:revision>4</cp:revision>
  <dcterms:created xsi:type="dcterms:W3CDTF">2022-03-05T00:45:11Z</dcterms:created>
  <dcterms:modified xsi:type="dcterms:W3CDTF">2022-03-16T16:30:12Z</dcterms:modified>
</cp:coreProperties>
</file>