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/>
    <p:restoredTop sz="94562"/>
  </p:normalViewPr>
  <p:slideViewPr>
    <p:cSldViewPr snapToGrid="0">
      <p:cViewPr varScale="1">
        <p:scale>
          <a:sx n="108" d="100"/>
          <a:sy n="108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35C51-A8A6-7441-B837-EB6C626CBEA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525EB-547B-EB41-AF17-76B0284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5545-E681-2744-7620-121988C4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DEB39-7094-F999-73B2-9A67588E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C1B9-47D3-A970-2D7D-934B4C85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B942-F768-D1F0-8590-D50E597D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BC7A-E2FF-69CD-5356-F0D3A286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D80-A06B-1A0E-5F9B-6C7FB7EE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FFB7D-8081-6388-53EA-9531F7AA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1E77-C71A-7450-8CC8-B18FAA49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13EF-D5ED-27C0-89F6-BCE0D16B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1057-354A-4E5C-BF83-016A4BDB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D88A6-8736-2242-72DF-EEA6ADD29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F167A-F7D3-32F2-B218-0517C5F3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B96A-EED2-EBF1-2EF5-6852D06B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9A7B-3C17-7700-101A-9237B69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BC7B-09DC-0848-DCF9-686B78D5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8F7F-787F-42A8-AD69-0D1109D1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304D-BFDE-0EBC-7EA2-A2BDAEB9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DDDD-6E01-1F1F-AF5B-74A4B930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D0CA-B215-75D7-861F-C8DC5F56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219E-8E30-1122-8FE7-B73ED59B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167A-53A4-3049-A799-CFF39E66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B61E8-27DE-D5E2-8A1D-9DAFAB2B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9640-A620-AE0F-975B-B44A786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0C6E-397F-A786-DE61-4667E082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5C21-B9F9-EEF1-9475-56759E6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9328-89E8-E5E3-F813-D69897A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9B57-5BEE-5C54-944C-05AD8C8F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6C54-53C0-2097-61C1-DC9F2207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59374-54C9-A05F-96CB-FF773C9F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7F8D-B34D-3BBA-7376-8031C07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7F522-5459-25EA-ACF8-391AF7B9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B78A-4D12-CA6E-C45D-F050BFC8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25B7-4D05-E5EB-143B-B9E8737A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64F51-76E0-2D7B-105D-5F6EE29B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919FC-B106-358F-1DA2-C1916A99A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E1870-6E97-85D7-2F00-0DF583AF7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F359-F31B-3F43-9297-984EF61C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28B20-6DF9-1A12-96C3-AF15150E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9506E-3C20-F68C-D4D3-A38092AA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2FD4-C24A-1826-3F75-E6D70D75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A8B7B-014C-970C-7E5E-C999FA79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11FDF-EB44-C5E7-EE27-800C19D5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FFDF4-6752-FA53-A116-E4AC563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4510-7A83-7338-E8BE-E40F2F9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B6405-D725-38F6-C3FA-5239402A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0C4D9-96B9-2949-DF27-7A3BBB4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35ED-D050-E738-46AA-C66348E5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FF78-7057-C516-4708-00327E95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910B9-9E18-F42B-05AE-E2A1B6A4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734F-A1E9-273D-E8C5-6D97AE76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D7C9-5FFF-D7EF-54BA-882F27E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4249-DC11-D8B4-BA55-87D697B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A548-C395-62E6-2961-0CD5B42C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53903-22AD-B9CF-1FAE-C779D892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A5AF8-E121-20B9-F669-52B3BFAA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7288E-6070-73A5-9AED-4FF7E60D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A83D-5A88-2A94-D3ED-3EBA465E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40DE-233D-8344-B40C-14310BF2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5CA0C-C741-0FE8-442F-5FF0B90B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77EC-6581-05D2-6EA2-0430A51D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D4B7-CC21-0485-99AD-6EFAF19FA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204A-0997-C921-46F3-EDD0D3694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11ED-2EE3-7C02-7BD1-A30F66895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ic192@pitt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F6791A3-4846-65DF-33E9-415D7BF1C20F}"/>
              </a:ext>
            </a:extLst>
          </p:cNvPr>
          <p:cNvSpPr/>
          <p:nvPr/>
        </p:nvSpPr>
        <p:spPr>
          <a:xfrm>
            <a:off x="406400" y="508000"/>
            <a:ext cx="11057467" cy="5909733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EC3A0-E03A-88B8-DA68-7A20B534086A}"/>
              </a:ext>
            </a:extLst>
          </p:cNvPr>
          <p:cNvSpPr/>
          <p:nvPr/>
        </p:nvSpPr>
        <p:spPr>
          <a:xfrm>
            <a:off x="10591800" y="152401"/>
            <a:ext cx="1329267" cy="1219200"/>
          </a:xfrm>
          <a:prstGeom prst="rect">
            <a:avLst/>
          </a:prstGeom>
          <a:solidFill>
            <a:srgbClr val="FFB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42902CF-C38C-1ED4-4947-24B0AE589443}"/>
              </a:ext>
            </a:extLst>
          </p:cNvPr>
          <p:cNvSpPr txBox="1"/>
          <p:nvPr/>
        </p:nvSpPr>
        <p:spPr>
          <a:xfrm>
            <a:off x="854897" y="2412786"/>
            <a:ext cx="940997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kern="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Analysis of FIFA 24 Capability Values for Football Players from Four Countries</a:t>
            </a:r>
            <a:endParaRPr lang="en-US" sz="4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6A2F0-6C1A-6AFF-9003-2041CC2F1A27}"/>
              </a:ext>
            </a:extLst>
          </p:cNvPr>
          <p:cNvSpPr txBox="1"/>
          <p:nvPr/>
        </p:nvSpPr>
        <p:spPr>
          <a:xfrm>
            <a:off x="854897" y="4445214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2000" b="0" i="0" dirty="0" err="1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Yida</a:t>
            </a:r>
            <a:r>
              <a:rPr lang="de-DE" altLang="zh-CN" sz="2000" b="0" i="0" dirty="0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Chen: </a:t>
            </a:r>
            <a:r>
              <a:rPr lang="de-DE" altLang="zh-CN" sz="2000" b="0" i="0" u="sng" dirty="0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yic192@pitt.edu</a:t>
            </a:r>
            <a:endParaRPr lang="de-DE" altLang="zh-CN" sz="2000" b="0" i="0" u="sng" dirty="0">
              <a:solidFill>
                <a:schemeClr val="bg1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de-DE" altLang="zh-CN" sz="2000" u="sng" dirty="0">
              <a:solidFill>
                <a:schemeClr val="bg1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de-DE" altLang="zh-CN" sz="2000" b="0" i="0" dirty="0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316369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B97340E-0330-A596-4E41-33772204C124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6C445-A79E-1865-F60C-0C8131F5BA25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AA817C4-5360-2B42-9CCF-72B6408C7BFD}"/>
              </a:ext>
            </a:extLst>
          </p:cNvPr>
          <p:cNvSpPr txBox="1"/>
          <p:nvPr/>
        </p:nvSpPr>
        <p:spPr>
          <a:xfrm>
            <a:off x="152893" y="126287"/>
            <a:ext cx="945424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Distribution chart of the top 100 athletes' ability values across all age groups from four countries</a:t>
            </a:r>
            <a:endParaRPr lang="en-US" sz="2400" b="1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9638C4-0CF8-71B2-4061-212A7583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3" y="914400"/>
            <a:ext cx="7772400" cy="58173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C4AD53-8739-1D04-0AEA-8C61085B35F3}"/>
              </a:ext>
            </a:extLst>
          </p:cNvPr>
          <p:cNvSpPr txBox="1"/>
          <p:nvPr/>
        </p:nvSpPr>
        <p:spPr>
          <a:xfrm>
            <a:off x="8176160" y="1859339"/>
            <a:ext cx="41741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Players’ abilities improve with age, typically peaking between 26 to 32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Players from different countries exhibit significant preferences in certain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"prime time" age range of players differs by country.</a:t>
            </a:r>
          </a:p>
        </p:txBody>
      </p:sp>
    </p:spTree>
    <p:extLst>
      <p:ext uri="{BB962C8B-B14F-4D97-AF65-F5344CB8AC3E}">
        <p14:creationId xmlns:p14="http://schemas.microsoft.com/office/powerpoint/2010/main" val="33173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B97340E-0330-A596-4E41-33772204C124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6C445-A79E-1865-F60C-0C8131F5BA25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AA817C4-5360-2B42-9CCF-72B6408C7BFD}"/>
              </a:ext>
            </a:extLst>
          </p:cNvPr>
          <p:cNvSpPr txBox="1"/>
          <p:nvPr/>
        </p:nvSpPr>
        <p:spPr>
          <a:xfrm>
            <a:off x="152893" y="126287"/>
            <a:ext cx="94542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Comparison of capability values at each position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FBC0C-5BAF-92C3-6D9A-7A920F66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3" y="686514"/>
            <a:ext cx="7772400" cy="6045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78D51-4B14-9918-104F-67ADFCCDBDC8}"/>
              </a:ext>
            </a:extLst>
          </p:cNvPr>
          <p:cNvSpPr txBox="1"/>
          <p:nvPr/>
        </p:nvSpPr>
        <p:spPr>
          <a:xfrm>
            <a:off x="8084620" y="1500647"/>
            <a:ext cx="41073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country has distinct areas of strength and weakness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Brazilian teams, particularly between the ages of 20 to 28, excel in attributes related to speed and skill.</a:t>
            </a:r>
          </a:p>
          <a:p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England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team, within the same age range, is characterized by a strong midfield, which excels in game control attributes.</a:t>
            </a:r>
          </a:p>
        </p:txBody>
      </p:sp>
    </p:spTree>
    <p:extLst>
      <p:ext uri="{BB962C8B-B14F-4D97-AF65-F5344CB8AC3E}">
        <p14:creationId xmlns:p14="http://schemas.microsoft.com/office/powerpoint/2010/main" val="267461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B97340E-0330-A596-4E41-33772204C124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6C445-A79E-1865-F60C-0C8131F5BA25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B781F-AEDE-33D2-DC26-D1EE566EF8F6}"/>
              </a:ext>
            </a:extLst>
          </p:cNvPr>
          <p:cNvSpPr txBox="1"/>
          <p:nvPr/>
        </p:nvSpPr>
        <p:spPr>
          <a:xfrm>
            <a:off x="270163" y="272810"/>
            <a:ext cx="7876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Distribution of capacity values in four countries by position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CF7E5-3D61-34CE-71C9-41E0E1DB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31"/>
            <a:ext cx="7413355" cy="3667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C621F-2E2E-66A9-CFAE-614DA83D1FA2}"/>
              </a:ext>
            </a:extLst>
          </p:cNvPr>
          <p:cNvSpPr txBox="1"/>
          <p:nvPr/>
        </p:nvSpPr>
        <p:spPr>
          <a:xfrm>
            <a:off x="7276604" y="2693642"/>
            <a:ext cx="47412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Brazil excels in producing talented left forwards within a broad age range, highlighting a strong development in that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Argentina showcases exceptional right midfielders and forwards, suggesting targeted development and strategic emphasis in these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England's concentrated talent in center forward and right-wing positions indicates specialized training for scoring and offensive support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France's dominance in left midfield and center forward reflects effective nurturing of players in these positions, likely enhancing their offensive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6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928E633-E767-65BE-FD96-096FC22EC4CD}"/>
              </a:ext>
            </a:extLst>
          </p:cNvPr>
          <p:cNvSpPr txBox="1"/>
          <p:nvPr/>
        </p:nvSpPr>
        <p:spPr>
          <a:xfrm>
            <a:off x="2645413" y="3121223"/>
            <a:ext cx="69011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kern="0" dirty="0">
                <a:latin typeface="AppleSystemUIFont"/>
                <a:ea typeface="DengXian" panose="02010600030101010101" pitchFamily="2" charset="-122"/>
                <a:cs typeface="Times New Roman" panose="02020603050405020304" pitchFamily="18" charset="0"/>
              </a:rPr>
              <a:t>End of Presentation. Thank you.</a:t>
            </a:r>
            <a:endParaRPr lang="en-US" sz="4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2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244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AppleSystemUIFont</vt:lpstr>
      <vt:lpstr>Apple Symbols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一达 陈</dc:creator>
  <cp:lastModifiedBy>Yida Chen</cp:lastModifiedBy>
  <cp:revision>98</cp:revision>
  <dcterms:created xsi:type="dcterms:W3CDTF">2022-11-18T00:31:26Z</dcterms:created>
  <dcterms:modified xsi:type="dcterms:W3CDTF">2023-12-03T21:01:22Z</dcterms:modified>
</cp:coreProperties>
</file>