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1" r:id="rId3"/>
    <p:sldId id="268" r:id="rId4"/>
    <p:sldId id="341" r:id="rId5"/>
    <p:sldId id="342" r:id="rId6"/>
    <p:sldId id="343" r:id="rId7"/>
    <p:sldId id="344" r:id="rId8"/>
    <p:sldId id="345" r:id="rId9"/>
    <p:sldId id="346" r:id="rId10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wangli" initials="wli" lastIdx="0" clrIdx="0"/>
  <p:cmAuthor id="1" name="幸全" initials="幸全" lastIdx="0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83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1">
          <a:blip r:embed="rId2" cstate="screen">
            <a:alphaModFix amt="59000"/>
            <a:alphaModFix amt="59000"/>
            <a:grayscl/>
            <a:lum bright="-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1">
          <a:blip r:embed="rId12" cstate="screen">
            <a:alphaModFix amt="59000"/>
            <a:alphaModFix amt="59000"/>
            <a:grayscl/>
            <a:lum bright="-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3000"/>
    </mc:Choice>
    <mc:Fallback>
      <p:transition spd="slow" advTm="3000"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66.xml"/><Relationship Id="rId4" Type="http://schemas.openxmlformats.org/officeDocument/2006/relationships/image" Target="../media/image4.png"/><Relationship Id="rId3" Type="http://schemas.openxmlformats.org/officeDocument/2006/relationships/tags" Target="../tags/tag65.xml"/><Relationship Id="rId2" Type="http://schemas.openxmlformats.org/officeDocument/2006/relationships/image" Target="../media/image3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tags" Target="../tags/tag70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image" Target="../media/image3.png"/><Relationship Id="rId1" Type="http://schemas.openxmlformats.org/officeDocument/2006/relationships/tags" Target="../tags/tag7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image" Target="../media/image3.png"/><Relationship Id="rId1" Type="http://schemas.openxmlformats.org/officeDocument/2006/relationships/tags" Target="../tags/tag76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tags" Target="../tags/tag81.xml"/><Relationship Id="rId3" Type="http://schemas.openxmlformats.org/officeDocument/2006/relationships/tags" Target="../tags/tag80.xml"/><Relationship Id="rId2" Type="http://schemas.openxmlformats.org/officeDocument/2006/relationships/image" Target="../media/image3.png"/><Relationship Id="rId1" Type="http://schemas.openxmlformats.org/officeDocument/2006/relationships/tags" Target="../tags/tag7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8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73882" y="1829434"/>
            <a:ext cx="7044236" cy="1322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8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en-US" altLang="zh-CN" sz="8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3786959" y="3706496"/>
            <a:ext cx="6358255" cy="853567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indent="508000" latinLnBrk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阿里巴巴普惠体" panose="00020600040101010101" charset="-122"/>
                <a:sym typeface="+mn-ea"/>
              </a:rPr>
              <a:t>汕头金中海湾学校       肖成昊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阿里巴巴普惠体" panose="00020600040101010101" charset="-122"/>
              <a:sym typeface="+mn-ea"/>
            </a:endParaRPr>
          </a:p>
          <a:p>
            <a:pPr indent="508000" latinLnBrk="1">
              <a:lnSpc>
                <a:spcPct val="130000"/>
              </a:lnSpc>
            </a:pPr>
            <a:r>
              <a:rPr lang="zh-CN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阿里巴巴普惠体" panose="00020600040101010101" charset="-122"/>
                <a:sym typeface="+mn-ea"/>
              </a:rPr>
              <a:t>             指导老师        苏煜辉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阿里巴巴普惠体" panose="0002060004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927617" y="1159371"/>
            <a:ext cx="23367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庞门正道粗书体" panose="02010600030101010101" pitchFamily="2" charset="-122"/>
                <a:ea typeface="庞门正道粗书体" panose="02010600030101010101" pitchFamily="2" charset="-122"/>
                <a:cs typeface="FZBingNanYuanSongS-R-GB" panose="02000000000000000000" pitchFamily="2" charset="-122"/>
              </a:defRPr>
            </a:lvl1pPr>
          </a:lstStyle>
          <a:p>
            <a:pPr algn="ctr"/>
            <a:r>
              <a:rPr lang="zh-CN" altLang="en-US" sz="2400" spc="300" dirty="0">
                <a:solidFill>
                  <a:schemeClr val="bg1"/>
                </a:solidFill>
              </a:rPr>
              <a:t>作品介绍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31" y="1871915"/>
            <a:ext cx="5760732" cy="4319025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5"/>
            </p:custDataLst>
          </p:nvPr>
        </p:nvSpPr>
        <p:spPr>
          <a:xfrm>
            <a:off x="5939155" y="2037080"/>
            <a:ext cx="4418965" cy="4154170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道家文化源于春秋时期的老子，是中国传统文化的重要组成部分，为了让人们更加深入了解道家文化，特此设计这么一个标志。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标志主体由“道”字变化而来，又加以阴阳鱼等元素点缀，外圈则参考了阴阳太极图，以龙凤形式从另一个角度体现了道家的阴阳循环。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927617" y="1159371"/>
            <a:ext cx="23367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庞门正道粗书体" panose="02010600030101010101" pitchFamily="2" charset="-122"/>
                <a:ea typeface="庞门正道粗书体" panose="02010600030101010101" pitchFamily="2" charset="-122"/>
                <a:cs typeface="FZBingNanYuanSongS-R-GB" panose="02000000000000000000" pitchFamily="2" charset="-122"/>
              </a:defRPr>
            </a:lvl1pPr>
          </a:lstStyle>
          <a:p>
            <a:pPr algn="ctr"/>
            <a:r>
              <a:rPr lang="zh-CN" altLang="en-US" sz="2400" spc="300" dirty="0">
                <a:solidFill>
                  <a:schemeClr val="bg1"/>
                </a:solidFill>
              </a:rPr>
              <a:t>作品应用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096000" y="2333580"/>
            <a:ext cx="4087783" cy="193899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道观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    交流会举办的场地，在建筑设计和室内装修等各方面都体现出道家文化。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73" t="15952" r="14181" b="20158"/>
          <a:stretch>
            <a:fillRect/>
          </a:stretch>
        </p:blipFill>
        <p:spPr>
          <a:xfrm>
            <a:off x="1247295" y="2333580"/>
            <a:ext cx="3916375" cy="2561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927617" y="1159371"/>
            <a:ext cx="23367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庞门正道粗书体" panose="02010600030101010101" pitchFamily="2" charset="-122"/>
                <a:ea typeface="庞门正道粗书体" panose="02010600030101010101" pitchFamily="2" charset="-122"/>
                <a:cs typeface="FZBingNanYuanSongS-R-GB" panose="02000000000000000000" pitchFamily="2" charset="-122"/>
              </a:defRPr>
            </a:lvl1pPr>
          </a:lstStyle>
          <a:p>
            <a:pPr algn="ctr"/>
            <a:r>
              <a:rPr lang="zh-CN" altLang="en-US" sz="2400" spc="300" dirty="0">
                <a:solidFill>
                  <a:schemeClr val="bg1"/>
                </a:solidFill>
              </a:rPr>
              <a:t>作品应用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096000" y="2333580"/>
            <a:ext cx="4087783" cy="3785652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短袖工作服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用途：交流节工作人员的工作服，便于参与人员寻求帮助。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颜色：白色和黑色。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工艺：采用高支纱线新疆优质长绒棉，紧密赛络纺编织处理，蚀毛处理，采用热转印印刷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45" b="23759"/>
          <a:stretch>
            <a:fillRect/>
          </a:stretch>
        </p:blipFill>
        <p:spPr>
          <a:xfrm>
            <a:off x="1142592" y="2560319"/>
            <a:ext cx="3865447" cy="2463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927617" y="1159371"/>
            <a:ext cx="23367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庞门正道粗书体" panose="02010600030101010101" pitchFamily="2" charset="-122"/>
                <a:ea typeface="庞门正道粗书体" panose="02010600030101010101" pitchFamily="2" charset="-122"/>
                <a:cs typeface="FZBingNanYuanSongS-R-GB" panose="02000000000000000000" pitchFamily="2" charset="-122"/>
              </a:defRPr>
            </a:lvl1pPr>
          </a:lstStyle>
          <a:p>
            <a:pPr algn="ctr"/>
            <a:r>
              <a:rPr lang="zh-CN" altLang="en-US" sz="2400" spc="300" dirty="0">
                <a:solidFill>
                  <a:schemeClr val="bg1"/>
                </a:solidFill>
              </a:rPr>
              <a:t>作品应用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096000" y="2333580"/>
            <a:ext cx="4087783" cy="3046988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茶罐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en-US" altLang="zh-CN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采用陶瓷的材质，由罐盖和带底的罐身组成。可以用来装茶叶，让你随时随地都能静下心来，细细品茶，感悟道家文化。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2" t="33904" r="33790" b="11742"/>
          <a:stretch>
            <a:fillRect/>
          </a:stretch>
        </p:blipFill>
        <p:spPr>
          <a:xfrm>
            <a:off x="1417958" y="1818041"/>
            <a:ext cx="2614108" cy="3727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927617" y="1159371"/>
            <a:ext cx="23367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庞门正道粗书体" panose="02010600030101010101" pitchFamily="2" charset="-122"/>
                <a:ea typeface="庞门正道粗书体" panose="02010600030101010101" pitchFamily="2" charset="-122"/>
                <a:cs typeface="FZBingNanYuanSongS-R-GB" panose="02000000000000000000" pitchFamily="2" charset="-122"/>
              </a:defRPr>
            </a:lvl1pPr>
          </a:lstStyle>
          <a:p>
            <a:pPr algn="ctr"/>
            <a:r>
              <a:rPr lang="zh-CN" altLang="en-US" sz="2400" spc="300" dirty="0">
                <a:solidFill>
                  <a:schemeClr val="bg1"/>
                </a:solidFill>
              </a:rPr>
              <a:t>作品应用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096000" y="2333580"/>
            <a:ext cx="4087783" cy="267652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帆布包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  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用于人们出行时携带物品，既方便了人们，又有利于环境，体现了道家文化中人与自然和谐共生的思想</a:t>
            </a:r>
            <a:r>
              <a:rPr lang="zh-CN" altLang="en-US" sz="2400" dirty="0">
                <a:sym typeface="+mn-ea"/>
              </a:rPr>
              <a:t>。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64" t="25363" r="24728" b="31549"/>
          <a:stretch>
            <a:fillRect/>
          </a:stretch>
        </p:blipFill>
        <p:spPr>
          <a:xfrm>
            <a:off x="1233394" y="2333580"/>
            <a:ext cx="3694223" cy="2485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4927617" y="1159371"/>
            <a:ext cx="2336766" cy="46166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vert="horz" wrap="square" rtlCol="0">
            <a:spAutoFit/>
          </a:bodyPr>
          <a:lstStyle>
            <a:defPPr>
              <a:defRPr lang="zh-CN"/>
            </a:defPPr>
            <a:lvl1pPr>
              <a:defRPr sz="3200">
                <a:latin typeface="庞门正道粗书体" panose="02010600030101010101" pitchFamily="2" charset="-122"/>
                <a:ea typeface="庞门正道粗书体" panose="02010600030101010101" pitchFamily="2" charset="-122"/>
                <a:cs typeface="FZBingNanYuanSongS-R-GB" panose="02000000000000000000" pitchFamily="2" charset="-122"/>
              </a:defRPr>
            </a:lvl1pPr>
          </a:lstStyle>
          <a:p>
            <a:pPr algn="ctr"/>
            <a:r>
              <a:rPr lang="zh-CN" altLang="en-US" sz="2400" spc="300" dirty="0">
                <a:solidFill>
                  <a:schemeClr val="bg1"/>
                </a:solidFill>
              </a:rPr>
              <a:t>作品应用</a:t>
            </a:r>
            <a:endParaRPr lang="zh-CN" altLang="en-US" sz="2400" spc="300" dirty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>
            <p:custDataLst>
              <p:tags r:id="rId4"/>
            </p:custDataLst>
          </p:nvPr>
        </p:nvSpPr>
        <p:spPr>
          <a:xfrm>
            <a:off x="6096000" y="2333580"/>
            <a:ext cx="4087783" cy="2308324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|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明信片设计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sym typeface="+mn-ea"/>
              </a:rPr>
              <a:t>    该设计采用国产白卡纸，印有道家文化交流节的标志，是送给参与者的小礼品。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5" cstate="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2" t="5229" r="19872" b="26773"/>
          <a:stretch>
            <a:fillRect/>
          </a:stretch>
        </p:blipFill>
        <p:spPr>
          <a:xfrm>
            <a:off x="879881" y="2121290"/>
            <a:ext cx="3884126" cy="273290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1142592" y="451485"/>
            <a:ext cx="24276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4000" b="0" u="none" dirty="0">
                <a:solidFill>
                  <a:schemeClr val="tx1">
                    <a:lumMod val="95000"/>
                    <a:lumOff val="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阿里巴巴普惠体" panose="00020600040101010101" charset="-122"/>
                <a:sym typeface="微软雅黑" panose="020B0503020204020204" charset="-122"/>
              </a:rPr>
              <a:t>道家文化</a:t>
            </a:r>
            <a:endParaRPr lang="zh-CN" altLang="en-US" sz="4000" b="0" u="none" dirty="0">
              <a:solidFill>
                <a:schemeClr val="tx1">
                  <a:lumMod val="95000"/>
                  <a:lumOff val="5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  <a:cs typeface="阿里巴巴普惠体" panose="00020600040101010101" charset="-122"/>
              <a:sym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05" y="451485"/>
            <a:ext cx="1076153" cy="8068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861" y="1435035"/>
            <a:ext cx="5760732" cy="4319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1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1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3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3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4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4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2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3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4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5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57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5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60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1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62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COMMONDATA" val="eyJoZGlkIjoiMmYzYTJmYWQ3YjljMGE5NDFmOWI5Mjc5NmIyNTMyZTEifQ=="/>
</p:tagLst>
</file>

<file path=ppt/tags/tag9.xml><?xml version="1.0" encoding="utf-8"?>
<p:tagLst xmlns:p="http://schemas.openxmlformats.org/presentationml/2006/main"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heme/theme1.xml><?xml version="1.0" encoding="utf-8"?>
<a:theme xmlns:a="http://schemas.openxmlformats.org/drawingml/2006/main" name="自定义设计方案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WPS 演示</Application>
  <PresentationFormat>宽屏</PresentationFormat>
  <Paragraphs>60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Wingdings</vt:lpstr>
      <vt:lpstr>华文新魏</vt:lpstr>
      <vt:lpstr>阿里巴巴普惠体</vt:lpstr>
      <vt:lpstr>微软雅黑</vt:lpstr>
      <vt:lpstr>庞门正道粗书体</vt:lpstr>
      <vt:lpstr>FZBingNanYuanSongS-R-GB</vt:lpstr>
      <vt:lpstr>楷体</vt:lpstr>
      <vt:lpstr>Arial Unicode MS</vt:lpstr>
      <vt:lpstr>Calibri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user</cp:lastModifiedBy>
  <cp:revision>16</cp:revision>
  <dcterms:created xsi:type="dcterms:W3CDTF">2024-03-13T07:15:00Z</dcterms:created>
  <dcterms:modified xsi:type="dcterms:W3CDTF">2024-03-14T14:09:23Z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93AACEBF029E4BC6A51F3E560D5B3C11_12</vt:lpwstr>
  </property>
  <property fmtid="{D5CDD505-2E9C-101B-9397-08002B2CF9AE}" pid="3" name="KSOProductBuildVer">
    <vt:lpwstr>2052-12.1.0.16399</vt:lpwstr>
  </property>
</Properties>
</file>