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14060-70FA-4E6F-840F-08A64E1E0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2BF60B-D358-4AD0-B7BA-C4CBA32C7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D1579D-C6D0-45CA-9127-59C496A7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06C2F7-48A7-4F0A-AFA1-E804D092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6AD7DA-0846-4A2A-8927-C0AB2C5D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77602-83AA-48FD-8204-A781FA2D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378E25-3635-48A1-A459-5EF6F4001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09070-F109-4242-82D3-C5D4FC18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762AED-ACCC-4B44-9CA5-B7347F01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A45985-452B-443C-A3C7-3E585E7A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9CA90B-4A4D-4FA1-9264-207C8C81C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41C620-116A-4CD8-B4FC-1F2E7BA1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85A42A-800E-491B-9CA3-63D3C83E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F7EF6-168D-4B8B-BA0E-5544B72B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F6D355-2D72-4DB2-AE49-F081FCCD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2E333-BE11-4545-8D29-3651F679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8FC34B-B7B6-4387-B8BA-96C8BF13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6A7D1F-318D-47D7-B6BA-E53D7395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03E1C-A41C-411F-B5B6-0B3C7833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BB361C-35B3-406C-B497-5F838D2D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8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76925-0CDA-438E-801D-7C7DE0B9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5F1EF4-E8A1-4F1E-B547-55D6FF5A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68A7A-1C68-416A-BF90-39A3A862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08B81-9B25-45B0-9A8B-DF85ACCA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95AB2-7A06-4D20-ADF2-7B5D044B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1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14870-6D65-4CD3-805C-7A4EEE9E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2E38A9-8388-421F-8310-9E3D1CE43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7AB73-CD23-4E27-BB4A-97B56DC7F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A513D1-9526-4A47-94CB-87464D6D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39C7AB-C351-4F2B-B78C-E705CF07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F86037-A543-4A1C-AB27-FBF3732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26FB0-CA1D-48EA-8DEB-E00C2CD7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F8C2B7-EA70-4166-A1B9-BC2E1CAD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9160C2-CEDF-45D5-8B8A-F722DB7F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31ED46-219B-43D2-B1E6-FAE76CED9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502D1F-6FA7-4A2E-AA62-B117F3E3A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9FEA05-2D85-4025-87CF-11609D92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D44BAA-F466-42E0-AC0F-60145748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841537-E022-4C35-8CFD-5DEBB713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8B900-D347-414E-98C1-8EFF733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75FA11-2401-4C15-83E0-4F9DEFD6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D13289-0E51-442D-AFDB-ECFE6F3E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AF64A8-5716-4D01-B925-8C2B4865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5A6F88-3885-4718-80DD-9C9BCD51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CB5F23-7226-41EB-8603-2BBCE676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F43FF7-749F-4296-B63D-F7D77D1C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E8C15-A227-4F6B-81DF-41F021E4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D7DD4-DFDE-4FD9-A5F0-E12C023E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87DBF6-F757-486D-8AF2-E1827C615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A8750E-4BFA-4285-BDEC-43E9AAF8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96F33B-A250-4F3B-B661-42F7F620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B116E4-B264-4D29-BBFE-03200E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5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71631-B0AF-4727-B3E4-F2B1468A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D9D23F-EB35-41E2-AA24-68B2801BF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757A89-30AA-4DDF-B032-01FEA4A2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57DEA2-3FEB-4F64-960C-8747124B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CAA458-38AF-44CE-B376-DF567ED3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BE4E6A-673B-4E39-8E8C-7E176BCA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A1CBB8-D960-42BE-AA36-1ACB7634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F3683-CD73-4F15-A95E-63A30FBC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8F70A-0FF0-4C9F-82DE-6EF0D1767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CCE102-747B-469E-AD90-8221EA151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FA4CD2-27A0-4EC8-B6BE-0AEBC7B01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7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8F84462-E8D8-4EAF-8121-93F4935424F2}"/>
              </a:ext>
            </a:extLst>
          </p:cNvPr>
          <p:cNvSpPr/>
          <p:nvPr/>
        </p:nvSpPr>
        <p:spPr>
          <a:xfrm>
            <a:off x="4532851" y="6172205"/>
            <a:ext cx="2530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臺灣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採樣地點分布圖。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1C80D6-5B0C-4488-A453-6B594C3D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4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ECAE6CC-D5FA-4E98-9982-E57E18CA6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50" y="320033"/>
            <a:ext cx="9326899" cy="62179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B85A4BD-7AD7-4E9B-81F2-D97BCA3502D6}"/>
              </a:ext>
            </a:extLst>
          </p:cNvPr>
          <p:cNvSpPr/>
          <p:nvPr/>
        </p:nvSpPr>
        <p:spPr>
          <a:xfrm>
            <a:off x="1110143" y="6067149"/>
            <a:ext cx="10189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澎湖與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北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臺灣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的採樣地點。尚未分樣的地點以藍色標示；納入分析的地點以紅色表示。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7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509043-D005-4C53-ADA7-86FCBE40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50" y="320033"/>
            <a:ext cx="9326899" cy="62179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989CE3-BC77-4DED-9604-1B1CB64C476D}"/>
              </a:ext>
            </a:extLst>
          </p:cNvPr>
          <p:cNvSpPr/>
          <p:nvPr/>
        </p:nvSpPr>
        <p:spPr>
          <a:xfrm>
            <a:off x="500542" y="6353300"/>
            <a:ext cx="1119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桃園、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（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）琉球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與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東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臺灣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的採樣地點。尚未分樣的地點以藍色標示；納入分析的地點以紅色表示。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638951-DA98-4A60-AEC6-C518A4EB8875}"/>
              </a:ext>
            </a:extLst>
          </p:cNvPr>
          <p:cNvSpPr/>
          <p:nvPr/>
        </p:nvSpPr>
        <p:spPr>
          <a:xfrm>
            <a:off x="2846664" y="52910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澎湖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，台灣東北角、桃園、琉球、東台灣的生物量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與生物密度的比較。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70C6DB-F5D9-4BDD-A535-6295AE7CE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600196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402EDF-03D2-4AAA-B879-4292C7CBFD80}"/>
              </a:ext>
            </a:extLst>
          </p:cNvPr>
          <p:cNvSpPr/>
          <p:nvPr/>
        </p:nvSpPr>
        <p:spPr>
          <a:xfrm>
            <a:off x="1782384" y="6172205"/>
            <a:ext cx="9800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澎湖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左一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，台灣東北角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、桃園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中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、琉球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、東台灣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右一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的生物密度組成。總生物密度小於百分之一的生物以其他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(others)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表示。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F277237-60E4-475E-BE82-E381F527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0" y="257956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70CC63-B5CF-4664-9FCA-96CAF0F21108}"/>
              </a:ext>
            </a:extLst>
          </p:cNvPr>
          <p:cNvSpPr/>
          <p:nvPr/>
        </p:nvSpPr>
        <p:spPr>
          <a:xfrm>
            <a:off x="1211932" y="6063040"/>
            <a:ext cx="1044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澎湖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左一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，台灣東北角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、桃園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中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、琉球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、東台灣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右一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的生物量組成。總生物量小於百分之一的生物以其他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(others)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表示。</a:t>
            </a:r>
            <a:endParaRPr 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B780750-CCF0-496E-8D06-0593833B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7" y="299901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85647B-CA85-46F2-AF7D-4D43044DA185}"/>
              </a:ext>
            </a:extLst>
          </p:cNvPr>
          <p:cNvSpPr/>
          <p:nvPr/>
        </p:nvSpPr>
        <p:spPr>
          <a:xfrm>
            <a:off x="9237532" y="1037359"/>
            <a:ext cx="2758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(a)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生物密度與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(b)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生物量的聚類分析圖。澎湖、台灣東北角、桃園、琉球、東台灣分別以黑色、紫色、灰色、橘色、綠色表示。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E36871-35BD-4D29-B12A-AF5669C8A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7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BBD8A4-14DA-4ECF-B96E-48E33E90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6" y="75501"/>
            <a:ext cx="109728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718D0C-275B-4190-9335-B3DF573081D7}"/>
              </a:ext>
            </a:extLst>
          </p:cNvPr>
          <p:cNvSpPr/>
          <p:nvPr/>
        </p:nvSpPr>
        <p:spPr>
          <a:xfrm>
            <a:off x="2670496" y="59580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(a)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生物密度與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(b)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生物量的非度量多維度分析圖。澎湖、台灣東北角、桃園、琉球、東台灣分別以黑色、紫色、灰色、橘色、綠色表示。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4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282</Words>
  <Application>Microsoft Office PowerPoint</Application>
  <PresentationFormat>寬螢幕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Yen-Ting</dc:creator>
  <cp:lastModifiedBy>Chen, Yen-Ting</cp:lastModifiedBy>
  <cp:revision>4</cp:revision>
  <dcterms:created xsi:type="dcterms:W3CDTF">2022-06-17T18:58:39Z</dcterms:created>
  <dcterms:modified xsi:type="dcterms:W3CDTF">2022-06-18T09:31:46Z</dcterms:modified>
</cp:coreProperties>
</file>