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384DD-F54D-449A-9B1F-2B10C601F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F79102-057B-4511-9156-11C9E8697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98DC95-FD31-4CA4-B152-5DF1F477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6E4EC9-FA21-484C-8E70-CD456392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E22E37-2D6F-47D8-BAE2-FA0DCF11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3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22C63-40B1-40BB-99FF-3DDD1061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ED803B-B3DB-4ED8-891E-5EDDC0E64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6D1CBD-6EE6-44CC-A1E3-A97FEB10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6DC0B0-C2A0-4457-825F-8CB6180C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CE5C09-10D3-4ACE-B7B4-36C9A5A4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C9EBBC-D84F-46FE-BE11-9856CF14E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CC440B-8040-4D33-9EB6-E8B985C2C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4EDE9C-911B-4A81-AAF7-22D0B8D4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70B46D-8F7B-4B74-8A3B-CA137CA1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75C5AE-C553-4A21-9055-59945A1D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4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75308E-A55F-486C-AD01-1B53BE21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336CD3-D5AD-472C-8D78-63E328A99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EE610-F895-48DB-B1F6-367CEE74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12098B-47BA-443C-B3EC-C64B4273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CD359C-1EE2-4A37-91E2-9C333844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5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806167-8CFF-4FB4-B1FB-9B053FE9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40ECF9-7EB9-4F1F-8325-53EB9ACDE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3C2435-FDFD-414A-9C0A-467E5B74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8AC9D9-5803-4AC3-B44F-A739BAEE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C3B106-2BEE-48A2-9F46-C2DDA1B8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2EECD6-31F2-425E-A2EC-9E3D81A7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B93BAB-B493-415E-BBBE-694550892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BC333D-1E0E-4251-A9AB-AF27FA5DD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7EAA1A-8C46-407E-AFB7-0D86C1F8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2AF464-7DAB-4B04-8FDB-6E53444A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D9D486-F9DB-4B08-AEB9-A838C14F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3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970404-122F-4C66-86A6-C6D130B3E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6BF692-3EA1-4A0C-9027-3A8EB987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0E6635-B25B-4BE5-A577-794652083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4E4059-165F-4333-AF72-5DC3B2D6D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9437905-286E-4A67-A6DC-88811D840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B695130-9C49-4FEB-94AD-54F3F529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9614CCE-9AE7-42AE-BC4E-3DE999C1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4B914A5-6C26-409B-99D7-90A5CBAB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7300E9-E19F-4C22-AA4A-ABBB250A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019535-8F77-4579-9FCF-3608785A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256630-1BA0-47BA-99E7-96CE6C28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D8E431-EE2B-4904-84C8-EEE1472C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8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3B6289A-B08E-4598-97A3-3CA97EBB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A9F649-038C-4B97-A0D9-2FD4CF42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2767F9-114A-4DDF-A711-871EB67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672FD5-03CC-4505-8261-493BEB123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21B3E0-11DB-43E4-831A-3CDD76B15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72DB0E-E644-4396-A46D-699D59568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1C9B3A-26CF-4C18-B2EB-33C66DD3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73D91F-9F36-4C52-B6B3-DCE52490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388C88-A1A9-4180-A810-00373D69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7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A0DE6-49D8-4E62-9C96-B595A6225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06B4635-6785-4DF1-8E8C-535489699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F1419B-9451-4339-AFF7-433CE9D11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73C381-B7EF-44A3-8E81-5C663834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AD54DA-6561-4C53-9D4E-55ADC9F1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9A81C9-5D8D-4BF6-B989-0504646D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0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317DB8-50A8-47ED-9347-F90A9523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CBDAFE-06A9-4A41-87FD-8630423E3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D5D0FE-1100-452A-AE3D-A83BD886A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2EE51-9306-4152-B059-205B3B59397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1FFC90-AB2E-4D12-A53D-E20C03023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41C8FC-9BC3-4A32-BA0C-9BE7E0811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5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77ED9-BAD9-468A-A272-AEF70E3EAB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0C6527-F009-4D69-92E2-6A6151521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8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C085831-5B77-4ED1-8A53-1C81B0E723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417"/>
          <a:stretch/>
        </p:blipFill>
        <p:spPr>
          <a:xfrm>
            <a:off x="6980681" y="1648483"/>
            <a:ext cx="5211319" cy="492265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5921495-DF94-4289-A871-3B00F8F111E7}"/>
              </a:ext>
            </a:extLst>
          </p:cNvPr>
          <p:cNvSpPr txBox="1"/>
          <p:nvPr/>
        </p:nvSpPr>
        <p:spPr>
          <a:xfrm>
            <a:off x="265186" y="183345"/>
            <a:ext cx="5173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Environmental data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737E370-1481-4428-B036-524431CB043E}"/>
              </a:ext>
            </a:extLst>
          </p:cNvPr>
          <p:cNvSpPr txBox="1"/>
          <p:nvPr/>
        </p:nvSpPr>
        <p:spPr>
          <a:xfrm>
            <a:off x="404164" y="1002152"/>
            <a:ext cx="6816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Depth and DRM were not included for this PCA and later analyses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with |r| &gt; 0.7 and/or ecologically irrelevant were omitted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Sal, Trans, Dens, Temp are highly correlated </a:t>
            </a:r>
            <a:r>
              <a:rPr lang="en-US" dirty="0">
                <a:sym typeface="Wingdings" panose="05000000000000000000" pitchFamily="2" charset="2"/>
              </a:rPr>
              <a:t> choosing Temp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Delta 13 C and </a:t>
            </a:r>
            <a:r>
              <a:rPr lang="en-US" dirty="0" err="1"/>
              <a:t>Chla</a:t>
            </a:r>
            <a:r>
              <a:rPr lang="en-US" dirty="0"/>
              <a:t> negatively correlated </a:t>
            </a:r>
            <a:r>
              <a:rPr lang="en-US" dirty="0">
                <a:sym typeface="Wingdings" panose="05000000000000000000" pitchFamily="2" charset="2"/>
              </a:rPr>
              <a:t> choosing </a:t>
            </a:r>
            <a:r>
              <a:rPr lang="en-US" dirty="0" err="1">
                <a:sym typeface="Wingdings" panose="05000000000000000000" pitchFamily="2" charset="2"/>
              </a:rPr>
              <a:t>Chla</a:t>
            </a: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TN correlated with Porosity  choosing Por</a:t>
            </a:r>
            <a:endParaRPr 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1ED307E-3F67-469E-B8C1-41491B176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1" y="2570672"/>
            <a:ext cx="6753680" cy="400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7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1E35001-EBFF-4EE0-B388-F328C14B5C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04"/>
          <a:stretch/>
        </p:blipFill>
        <p:spPr>
          <a:xfrm>
            <a:off x="5579533" y="1037992"/>
            <a:ext cx="6121400" cy="535738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6EEEC8C-D176-44DC-88D9-BF7F24D044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7" r="22736"/>
          <a:stretch/>
        </p:blipFill>
        <p:spPr>
          <a:xfrm>
            <a:off x="287866" y="1037992"/>
            <a:ext cx="5080000" cy="53573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64EDA53-49AF-4898-8F69-44070E3217E1}"/>
              </a:ext>
            </a:extLst>
          </p:cNvPr>
          <p:cNvSpPr txBox="1"/>
          <p:nvPr/>
        </p:nvSpPr>
        <p:spPr>
          <a:xfrm>
            <a:off x="6053666" y="768660"/>
            <a:ext cx="31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Biomass, exponent = 0.1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CDC0EFA-3DEC-4203-AF64-9C5DFA684FF3}"/>
              </a:ext>
            </a:extLst>
          </p:cNvPr>
          <p:cNvSpPr txBox="1"/>
          <p:nvPr/>
        </p:nvSpPr>
        <p:spPr>
          <a:xfrm>
            <a:off x="880533" y="768660"/>
            <a:ext cx="244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Count, exponent = 0.3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DF35D77-83F8-4933-900A-AC9FCD6793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52" t="40110" r="81" b="46299"/>
          <a:stretch/>
        </p:blipFill>
        <p:spPr>
          <a:xfrm>
            <a:off x="10320865" y="1459301"/>
            <a:ext cx="990600" cy="72813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DB86A2AA-6309-4D97-86F3-330D851B5B82}"/>
              </a:ext>
            </a:extLst>
          </p:cNvPr>
          <p:cNvSpPr txBox="1"/>
          <p:nvPr/>
        </p:nvSpPr>
        <p:spPr>
          <a:xfrm>
            <a:off x="287866" y="234796"/>
            <a:ext cx="5503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Box-Cox-chord transformed PCA, scaling 1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7CDE3D3-0E47-4591-A52E-E5A9DD623D8A}"/>
              </a:ext>
            </a:extLst>
          </p:cNvPr>
          <p:cNvSpPr txBox="1"/>
          <p:nvPr/>
        </p:nvSpPr>
        <p:spPr>
          <a:xfrm>
            <a:off x="741872" y="6361594"/>
            <a:ext cx="4295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*Variation of peracarid abundance were largely captured within the first two PCs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0027E16-6871-4F4C-9030-FEB667EC386A}"/>
              </a:ext>
            </a:extLst>
          </p:cNvPr>
          <p:cNvSpPr txBox="1"/>
          <p:nvPr/>
        </p:nvSpPr>
        <p:spPr>
          <a:xfrm>
            <a:off x="6096000" y="6293462"/>
            <a:ext cx="567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*Biomass composition mainly reflects the presence of large taxa; noticeable groupings were present (if these are non-stochastic)</a:t>
            </a:r>
          </a:p>
        </p:txBody>
      </p:sp>
    </p:spTree>
    <p:extLst>
      <p:ext uri="{BB962C8B-B14F-4D97-AF65-F5344CB8AC3E}">
        <p14:creationId xmlns:p14="http://schemas.microsoft.com/office/powerpoint/2010/main" val="383049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36367E5-C108-464C-A5B7-6D73B75DE2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63"/>
          <a:stretch/>
        </p:blipFill>
        <p:spPr>
          <a:xfrm>
            <a:off x="6029856" y="1535502"/>
            <a:ext cx="5818180" cy="518016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82B599A-9B48-48FB-9E75-91680ADAB8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84"/>
          <a:stretch/>
        </p:blipFill>
        <p:spPr>
          <a:xfrm>
            <a:off x="130227" y="1535502"/>
            <a:ext cx="5899629" cy="518016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5F1DD21-ECAB-499D-B249-A4054DF0393D}"/>
              </a:ext>
            </a:extLst>
          </p:cNvPr>
          <p:cNvSpPr txBox="1"/>
          <p:nvPr/>
        </p:nvSpPr>
        <p:spPr>
          <a:xfrm>
            <a:off x="287866" y="234796"/>
            <a:ext cx="5503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RDA biplot, scaling 1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71168A1-F2EC-46B3-8D61-A77D4D96361E}"/>
              </a:ext>
            </a:extLst>
          </p:cNvPr>
          <p:cNvSpPr txBox="1"/>
          <p:nvPr/>
        </p:nvSpPr>
        <p:spPr>
          <a:xfrm>
            <a:off x="6450482" y="1260366"/>
            <a:ext cx="31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Biomass, exponent = 0.1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4B3D1F6-1D6E-4E00-A41A-74260A16B142}"/>
              </a:ext>
            </a:extLst>
          </p:cNvPr>
          <p:cNvSpPr txBox="1"/>
          <p:nvPr/>
        </p:nvSpPr>
        <p:spPr>
          <a:xfrm>
            <a:off x="475093" y="1535502"/>
            <a:ext cx="244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Count, exponent = 0.3</a:t>
            </a:r>
          </a:p>
        </p:txBody>
      </p:sp>
    </p:spTree>
    <p:extLst>
      <p:ext uri="{BB962C8B-B14F-4D97-AF65-F5344CB8AC3E}">
        <p14:creationId xmlns:p14="http://schemas.microsoft.com/office/powerpoint/2010/main" val="255169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CE214E7-89E3-4663-AF8D-E3B8BE46E9FC}"/>
              </a:ext>
            </a:extLst>
          </p:cNvPr>
          <p:cNvSpPr txBox="1"/>
          <p:nvPr/>
        </p:nvSpPr>
        <p:spPr>
          <a:xfrm>
            <a:off x="287866" y="234796"/>
            <a:ext cx="837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a taxa-size figure (any statistical analyses can be present?)</a:t>
            </a:r>
          </a:p>
        </p:txBody>
      </p:sp>
    </p:spTree>
    <p:extLst>
      <p:ext uri="{BB962C8B-B14F-4D97-AF65-F5344CB8AC3E}">
        <p14:creationId xmlns:p14="http://schemas.microsoft.com/office/powerpoint/2010/main" val="91685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B051E72-B701-4906-83F8-F989F32CB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41" y="1812464"/>
            <a:ext cx="8016813" cy="354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7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135</Words>
  <Application>Microsoft Office PowerPoint</Application>
  <PresentationFormat>寬螢幕</PresentationFormat>
  <Paragraphs>15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Chen, Yen-Ting</dc:creator>
  <cp:lastModifiedBy>Chen, Yen-Ting</cp:lastModifiedBy>
  <cp:revision>3</cp:revision>
  <dcterms:created xsi:type="dcterms:W3CDTF">2023-08-09T17:08:51Z</dcterms:created>
  <dcterms:modified xsi:type="dcterms:W3CDTF">2023-08-09T17:18:54Z</dcterms:modified>
</cp:coreProperties>
</file>