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4882" autoAdjust="0"/>
  </p:normalViewPr>
  <p:slideViewPr>
    <p:cSldViewPr snapToGrid="0" showGuides="1">
      <p:cViewPr varScale="1">
        <p:scale>
          <a:sx n="101" d="100"/>
          <a:sy n="101" d="100"/>
        </p:scale>
        <p:origin x="7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1054B-0EA6-4069-B96B-048B419FCA7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5A1A5-390C-4411-8A17-5BF327C0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 samples and biological samples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Environmental condition (average and variability)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Biological stock, diversity, and composition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 between env and biology</a:t>
            </a:r>
          </a:p>
          <a:p>
            <a:pPr marL="0" indent="0">
              <a:buFontTx/>
              <a:buNone/>
            </a:pPr>
            <a:endParaRPr lang="en-US" altLang="zh-TW" dirty="0"/>
          </a:p>
          <a:p>
            <a:pPr marL="0" indent="0">
              <a:buFontTx/>
              <a:buNone/>
            </a:pPr>
            <a:r>
              <a:rPr lang="en-US" altLang="zh-TW" dirty="0"/>
              <a:t>Comparing biological signals</a:t>
            </a:r>
          </a:p>
          <a:p>
            <a:pPr marL="171450" indent="-171450">
              <a:buFontTx/>
              <a:buChar char="-"/>
            </a:pPr>
            <a:r>
              <a:rPr lang="en-US" altLang="zh-TW" dirty="0"/>
              <a:t>Diversity patterns through time across various taxa (Macroinvertebrates, microbes, algae, periphyton)</a:t>
            </a:r>
          </a:p>
          <a:p>
            <a:pPr marL="171450" indent="-171450">
              <a:buFontTx/>
              <a:buChar char="-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5A1A5-390C-4411-8A17-5BF327C0A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6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Lakes are heterogeneously distributed (and sampled)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5A1A5-390C-4411-8A17-5BF327C0AE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C3422-A32F-45F1-9C5E-F5BBE1071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519CE6-94E2-45C2-8CEE-C0BB1CDF7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DF2DC6-8782-402D-9BDA-81E3F38F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69CB8B-E768-4A6A-80DF-99D32AD3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123CE7-DE0B-461F-8BDE-17A2EC0F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521E9-B596-45A3-84AB-4249663C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51567F-C09F-4CD3-9C85-EE1B802C8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01060F-6CF7-4567-92D6-06F96708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2EF89C-633F-4E48-8EFE-A1FFE64E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D557D-D3D9-45A7-B90E-F923324D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0C5342-B745-4A91-B155-7967CB22E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EA32DB-ACFD-49E4-94E4-BF2EA385C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AA267C-B0F4-4800-9670-D7FB0BBA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65CE9F-A9B2-4CA4-998C-9AC354A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056F61-E55C-4619-B2EE-3EEB0DA4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0183C-1B48-4227-B3CA-C1457A8A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4E96E-033D-436B-9F84-ED4ABEA7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F8DB4F-CD50-436E-AE9F-12E88680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3EA69D-9FB9-4B78-ACB5-C2DCC0FB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7C58B7-2E67-4800-8B22-3D6D5C75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7D39D-CB9D-4D92-B781-DE42C0D6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40A033-35CF-4F94-B0FC-964F1EBE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D3CDEE-9FDC-4B6A-A9D0-83CE05ED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E2A4-F9E5-4E29-9D6F-F818BD89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C2AD55-F5F1-4D9A-B690-FB490E4D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8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445BE-BE7A-4F92-AE9C-CA98DC7F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09F501-E7F4-4197-9443-A6C4C49C9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8EDF05-890B-4A55-A14D-A23B96489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F10B1F-9553-493F-84CD-F18178D1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400D4D-9EEB-42E6-9FEB-F7BC43FA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259224-55E7-481A-A0C2-EC18B536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9A8C5-A1AF-43A4-AE95-FC197E2D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47A87E-712F-4B34-81BB-ED674B29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2A3545-FEE0-4282-A9C6-902995B63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141E75-26E7-47BC-A476-A629DB203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24A044-CFDA-407C-88FB-A8AD3CFD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DE6E85-D8CC-4119-AC99-817B1C7E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50DB170-A573-40B3-8AD6-C52B4816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3CA73C-BDBC-4E9B-B8B7-E892A71A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E602-4673-445F-8FFF-2B0DF546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42B836-03E9-42D5-9D9C-388610A5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5D4896-3FAD-4683-9F49-F5E5FB4D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F9FE09-FEB3-4DF1-A1AF-A2E6FBD1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D30EE8-1FF7-4FBB-B631-36FFB4FD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001C9-5FAF-40E6-AA8B-94B042D8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6BF124-8E26-4F3D-8B74-1B1F5743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77AD5-424A-4045-93FF-BD24D7EF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4ABE2-5103-4769-9096-9D45D06D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9653C9-ACCC-4B30-84E2-3B3DC3532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A36D23-E115-48D3-8DE3-CB4DF4E8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4EF4F7-A19C-493E-B157-51854188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635380-7478-4C15-A7CA-A466ACE1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12C63-3161-4315-9B49-9D98E702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4BA5AC-5152-46B6-9987-21E45380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D7BFE6-7E45-4FF8-B9F4-BAC0728ED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81BBA4-45BB-4DC0-A95C-8C5A9698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0AE502-DEE0-47A9-AAB6-87167EA7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54EA4A-4C58-412A-965A-532E763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2223E1-8B37-4399-8D13-FFDCA342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EBE57F-450F-4BB0-881C-692F3321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7DDA7-7EE0-4A05-9DC4-4A9B154F8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ED82-4363-4C79-AD57-0813E3C6C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6AEF3-1B5B-4D29-9329-9B8B7DDB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F1683-A26F-49A3-9C49-40407C081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784AB-65D9-4BB6-896E-214804AD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7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2688%2Ff1000research.51494.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F7158EC-2063-4D16-872F-5E204F74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004" y="333375"/>
            <a:ext cx="6246119" cy="3162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1231E6-6D0D-46DB-AA9C-815E9E30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881" y="3414838"/>
            <a:ext cx="6246119" cy="33420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35B17E-BE48-43CB-BEA6-77F132F70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675"/>
            <a:ext cx="5869538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A4E041-D66C-4024-A021-C413860397D5}"/>
              </a:ext>
            </a:extLst>
          </p:cNvPr>
          <p:cNvSpPr/>
          <p:nvPr/>
        </p:nvSpPr>
        <p:spPr>
          <a:xfrm>
            <a:off x="6076950" y="2819400"/>
            <a:ext cx="6054090" cy="223837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3218EED-294A-4005-BBA3-1013A8C6D5D9}"/>
              </a:ext>
            </a:extLst>
          </p:cNvPr>
          <p:cNvSpPr txBox="1"/>
          <p:nvPr/>
        </p:nvSpPr>
        <p:spPr>
          <a:xfrm>
            <a:off x="8040679" y="419100"/>
            <a:ext cx="4017971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Microbe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Surface water (with chemical samples)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Benthic 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Cell count (monthly/bimonthly)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16S &amp; ITS (monthly/bimonthly)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Metagenome (sampled annually)</a:t>
            </a:r>
            <a:endParaRPr 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5F62722-13D0-4A1F-A54E-67C33DA98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7"/>
            <a:ext cx="8040679" cy="606843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ADC0C50-1FFB-4AEE-BCBB-7A275B59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679" y="3590113"/>
            <a:ext cx="4049516" cy="276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CFBC7-2AD2-4D4A-826D-71A9D5A4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1BAE2-261A-4B5E-88D6-827A8698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NEON AQUATIC SAMPLING STRATEGY</a:t>
            </a:r>
          </a:p>
          <a:p>
            <a:r>
              <a:rPr lang="en-US" dirty="0" err="1"/>
              <a:t>Werbin</a:t>
            </a:r>
            <a:r>
              <a:rPr lang="en-US" dirty="0"/>
              <a:t> et al., 2021. The National Ecological Observatory Network’s soil metagenomes: assembly and basic analysis. </a:t>
            </a:r>
            <a:r>
              <a:rPr lang="en-US" dirty="0" err="1"/>
              <a:t>doi</a:t>
            </a:r>
            <a:r>
              <a:rPr lang="en-US" dirty="0"/>
              <a:t>: </a:t>
            </a:r>
            <a:r>
              <a:rPr lang="en-US" u="sng" dirty="0">
                <a:hlinkClick r:id="rId2"/>
              </a:rPr>
              <a:t>10.12688/f1000research.51494.2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D0DA955-5A3C-41D3-AEC7-248535A87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17" y="0"/>
            <a:ext cx="11409566" cy="6858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9109D71-E295-4ACD-9C7B-7738E43A089A}"/>
              </a:ext>
            </a:extLst>
          </p:cNvPr>
          <p:cNvSpPr/>
          <p:nvPr/>
        </p:nvSpPr>
        <p:spPr>
          <a:xfrm>
            <a:off x="9839325" y="2505075"/>
            <a:ext cx="1600200" cy="184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D03 * 2</a:t>
            </a:r>
          </a:p>
          <a:p>
            <a:pPr algn="ctr"/>
            <a:r>
              <a:rPr lang="en-US" dirty="0"/>
              <a:t>D05 * 2</a:t>
            </a:r>
          </a:p>
          <a:p>
            <a:pPr algn="ctr"/>
            <a:r>
              <a:rPr lang="en-US" dirty="0"/>
              <a:t>D09 * 2</a:t>
            </a:r>
          </a:p>
          <a:p>
            <a:pPr algn="ctr"/>
            <a:r>
              <a:rPr lang="en-US" dirty="0"/>
              <a:t>D18 * 1</a:t>
            </a:r>
          </a:p>
        </p:txBody>
      </p:sp>
    </p:spTree>
    <p:extLst>
      <p:ext uri="{BB962C8B-B14F-4D97-AF65-F5344CB8AC3E}">
        <p14:creationId xmlns:p14="http://schemas.microsoft.com/office/powerpoint/2010/main" val="58452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EBB2DF-B144-4744-8F46-C6B75B646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85725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801167A-EAAB-4DDE-A40E-5AFDA163B5DB}"/>
              </a:ext>
            </a:extLst>
          </p:cNvPr>
          <p:cNvSpPr txBox="1"/>
          <p:nvPr/>
        </p:nvSpPr>
        <p:spPr>
          <a:xfrm>
            <a:off x="9229725" y="485775"/>
            <a:ext cx="248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Metagenome data sampled in 2020 in general have pretty low reads</a:t>
            </a:r>
          </a:p>
        </p:txBody>
      </p:sp>
    </p:spTree>
    <p:extLst>
      <p:ext uri="{BB962C8B-B14F-4D97-AF65-F5344CB8AC3E}">
        <p14:creationId xmlns:p14="http://schemas.microsoft.com/office/powerpoint/2010/main" val="32957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999763F-2180-4E9B-8DE8-32664E31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139</Words>
  <Application>Microsoft Office PowerPoint</Application>
  <PresentationFormat>寬螢幕</PresentationFormat>
  <Paragraphs>24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References: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Yen-Ting</dc:creator>
  <cp:lastModifiedBy>Chen, Yen-Ting</cp:lastModifiedBy>
  <cp:revision>14</cp:revision>
  <dcterms:created xsi:type="dcterms:W3CDTF">2023-04-03T17:05:19Z</dcterms:created>
  <dcterms:modified xsi:type="dcterms:W3CDTF">2023-04-25T02:52:04Z</dcterms:modified>
</cp:coreProperties>
</file>