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9" r:id="rId3"/>
    <p:sldId id="280" r:id="rId4"/>
    <p:sldId id="257" r:id="rId5"/>
    <p:sldId id="281" r:id="rId6"/>
    <p:sldId id="282" r:id="rId7"/>
    <p:sldId id="283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79275-49A4-4590-AC64-13941C9F5F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4879E-2E75-46B0-8DD4-7973947FA3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hyperlink" Target="http://localhost:50070/" TargetMode="External"/><Relationship Id="rId1" Type="http://schemas.openxmlformats.org/officeDocument/2006/relationships/hyperlink" Target="http://localhost:5003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2844" y="142852"/>
            <a:ext cx="8858312" cy="650085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u=3951322198,4232939877&amp;fm=23&amp;gp=0.jpg"/>
          <p:cNvPicPr>
            <a:picLocks noChangeAspect="1"/>
          </p:cNvPicPr>
          <p:nvPr/>
        </p:nvPicPr>
        <p:blipFill>
          <a:blip r:embed="rId1">
            <a:lum bright="9000" contrast="-50000"/>
          </a:blip>
          <a:stretch>
            <a:fillRect/>
          </a:stretch>
        </p:blipFill>
        <p:spPr>
          <a:xfrm>
            <a:off x="714348" y="2714620"/>
            <a:ext cx="3286148" cy="1945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 descr="20080606171335661.jpg"/>
          <p:cNvPicPr>
            <a:picLocks noChangeAspect="1"/>
          </p:cNvPicPr>
          <p:nvPr/>
        </p:nvPicPr>
        <p:blipFill>
          <a:blip r:embed="rId2">
            <a:lum bright="-9000" contrast="-59000"/>
          </a:blip>
          <a:srcRect t="10176" r="4546"/>
          <a:stretch>
            <a:fillRect/>
          </a:stretch>
        </p:blipFill>
        <p:spPr>
          <a:xfrm>
            <a:off x="1285852" y="4429132"/>
            <a:ext cx="3000396" cy="18916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785918" y="1142984"/>
            <a:ext cx="5572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9322" y="6215082"/>
            <a:ext cx="3000396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北京瑞德云网科技有限公司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Hadoop</a:t>
            </a:r>
            <a:r>
              <a:rPr lang="zh-CN" altLang="en-US"/>
              <a:t>实验环境安装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实验目的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>
                <a:sym typeface="+mn-ea"/>
              </a:rPr>
              <a:t>      在实验平台上利用虚拟机搭建</a:t>
            </a:r>
            <a:r>
              <a:rPr lang="en-US" altLang="zh-CN" sz="2800">
                <a:sym typeface="+mn-ea"/>
              </a:rPr>
              <a:t>Hadoop</a:t>
            </a:r>
            <a:r>
              <a:rPr lang="zh-CN" altLang="en-US" sz="2800">
                <a:sym typeface="+mn-ea"/>
              </a:rPr>
              <a:t>伪分布式</a:t>
            </a:r>
            <a:endParaRPr lang="zh-CN" altLang="en-US" sz="2800"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>
                <a:sym typeface="+mn-ea"/>
              </a:rPr>
              <a:t>平台，并验证安装的正确性。对</a:t>
            </a:r>
            <a:r>
              <a:rPr lang="en-US" altLang="zh-CN" sz="2800">
                <a:sym typeface="+mn-ea"/>
              </a:rPr>
              <a:t>Hadoop</a:t>
            </a:r>
            <a:r>
              <a:rPr lang="zh-CN" altLang="en-US" sz="2800">
                <a:sym typeface="+mn-ea"/>
              </a:rPr>
              <a:t>进行配置和监控</a:t>
            </a:r>
            <a:endParaRPr lang="zh-CN" altLang="en-US" sz="2800"/>
          </a:p>
          <a:p>
            <a:endParaRPr lang="zh-CN" altLang="en-US"/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282" y="1000108"/>
            <a:ext cx="8715436" cy="5715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995" y="928370"/>
            <a:ext cx="8714740" cy="555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 1.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配置免密码登录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sudo apt-get install ssh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ssh-keygen -t rsa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cat ~/.ssh/id_isa.pub &gt;&gt; ~/.ssh/authorized_keys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step 2.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sudo apt-get install  openjdk-7-jdk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java --version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step 3.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下载安裝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tar -xzf hadoop-2.6.1.tar.gz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step 4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修改主机名 以及主机名与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的对应关系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step 5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hadoop-env.sh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export JAVA_HOME =/usr/lib/jvm/java-7-openjdk-amd64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exprt HADOOP_PREFIX = /home/hadoop/hadoop-2.6.1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TW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917" y="213679"/>
            <a:ext cx="8715436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2f082025aafa40f30648da1ab64034f78f0192f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322" y="1071546"/>
            <a:ext cx="2867017" cy="681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282" y="1000108"/>
            <a:ext cx="8715436" cy="5715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" y="928370"/>
            <a:ext cx="8583295" cy="518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step 6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core-site.xml hadoop-site.xml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core-site.xml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&lt;configuration&gt;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&lt;property&gt;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&lt;name&gt;fs.defaultFS&lt;/name&gt;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&lt;value&gt;hdfs://hadoop:9000&lt;/value&gt;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&lt;/property&gt;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&lt;property&gt;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&lt;name&gt;hadoop.tmp.dir&lt;/name&gt;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&lt;value&gt;/home/hadoop/hadoop-2.6.1/temp&lt;/value&gt;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&lt;/property&gt;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&lt;/configuration&gt;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TW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917" y="213679"/>
            <a:ext cx="8715436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2f082025aafa40f30648da1ab64034f78f0192f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322" y="1071546"/>
            <a:ext cx="2867017" cy="681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282" y="1000108"/>
            <a:ext cx="8715436" cy="5715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" y="928370"/>
            <a:ext cx="8583295" cy="555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-site.xml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&lt;configuration&gt;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&lt;property&gt;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&lt;name&gt;dfs.replication&lt;/name&gt;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&lt;value&gt;1&lt;/value&gt;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&lt;/property&gt;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&lt;/configuration&gt;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mapred-site.xml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&lt;configuration&gt;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&lt;property&gt;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&lt;name&gt;mapreduce.framework.name&lt;/name&gt;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&lt;value&gt;yarn&lt;/value&gt;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&lt;/property&gt;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&lt;/configuration&gt;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TW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917" y="213679"/>
            <a:ext cx="8715436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2f082025aafa40f30648da1ab64034f78f0192f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322" y="1071546"/>
            <a:ext cx="2867017" cy="681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282" y="1000108"/>
            <a:ext cx="8715436" cy="5715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" y="928370"/>
            <a:ext cx="8583295" cy="555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-site.xml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&lt;configuration&gt;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&lt;property&gt;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&lt;name&gt;yarn.nodemanager.aux-services&lt;/name&gt;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&lt;value&gt;mapreduce_shuffle&lt;/value&gt;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&lt;/property&gt;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&lt;/configuration&gt;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step 7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namenode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bin/hdfs namenode --format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step 8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Hadoop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bin/start-all.sh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step 9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完成！检查运行状态 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jps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Job admin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/>
              </a:rPr>
              <a:t>http://localhost:50030/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HDFS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/>
              </a:rPr>
              <a:t>http://localhost:50070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TW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917" y="213679"/>
            <a:ext cx="8715436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2f082025aafa40f30648da1ab64034f78f0192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1071546"/>
            <a:ext cx="2867017" cy="681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282" y="285728"/>
            <a:ext cx="8715436" cy="6429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The End.</a:t>
            </a:r>
            <a:endParaRPr lang="zh-CN" alt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1664</Words>
  <Application>WPS 演示</Application>
  <PresentationFormat>全屏显示(4:3)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Franklin Gothic Book</vt:lpstr>
      <vt:lpstr>Franklin Gothic Medium</vt:lpstr>
      <vt:lpstr>黑体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dingt</cp:lastModifiedBy>
  <cp:revision>274</cp:revision>
  <dcterms:created xsi:type="dcterms:W3CDTF">2017-05-03T22:59:25Z</dcterms:created>
  <dcterms:modified xsi:type="dcterms:W3CDTF">2017-05-03T23:36:49Z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