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57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3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5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5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这个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APP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是干什么的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4212" y="3870371"/>
            <a:ext cx="8565806" cy="2517176"/>
          </a:xfrm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3200" cap="all" dirty="0">
                <a:ln w="3175" cmpd="sng">
                  <a:noFill/>
                </a:ln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1.</a:t>
            </a:r>
            <a:r>
              <a:rPr lang="zh-CN" altLang="en-US" sz="3200" cap="all" dirty="0">
                <a:ln w="3175" cmpd="sng">
                  <a:noFill/>
                </a:ln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简单来说是一个分享文章的平台系统。</a:t>
            </a:r>
            <a:endParaRPr lang="en-US" altLang="zh-CN" sz="3200" cap="all" dirty="0">
              <a:ln w="3175" cmpd="sng">
                <a:noFill/>
              </a:ln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altLang="zh-CN" sz="3200" cap="all" dirty="0">
                <a:ln w="3175" cmpd="sng">
                  <a:noFill/>
                </a:ln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2.</a:t>
            </a:r>
            <a:r>
              <a:rPr lang="zh-CN" altLang="en-US" sz="3200" cap="all" dirty="0">
                <a:ln w="3175" cmpd="sng">
                  <a:noFill/>
                </a:ln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结合传统日刊形式，以自由征稿的方式获得优秀作品，以供读者赏析。</a:t>
            </a:r>
            <a:endParaRPr lang="en-US" altLang="zh-CN" sz="3200" cap="all" dirty="0">
              <a:ln w="3175" cmpd="sng">
                <a:noFill/>
              </a:ln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altLang="zh-CN" sz="3200" cap="all" dirty="0">
                <a:ln w="3175" cmpd="sng">
                  <a:noFill/>
                </a:ln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3.</a:t>
            </a:r>
            <a:r>
              <a:rPr lang="zh-CN" altLang="en-US" sz="3200" cap="all" dirty="0">
                <a:ln w="3175" cmpd="sng">
                  <a:noFill/>
                </a:ln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所有作品经由</a:t>
            </a:r>
            <a:r>
              <a:rPr lang="en-US" altLang="zh-CN" sz="3200" cap="all" dirty="0">
                <a:ln w="3175" cmpd="sng">
                  <a:noFill/>
                </a:ln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APP</a:t>
            </a:r>
            <a:r>
              <a:rPr lang="zh-CN" altLang="en-US" sz="3200" cap="all" dirty="0">
                <a:ln w="3175" cmpd="sng">
                  <a:noFill/>
                </a:ln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运营方发布，不允许用户自行发帖、发文。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8" y="289551"/>
            <a:ext cx="2423832" cy="242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8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1" y="3798220"/>
            <a:ext cx="8534400" cy="2191763"/>
          </a:xfrm>
          <a:effectLst/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1.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启动页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/>
            </a:r>
            <a:b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2.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文章目录页；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/>
            </a:r>
            <a:b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3.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文章页；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/>
            </a:r>
            <a:b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4.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用户收藏页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；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84211" y="685799"/>
            <a:ext cx="9321179" cy="297180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>
              <a:spcBef>
                <a:spcPct val="0"/>
              </a:spcBef>
              <a:buNone/>
              <a:defRPr sz="48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主要页面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8" y="289551"/>
            <a:ext cx="2423832" cy="242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3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84211" y="685799"/>
            <a:ext cx="9321179" cy="297180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>
              <a:spcBef>
                <a:spcPct val="0"/>
              </a:spcBef>
              <a:buNone/>
              <a:defRPr sz="48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启动页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887" y="0"/>
            <a:ext cx="61722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8" y="289551"/>
            <a:ext cx="2423832" cy="242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84211" y="685799"/>
            <a:ext cx="9321179" cy="297180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>
              <a:spcBef>
                <a:spcPct val="0"/>
              </a:spcBef>
              <a:buNone/>
              <a:defRPr sz="48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文章目录页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0"/>
            <a:ext cx="61722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8" y="289551"/>
            <a:ext cx="2423832" cy="242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7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84211" y="685799"/>
            <a:ext cx="9321179" cy="297180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>
              <a:spcBef>
                <a:spcPct val="0"/>
              </a:spcBef>
              <a:buNone/>
              <a:defRPr sz="48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文章页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0"/>
            <a:ext cx="61722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8" y="289551"/>
            <a:ext cx="2423832" cy="242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9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84211" y="685799"/>
            <a:ext cx="9321179" cy="297180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>
              <a:spcBef>
                <a:spcPct val="0"/>
              </a:spcBef>
              <a:buNone/>
              <a:defRPr sz="48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用户收藏页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0"/>
            <a:ext cx="61722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8" y="289551"/>
            <a:ext cx="2423832" cy="242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1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1" y="3657600"/>
            <a:ext cx="8534400" cy="308628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1.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读者的收藏夹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/>
            </a:r>
            <a:b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2.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链接的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APP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外部分享（微博、微信）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/>
            </a:r>
            <a:b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3.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按照月份来对文章做规整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/>
            </a:r>
            <a:b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4.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文章目录页下拉刷新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/>
            </a:r>
            <a:b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5.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文章页面的点赞与差评（不设置回复讨论功能）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84211" y="685799"/>
            <a:ext cx="8844101" cy="297180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48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功能需求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8" y="289551"/>
            <a:ext cx="2423832" cy="242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7600" y="1308652"/>
            <a:ext cx="8534400" cy="3615267"/>
          </a:xfrm>
        </p:spPr>
        <p:txBody>
          <a:bodyPr>
            <a:normAutofit/>
          </a:bodyPr>
          <a:lstStyle/>
          <a:p>
            <a:r>
              <a:rPr lang="zh-CN" altLang="en-US" sz="9600" dirty="0" smtClean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谢谢</a:t>
            </a:r>
            <a:endParaRPr lang="zh-CN" altLang="en-US" sz="9600" dirty="0"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8" y="289551"/>
            <a:ext cx="2423832" cy="242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7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110</TotalTime>
  <Words>127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Adobe 黑体 Std R</vt:lpstr>
      <vt:lpstr>幼圆</vt:lpstr>
      <vt:lpstr>Century Gothic</vt:lpstr>
      <vt:lpstr>Wingdings 3</vt:lpstr>
      <vt:lpstr>切片</vt:lpstr>
      <vt:lpstr>这个APP是干什么的</vt:lpstr>
      <vt:lpstr>1.启动页 2.文章目录页； 3.文章页； 4.用户收藏页；</vt:lpstr>
      <vt:lpstr>PowerPoint Presentation</vt:lpstr>
      <vt:lpstr>PowerPoint Presentation</vt:lpstr>
      <vt:lpstr>PowerPoint Presentation</vt:lpstr>
      <vt:lpstr>PowerPoint Presentation</vt:lpstr>
      <vt:lpstr>1.读者的收藏夹 2.链接的APP外部分享（微博、微信） 3.按照月份来对文章做规整 4.文章目录页下拉刷新 5.文章页面的点赞与差评（不设置回复讨论功能）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这个APP是干什么的</dc:title>
  <dc:creator>Terrence Hou</dc:creator>
  <cp:lastModifiedBy>ERIC</cp:lastModifiedBy>
  <cp:revision>11</cp:revision>
  <dcterms:created xsi:type="dcterms:W3CDTF">2015-03-11T13:12:49Z</dcterms:created>
  <dcterms:modified xsi:type="dcterms:W3CDTF">2015-03-11T15:12:06Z</dcterms:modified>
</cp:coreProperties>
</file>