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sldIdLst>
    <p:sldId id="272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41" autoAdjust="0"/>
    <p:restoredTop sz="94679" autoAdjust="0"/>
  </p:normalViewPr>
  <p:slideViewPr>
    <p:cSldViewPr>
      <p:cViewPr varScale="1">
        <p:scale>
          <a:sx n="97" d="100"/>
          <a:sy n="97" d="100"/>
        </p:scale>
        <p:origin x="-21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C7F92A34-7DD9-4B37-A15A-879642E514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81250666-1DBF-489A-AD73-31ADCE74F171}" type="slidenum">
              <a:rPr lang="en-US" altLang="zh-TW" smtClean="0"/>
              <a:pPr defTabSz="912813"/>
              <a:t>2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67FDB9FD-B8B0-460C-8638-45D22A7486B1}" type="slidenum">
              <a:rPr lang="en-US" altLang="zh-TW" smtClean="0"/>
              <a:pPr defTabSz="912813"/>
              <a:t>3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310B304A-5373-459D-8D94-726E0BED09A5}" type="slidenum">
              <a:rPr lang="en-US" altLang="zh-TW" smtClean="0"/>
              <a:pPr defTabSz="912813"/>
              <a:t>4</a:t>
            </a:fld>
            <a:endParaRPr lang="en-US" altLang="zh-TW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34"/>
          <p:cNvGrpSpPr>
            <a:grpSpLocks/>
          </p:cNvGrpSpPr>
          <p:nvPr userDrawn="1"/>
        </p:nvGrpSpPr>
        <p:grpSpPr bwMode="auto">
          <a:xfrm>
            <a:off x="-2286000" y="3657600"/>
            <a:ext cx="2057400" cy="1704975"/>
            <a:chOff x="3840" y="1296"/>
            <a:chExt cx="1296" cy="1074"/>
          </a:xfrm>
        </p:grpSpPr>
        <p:sp>
          <p:nvSpPr>
            <p:cNvPr id="19" name="WordArt 26"/>
            <p:cNvSpPr>
              <a:spLocks noChangeArrowheads="1" noChangeShapeType="1" noTextEdit="1"/>
            </p:cNvSpPr>
            <p:nvPr userDrawn="1"/>
          </p:nvSpPr>
          <p:spPr bwMode="auto">
            <a:xfrm flipH="1">
              <a:off x="4080" y="2064"/>
              <a:ext cx="768" cy="288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en-US" altLang="zh-TW" kern="10" spc="900"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clips</a:t>
              </a:r>
              <a:endParaRPr lang="zh-TW" altLang="en-US" kern="10" spc="90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latin typeface="Arial"/>
                <a:cs typeface="Arial"/>
              </a:endParaRPr>
            </a:p>
          </p:txBody>
        </p:sp>
        <p:pic>
          <p:nvPicPr>
            <p:cNvPr id="20" name="Picture 21" descr="MCj00832250000[1]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36" y="1296"/>
              <a:ext cx="1118" cy="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WordArt 24"/>
            <p:cNvSpPr>
              <a:spLocks noChangeArrowheads="1" noChangeShapeType="1" noTextEdit="1"/>
            </p:cNvSpPr>
            <p:nvPr userDrawn="1"/>
          </p:nvSpPr>
          <p:spPr bwMode="auto">
            <a:xfrm>
              <a:off x="3840" y="1968"/>
              <a:ext cx="1296" cy="336"/>
            </a:xfrm>
            <a:prstGeom prst="rect">
              <a:avLst/>
            </a:prstGeom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US" altLang="zh-TW" sz="2000" kern="10" spc="100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rPr>
                <a:t>eclipse</a:t>
              </a:r>
              <a:endParaRPr lang="zh-TW" altLang="en-US" sz="2000" kern="10" spc="100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6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6B7E6-6B97-4381-8DBD-ADFBDF745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D9CF-C0CE-489B-8121-5050D589B5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A2052-A455-4F3E-8379-AC37677823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15757-C523-401D-898E-6F92DEB95D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D38C0-9606-46EA-A2AB-AE76BECE23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5B42-F873-4DB1-B9A0-B7F6CA5FCD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CB8C-DD71-44D6-BCDF-9C17A1D57B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C2B3D-81FE-4A5E-BD8F-D9F32C40D9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03998-5F9D-4607-8BB9-9073CAE52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05EA-1FC4-4E5C-99C9-409D5C8E70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5D38-0E2E-41AE-B51E-0F336D316D9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grpSp>
        <p:nvGrpSpPr>
          <p:cNvPr id="1031" name="Group 28"/>
          <p:cNvGrpSpPr>
            <a:grpSpLocks/>
          </p:cNvGrpSpPr>
          <p:nvPr userDrawn="1"/>
        </p:nvGrpSpPr>
        <p:grpSpPr bwMode="auto">
          <a:xfrm>
            <a:off x="7924800" y="-1085850"/>
            <a:ext cx="1219200" cy="1085850"/>
            <a:chOff x="4992" y="-192"/>
            <a:chExt cx="768" cy="684"/>
          </a:xfrm>
        </p:grpSpPr>
        <p:grpSp>
          <p:nvGrpSpPr>
            <p:cNvPr id="1038" name="Group 17"/>
            <p:cNvGrpSpPr>
              <a:grpSpLocks/>
            </p:cNvGrpSpPr>
            <p:nvPr userDrawn="1"/>
          </p:nvGrpSpPr>
          <p:grpSpPr bwMode="auto">
            <a:xfrm rot="2452614">
              <a:off x="5088" y="-192"/>
              <a:ext cx="564" cy="684"/>
              <a:chOff x="1632" y="96"/>
              <a:chExt cx="1118" cy="1356"/>
            </a:xfrm>
          </p:grpSpPr>
          <p:pic>
            <p:nvPicPr>
              <p:cNvPr id="1040" name="Picture 18" descr="MCj00832250000[1]"/>
              <p:cNvPicPr>
                <a:picLocks noChangeAspect="1" noChangeArrowheads="1"/>
              </p:cNvPicPr>
              <p:nvPr userDrawn="1"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1632" y="192"/>
                <a:ext cx="1118" cy="1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1" name="WordArt 19"/>
              <p:cNvSpPr>
                <a:spLocks noChangeArrowheads="1" noChangeShapeType="1" noTextEdit="1"/>
              </p:cNvSpPr>
              <p:nvPr userDrawn="1"/>
            </p:nvSpPr>
            <p:spPr bwMode="auto">
              <a:xfrm rot="2899636">
                <a:off x="2164" y="270"/>
                <a:ext cx="732" cy="384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774580"/>
                  </a:avLst>
                </a:prstTxWarp>
              </a:bodyPr>
              <a:lstStyle/>
              <a:p>
                <a:pPr algn="dist"/>
                <a:r>
                  <a:rPr lang="en-US" altLang="zh-TW" sz="2800" kern="10" spc="1400">
                    <a:ln w="9525">
                      <a:noFill/>
                      <a:round/>
                      <a:headEnd/>
                      <a:tailEnd/>
                    </a:ln>
                    <a:solidFill>
                      <a:schemeClr val="accent1"/>
                    </a:solidFill>
                    <a:latin typeface="Arial"/>
                    <a:cs typeface="Arial"/>
                  </a:rPr>
                  <a:t>eclipse</a:t>
                </a:r>
                <a:endParaRPr lang="zh-TW" altLang="en-US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2" name="WordArt 20"/>
              <p:cNvSpPr>
                <a:spLocks noChangeArrowheads="1" noChangeShapeType="1" noTextEdit="1"/>
              </p:cNvSpPr>
              <p:nvPr userDrawn="1"/>
            </p:nvSpPr>
            <p:spPr bwMode="auto">
              <a:xfrm rot="2899636" flipH="1" flipV="1">
                <a:off x="1506" y="894"/>
                <a:ext cx="732" cy="384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774580"/>
                  </a:avLst>
                </a:prstTxWarp>
              </a:bodyPr>
              <a:lstStyle/>
              <a:p>
                <a:pPr algn="dist"/>
                <a:r>
                  <a:rPr lang="en-US" altLang="zh-TW" sz="2800" kern="10" spc="1400">
                    <a:ln w="9525">
                      <a:noFill/>
                      <a:round/>
                      <a:headEnd/>
                      <a:tailEnd/>
                    </a:ln>
                    <a:solidFill>
                      <a:schemeClr val="hlink"/>
                    </a:solidFill>
                    <a:latin typeface="Arial"/>
                    <a:cs typeface="Arial"/>
                  </a:rPr>
                  <a:t>eclipse</a:t>
                </a:r>
                <a:endParaRPr lang="zh-TW" altLang="en-US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5797" name="Rectangle 21"/>
            <p:cNvSpPr>
              <a:spLocks noChangeArrowheads="1"/>
            </p:cNvSpPr>
            <p:nvPr userDrawn="1"/>
          </p:nvSpPr>
          <p:spPr bwMode="auto">
            <a:xfrm>
              <a:off x="4992" y="-192"/>
              <a:ext cx="768" cy="62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73725"/>
                    <a:invGamma/>
                    <a:alpha val="60001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032" name="Group 23"/>
          <p:cNvGrpSpPr>
            <a:grpSpLocks/>
          </p:cNvGrpSpPr>
          <p:nvPr userDrawn="1"/>
        </p:nvGrpSpPr>
        <p:grpSpPr bwMode="auto">
          <a:xfrm rot="2452614">
            <a:off x="8324850" y="5715000"/>
            <a:ext cx="895350" cy="1085850"/>
            <a:chOff x="1632" y="96"/>
            <a:chExt cx="1118" cy="1356"/>
          </a:xfrm>
        </p:grpSpPr>
        <p:pic>
          <p:nvPicPr>
            <p:cNvPr id="1035" name="Picture 24" descr="MCj00832250000[1]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632" y="192"/>
              <a:ext cx="1118" cy="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6" name="WordArt 25"/>
            <p:cNvSpPr>
              <a:spLocks noChangeArrowheads="1" noChangeShapeType="1" noTextEdit="1"/>
            </p:cNvSpPr>
            <p:nvPr userDrawn="1"/>
          </p:nvSpPr>
          <p:spPr bwMode="auto">
            <a:xfrm rot="2899636">
              <a:off x="2164" y="270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037" name="WordArt 26"/>
            <p:cNvSpPr>
              <a:spLocks noChangeArrowheads="1" noChangeShapeType="1" noTextEdit="1"/>
            </p:cNvSpPr>
            <p:nvPr userDrawn="1"/>
          </p:nvSpPr>
          <p:spPr bwMode="auto">
            <a:xfrm rot="2899636" flipH="1" flipV="1">
              <a:off x="1506" y="894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hlin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803" name="Rectangle 27"/>
          <p:cNvSpPr>
            <a:spLocks noChangeArrowheads="1"/>
          </p:cNvSpPr>
          <p:nvPr userDrawn="1"/>
        </p:nvSpPr>
        <p:spPr bwMode="auto">
          <a:xfrm flipV="1">
            <a:off x="8153400" y="5715000"/>
            <a:ext cx="1143000" cy="990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73725"/>
                  <a:invGamma/>
                  <a:alpha val="60001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2D56DA9D-EEA4-444B-B232-AE09CF2DAA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8800" y="5562600"/>
            <a:ext cx="5486400" cy="566738"/>
          </a:xfrm>
        </p:spPr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GMF</a:t>
            </a:r>
            <a:r>
              <a:rPr lang="zh-TW" altLang="en-US" dirty="0" smtClean="0"/>
              <a:t> </a:t>
            </a:r>
            <a:r>
              <a:rPr lang="en-US" altLang="zh-TW" dirty="0" smtClean="0"/>
              <a:t>Graphical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Definition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(Partial)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95D38-0E2E-41AE-B51E-0F336D316D90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l="58276" t="29985" r="20145" b="37811"/>
          <a:stretch>
            <a:fillRect/>
          </a:stretch>
        </p:blipFill>
        <p:spPr bwMode="auto">
          <a:xfrm>
            <a:off x="1143000" y="609600"/>
            <a:ext cx="6828961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手繪多邊形 6"/>
          <p:cNvSpPr/>
          <p:nvPr/>
        </p:nvSpPr>
        <p:spPr>
          <a:xfrm flipV="1">
            <a:off x="304800" y="609600"/>
            <a:ext cx="8534400" cy="4074290"/>
          </a:xfrm>
          <a:custGeom>
            <a:avLst/>
            <a:gdLst>
              <a:gd name="connsiteX0" fmla="*/ 0 w 3886200"/>
              <a:gd name="connsiteY0" fmla="*/ 0 h 4648200"/>
              <a:gd name="connsiteX1" fmla="*/ 3886200 w 3886200"/>
              <a:gd name="connsiteY1" fmla="*/ 0 h 4648200"/>
              <a:gd name="connsiteX2" fmla="*/ 3886200 w 3886200"/>
              <a:gd name="connsiteY2" fmla="*/ 4648200 h 4648200"/>
              <a:gd name="connsiteX3" fmla="*/ 0 w 3886200"/>
              <a:gd name="connsiteY3" fmla="*/ 4648200 h 4648200"/>
              <a:gd name="connsiteX4" fmla="*/ 0 w 3886200"/>
              <a:gd name="connsiteY4" fmla="*/ 0 h 4648200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6200 w 3886200"/>
              <a:gd name="connsiteY3" fmla="*/ 4661338 h 4661338"/>
              <a:gd name="connsiteX4" fmla="*/ 0 w 3886200"/>
              <a:gd name="connsiteY4" fmla="*/ 4661338 h 4661338"/>
              <a:gd name="connsiteX5" fmla="*/ 0 w 3886200"/>
              <a:gd name="connsiteY5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6200 w 3886200"/>
              <a:gd name="connsiteY3" fmla="*/ 4661338 h 4661338"/>
              <a:gd name="connsiteX4" fmla="*/ 0 w 3886200"/>
              <a:gd name="connsiteY4" fmla="*/ 4661338 h 4661338"/>
              <a:gd name="connsiteX5" fmla="*/ 0 w 3886200"/>
              <a:gd name="connsiteY5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065408 w 3886200"/>
              <a:gd name="connsiteY3" fmla="*/ 2971800 h 4661338"/>
              <a:gd name="connsiteX4" fmla="*/ 3883807 w 3886200"/>
              <a:gd name="connsiteY4" fmla="*/ 2766848 h 4661338"/>
              <a:gd name="connsiteX5" fmla="*/ 3886200 w 3886200"/>
              <a:gd name="connsiteY5" fmla="*/ 4661338 h 4661338"/>
              <a:gd name="connsiteX6" fmla="*/ 0 w 3886200"/>
              <a:gd name="connsiteY6" fmla="*/ 4661338 h 4661338"/>
              <a:gd name="connsiteX7" fmla="*/ 0 w 3886200"/>
              <a:gd name="connsiteY7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3065408 w 3886200"/>
              <a:gd name="connsiteY4" fmla="*/ 29718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3065408 w 3886200"/>
              <a:gd name="connsiteY4" fmla="*/ 2971800 h 4661338"/>
              <a:gd name="connsiteX5" fmla="*/ 2926615 w 3886200"/>
              <a:gd name="connsiteY5" fmla="*/ 2667000 h 4661338"/>
              <a:gd name="connsiteX6" fmla="*/ 3883807 w 3886200"/>
              <a:gd name="connsiteY6" fmla="*/ 2766848 h 4661338"/>
              <a:gd name="connsiteX7" fmla="*/ 3886200 w 3886200"/>
              <a:gd name="connsiteY7" fmla="*/ 4661338 h 4661338"/>
              <a:gd name="connsiteX8" fmla="*/ 0 w 3886200"/>
              <a:gd name="connsiteY8" fmla="*/ 4661338 h 4661338"/>
              <a:gd name="connsiteX9" fmla="*/ 0 w 3886200"/>
              <a:gd name="connsiteY9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2926615 w 3886200"/>
              <a:gd name="connsiteY4" fmla="*/ 26670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308131 h 4661338"/>
              <a:gd name="connsiteX4" fmla="*/ 2926615 w 3886200"/>
              <a:gd name="connsiteY4" fmla="*/ 26670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3081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2921829 w 3886200"/>
              <a:gd name="connsiteY3" fmla="*/ 33081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3377692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945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945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345386 w 3886200"/>
              <a:gd name="connsiteY5" fmla="*/ 2735317 h 4661338"/>
              <a:gd name="connsiteX6" fmla="*/ 3883807 w 3886200"/>
              <a:gd name="connsiteY6" fmla="*/ 2690648 h 4661338"/>
              <a:gd name="connsiteX7" fmla="*/ 3886200 w 3886200"/>
              <a:gd name="connsiteY7" fmla="*/ 4661338 h 4661338"/>
              <a:gd name="connsiteX8" fmla="*/ 0 w 3886200"/>
              <a:gd name="connsiteY8" fmla="*/ 4661338 h 4661338"/>
              <a:gd name="connsiteX9" fmla="*/ 0 w 3886200"/>
              <a:gd name="connsiteY9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5367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1839005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1839005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798059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2438400"/>
              <a:gd name="connsiteX1" fmla="*/ 824382 w 3886200"/>
              <a:gd name="connsiteY1" fmla="*/ 139262 h 2438400"/>
              <a:gd name="connsiteX2" fmla="*/ 798059 w 3886200"/>
              <a:gd name="connsiteY2" fmla="*/ 1295400 h 2438400"/>
              <a:gd name="connsiteX3" fmla="*/ 3338208 w 3886200"/>
              <a:gd name="connsiteY3" fmla="*/ 1313793 h 2438400"/>
              <a:gd name="connsiteX4" fmla="*/ 3342994 w 3886200"/>
              <a:gd name="connsiteY4" fmla="*/ 520262 h 2438400"/>
              <a:gd name="connsiteX5" fmla="*/ 3883807 w 3886200"/>
              <a:gd name="connsiteY5" fmla="*/ 467710 h 2438400"/>
              <a:gd name="connsiteX6" fmla="*/ 3886200 w 3886200"/>
              <a:gd name="connsiteY6" fmla="*/ 2438400 h 2438400"/>
              <a:gd name="connsiteX7" fmla="*/ 0 w 3886200"/>
              <a:gd name="connsiteY7" fmla="*/ 2438400 h 2438400"/>
              <a:gd name="connsiteX8" fmla="*/ 0 w 3886200"/>
              <a:gd name="connsiteY8" fmla="*/ 0 h 2438400"/>
              <a:gd name="connsiteX0" fmla="*/ 0 w 3886200"/>
              <a:gd name="connsiteY0" fmla="*/ 13138 h 2451538"/>
              <a:gd name="connsiteX1" fmla="*/ 824382 w 3886200"/>
              <a:gd name="connsiteY1" fmla="*/ 0 h 2451538"/>
              <a:gd name="connsiteX2" fmla="*/ 798059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24382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848577 w 3886200"/>
              <a:gd name="connsiteY3" fmla="*/ 1329559 h 2451538"/>
              <a:gd name="connsiteX4" fmla="*/ 3338208 w 3886200"/>
              <a:gd name="connsiteY4" fmla="*/ 1326931 h 2451538"/>
              <a:gd name="connsiteX5" fmla="*/ 3342994 w 3886200"/>
              <a:gd name="connsiteY5" fmla="*/ 533400 h 2451538"/>
              <a:gd name="connsiteX6" fmla="*/ 3883807 w 3886200"/>
              <a:gd name="connsiteY6" fmla="*/ 480848 h 2451538"/>
              <a:gd name="connsiteX7" fmla="*/ 3886200 w 3886200"/>
              <a:gd name="connsiteY7" fmla="*/ 2451538 h 2451538"/>
              <a:gd name="connsiteX8" fmla="*/ 0 w 3886200"/>
              <a:gd name="connsiteY8" fmla="*/ 2451538 h 2451538"/>
              <a:gd name="connsiteX9" fmla="*/ 0 w 3886200"/>
              <a:gd name="connsiteY9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730125 w 3886200"/>
              <a:gd name="connsiteY3" fmla="*/ 13295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834220 w 3886200"/>
              <a:gd name="connsiteY3" fmla="*/ 10247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003738 h 2451538"/>
              <a:gd name="connsiteX3" fmla="*/ 1834220 w 3886200"/>
              <a:gd name="connsiteY3" fmla="*/ 10247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003738 h 2451538"/>
              <a:gd name="connsiteX3" fmla="*/ 1834220 w 3886200"/>
              <a:gd name="connsiteY3" fmla="*/ 1024759 h 2451538"/>
              <a:gd name="connsiteX4" fmla="*/ 1848577 w 3886200"/>
              <a:gd name="connsiteY4" fmla="*/ 12533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1387929 w 3886200"/>
              <a:gd name="connsiteY2" fmla="*/ 1049993 h 2451538"/>
              <a:gd name="connsiteX3" fmla="*/ 1834220 w 3886200"/>
              <a:gd name="connsiteY3" fmla="*/ 1024759 h 2451538"/>
              <a:gd name="connsiteX4" fmla="*/ 1848577 w 3886200"/>
              <a:gd name="connsiteY4" fmla="*/ 12533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1387929 w 3886200"/>
              <a:gd name="connsiteY2" fmla="*/ 1049993 h 2451538"/>
              <a:gd name="connsiteX3" fmla="*/ 1834220 w 3886200"/>
              <a:gd name="connsiteY3" fmla="*/ 1024759 h 2451538"/>
              <a:gd name="connsiteX4" fmla="*/ 1848577 w 3886200"/>
              <a:gd name="connsiteY4" fmla="*/ 12533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1379554 w 3886200"/>
              <a:gd name="connsiteY1" fmla="*/ 0 h 2451538"/>
              <a:gd name="connsiteX2" fmla="*/ 1387929 w 3886200"/>
              <a:gd name="connsiteY2" fmla="*/ 1049993 h 2451538"/>
              <a:gd name="connsiteX3" fmla="*/ 1834220 w 3886200"/>
              <a:gd name="connsiteY3" fmla="*/ 1024759 h 2451538"/>
              <a:gd name="connsiteX4" fmla="*/ 1848577 w 3886200"/>
              <a:gd name="connsiteY4" fmla="*/ 12533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1379554 w 3886200"/>
              <a:gd name="connsiteY1" fmla="*/ 0 h 2451538"/>
              <a:gd name="connsiteX2" fmla="*/ 1387929 w 3886200"/>
              <a:gd name="connsiteY2" fmla="*/ 1049993 h 2451538"/>
              <a:gd name="connsiteX3" fmla="*/ 1834220 w 3886200"/>
              <a:gd name="connsiteY3" fmla="*/ 1024759 h 2451538"/>
              <a:gd name="connsiteX4" fmla="*/ 981122 w 3886200"/>
              <a:gd name="connsiteY4" fmla="*/ 1623402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1379554 w 3886200"/>
              <a:gd name="connsiteY1" fmla="*/ 0 h 2451538"/>
              <a:gd name="connsiteX2" fmla="*/ 1387929 w 3886200"/>
              <a:gd name="connsiteY2" fmla="*/ 1049993 h 2451538"/>
              <a:gd name="connsiteX3" fmla="*/ 1001463 w 3886200"/>
              <a:gd name="connsiteY3" fmla="*/ 1024759 h 2451538"/>
              <a:gd name="connsiteX4" fmla="*/ 981122 w 3886200"/>
              <a:gd name="connsiteY4" fmla="*/ 1623402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1379554 w 3886200"/>
              <a:gd name="connsiteY1" fmla="*/ 0 h 2451538"/>
              <a:gd name="connsiteX2" fmla="*/ 1387929 w 3886200"/>
              <a:gd name="connsiteY2" fmla="*/ 1049993 h 2451538"/>
              <a:gd name="connsiteX3" fmla="*/ 1001463 w 3886200"/>
              <a:gd name="connsiteY3" fmla="*/ 1024759 h 2451538"/>
              <a:gd name="connsiteX4" fmla="*/ 981122 w 3886200"/>
              <a:gd name="connsiteY4" fmla="*/ 1623402 h 2451538"/>
              <a:gd name="connsiteX5" fmla="*/ 2331960 w 3886200"/>
              <a:gd name="connsiteY5" fmla="*/ 1696975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649030 w 3886200"/>
              <a:gd name="connsiteY6" fmla="*/ 0 h 2473203"/>
              <a:gd name="connsiteX7" fmla="*/ 3883807 w 3886200"/>
              <a:gd name="connsiteY7" fmla="*/ 502513 h 2473203"/>
              <a:gd name="connsiteX8" fmla="*/ 3886200 w 3886200"/>
              <a:gd name="connsiteY8" fmla="*/ 2473203 h 2473203"/>
              <a:gd name="connsiteX9" fmla="*/ 0 w 3886200"/>
              <a:gd name="connsiteY9" fmla="*/ 2473203 h 2473203"/>
              <a:gd name="connsiteX10" fmla="*/ 0 w 3886200"/>
              <a:gd name="connsiteY10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649030 w 3886200"/>
              <a:gd name="connsiteY6" fmla="*/ 0 h 2473203"/>
              <a:gd name="connsiteX7" fmla="*/ 3849109 w 3886200"/>
              <a:gd name="connsiteY7" fmla="*/ 15368 h 2473203"/>
              <a:gd name="connsiteX8" fmla="*/ 3886200 w 3886200"/>
              <a:gd name="connsiteY8" fmla="*/ 2473203 h 2473203"/>
              <a:gd name="connsiteX9" fmla="*/ 0 w 3886200"/>
              <a:gd name="connsiteY9" fmla="*/ 2473203 h 2473203"/>
              <a:gd name="connsiteX10" fmla="*/ 0 w 3886200"/>
              <a:gd name="connsiteY10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427678 w 3886200"/>
              <a:gd name="connsiteY6" fmla="*/ 1173266 h 2473203"/>
              <a:gd name="connsiteX7" fmla="*/ 2649030 w 3886200"/>
              <a:gd name="connsiteY7" fmla="*/ 0 h 2473203"/>
              <a:gd name="connsiteX8" fmla="*/ 3849109 w 3886200"/>
              <a:gd name="connsiteY8" fmla="*/ 15368 h 2473203"/>
              <a:gd name="connsiteX9" fmla="*/ 3886200 w 3886200"/>
              <a:gd name="connsiteY9" fmla="*/ 2473203 h 2473203"/>
              <a:gd name="connsiteX10" fmla="*/ 0 w 3886200"/>
              <a:gd name="connsiteY10" fmla="*/ 2473203 h 2473203"/>
              <a:gd name="connsiteX11" fmla="*/ 0 w 3886200"/>
              <a:gd name="connsiteY11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427678 w 3886200"/>
              <a:gd name="connsiteY6" fmla="*/ 1173266 h 2473203"/>
              <a:gd name="connsiteX7" fmla="*/ 2649030 w 3886200"/>
              <a:gd name="connsiteY7" fmla="*/ 0 h 2473203"/>
              <a:gd name="connsiteX8" fmla="*/ 3849109 w 3886200"/>
              <a:gd name="connsiteY8" fmla="*/ 15368 h 2473203"/>
              <a:gd name="connsiteX9" fmla="*/ 3886200 w 3886200"/>
              <a:gd name="connsiteY9" fmla="*/ 2473203 h 2473203"/>
              <a:gd name="connsiteX10" fmla="*/ 0 w 3886200"/>
              <a:gd name="connsiteY10" fmla="*/ 2473203 h 2473203"/>
              <a:gd name="connsiteX11" fmla="*/ 0 w 3886200"/>
              <a:gd name="connsiteY11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427678 w 3886200"/>
              <a:gd name="connsiteY6" fmla="*/ 1173266 h 2473203"/>
              <a:gd name="connsiteX7" fmla="*/ 2649030 w 3886200"/>
              <a:gd name="connsiteY7" fmla="*/ 0 h 2473203"/>
              <a:gd name="connsiteX8" fmla="*/ 3849109 w 3886200"/>
              <a:gd name="connsiteY8" fmla="*/ 15368 h 2473203"/>
              <a:gd name="connsiteX9" fmla="*/ 3886200 w 3886200"/>
              <a:gd name="connsiteY9" fmla="*/ 2473203 h 2473203"/>
              <a:gd name="connsiteX10" fmla="*/ 0 w 3886200"/>
              <a:gd name="connsiteY10" fmla="*/ 2473203 h 2473203"/>
              <a:gd name="connsiteX11" fmla="*/ 0 w 3886200"/>
              <a:gd name="connsiteY11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427678 w 3886200"/>
              <a:gd name="connsiteY6" fmla="*/ 1173266 h 2473203"/>
              <a:gd name="connsiteX7" fmla="*/ 2510236 w 3886200"/>
              <a:gd name="connsiteY7" fmla="*/ 756967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427678 w 3886200"/>
              <a:gd name="connsiteY6" fmla="*/ 1173266 h 2473203"/>
              <a:gd name="connsiteX7" fmla="*/ 2649029 w 3886200"/>
              <a:gd name="connsiteY7" fmla="*/ 1194931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323584 w 3886200"/>
              <a:gd name="connsiteY6" fmla="*/ 1148675 h 2473203"/>
              <a:gd name="connsiteX7" fmla="*/ 2649029 w 3886200"/>
              <a:gd name="connsiteY7" fmla="*/ 1194931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323584 w 3886200"/>
              <a:gd name="connsiteY6" fmla="*/ 1148675 h 2473203"/>
              <a:gd name="connsiteX7" fmla="*/ 2649029 w 3886200"/>
              <a:gd name="connsiteY7" fmla="*/ 1124085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1124085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645067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981122 w 3886200"/>
              <a:gd name="connsiteY4" fmla="*/ 1712988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001463 w 3886200"/>
              <a:gd name="connsiteY3" fmla="*/ 1046424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174954 w 3886200"/>
              <a:gd name="connsiteY3" fmla="*/ 1021834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071658 h 2473203"/>
              <a:gd name="connsiteX3" fmla="*/ 1174954 w 3886200"/>
              <a:gd name="connsiteY3" fmla="*/ 118226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185834 h 2473203"/>
              <a:gd name="connsiteX3" fmla="*/ 1174954 w 3886200"/>
              <a:gd name="connsiteY3" fmla="*/ 118226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185834 h 2473203"/>
              <a:gd name="connsiteX3" fmla="*/ 1174954 w 3886200"/>
              <a:gd name="connsiteY3" fmla="*/ 1203930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387929 w 3886200"/>
              <a:gd name="connsiteY2" fmla="*/ 1185834 h 2473203"/>
              <a:gd name="connsiteX3" fmla="*/ 1174954 w 3886200"/>
              <a:gd name="connsiteY3" fmla="*/ 122559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526722 w 3886200"/>
              <a:gd name="connsiteY2" fmla="*/ 1207499 h 2473203"/>
              <a:gd name="connsiteX3" fmla="*/ 1174954 w 3886200"/>
              <a:gd name="connsiteY3" fmla="*/ 122559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379554 w 3886200"/>
              <a:gd name="connsiteY1" fmla="*/ 21665 h 2473203"/>
              <a:gd name="connsiteX2" fmla="*/ 1526722 w 3886200"/>
              <a:gd name="connsiteY2" fmla="*/ 1207499 h 2473203"/>
              <a:gd name="connsiteX3" fmla="*/ 1174954 w 3886200"/>
              <a:gd name="connsiteY3" fmla="*/ 122559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7728 h 2476128"/>
              <a:gd name="connsiteX1" fmla="*/ 1553045 w 3886200"/>
              <a:gd name="connsiteY1" fmla="*/ 0 h 2476128"/>
              <a:gd name="connsiteX2" fmla="*/ 1526722 w 3886200"/>
              <a:gd name="connsiteY2" fmla="*/ 1210424 h 2476128"/>
              <a:gd name="connsiteX3" fmla="*/ 1174954 w 3886200"/>
              <a:gd name="connsiteY3" fmla="*/ 1228520 h 2476128"/>
              <a:gd name="connsiteX4" fmla="*/ 1189311 w 3886200"/>
              <a:gd name="connsiteY4" fmla="*/ 1737578 h 2476128"/>
              <a:gd name="connsiteX5" fmla="*/ 2331960 w 3886200"/>
              <a:gd name="connsiteY5" fmla="*/ 1721565 h 2476128"/>
              <a:gd name="connsiteX6" fmla="*/ 2323584 w 3886200"/>
              <a:gd name="connsiteY6" fmla="*/ 525689 h 2476128"/>
              <a:gd name="connsiteX7" fmla="*/ 2649029 w 3886200"/>
              <a:gd name="connsiteY7" fmla="*/ 547354 h 2476128"/>
              <a:gd name="connsiteX8" fmla="*/ 2649030 w 3886200"/>
              <a:gd name="connsiteY8" fmla="*/ 2925 h 2476128"/>
              <a:gd name="connsiteX9" fmla="*/ 3849109 w 3886200"/>
              <a:gd name="connsiteY9" fmla="*/ 18293 h 2476128"/>
              <a:gd name="connsiteX10" fmla="*/ 3886200 w 3886200"/>
              <a:gd name="connsiteY10" fmla="*/ 2476128 h 2476128"/>
              <a:gd name="connsiteX11" fmla="*/ 0 w 3886200"/>
              <a:gd name="connsiteY11" fmla="*/ 2476128 h 2476128"/>
              <a:gd name="connsiteX12" fmla="*/ 0 w 3886200"/>
              <a:gd name="connsiteY12" fmla="*/ 37728 h 2476128"/>
              <a:gd name="connsiteX0" fmla="*/ 0 w 3886200"/>
              <a:gd name="connsiteY0" fmla="*/ 34803 h 2473203"/>
              <a:gd name="connsiteX1" fmla="*/ 1553045 w 3886200"/>
              <a:gd name="connsiteY1" fmla="*/ 21665 h 2473203"/>
              <a:gd name="connsiteX2" fmla="*/ 1526722 w 3886200"/>
              <a:gd name="connsiteY2" fmla="*/ 1207499 h 2473203"/>
              <a:gd name="connsiteX3" fmla="*/ 1174954 w 3886200"/>
              <a:gd name="connsiteY3" fmla="*/ 122559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7728 h 2476128"/>
              <a:gd name="connsiteX1" fmla="*/ 1553045 w 3886200"/>
              <a:gd name="connsiteY1" fmla="*/ 0 h 2476128"/>
              <a:gd name="connsiteX2" fmla="*/ 1526722 w 3886200"/>
              <a:gd name="connsiteY2" fmla="*/ 1210424 h 2476128"/>
              <a:gd name="connsiteX3" fmla="*/ 1174954 w 3886200"/>
              <a:gd name="connsiteY3" fmla="*/ 1228520 h 2476128"/>
              <a:gd name="connsiteX4" fmla="*/ 1189311 w 3886200"/>
              <a:gd name="connsiteY4" fmla="*/ 1737578 h 2476128"/>
              <a:gd name="connsiteX5" fmla="*/ 2331960 w 3886200"/>
              <a:gd name="connsiteY5" fmla="*/ 1721565 h 2476128"/>
              <a:gd name="connsiteX6" fmla="*/ 2323584 w 3886200"/>
              <a:gd name="connsiteY6" fmla="*/ 525689 h 2476128"/>
              <a:gd name="connsiteX7" fmla="*/ 2649029 w 3886200"/>
              <a:gd name="connsiteY7" fmla="*/ 547354 h 2476128"/>
              <a:gd name="connsiteX8" fmla="*/ 2649030 w 3886200"/>
              <a:gd name="connsiteY8" fmla="*/ 2925 h 2476128"/>
              <a:gd name="connsiteX9" fmla="*/ 3849109 w 3886200"/>
              <a:gd name="connsiteY9" fmla="*/ 18293 h 2476128"/>
              <a:gd name="connsiteX10" fmla="*/ 3886200 w 3886200"/>
              <a:gd name="connsiteY10" fmla="*/ 2476128 h 2476128"/>
              <a:gd name="connsiteX11" fmla="*/ 0 w 3886200"/>
              <a:gd name="connsiteY11" fmla="*/ 2476128 h 2476128"/>
              <a:gd name="connsiteX12" fmla="*/ 0 w 3886200"/>
              <a:gd name="connsiteY12" fmla="*/ 37728 h 2476128"/>
              <a:gd name="connsiteX0" fmla="*/ 0 w 3886200"/>
              <a:gd name="connsiteY0" fmla="*/ 34803 h 2473203"/>
              <a:gd name="connsiteX1" fmla="*/ 1518347 w 3886200"/>
              <a:gd name="connsiteY1" fmla="*/ 21665 h 2473203"/>
              <a:gd name="connsiteX2" fmla="*/ 1526722 w 3886200"/>
              <a:gd name="connsiteY2" fmla="*/ 1207499 h 2473203"/>
              <a:gd name="connsiteX3" fmla="*/ 1174954 w 3886200"/>
              <a:gd name="connsiteY3" fmla="*/ 1225595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  <a:gd name="connsiteX0" fmla="*/ 0 w 3886200"/>
              <a:gd name="connsiteY0" fmla="*/ 34803 h 2473203"/>
              <a:gd name="connsiteX1" fmla="*/ 1518347 w 3886200"/>
              <a:gd name="connsiteY1" fmla="*/ 21665 h 2473203"/>
              <a:gd name="connsiteX2" fmla="*/ 1526722 w 3886200"/>
              <a:gd name="connsiteY2" fmla="*/ 1207499 h 2473203"/>
              <a:gd name="connsiteX3" fmla="*/ 1209652 w 3886200"/>
              <a:gd name="connsiteY3" fmla="*/ 1201004 h 2473203"/>
              <a:gd name="connsiteX4" fmla="*/ 1189311 w 3886200"/>
              <a:gd name="connsiteY4" fmla="*/ 1734653 h 2473203"/>
              <a:gd name="connsiteX5" fmla="*/ 2331960 w 3886200"/>
              <a:gd name="connsiteY5" fmla="*/ 1718640 h 2473203"/>
              <a:gd name="connsiteX6" fmla="*/ 2323584 w 3886200"/>
              <a:gd name="connsiteY6" fmla="*/ 522764 h 2473203"/>
              <a:gd name="connsiteX7" fmla="*/ 2649029 w 3886200"/>
              <a:gd name="connsiteY7" fmla="*/ 544429 h 2473203"/>
              <a:gd name="connsiteX8" fmla="*/ 2649030 w 3886200"/>
              <a:gd name="connsiteY8" fmla="*/ 0 h 2473203"/>
              <a:gd name="connsiteX9" fmla="*/ 3849109 w 3886200"/>
              <a:gd name="connsiteY9" fmla="*/ 15368 h 2473203"/>
              <a:gd name="connsiteX10" fmla="*/ 3886200 w 3886200"/>
              <a:gd name="connsiteY10" fmla="*/ 2473203 h 2473203"/>
              <a:gd name="connsiteX11" fmla="*/ 0 w 3886200"/>
              <a:gd name="connsiteY11" fmla="*/ 2473203 h 2473203"/>
              <a:gd name="connsiteX12" fmla="*/ 0 w 3886200"/>
              <a:gd name="connsiteY12" fmla="*/ 34803 h 247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6200" h="2473203">
                <a:moveTo>
                  <a:pt x="0" y="34803"/>
                </a:moveTo>
                <a:lnTo>
                  <a:pt x="1518347" y="21665"/>
                </a:lnTo>
                <a:cubicBezTo>
                  <a:pt x="1521139" y="416943"/>
                  <a:pt x="1523930" y="812221"/>
                  <a:pt x="1526722" y="1207499"/>
                </a:cubicBezTo>
                <a:lnTo>
                  <a:pt x="1209652" y="1201004"/>
                </a:lnTo>
                <a:lnTo>
                  <a:pt x="1189311" y="1734653"/>
                </a:lnTo>
                <a:lnTo>
                  <a:pt x="2331960" y="1718640"/>
                </a:lnTo>
                <a:lnTo>
                  <a:pt x="2323584" y="522764"/>
                </a:lnTo>
                <a:lnTo>
                  <a:pt x="2649029" y="544429"/>
                </a:lnTo>
                <a:cubicBezTo>
                  <a:pt x="2649029" y="146119"/>
                  <a:pt x="2649030" y="398310"/>
                  <a:pt x="2649030" y="0"/>
                </a:cubicBezTo>
                <a:lnTo>
                  <a:pt x="3849109" y="15368"/>
                </a:lnTo>
                <a:cubicBezTo>
                  <a:pt x="3849907" y="646865"/>
                  <a:pt x="3885402" y="1841706"/>
                  <a:pt x="3886200" y="2473203"/>
                </a:cubicBezTo>
                <a:lnTo>
                  <a:pt x="0" y="2473203"/>
                </a:lnTo>
                <a:lnTo>
                  <a:pt x="0" y="34803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96A4832-E58C-4FB5-BF38-EAF3767678C8}" type="slidenum">
              <a:rPr lang="en-US" altLang="zh-TW" smtClean="0"/>
              <a:pPr defTabSz="912813"/>
              <a:t>2</a:t>
            </a:fld>
            <a:endParaRPr lang="en-US" altLang="zh-TW" smtClean="0"/>
          </a:p>
        </p:txBody>
      </p:sp>
      <p:pic>
        <p:nvPicPr>
          <p:cNvPr id="1945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047875"/>
            <a:ext cx="9245600" cy="4581525"/>
          </a:xfrm>
          <a:noFill/>
        </p:spPr>
      </p:pic>
      <p:sp>
        <p:nvSpPr>
          <p:cNvPr id="19460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(cont.)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future</a:t>
            </a:r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reference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800" b="1" dirty="0" smtClean="0"/>
              <a:t>Canonical Model Element Creation in GMF (Phase I)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3608388" y="6122988"/>
            <a:ext cx="192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altLang="zh-TW" sz="1400" i="1">
                <a:solidFill>
                  <a:schemeClr val="tx2"/>
                </a:solidFill>
              </a:rPr>
              <a:t>(from GMF SDK Help)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469A53E2-487E-45A1-8CA0-7E9147B3AC13}" type="slidenum">
              <a:rPr lang="en-US" altLang="zh-TW" smtClean="0"/>
              <a:pPr defTabSz="912813"/>
              <a:t>3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defTabSz="912813" eaLnBrk="1" hangingPunct="1"/>
            <a:r>
              <a:rPr lang="en-US" altLang="zh-TW" sz="2800" b="1" smtClean="0"/>
              <a:t>(Phase II)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-238125" y="1219200"/>
            <a:ext cx="9382125" cy="547052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7F4248A1-2E21-41C1-9530-9F7EB3BEA8EC}" type="slidenum">
              <a:rPr lang="en-US" altLang="zh-TW" smtClean="0"/>
              <a:pPr defTabSz="912813"/>
              <a:t>4</a:t>
            </a:fld>
            <a:endParaRPr lang="en-US" altLang="zh-TW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defTabSz="912813" eaLnBrk="1" hangingPunct="1"/>
            <a:r>
              <a:rPr lang="en-US" altLang="zh-TW" sz="2800" b="1" smtClean="0"/>
              <a:t>(Phase III)</a:t>
            </a: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5913" y="1131888"/>
            <a:ext cx="8828087" cy="549751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3837</TotalTime>
  <Words>39</Words>
  <Application>Microsoft PowerPoint</Application>
  <PresentationFormat>如螢幕大小 (4:3)</PresentationFormat>
  <Paragraphs>13</Paragraphs>
  <Slides>4</Slides>
  <Notes>4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Pixel</vt:lpstr>
      <vt:lpstr>Label in GMF Graphical Definition (Partial)</vt:lpstr>
      <vt:lpstr>GMF Integration (cont.) (future reference) Canonical Model Element Creation in GMF (Phase I)</vt:lpstr>
      <vt:lpstr>(Phase II)</vt:lpstr>
      <vt:lpstr>(Phase III)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高振益</cp:lastModifiedBy>
  <cp:revision>171</cp:revision>
  <cp:lastPrinted>1601-01-01T00:00:00Z</cp:lastPrinted>
  <dcterms:created xsi:type="dcterms:W3CDTF">1601-01-01T00:00:00Z</dcterms:created>
  <dcterms:modified xsi:type="dcterms:W3CDTF">2007-07-25T00:19:53Z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