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0">
  <p:sldMasterIdLst>
    <p:sldMasterId id="2147483870" r:id="rId1"/>
  </p:sldMasterIdLst>
  <p:sldIdLst>
    <p:sldId id="287" r:id="rId2"/>
    <p:sldId id="288" r:id="rId3"/>
    <p:sldId id="275" r:id="rId4"/>
    <p:sldId id="257" r:id="rId5"/>
    <p:sldId id="276" r:id="rId6"/>
    <p:sldId id="278" r:id="rId7"/>
    <p:sldId id="281" r:id="rId8"/>
    <p:sldId id="289" r:id="rId9"/>
    <p:sldId id="261" r:id="rId10"/>
    <p:sldId id="279" r:id="rId11"/>
    <p:sldId id="262" r:id="rId12"/>
    <p:sldId id="282" r:id="rId13"/>
    <p:sldId id="265" r:id="rId14"/>
    <p:sldId id="264" r:id="rId15"/>
    <p:sldId id="290" r:id="rId16"/>
    <p:sldId id="284" r:id="rId17"/>
    <p:sldId id="285" r:id="rId18"/>
    <p:sldId id="283" r:id="rId19"/>
    <p:sldId id="270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AD451-00DF-4C40-9229-43284C685F61}" v="1" dt="2023-01-30T13:22:43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4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 银懷" userId="5f967f3e68faac9e" providerId="LiveId" clId="{1F3AD451-00DF-4C40-9229-43284C685F61}"/>
    <pc:docChg chg="undo redo custSel addSld delSld modSld">
      <pc:chgData name="陈 银懷" userId="5f967f3e68faac9e" providerId="LiveId" clId="{1F3AD451-00DF-4C40-9229-43284C685F61}" dt="2023-01-30T13:42:42.830" v="135" actId="403"/>
      <pc:docMkLst>
        <pc:docMk/>
      </pc:docMkLst>
      <pc:sldChg chg="addSp modSp mod">
        <pc:chgData name="陈 银懷" userId="5f967f3e68faac9e" providerId="LiveId" clId="{1F3AD451-00DF-4C40-9229-43284C685F61}" dt="2023-01-30T13:23:37.069" v="124" actId="14100"/>
        <pc:sldMkLst>
          <pc:docMk/>
          <pc:sldMk cId="2696946023" sldId="264"/>
        </pc:sldMkLst>
        <pc:spChg chg="add mod">
          <ac:chgData name="陈 银懷" userId="5f967f3e68faac9e" providerId="LiveId" clId="{1F3AD451-00DF-4C40-9229-43284C685F61}" dt="2023-01-30T13:23:37.069" v="124" actId="14100"/>
          <ac:spMkLst>
            <pc:docMk/>
            <pc:sldMk cId="2696946023" sldId="264"/>
            <ac:spMk id="19" creationId="{066C9B22-F3DF-4970-8D55-EE733A387B92}"/>
          </ac:spMkLst>
        </pc:spChg>
      </pc:sldChg>
      <pc:sldChg chg="addSp delSp modSp mod">
        <pc:chgData name="陈 银懷" userId="5f967f3e68faac9e" providerId="LiveId" clId="{1F3AD451-00DF-4C40-9229-43284C685F61}" dt="2023-01-30T13:42:26.231" v="133" actId="11529"/>
        <pc:sldMkLst>
          <pc:docMk/>
          <pc:sldMk cId="1426502273" sldId="265"/>
        </pc:sldMkLst>
        <pc:spChg chg="mod">
          <ac:chgData name="陈 银懷" userId="5f967f3e68faac9e" providerId="LiveId" clId="{1F3AD451-00DF-4C40-9229-43284C685F61}" dt="2023-01-30T13:20:25.986" v="14" actId="1076"/>
          <ac:spMkLst>
            <pc:docMk/>
            <pc:sldMk cId="1426502273" sldId="265"/>
            <ac:spMk id="7" creationId="{D5F6956A-323A-46B7-80F8-5F5E202F74EE}"/>
          </ac:spMkLst>
        </pc:spChg>
        <pc:spChg chg="mod">
          <ac:chgData name="陈 银懷" userId="5f967f3e68faac9e" providerId="LiveId" clId="{1F3AD451-00DF-4C40-9229-43284C685F61}" dt="2023-01-30T13:21:17.986" v="26" actId="1076"/>
          <ac:spMkLst>
            <pc:docMk/>
            <pc:sldMk cId="1426502273" sldId="265"/>
            <ac:spMk id="8" creationId="{A7C7943E-990C-46E4-97BF-827BA8DC1C02}"/>
          </ac:spMkLst>
        </pc:spChg>
        <pc:spChg chg="mod">
          <ac:chgData name="陈 银懷" userId="5f967f3e68faac9e" providerId="LiveId" clId="{1F3AD451-00DF-4C40-9229-43284C685F61}" dt="2023-01-30T13:41:16.716" v="125" actId="1076"/>
          <ac:spMkLst>
            <pc:docMk/>
            <pc:sldMk cId="1426502273" sldId="265"/>
            <ac:spMk id="9" creationId="{0ADA332F-B128-4A69-884B-022544A7747B}"/>
          </ac:spMkLst>
        </pc:spChg>
        <pc:spChg chg="add del">
          <ac:chgData name="陈 银懷" userId="5f967f3e68faac9e" providerId="LiveId" clId="{1F3AD451-00DF-4C40-9229-43284C685F61}" dt="2023-01-30T13:42:17.589" v="132" actId="478"/>
          <ac:spMkLst>
            <pc:docMk/>
            <pc:sldMk cId="1426502273" sldId="265"/>
            <ac:spMk id="15" creationId="{9B32E9CD-899A-4409-84E5-0B87B3916FA9}"/>
          </ac:spMkLst>
        </pc:spChg>
        <pc:picChg chg="mod">
          <ac:chgData name="陈 银懷" userId="5f967f3e68faac9e" providerId="LiveId" clId="{1F3AD451-00DF-4C40-9229-43284C685F61}" dt="2023-01-30T13:20:19.101" v="12" actId="1076"/>
          <ac:picMkLst>
            <pc:docMk/>
            <pc:sldMk cId="1426502273" sldId="265"/>
            <ac:picMk id="3" creationId="{05540300-A60A-418E-8F62-483C6B69928F}"/>
          </ac:picMkLst>
        </pc:picChg>
        <pc:picChg chg="mod">
          <ac:chgData name="陈 银懷" userId="5f967f3e68faac9e" providerId="LiveId" clId="{1F3AD451-00DF-4C40-9229-43284C685F61}" dt="2023-01-30T13:20:26.823" v="15" actId="1076"/>
          <ac:picMkLst>
            <pc:docMk/>
            <pc:sldMk cId="1426502273" sldId="265"/>
            <ac:picMk id="4" creationId="{DDEA38CB-043A-4E24-BEDB-5102EE7368F9}"/>
          </ac:picMkLst>
        </pc:picChg>
        <pc:picChg chg="mod">
          <ac:chgData name="陈 银懷" userId="5f967f3e68faac9e" providerId="LiveId" clId="{1F3AD451-00DF-4C40-9229-43284C685F61}" dt="2023-01-30T13:21:05.137" v="24" actId="1076"/>
          <ac:picMkLst>
            <pc:docMk/>
            <pc:sldMk cId="1426502273" sldId="265"/>
            <ac:picMk id="6" creationId="{AB5F8988-0F90-4B1F-B4D6-BAC1EA848949}"/>
          </ac:picMkLst>
        </pc:picChg>
        <pc:cxnChg chg="add del">
          <ac:chgData name="陈 银懷" userId="5f967f3e68faac9e" providerId="LiveId" clId="{1F3AD451-00DF-4C40-9229-43284C685F61}" dt="2023-01-30T13:41:27.438" v="127" actId="478"/>
          <ac:cxnSpMkLst>
            <pc:docMk/>
            <pc:sldMk cId="1426502273" sldId="265"/>
            <ac:cxnSpMk id="5" creationId="{E1A76AC7-6BF6-4FB2-8295-C06F167E59EF}"/>
          </ac:cxnSpMkLst>
        </pc:cxnChg>
        <pc:cxnChg chg="add">
          <ac:chgData name="陈 银懷" userId="5f967f3e68faac9e" providerId="LiveId" clId="{1F3AD451-00DF-4C40-9229-43284C685F61}" dt="2023-01-30T13:41:39.167" v="128" actId="11529"/>
          <ac:cxnSpMkLst>
            <pc:docMk/>
            <pc:sldMk cId="1426502273" sldId="265"/>
            <ac:cxnSpMk id="11" creationId="{5AB48465-0062-49F4-BBE7-BCA7C6E79533}"/>
          </ac:cxnSpMkLst>
        </pc:cxnChg>
        <pc:cxnChg chg="add mod">
          <ac:chgData name="陈 银懷" userId="5f967f3e68faac9e" providerId="LiveId" clId="{1F3AD451-00DF-4C40-9229-43284C685F61}" dt="2023-01-30T13:41:55.433" v="130" actId="14100"/>
          <ac:cxnSpMkLst>
            <pc:docMk/>
            <pc:sldMk cId="1426502273" sldId="265"/>
            <ac:cxnSpMk id="13" creationId="{83D37D81-EDAE-49F2-AA99-BBF91CE47EF8}"/>
          </ac:cxnSpMkLst>
        </pc:cxnChg>
        <pc:cxnChg chg="add">
          <ac:chgData name="陈 银懷" userId="5f967f3e68faac9e" providerId="LiveId" clId="{1F3AD451-00DF-4C40-9229-43284C685F61}" dt="2023-01-30T13:42:26.231" v="133" actId="11529"/>
          <ac:cxnSpMkLst>
            <pc:docMk/>
            <pc:sldMk cId="1426502273" sldId="265"/>
            <ac:cxnSpMk id="17" creationId="{64EC7669-0189-4448-91D1-020020D04894}"/>
          </ac:cxnSpMkLst>
        </pc:cxnChg>
      </pc:sldChg>
      <pc:sldChg chg="modSp mod">
        <pc:chgData name="陈 银懷" userId="5f967f3e68faac9e" providerId="LiveId" clId="{1F3AD451-00DF-4C40-9229-43284C685F61}" dt="2023-01-30T13:42:42.830" v="135" actId="403"/>
        <pc:sldMkLst>
          <pc:docMk/>
          <pc:sldMk cId="3585071177" sldId="283"/>
        </pc:sldMkLst>
        <pc:spChg chg="mod">
          <ac:chgData name="陈 银懷" userId="5f967f3e68faac9e" providerId="LiveId" clId="{1F3AD451-00DF-4C40-9229-43284C685F61}" dt="2023-01-30T13:42:42.830" v="135" actId="403"/>
          <ac:spMkLst>
            <pc:docMk/>
            <pc:sldMk cId="3585071177" sldId="283"/>
            <ac:spMk id="3" creationId="{FABE49C0-93B6-4571-A8A4-2A02920A3D0A}"/>
          </ac:spMkLst>
        </pc:spChg>
      </pc:sldChg>
      <pc:sldChg chg="modSp mod">
        <pc:chgData name="陈 银懷" userId="5f967f3e68faac9e" providerId="LiveId" clId="{1F3AD451-00DF-4C40-9229-43284C685F61}" dt="2023-01-30T13:22:34.630" v="45" actId="21"/>
        <pc:sldMkLst>
          <pc:docMk/>
          <pc:sldMk cId="1800984893" sldId="290"/>
        </pc:sldMkLst>
        <pc:spChg chg="mod">
          <ac:chgData name="陈 银懷" userId="5f967f3e68faac9e" providerId="LiveId" clId="{1F3AD451-00DF-4C40-9229-43284C685F61}" dt="2023-01-30T13:22:34.630" v="45" actId="21"/>
          <ac:spMkLst>
            <pc:docMk/>
            <pc:sldMk cId="1800984893" sldId="290"/>
            <ac:spMk id="7" creationId="{42F7C6F7-A1CA-4851-804E-360863F2E414}"/>
          </ac:spMkLst>
        </pc:spChg>
      </pc:sldChg>
      <pc:sldChg chg="delSp modSp new del mod">
        <pc:chgData name="陈 银懷" userId="5f967f3e68faac9e" providerId="LiveId" clId="{1F3AD451-00DF-4C40-9229-43284C685F61}" dt="2023-01-30T13:22:01.739" v="41" actId="47"/>
        <pc:sldMkLst>
          <pc:docMk/>
          <pc:sldMk cId="3668606203" sldId="291"/>
        </pc:sldMkLst>
        <pc:spChg chg="del mod">
          <ac:chgData name="陈 银懷" userId="5f967f3e68faac9e" providerId="LiveId" clId="{1F3AD451-00DF-4C40-9229-43284C685F61}" dt="2023-01-30T13:21:56.063" v="40" actId="478"/>
          <ac:spMkLst>
            <pc:docMk/>
            <pc:sldMk cId="3668606203" sldId="291"/>
            <ac:spMk id="2" creationId="{18EF6A1D-3794-471B-914A-170F965011E1}"/>
          </ac:spMkLst>
        </pc:spChg>
        <pc:spChg chg="del">
          <ac:chgData name="陈 银懷" userId="5f967f3e68faac9e" providerId="LiveId" clId="{1F3AD451-00DF-4C40-9229-43284C685F61}" dt="2023-01-30T13:21:56.063" v="40" actId="478"/>
          <ac:spMkLst>
            <pc:docMk/>
            <pc:sldMk cId="3668606203" sldId="291"/>
            <ac:spMk id="3" creationId="{4A1D33F1-7419-464C-9C70-FD85752FAC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A03A-9D41-416C-A55F-79A4904A42F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51E6-62FC-4B83-BE7D-73CD542D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5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A03A-9D41-416C-A55F-79A4904A42F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51E6-62FC-4B83-BE7D-73CD542D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1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A03A-9D41-416C-A55F-79A4904A42F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51E6-62FC-4B83-BE7D-73CD542DDD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8519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A03A-9D41-416C-A55F-79A4904A42F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51E6-62FC-4B83-BE7D-73CD542D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660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A03A-9D41-416C-A55F-79A4904A42F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51E6-62FC-4B83-BE7D-73CD542DDD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539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A03A-9D41-416C-A55F-79A4904A42F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51E6-62FC-4B83-BE7D-73CD542D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02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A03A-9D41-416C-A55F-79A4904A42F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51E6-62FC-4B83-BE7D-73CD542D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47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A03A-9D41-416C-A55F-79A4904A42F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51E6-62FC-4B83-BE7D-73CD542D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5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A03A-9D41-416C-A55F-79A4904A42F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51E6-62FC-4B83-BE7D-73CD542D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9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A03A-9D41-416C-A55F-79A4904A42F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51E6-62FC-4B83-BE7D-73CD542D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37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A03A-9D41-416C-A55F-79A4904A42F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51E6-62FC-4B83-BE7D-73CD542D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85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A03A-9D41-416C-A55F-79A4904A42F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51E6-62FC-4B83-BE7D-73CD542D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30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A03A-9D41-416C-A55F-79A4904A42F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51E6-62FC-4B83-BE7D-73CD542D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2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A03A-9D41-416C-A55F-79A4904A42F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51E6-62FC-4B83-BE7D-73CD542D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63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A03A-9D41-416C-A55F-79A4904A42F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51E6-62FC-4B83-BE7D-73CD542D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77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A03A-9D41-416C-A55F-79A4904A42F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51E6-62FC-4B83-BE7D-73CD542D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70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5A03A-9D41-416C-A55F-79A4904A42F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4951E6-62FC-4B83-BE7D-73CD542D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3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5EC2D-60AE-4967-AF0F-8EB8F9F0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26791"/>
            <a:ext cx="8596668" cy="2273154"/>
          </a:xfrm>
        </p:spPr>
        <p:txBody>
          <a:bodyPr>
            <a:normAutofit fontScale="90000"/>
          </a:bodyPr>
          <a:lstStyle/>
          <a:p>
            <a:r>
              <a:rPr lang="zh-CN" altLang="en-US" sz="11500" dirty="0"/>
              <a:t>笔记管理系统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44C47-1EC4-4EF3-8CF1-0E8F74041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---</a:t>
            </a:r>
            <a:r>
              <a:rPr lang="zh-CN" altLang="en-US" dirty="0"/>
              <a:t>***</a:t>
            </a:r>
            <a:endParaRPr lang="en-US" altLang="zh-CN" dirty="0"/>
          </a:p>
          <a:p>
            <a:pPr algn="r"/>
            <a:r>
              <a:rPr lang="en-US" altLang="zh-CN" dirty="0"/>
              <a:t>---2022.01.30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4E8908-C813-4F65-81D9-ED07577B9EFD}"/>
              </a:ext>
            </a:extLst>
          </p:cNvPr>
          <p:cNvSpPr txBox="1"/>
          <p:nvPr/>
        </p:nvSpPr>
        <p:spPr>
          <a:xfrm>
            <a:off x="6542690" y="3628976"/>
            <a:ext cx="2855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--</a:t>
            </a:r>
            <a:r>
              <a:rPr lang="zh-CN" alt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实验介绍</a:t>
            </a:r>
            <a:endParaRPr lang="zh-CN" altLang="en-US" sz="4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9202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79004-7B9A-4BB0-A692-68ED5CA8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/>
              <a:t>04</a:t>
            </a:r>
            <a:r>
              <a:rPr lang="zh-CN" altLang="en-US" sz="7200" dirty="0"/>
              <a:t>网站结构</a:t>
            </a:r>
          </a:p>
        </p:txBody>
      </p:sp>
    </p:spTree>
    <p:extLst>
      <p:ext uri="{BB962C8B-B14F-4D97-AF65-F5344CB8AC3E}">
        <p14:creationId xmlns:p14="http://schemas.microsoft.com/office/powerpoint/2010/main" val="12278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C3D83F-132F-474E-B0D5-94506B5B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37" y="10005"/>
            <a:ext cx="1841595" cy="42229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587C53-AEC7-4306-BDB7-19F03CF3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864" y="0"/>
            <a:ext cx="1949550" cy="29592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62D450-009F-48AF-9B9F-7513A718E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560" y="134007"/>
            <a:ext cx="1902907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50CFDF-4AFF-406D-AEF4-2A8A749ED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365" y="638503"/>
            <a:ext cx="2038455" cy="6293173"/>
          </a:xfrm>
          <a:prstGeom prst="rect">
            <a:avLst/>
          </a:prstGeom>
        </p:spPr>
      </p:pic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9C1EF626-B86F-4D7F-A17C-3CBDDF8BCB10}"/>
              </a:ext>
            </a:extLst>
          </p:cNvPr>
          <p:cNvCxnSpPr>
            <a:cxnSpLocks/>
          </p:cNvCxnSpPr>
          <p:nvPr/>
        </p:nvCxnSpPr>
        <p:spPr>
          <a:xfrm flipV="1">
            <a:off x="1013919" y="134007"/>
            <a:ext cx="2202537" cy="40427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D37F60C-D4D7-41E8-B049-13EEF3554412}"/>
              </a:ext>
            </a:extLst>
          </p:cNvPr>
          <p:cNvCxnSpPr>
            <a:cxnSpLocks/>
          </p:cNvCxnSpPr>
          <p:nvPr/>
        </p:nvCxnSpPr>
        <p:spPr>
          <a:xfrm flipV="1">
            <a:off x="4464957" y="32595"/>
            <a:ext cx="4335518" cy="32209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33013FB5-6FBF-4852-9D64-D65DD26025D9}"/>
              </a:ext>
            </a:extLst>
          </p:cNvPr>
          <p:cNvCxnSpPr/>
          <p:nvPr/>
        </p:nvCxnSpPr>
        <p:spPr>
          <a:xfrm flipV="1">
            <a:off x="4390785" y="615982"/>
            <a:ext cx="2026762" cy="2364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E58FCBE-9ED1-46BD-A815-85209CC5E5B7}"/>
              </a:ext>
            </a:extLst>
          </p:cNvPr>
          <p:cNvSpPr txBox="1"/>
          <p:nvPr/>
        </p:nvSpPr>
        <p:spPr>
          <a:xfrm>
            <a:off x="5260374" y="899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前台框架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CDE3529-AECF-4405-AF57-7D3BF7F28214}"/>
              </a:ext>
            </a:extLst>
          </p:cNvPr>
          <p:cNvSpPr txBox="1"/>
          <p:nvPr/>
        </p:nvSpPr>
        <p:spPr>
          <a:xfrm>
            <a:off x="7555156" y="-50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后台框架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B0E2EE-5601-4A51-9570-B8D993141D8D}"/>
              </a:ext>
            </a:extLst>
          </p:cNvPr>
          <p:cNvSpPr txBox="1"/>
          <p:nvPr/>
        </p:nvSpPr>
        <p:spPr>
          <a:xfrm>
            <a:off x="2322049" y="60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应用目录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60A75A9-4A22-451E-A809-BCFA55557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9932" y="2428313"/>
            <a:ext cx="1807682" cy="4429687"/>
          </a:xfrm>
          <a:prstGeom prst="rect">
            <a:avLst/>
          </a:prstGeom>
        </p:spPr>
      </p:pic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54467FF2-0461-4DE2-AC65-AC78A165E0C3}"/>
              </a:ext>
            </a:extLst>
          </p:cNvPr>
          <p:cNvCxnSpPr>
            <a:endCxn id="27" idx="0"/>
          </p:cNvCxnSpPr>
          <p:nvPr/>
        </p:nvCxnSpPr>
        <p:spPr>
          <a:xfrm>
            <a:off x="900160" y="1150883"/>
            <a:ext cx="1993613" cy="127743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78E66CC-A83F-4E78-873C-8557272EE9E1}"/>
              </a:ext>
            </a:extLst>
          </p:cNvPr>
          <p:cNvSpPr txBox="1"/>
          <p:nvPr/>
        </p:nvSpPr>
        <p:spPr>
          <a:xfrm>
            <a:off x="1886994" y="16310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公共样式</a:t>
            </a:r>
          </a:p>
        </p:txBody>
      </p:sp>
    </p:spTree>
    <p:extLst>
      <p:ext uri="{BB962C8B-B14F-4D97-AF65-F5344CB8AC3E}">
        <p14:creationId xmlns:p14="http://schemas.microsoft.com/office/powerpoint/2010/main" val="242605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79004-7B9A-4BB0-A692-68ED5CA8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/>
              <a:t>05</a:t>
            </a:r>
            <a:r>
              <a:rPr lang="zh-CN" altLang="en-US" sz="7200" dirty="0"/>
              <a:t>具体效果</a:t>
            </a:r>
          </a:p>
        </p:txBody>
      </p:sp>
    </p:spTree>
    <p:extLst>
      <p:ext uri="{BB962C8B-B14F-4D97-AF65-F5344CB8AC3E}">
        <p14:creationId xmlns:p14="http://schemas.microsoft.com/office/powerpoint/2010/main" val="188510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540300-A60A-418E-8F62-483C6B69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09" y="62443"/>
            <a:ext cx="2260716" cy="19050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EA38CB-043A-4E24-BEDB-5102EE7368F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057" y="128204"/>
            <a:ext cx="6153150" cy="39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5F8988-0F90-4B1F-B4D6-BAC1EA848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67" y="3025739"/>
            <a:ext cx="4957563" cy="37443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F6956A-323A-46B7-80F8-5F5E202F74EE}"/>
              </a:ext>
            </a:extLst>
          </p:cNvPr>
          <p:cNvSpPr txBox="1"/>
          <p:nvPr/>
        </p:nvSpPr>
        <p:spPr>
          <a:xfrm>
            <a:off x="135067" y="1644375"/>
            <a:ext cx="5621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登录页</a:t>
            </a:r>
            <a:endParaRPr lang="en-US" altLang="zh-CN" dirty="0"/>
          </a:p>
          <a:p>
            <a:r>
              <a:rPr lang="en-US" altLang="zh-CN" dirty="0"/>
              <a:t>http://www.note.com/index.phphoutai/login/index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C7943E-990C-46E4-97BF-827BA8DC1C02}"/>
              </a:ext>
            </a:extLst>
          </p:cNvPr>
          <p:cNvSpPr txBox="1"/>
          <p:nvPr/>
        </p:nvSpPr>
        <p:spPr>
          <a:xfrm>
            <a:off x="5686663" y="3895579"/>
            <a:ext cx="6370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后台页面</a:t>
            </a:r>
            <a:endParaRPr lang="en-US" altLang="zh-CN" dirty="0"/>
          </a:p>
          <a:p>
            <a:pPr algn="ctr"/>
            <a:r>
              <a:rPr lang="en-US" altLang="zh-CN" dirty="0"/>
              <a:t>http://www.note.com/index.php/houtai/index/index.html</a:t>
            </a:r>
          </a:p>
          <a:p>
            <a:r>
              <a:rPr lang="zh-CN" altLang="en-US" dirty="0"/>
              <a:t>（在用户列表和文档列表中实现增删改查操作）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DA332F-B128-4A69-884B-022544A7747B}"/>
              </a:ext>
            </a:extLst>
          </p:cNvPr>
          <p:cNvSpPr txBox="1"/>
          <p:nvPr/>
        </p:nvSpPr>
        <p:spPr>
          <a:xfrm>
            <a:off x="5092630" y="6239116"/>
            <a:ext cx="725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前台页面（</a:t>
            </a:r>
            <a:r>
              <a:rPr lang="en-US" altLang="zh-CN" dirty="0"/>
              <a:t>http://www.note.com/index.php/qiantai/index/index</a:t>
            </a:r>
            <a:r>
              <a:rPr lang="zh-CN" altLang="en-US" dirty="0"/>
              <a:t>）</a:t>
            </a: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5AB48465-0062-49F4-BBE7-BCA7C6E79533}"/>
              </a:ext>
            </a:extLst>
          </p:cNvPr>
          <p:cNvCxnSpPr/>
          <p:nvPr/>
        </p:nvCxnSpPr>
        <p:spPr>
          <a:xfrm>
            <a:off x="4912242" y="5422605"/>
            <a:ext cx="1183758" cy="81651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3D37D81-EDAE-49F2-AA99-BBF91CE47EF8}"/>
              </a:ext>
            </a:extLst>
          </p:cNvPr>
          <p:cNvCxnSpPr>
            <a:cxnSpLocks/>
          </p:cNvCxnSpPr>
          <p:nvPr/>
        </p:nvCxnSpPr>
        <p:spPr>
          <a:xfrm rot="5400000">
            <a:off x="5736424" y="3788576"/>
            <a:ext cx="949525" cy="23037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64EC7669-0189-4448-91D1-020020D04894}"/>
              </a:ext>
            </a:extLst>
          </p:cNvPr>
          <p:cNvCxnSpPr/>
          <p:nvPr/>
        </p:nvCxnSpPr>
        <p:spPr>
          <a:xfrm rot="16200000" flipH="1">
            <a:off x="3231707" y="1414721"/>
            <a:ext cx="766061" cy="33957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0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23E79E-E442-4767-96A4-295E27F9BF2C}"/>
              </a:ext>
            </a:extLst>
          </p:cNvPr>
          <p:cNvSpPr txBox="1"/>
          <p:nvPr/>
        </p:nvSpPr>
        <p:spPr>
          <a:xfrm>
            <a:off x="654269" y="543910"/>
            <a:ext cx="1288044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网页上输入</a:t>
            </a:r>
            <a:r>
              <a:rPr lang="en-US" altLang="zh-CN" dirty="0"/>
              <a:t>http://www.note.com/index.php/houtai/login/index</a:t>
            </a:r>
            <a:r>
              <a:rPr lang="zh-CN" altLang="en-US" dirty="0"/>
              <a:t>，进行登录操作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后台首页</a:t>
            </a:r>
          </a:p>
          <a:p>
            <a:r>
              <a:rPr lang="zh-CN" altLang="en-US" dirty="0"/>
              <a:t>登录成功后跳转到</a:t>
            </a:r>
            <a:r>
              <a:rPr lang="en-US" altLang="zh-CN" dirty="0"/>
              <a:t>index</a:t>
            </a:r>
            <a:r>
              <a:rPr lang="zh-CN" altLang="en-US" dirty="0"/>
              <a:t>页面，右上交的用户名发生相应更改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文档管理页</a:t>
            </a:r>
          </a:p>
          <a:p>
            <a:r>
              <a:rPr lang="zh-CN" altLang="en-US" dirty="0"/>
              <a:t>点击文档管理下的文档列表，可以对所有文档进行管理，包括添加删除修改查询，详细代码和界面在第六点有所介绍。 </a:t>
            </a:r>
          </a:p>
          <a:p>
            <a:r>
              <a:rPr lang="zh-CN" altLang="en-US" dirty="0"/>
              <a:t>底部具有分页显示功能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用户管理页</a:t>
            </a:r>
          </a:p>
          <a:p>
            <a:r>
              <a:rPr lang="zh-CN" altLang="en-US" dirty="0"/>
              <a:t>点击用户管理下的用户列表，可以对所有用户进行管理，包括添加删除修改查询，具体操作和文档管理略同，不做详细介绍。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前端首页</a:t>
            </a:r>
          </a:p>
          <a:p>
            <a:r>
              <a:rPr lang="zh-CN" altLang="en-US" dirty="0"/>
              <a:t>点击笔记管理系统，跳转到前端页面，实现后端与前端的链接。</a:t>
            </a:r>
          </a:p>
          <a:p>
            <a:r>
              <a:rPr lang="zh-CN" altLang="en-US" dirty="0"/>
              <a:t>在前端任何页面点击首页，也可以跳转到首页。</a:t>
            </a:r>
          </a:p>
          <a:p>
            <a:r>
              <a:rPr lang="zh-CN" altLang="en-US" dirty="0"/>
              <a:t>点击视频教程跳转到外部</a:t>
            </a:r>
            <a:r>
              <a:rPr lang="en-US" altLang="zh-CN" dirty="0"/>
              <a:t>php</a:t>
            </a:r>
            <a:r>
              <a:rPr lang="zh-CN" altLang="en-US" dirty="0"/>
              <a:t>中文网。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笔记分类页</a:t>
            </a:r>
          </a:p>
          <a:p>
            <a:r>
              <a:rPr lang="zh-CN" altLang="en-US" dirty="0"/>
              <a:t>点击笔记分类或下面的细分小类跳转到笔记分类页面。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笔记详情页</a:t>
            </a:r>
          </a:p>
          <a:p>
            <a:r>
              <a:rPr lang="zh-CN" altLang="en-US" dirty="0"/>
              <a:t>点击任意一篇文章的图片或标题，可以跳转到文章详情页，效果图如下（</a:t>
            </a:r>
            <a:r>
              <a:rPr lang="en-US" altLang="zh-CN" dirty="0" err="1"/>
              <a:t>ps</a:t>
            </a:r>
            <a:r>
              <a:rPr lang="zh-CN" altLang="en-US" dirty="0"/>
              <a:t>但是此功能没有做好）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关于我们</a:t>
            </a:r>
          </a:p>
          <a:p>
            <a:r>
              <a:rPr lang="zh-CN" altLang="en-US" dirty="0"/>
              <a:t>点击“关于我们”跳转到关于我们页面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前端底部</a:t>
            </a:r>
          </a:p>
          <a:p>
            <a:r>
              <a:rPr lang="zh-CN" altLang="en-US" dirty="0"/>
              <a:t>每一页底部的首页、笔记分类和关于我们，与顶部操作类似，都可以实现相应的跳转，并且二维码可以识别。</a:t>
            </a:r>
          </a:p>
          <a:p>
            <a:r>
              <a:rPr lang="zh-CN" altLang="en-US" dirty="0"/>
              <a:t>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6C9B22-F3DF-4970-8D55-EE733A387B92}"/>
              </a:ext>
            </a:extLst>
          </p:cNvPr>
          <p:cNvSpPr txBox="1"/>
          <p:nvPr/>
        </p:nvSpPr>
        <p:spPr>
          <a:xfrm>
            <a:off x="-29216" y="110358"/>
            <a:ext cx="738664" cy="41226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关键页面及功能</a:t>
            </a:r>
          </a:p>
        </p:txBody>
      </p:sp>
    </p:spTree>
    <p:extLst>
      <p:ext uri="{BB962C8B-B14F-4D97-AF65-F5344CB8AC3E}">
        <p14:creationId xmlns:p14="http://schemas.microsoft.com/office/powerpoint/2010/main" val="269694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E419B5E-E5C2-439F-A693-B5BA0C0AED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93" y="351219"/>
            <a:ext cx="3804635" cy="3873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6E1DDE7-2F3E-43A6-B19C-763AB71D84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710" y="108059"/>
            <a:ext cx="3482647" cy="42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736800-35C7-4B3C-AD39-CA207A68F02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6" y="4583167"/>
            <a:ext cx="6159500" cy="20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EB622E-F23B-464C-9428-51141AB1B69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795" y="0"/>
            <a:ext cx="6159500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2A02D9-AB8F-4814-88C3-465734D39DA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510" y="2711450"/>
            <a:ext cx="6159500" cy="41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F7C6F7-A1CA-4851-804E-360863F2E414}"/>
              </a:ext>
            </a:extLst>
          </p:cNvPr>
          <p:cNvSpPr txBox="1"/>
          <p:nvPr/>
        </p:nvSpPr>
        <p:spPr>
          <a:xfrm>
            <a:off x="-92515" y="219947"/>
            <a:ext cx="861774" cy="34778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其他页面一览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B53794-A196-4216-AB61-D3B69ADE371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1250950"/>
            <a:ext cx="6153150" cy="435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98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79004-7B9A-4BB0-A692-68ED5CA8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/>
              <a:t>06</a:t>
            </a:r>
            <a:r>
              <a:rPr lang="zh-CN" altLang="en-US" sz="7200" dirty="0"/>
              <a:t>后记</a:t>
            </a:r>
          </a:p>
        </p:txBody>
      </p:sp>
    </p:spTree>
    <p:extLst>
      <p:ext uri="{BB962C8B-B14F-4D97-AF65-F5344CB8AC3E}">
        <p14:creationId xmlns:p14="http://schemas.microsoft.com/office/powerpoint/2010/main" val="411589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DB035-387C-4909-B8C2-ED589D33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649"/>
          </a:xfrm>
        </p:spPr>
        <p:txBody>
          <a:bodyPr/>
          <a:lstStyle/>
          <a:p>
            <a:r>
              <a:rPr lang="zh-CN" altLang="en-US" dirty="0"/>
              <a:t>收获与不足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2F577-A17C-4D63-87E7-96430EF0D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249"/>
            <a:ext cx="8596668" cy="4646114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通过此次练习，加深了对数据库、面向对象、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php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等相关内容的认识，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并对相关工具的使用更加熟练了。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但是还有很多不够完善的地方，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index.php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没有被隐藏，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点赞评论功能没有做出来，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前端的分页没有完成，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前端文章跳转没有具体到每一篇文章，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前后台分类功能并没有用到，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在文章数据表中没有添加图片和链接，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数据库没有使用前缀模式，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MVC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没有用到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后台权限操作修改和密码功能未实现，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等等等等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2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0FC8A-D89B-4D4D-B3C4-B693CAEA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主要参考资料：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E49C0-93B6-4571-A8A4-2A02920A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1.Php</a:t>
            </a:r>
            <a:r>
              <a:rPr lang="zh-CN" altLang="en-US" sz="2400" dirty="0"/>
              <a:t>中文网视频 </a:t>
            </a:r>
            <a:r>
              <a:rPr lang="en-US" altLang="zh-CN" sz="2400" dirty="0"/>
              <a:t>https://www.php.cn/course/1086.html</a:t>
            </a:r>
          </a:p>
          <a:p>
            <a:r>
              <a:rPr lang="en-US" altLang="zh-CN" sz="2400" dirty="0"/>
              <a:t>2.Think PHP</a:t>
            </a:r>
            <a:r>
              <a:rPr lang="zh-CN" altLang="en-US" sz="2400" dirty="0"/>
              <a:t>完全开发手册</a:t>
            </a:r>
            <a:r>
              <a:rPr lang="en-US" altLang="zh-CN" sz="2400" dirty="0"/>
              <a:t>https://www.kancloud.cn/manual/thinkphp6_0/1037479</a:t>
            </a:r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王晴儿</a:t>
            </a:r>
            <a:r>
              <a:rPr lang="en-US" altLang="zh-CN" sz="2400" dirty="0" err="1"/>
              <a:t>thinkphp</a:t>
            </a:r>
            <a:r>
              <a:rPr lang="zh-CN" altLang="en-US" sz="2400" dirty="0"/>
              <a:t>教程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提供的</a:t>
            </a:r>
            <a:r>
              <a:rPr lang="en-US" altLang="zh-CN" sz="2400" dirty="0"/>
              <a:t>html</a:t>
            </a:r>
            <a:r>
              <a:rPr lang="zh-CN" altLang="en-US" sz="2400" dirty="0"/>
              <a:t>静态模板</a:t>
            </a:r>
            <a:endParaRPr lang="en-US" altLang="zh-CN" sz="2400" dirty="0"/>
          </a:p>
          <a:p>
            <a:r>
              <a:rPr lang="en-US" altLang="zh-CN" sz="2400" dirty="0"/>
              <a:t>5.mdn</a:t>
            </a:r>
            <a:r>
              <a:rPr lang="zh-CN" altLang="en-US" sz="2400" dirty="0"/>
              <a:t>文档 </a:t>
            </a:r>
            <a:r>
              <a:rPr lang="en-US" altLang="zh-CN" sz="2400" dirty="0">
                <a:hlinkClick r:id="rId2"/>
              </a:rPr>
              <a:t>https://developer.mozilla.org/zh-CN/docs/Web</a:t>
            </a:r>
            <a:endParaRPr lang="en-US" altLang="zh-CN" sz="2400" dirty="0"/>
          </a:p>
          <a:p>
            <a:r>
              <a:rPr lang="en-US" altLang="zh-CN" sz="2400" dirty="0"/>
              <a:t>6.web</a:t>
            </a:r>
            <a:r>
              <a:rPr lang="zh-CN" altLang="en-US" sz="2400" dirty="0"/>
              <a:t>程序设计一书及上课录屏及笔记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507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47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B167C-90DB-4DEE-A780-D50A8A7E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E7D13-AD7F-4341-86F9-28245D89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r>
              <a:rPr lang="zh-CN" altLang="en-US" dirty="0"/>
              <a:t>准备工作</a:t>
            </a:r>
            <a:endParaRPr lang="en-US" altLang="zh-CN" dirty="0"/>
          </a:p>
          <a:p>
            <a:r>
              <a:rPr lang="en-US" altLang="zh-CN" dirty="0"/>
              <a:t>02</a:t>
            </a:r>
            <a:r>
              <a:rPr lang="zh-CN" altLang="en-US" dirty="0"/>
              <a:t>环境搭建</a:t>
            </a:r>
            <a:endParaRPr lang="en-US" altLang="zh-CN" dirty="0"/>
          </a:p>
          <a:p>
            <a:r>
              <a:rPr lang="en-US" altLang="zh-CN" dirty="0"/>
              <a:t>03</a:t>
            </a:r>
            <a:r>
              <a:rPr lang="zh-CN" altLang="en-US" dirty="0"/>
              <a:t>数据库搭建</a:t>
            </a:r>
            <a:endParaRPr lang="en-US" altLang="zh-CN" dirty="0"/>
          </a:p>
          <a:p>
            <a:r>
              <a:rPr lang="en-US" altLang="zh-CN" dirty="0"/>
              <a:t>04</a:t>
            </a:r>
            <a:r>
              <a:rPr lang="zh-CN" altLang="en-US" dirty="0"/>
              <a:t>网站结构</a:t>
            </a:r>
            <a:endParaRPr lang="en-US" altLang="zh-CN" dirty="0"/>
          </a:p>
          <a:p>
            <a:r>
              <a:rPr lang="en-US" altLang="zh-CN" dirty="0"/>
              <a:t>05</a:t>
            </a:r>
            <a:r>
              <a:rPr lang="zh-CN" altLang="en-US" dirty="0"/>
              <a:t>具体效果</a:t>
            </a:r>
            <a:endParaRPr lang="en-US" altLang="zh-CN" dirty="0"/>
          </a:p>
          <a:p>
            <a:r>
              <a:rPr lang="en-US" altLang="zh-CN" dirty="0"/>
              <a:t>06</a:t>
            </a:r>
            <a:r>
              <a:rPr lang="zh-CN" altLang="en-US" dirty="0"/>
              <a:t>后记</a:t>
            </a:r>
          </a:p>
        </p:txBody>
      </p:sp>
    </p:spTree>
    <p:extLst>
      <p:ext uri="{BB962C8B-B14F-4D97-AF65-F5344CB8AC3E}">
        <p14:creationId xmlns:p14="http://schemas.microsoft.com/office/powerpoint/2010/main" val="86165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EB354-072C-4E8D-BDAB-9A05F045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07" y="2125426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2500" dirty="0"/>
              <a:t>THANKS</a:t>
            </a:r>
            <a:endParaRPr lang="zh-CN" altLang="en-US" sz="125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18BAC-563A-4657-9D41-28ED204B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248807"/>
            <a:ext cx="8596668" cy="1139041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/>
              <a:t>---BY </a:t>
            </a:r>
            <a:r>
              <a:rPr lang="zh-CN" altLang="en-US" sz="2400"/>
              <a:t>***</a:t>
            </a:r>
            <a:endParaRPr lang="en-US" altLang="zh-CN" sz="2400" dirty="0"/>
          </a:p>
          <a:p>
            <a:pPr algn="r"/>
            <a:r>
              <a:rPr lang="en-US" altLang="zh-CN" sz="2400" dirty="0"/>
              <a:t>---2023.01.30</a:t>
            </a:r>
          </a:p>
        </p:txBody>
      </p:sp>
    </p:spTree>
    <p:extLst>
      <p:ext uri="{BB962C8B-B14F-4D97-AF65-F5344CB8AC3E}">
        <p14:creationId xmlns:p14="http://schemas.microsoft.com/office/powerpoint/2010/main" val="74184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79004-7B9A-4BB0-A692-68ED5CA8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/>
              <a:t>01</a:t>
            </a:r>
            <a:r>
              <a:rPr lang="zh-CN" altLang="en-US" sz="7200" dirty="0"/>
              <a:t>准备工作</a:t>
            </a:r>
          </a:p>
        </p:txBody>
      </p:sp>
    </p:spTree>
    <p:extLst>
      <p:ext uri="{BB962C8B-B14F-4D97-AF65-F5344CB8AC3E}">
        <p14:creationId xmlns:p14="http://schemas.microsoft.com/office/powerpoint/2010/main" val="207421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1E0F52-C4F1-4477-8289-158E69173B71}"/>
              </a:ext>
            </a:extLst>
          </p:cNvPr>
          <p:cNvSpPr txBox="1"/>
          <p:nvPr/>
        </p:nvSpPr>
        <p:spPr>
          <a:xfrm>
            <a:off x="206738" y="272320"/>
            <a:ext cx="368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关于工具的选择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9901EC-51CB-446E-818C-0022DE9412CF}"/>
              </a:ext>
            </a:extLst>
          </p:cNvPr>
          <p:cNvSpPr txBox="1"/>
          <p:nvPr/>
        </p:nvSpPr>
        <p:spPr>
          <a:xfrm>
            <a:off x="882578" y="918651"/>
            <a:ext cx="5912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+mn-ea"/>
              </a:rPr>
              <a:t>在学校老师用的是</a:t>
            </a:r>
            <a:r>
              <a:rPr lang="en-US" altLang="zh-CN" sz="1800" kern="100" dirty="0" err="1">
                <a:effectLst/>
                <a:latin typeface="+mn-ea"/>
              </a:rPr>
              <a:t>xampp</a:t>
            </a:r>
            <a:r>
              <a:rPr lang="zh-CN" altLang="zh-CN" sz="1800" kern="100" dirty="0">
                <a:effectLst/>
                <a:latin typeface="+mn-ea"/>
              </a:rPr>
              <a:t>（</a:t>
            </a:r>
            <a:r>
              <a:rPr lang="en-US" altLang="zh-CN" sz="1800" kern="100" dirty="0" err="1">
                <a:effectLst/>
                <a:latin typeface="+mn-ea"/>
              </a:rPr>
              <a:t>apache+mysql</a:t>
            </a:r>
            <a:r>
              <a:rPr lang="zh-CN" altLang="zh-CN" sz="1800" kern="100" dirty="0">
                <a:effectLst/>
                <a:latin typeface="+mn-ea"/>
              </a:rPr>
              <a:t>）</a:t>
            </a:r>
            <a:r>
              <a:rPr lang="en-US" altLang="zh-CN" sz="1800" kern="100" dirty="0">
                <a:effectLst/>
                <a:latin typeface="+mn-ea"/>
              </a:rPr>
              <a:t>+</a:t>
            </a:r>
            <a:r>
              <a:rPr lang="en-US" altLang="zh-CN" sz="1800" kern="100" dirty="0" err="1">
                <a:effectLst/>
                <a:latin typeface="+mn-ea"/>
              </a:rPr>
              <a:t>netbeans</a:t>
            </a:r>
            <a:r>
              <a:rPr lang="zh-CN" altLang="zh-CN" sz="1800" kern="100" dirty="0">
                <a:effectLst/>
                <a:latin typeface="+mn-ea"/>
              </a:rPr>
              <a:t>，老师给的视频里用的是</a:t>
            </a:r>
            <a:r>
              <a:rPr lang="en-US" altLang="zh-CN" sz="1800" kern="100" dirty="0" err="1">
                <a:effectLst/>
                <a:latin typeface="+mn-ea"/>
              </a:rPr>
              <a:t>phpstudy</a:t>
            </a:r>
            <a:r>
              <a:rPr lang="zh-CN" altLang="zh-CN" sz="1800" kern="100" dirty="0">
                <a:effectLst/>
                <a:latin typeface="+mn-ea"/>
              </a:rPr>
              <a:t>。</a:t>
            </a:r>
            <a:endParaRPr lang="en-US" altLang="zh-CN" sz="1800" kern="100" dirty="0">
              <a:effectLst/>
              <a:latin typeface="+mn-ea"/>
            </a:endParaRPr>
          </a:p>
          <a:p>
            <a:endParaRPr lang="en-US" altLang="zh-CN" sz="1800" kern="100" dirty="0">
              <a:effectLst/>
              <a:latin typeface="+mn-ea"/>
            </a:endParaRPr>
          </a:p>
          <a:p>
            <a:r>
              <a:rPr lang="zh-CN" altLang="zh-CN" sz="1800" kern="100" dirty="0">
                <a:effectLst/>
                <a:latin typeface="+mn-ea"/>
              </a:rPr>
              <a:t>综合下来，选择</a:t>
            </a:r>
            <a:r>
              <a:rPr lang="en-US" altLang="zh-CN" sz="1800" kern="100" dirty="0" err="1">
                <a:effectLst/>
                <a:latin typeface="+mn-ea"/>
              </a:rPr>
              <a:t>phpstudy</a:t>
            </a:r>
            <a:r>
              <a:rPr lang="zh-CN" altLang="zh-CN" sz="1800" kern="100" dirty="0">
                <a:effectLst/>
                <a:latin typeface="+mn-ea"/>
              </a:rPr>
              <a:t>作为服务器，</a:t>
            </a:r>
            <a:r>
              <a:rPr lang="en-US" altLang="zh-CN" sz="1800" kern="100" dirty="0" err="1">
                <a:effectLst/>
                <a:latin typeface="+mn-ea"/>
              </a:rPr>
              <a:t>vscode</a:t>
            </a:r>
            <a:r>
              <a:rPr lang="zh-CN" altLang="zh-CN" sz="1800" kern="100" dirty="0">
                <a:effectLst/>
                <a:latin typeface="+mn-ea"/>
              </a:rPr>
              <a:t>作为编辑器，采用</a:t>
            </a:r>
            <a:r>
              <a:rPr lang="en-US" altLang="zh-CN" sz="1800" kern="100" dirty="0" err="1">
                <a:effectLst/>
                <a:latin typeface="+mn-ea"/>
              </a:rPr>
              <a:t>thinkphp</a:t>
            </a:r>
            <a:r>
              <a:rPr lang="zh-CN" altLang="zh-CN" sz="1800" kern="100" dirty="0">
                <a:effectLst/>
                <a:latin typeface="+mn-ea"/>
              </a:rPr>
              <a:t>框架，使用</a:t>
            </a:r>
            <a:r>
              <a:rPr lang="en-US" altLang="zh-CN" sz="1800" kern="100" dirty="0">
                <a:effectLst/>
                <a:latin typeface="+mn-ea"/>
              </a:rPr>
              <a:t>MVC</a:t>
            </a:r>
            <a:r>
              <a:rPr lang="zh-CN" altLang="zh-CN" sz="1800" kern="100" dirty="0">
                <a:effectLst/>
                <a:latin typeface="+mn-ea"/>
              </a:rPr>
              <a:t>开发模式，使用</a:t>
            </a:r>
            <a:r>
              <a:rPr lang="en-US" altLang="zh-CN" sz="1800" kern="100" dirty="0" err="1">
                <a:effectLst/>
                <a:latin typeface="+mn-ea"/>
              </a:rPr>
              <a:t>pdo</a:t>
            </a:r>
            <a:r>
              <a:rPr lang="zh-CN" altLang="zh-CN" sz="1800" kern="100" dirty="0">
                <a:effectLst/>
                <a:latin typeface="+mn-ea"/>
              </a:rPr>
              <a:t>数据库抽象层而非原生</a:t>
            </a:r>
            <a:r>
              <a:rPr lang="en-US" altLang="zh-CN" sz="1800" kern="100" dirty="0" err="1">
                <a:effectLst/>
                <a:latin typeface="+mn-ea"/>
              </a:rPr>
              <a:t>mysql</a:t>
            </a:r>
            <a:r>
              <a:rPr lang="zh-CN" altLang="zh-CN" sz="1800" kern="100" dirty="0">
                <a:effectLst/>
                <a:latin typeface="+mn-ea"/>
              </a:rPr>
              <a:t>操作访问数据库。</a:t>
            </a:r>
          </a:p>
          <a:p>
            <a:endParaRPr lang="zh-CN" altLang="en-US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46AF38-DEEC-40B3-BFF3-49ED4ABB77A8}"/>
              </a:ext>
            </a:extLst>
          </p:cNvPr>
          <p:cNvSpPr txBox="1"/>
          <p:nvPr/>
        </p:nvSpPr>
        <p:spPr>
          <a:xfrm>
            <a:off x="1028700" y="3969581"/>
            <a:ext cx="6499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kern="100" dirty="0">
                <a:effectLst/>
                <a:latin typeface="+mn-ea"/>
              </a:rPr>
              <a:t>作为一个话痨，时常在各大应用平台分享自己的想法、记录生活琐事、吐槽一些现象，于是借此机会开发一个属于自己的小型管理系统，通过自己尝试去开发一些简单的应用实例，以巩固所学的基础知识，真正掌握</a:t>
            </a:r>
            <a:r>
              <a:rPr lang="en-US" altLang="zh-CN" kern="100" dirty="0">
                <a:effectLst/>
                <a:latin typeface="+mn-ea"/>
              </a:rPr>
              <a:t>PHP</a:t>
            </a:r>
            <a:r>
              <a:rPr lang="zh-CN" altLang="zh-CN" kern="100" dirty="0">
                <a:effectLst/>
                <a:latin typeface="+mn-ea"/>
              </a:rPr>
              <a:t>的基础应用。</a:t>
            </a:r>
          </a:p>
          <a:p>
            <a:endParaRPr lang="zh-CN" alt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5DC528-9194-4E01-AA8D-073B20FB2BE6}"/>
              </a:ext>
            </a:extLst>
          </p:cNvPr>
          <p:cNvSpPr txBox="1"/>
          <p:nvPr/>
        </p:nvSpPr>
        <p:spPr>
          <a:xfrm>
            <a:off x="115297" y="3105834"/>
            <a:ext cx="428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关于主题的选择</a:t>
            </a:r>
            <a:endParaRPr lang="zh-CN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890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79004-7B9A-4BB0-A692-68ED5CA8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/>
              <a:t>02</a:t>
            </a:r>
            <a:r>
              <a:rPr lang="zh-CN" altLang="en-US" sz="7200" dirty="0"/>
              <a:t>环境搭建</a:t>
            </a:r>
          </a:p>
        </p:txBody>
      </p:sp>
    </p:spTree>
    <p:extLst>
      <p:ext uri="{BB962C8B-B14F-4D97-AF65-F5344CB8AC3E}">
        <p14:creationId xmlns:p14="http://schemas.microsoft.com/office/powerpoint/2010/main" val="197070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B7954-ACF3-40B2-9F6F-72D66881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EED71-8ECE-4488-B77D-05246F465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862" y="1600201"/>
            <a:ext cx="7015655" cy="44411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打开</a:t>
            </a:r>
            <a:r>
              <a:rPr lang="en-US" altLang="zh-CN" dirty="0" err="1"/>
              <a:t>phpstyudy</a:t>
            </a:r>
            <a:r>
              <a:rPr lang="zh-CN" altLang="en-US" dirty="0"/>
              <a:t>，开启</a:t>
            </a:r>
            <a:r>
              <a:rPr lang="en-US" altLang="zh-CN" dirty="0" err="1"/>
              <a:t>nginx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创建网站</a:t>
            </a:r>
            <a:r>
              <a:rPr lang="en-US" altLang="zh-CN" dirty="0"/>
              <a:t>www.note.com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打开管理下的</a:t>
            </a:r>
            <a:r>
              <a:rPr lang="en-US" altLang="zh-CN" dirty="0"/>
              <a:t>composer</a:t>
            </a:r>
            <a:r>
              <a:rPr lang="zh-CN" altLang="en-US" dirty="0"/>
              <a:t>进入</a:t>
            </a:r>
            <a:r>
              <a:rPr lang="en-US" altLang="zh-CN" dirty="0"/>
              <a:t>composer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输入</a:t>
            </a:r>
            <a:r>
              <a:rPr lang="en-US" altLang="zh-CN" dirty="0"/>
              <a:t>cd..</a:t>
            </a:r>
            <a:r>
              <a:rPr lang="zh-CN" altLang="en-US" dirty="0"/>
              <a:t>，进入上一级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输入</a:t>
            </a:r>
            <a:r>
              <a:rPr lang="en-US" altLang="zh-CN" dirty="0"/>
              <a:t>composer create-project </a:t>
            </a:r>
            <a:r>
              <a:rPr lang="en-US" altLang="zh-CN" dirty="0" err="1"/>
              <a:t>topthink</a:t>
            </a:r>
            <a:r>
              <a:rPr lang="en-US" altLang="zh-CN" dirty="0"/>
              <a:t>/think www.note.com</a:t>
            </a:r>
            <a:r>
              <a:rPr lang="zh-CN" altLang="en-US" dirty="0"/>
              <a:t>，因为最开始不需要</a:t>
            </a:r>
            <a:r>
              <a:rPr lang="en-US" altLang="zh-CN" dirty="0" err="1"/>
              <a:t>tp</a:t>
            </a:r>
            <a:r>
              <a:rPr lang="zh-CN" altLang="en-US" dirty="0"/>
              <a:t>文件夹，直接放到根目录下面。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删除</a:t>
            </a:r>
            <a:r>
              <a:rPr lang="en-US" altLang="zh-CN" dirty="0"/>
              <a:t>.env</a:t>
            </a:r>
            <a:r>
              <a:rPr lang="zh-CN" altLang="en-US" dirty="0"/>
              <a:t>文件的前缀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重新进入</a:t>
            </a:r>
            <a:r>
              <a:rPr lang="en-US" altLang="zh-CN" dirty="0"/>
              <a:t>composer</a:t>
            </a:r>
            <a:r>
              <a:rPr lang="zh-CN" altLang="en-US" dirty="0"/>
              <a:t>，输入</a:t>
            </a:r>
            <a:r>
              <a:rPr lang="en-US" altLang="zh-CN" dirty="0"/>
              <a:t>composer require </a:t>
            </a:r>
            <a:r>
              <a:rPr lang="en-US" altLang="zh-CN" dirty="0" err="1"/>
              <a:t>topthink</a:t>
            </a:r>
            <a:r>
              <a:rPr lang="en-US" altLang="zh-CN" dirty="0"/>
              <a:t>/think-multi-app</a:t>
            </a:r>
            <a:r>
              <a:rPr lang="zh-CN" altLang="en-US" dirty="0"/>
              <a:t>使得可以安装多应用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输入</a:t>
            </a:r>
            <a:r>
              <a:rPr lang="en-US" altLang="zh-CN" dirty="0"/>
              <a:t>php think build </a:t>
            </a:r>
            <a:r>
              <a:rPr lang="en-US" altLang="zh-CN" dirty="0" err="1"/>
              <a:t>qiantai</a:t>
            </a:r>
            <a:r>
              <a:rPr lang="zh-CN" altLang="en-US" dirty="0"/>
              <a:t>，自动生成前台应用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安装视图</a:t>
            </a:r>
            <a:r>
              <a:rPr lang="en-US" altLang="zh-CN" dirty="0"/>
              <a:t>composer require </a:t>
            </a:r>
            <a:r>
              <a:rPr lang="en-US" altLang="zh-CN" dirty="0" err="1"/>
              <a:t>topthink</a:t>
            </a:r>
            <a:r>
              <a:rPr lang="en-US" altLang="zh-CN" dirty="0"/>
              <a:t>/think-view</a:t>
            </a:r>
          </a:p>
          <a:p>
            <a:r>
              <a:rPr lang="en-US" altLang="zh-CN" dirty="0"/>
              <a:t>10.</a:t>
            </a:r>
            <a:r>
              <a:rPr lang="zh-CN" altLang="en-US" dirty="0"/>
              <a:t>访问</a:t>
            </a:r>
            <a:r>
              <a:rPr lang="en-US" altLang="zh-CN" dirty="0"/>
              <a:t>www.note.com/index.php/qiantai/index/index</a:t>
            </a:r>
            <a:r>
              <a:rPr lang="zh-CN" altLang="en-US" dirty="0"/>
              <a:t>，网站</a:t>
            </a:r>
            <a:r>
              <a:rPr lang="en-US" altLang="zh-CN" dirty="0"/>
              <a:t>/</a:t>
            </a:r>
            <a:r>
              <a:rPr lang="en-US" altLang="zh-CN" dirty="0" err="1"/>
              <a:t>index.php</a:t>
            </a:r>
            <a:r>
              <a:rPr lang="en-US" altLang="zh-CN" dirty="0"/>
              <a:t>/</a:t>
            </a:r>
            <a:r>
              <a:rPr lang="zh-CN" altLang="en-US" dirty="0"/>
              <a:t>应用</a:t>
            </a:r>
            <a:r>
              <a:rPr lang="en-US" altLang="zh-CN" dirty="0"/>
              <a:t>/</a:t>
            </a:r>
            <a:r>
              <a:rPr lang="zh-CN" altLang="en-US" dirty="0"/>
              <a:t>控制器</a:t>
            </a:r>
            <a:r>
              <a:rPr lang="en-US" altLang="zh-CN" dirty="0"/>
              <a:t>/</a:t>
            </a:r>
            <a:r>
              <a:rPr lang="zh-CN" altLang="en-US" dirty="0"/>
              <a:t>操作</a:t>
            </a:r>
            <a:r>
              <a:rPr lang="en-US" altLang="zh-CN" dirty="0"/>
              <a:t>/</a:t>
            </a:r>
            <a:r>
              <a:rPr lang="zh-CN" altLang="en-US" dirty="0"/>
              <a:t>参数</a:t>
            </a:r>
            <a:r>
              <a:rPr lang="en-US" altLang="zh-CN" dirty="0"/>
              <a:t>/</a:t>
            </a:r>
            <a:r>
              <a:rPr lang="zh-CN" altLang="en-US" dirty="0"/>
              <a:t>值</a:t>
            </a:r>
            <a:r>
              <a:rPr lang="en-US" altLang="zh-CN" dirty="0"/>
              <a:t>…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56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79004-7B9A-4BB0-A692-68ED5CA8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/>
              <a:t>03</a:t>
            </a:r>
            <a:r>
              <a:rPr lang="zh-CN" altLang="en-US" sz="7200" dirty="0"/>
              <a:t>搭建数据库</a:t>
            </a:r>
          </a:p>
        </p:txBody>
      </p:sp>
    </p:spTree>
    <p:extLst>
      <p:ext uri="{BB962C8B-B14F-4D97-AF65-F5344CB8AC3E}">
        <p14:creationId xmlns:p14="http://schemas.microsoft.com/office/powerpoint/2010/main" val="236299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B7F56-71E6-427E-B44C-7B0D8062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52" y="444062"/>
            <a:ext cx="8596668" cy="817179"/>
          </a:xfrm>
        </p:spPr>
        <p:txBody>
          <a:bodyPr>
            <a:normAutofit/>
          </a:bodyPr>
          <a:lstStyle/>
          <a:p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实体、属性、联系分析和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ER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endParaRPr lang="zh-CN" altLang="en-US" sz="5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43EB9-1C09-48DB-9356-48B9433C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24" y="1167361"/>
            <a:ext cx="4895776" cy="553298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</a:rPr>
              <a:t>1.</a:t>
            </a:r>
            <a:r>
              <a:rPr lang="zh-CN" altLang="zh-CN" sz="1800" b="1" kern="100" dirty="0">
                <a:effectLst/>
                <a:latin typeface="等线 Light" panose="02010600030101010101" pitchFamily="2" charset="-122"/>
                <a:ea typeface="宋体" panose="02010600030101010101" pitchFamily="2" charset="-122"/>
              </a:rPr>
              <a:t>实体</a:t>
            </a:r>
            <a:endParaRPr lang="zh-CN" altLang="zh-CN" sz="18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 algn="just"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文章、用户、类别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</a:rPr>
              <a:t>2.</a:t>
            </a:r>
            <a:r>
              <a:rPr lang="zh-CN" altLang="zh-CN" sz="1800" b="1" kern="100" dirty="0">
                <a:effectLst/>
                <a:latin typeface="等线 Light" panose="02010600030101010101" pitchFamily="2" charset="-122"/>
                <a:ea typeface="宋体" panose="02010600030101010101" pitchFamily="2" charset="-122"/>
              </a:rPr>
              <a:t>属性</a:t>
            </a:r>
            <a:endParaRPr lang="zh-CN" altLang="zh-CN" sz="18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 algn="just"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文章：文章编号、标题、内容、作者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发布人、用户、状态</a:t>
            </a:r>
          </a:p>
          <a:p>
            <a:pPr marL="0" indent="0" algn="just"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用户：用户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、用户名、昵称、密码、邮箱、上次登陆时间、状态</a:t>
            </a:r>
          </a:p>
          <a:p>
            <a:pPr marL="0" indent="0" algn="just"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类别：类别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、类名、状态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</a:rPr>
              <a:t>3.</a:t>
            </a:r>
            <a:r>
              <a:rPr lang="zh-CN" altLang="zh-CN" sz="1800" b="1" kern="100" dirty="0">
                <a:effectLst/>
                <a:latin typeface="等线 Light" panose="02010600030101010101" pitchFamily="2" charset="-122"/>
                <a:ea typeface="宋体" panose="02010600030101010101" pitchFamily="2" charset="-122"/>
              </a:rPr>
              <a:t>实体之间的联系：</a:t>
            </a:r>
            <a:endParaRPr lang="zh-CN" altLang="zh-CN" sz="18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 algn="just"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一篇文章由一个用户发表，一个用户可以发表多篇文章，因此文章与用户是多对一的关系。</a:t>
            </a:r>
          </a:p>
          <a:p>
            <a:pPr marL="0" indent="0" algn="just"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一篇文章属于一个类别，一个类别下有多篇文章，所以类别与文章是一对多的关系。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</a:rPr>
              <a:t>4.ER</a:t>
            </a:r>
            <a:r>
              <a:rPr lang="zh-CN" altLang="zh-CN" sz="1800" b="1" kern="100" dirty="0">
                <a:effectLst/>
                <a:latin typeface="等线 Light" panose="02010600030101010101" pitchFamily="2" charset="-122"/>
                <a:ea typeface="宋体" panose="02010600030101010101" pitchFamily="2" charset="-122"/>
              </a:rPr>
              <a:t>图：</a:t>
            </a:r>
            <a:endParaRPr lang="zh-CN" altLang="zh-CN" sz="18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171464-7613-459B-89F0-8983F9F5DE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49" y="2483945"/>
            <a:ext cx="6159500" cy="421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407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15D4A3-FB82-47ED-89A9-3261E1E57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98" y="1616153"/>
            <a:ext cx="1771741" cy="12510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1751CA-2E5E-4329-A6C9-FA7CF10C2BEE}"/>
              </a:ext>
            </a:extLst>
          </p:cNvPr>
          <p:cNvSpPr txBox="1"/>
          <p:nvPr/>
        </p:nvSpPr>
        <p:spPr>
          <a:xfrm>
            <a:off x="263860" y="98361"/>
            <a:ext cx="5340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创建</a:t>
            </a:r>
            <a:r>
              <a:rPr lang="en-US" altLang="zh-CN" sz="2400" dirty="0" err="1"/>
              <a:t>mynotebook</a:t>
            </a:r>
            <a:r>
              <a:rPr lang="zh-CN" altLang="en-US" sz="2400" dirty="0"/>
              <a:t>数据库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创建文章数据表</a:t>
            </a:r>
            <a:r>
              <a:rPr lang="en-US" altLang="zh-CN" sz="2400" dirty="0"/>
              <a:t>art</a:t>
            </a:r>
            <a:r>
              <a:rPr lang="zh-CN" altLang="en-US" sz="2400" dirty="0"/>
              <a:t>，分类数据表</a:t>
            </a:r>
            <a:r>
              <a:rPr lang="en-US" altLang="zh-CN" sz="2400" dirty="0"/>
              <a:t>cat</a:t>
            </a:r>
            <a:r>
              <a:rPr lang="zh-CN" altLang="en-US" sz="2400" dirty="0"/>
              <a:t>，菜单栏数据表</a:t>
            </a:r>
            <a:r>
              <a:rPr lang="en-US" altLang="zh-CN" sz="2400" dirty="0" err="1"/>
              <a:t>meau</a:t>
            </a:r>
            <a:r>
              <a:rPr lang="zh-CN" altLang="en-US" sz="2400" dirty="0"/>
              <a:t>，用户表</a:t>
            </a:r>
            <a:r>
              <a:rPr lang="en-US" altLang="zh-CN" sz="2400" dirty="0"/>
              <a:t>user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429E22-742B-4EC6-8F67-013A7762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902" y="1239619"/>
            <a:ext cx="5848651" cy="23750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F55A8C-687A-4DF7-BCE7-6BB7A4E4A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543" y="3621501"/>
            <a:ext cx="4718292" cy="9525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0858A8-D79B-47AC-B8C5-CE18D80AA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364" y="4574050"/>
            <a:ext cx="3854648" cy="10287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CCAA5A-02E5-45D3-AFC3-56C44FE94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2870" y="5725479"/>
            <a:ext cx="4877051" cy="102240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6AD960A-BF0D-4BCC-835F-A7C4ABFFF605}"/>
              </a:ext>
            </a:extLst>
          </p:cNvPr>
          <p:cNvSpPr txBox="1"/>
          <p:nvPr/>
        </p:nvSpPr>
        <p:spPr>
          <a:xfrm>
            <a:off x="263860" y="1844565"/>
            <a:ext cx="84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总表概况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254BC0-4941-4965-92C4-16346E480082}"/>
              </a:ext>
            </a:extLst>
          </p:cNvPr>
          <p:cNvSpPr txBox="1"/>
          <p:nvPr/>
        </p:nvSpPr>
        <p:spPr>
          <a:xfrm>
            <a:off x="3064009" y="286716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</a:t>
            </a:r>
            <a:r>
              <a:rPr lang="zh-CN" altLang="en-US" dirty="0"/>
              <a:t>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563C2C-5D7A-45C6-AD41-8DD4B172D4BB}"/>
              </a:ext>
            </a:extLst>
          </p:cNvPr>
          <p:cNvSpPr txBox="1"/>
          <p:nvPr/>
        </p:nvSpPr>
        <p:spPr>
          <a:xfrm>
            <a:off x="1060012" y="396266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Cat</a:t>
            </a:r>
            <a:r>
              <a:rPr lang="zh-CN" altLang="en-US" dirty="0"/>
              <a:t>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A1CFF5-FF40-4788-9347-76FBBD746AC4}"/>
              </a:ext>
            </a:extLst>
          </p:cNvPr>
          <p:cNvSpPr txBox="1"/>
          <p:nvPr/>
        </p:nvSpPr>
        <p:spPr>
          <a:xfrm>
            <a:off x="3064009" y="515726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Meau</a:t>
            </a:r>
            <a:r>
              <a:rPr lang="zh-CN" altLang="en-US" dirty="0"/>
              <a:t>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8F1F15-CE84-4F4A-8C53-3DCE44EBDA23}"/>
              </a:ext>
            </a:extLst>
          </p:cNvPr>
          <p:cNvSpPr txBox="1"/>
          <p:nvPr/>
        </p:nvSpPr>
        <p:spPr>
          <a:xfrm>
            <a:off x="1128913" y="607594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23107788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1065</Words>
  <Application>Microsoft Office PowerPoint</Application>
  <PresentationFormat>宽屏</PresentationFormat>
  <Paragraphs>109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 Light</vt:lpstr>
      <vt:lpstr>华文新魏</vt:lpstr>
      <vt:lpstr>Arial</vt:lpstr>
      <vt:lpstr>Times New Roman</vt:lpstr>
      <vt:lpstr>Trebuchet MS</vt:lpstr>
      <vt:lpstr>Wingdings 3</vt:lpstr>
      <vt:lpstr>平面</vt:lpstr>
      <vt:lpstr>笔记管理系统</vt:lpstr>
      <vt:lpstr>目录</vt:lpstr>
      <vt:lpstr>01准备工作</vt:lpstr>
      <vt:lpstr>PowerPoint 演示文稿</vt:lpstr>
      <vt:lpstr>02环境搭建</vt:lpstr>
      <vt:lpstr>步骤</vt:lpstr>
      <vt:lpstr>03搭建数据库</vt:lpstr>
      <vt:lpstr>实体、属性、联系分析和ER图</vt:lpstr>
      <vt:lpstr>PowerPoint 演示文稿</vt:lpstr>
      <vt:lpstr>04网站结构</vt:lpstr>
      <vt:lpstr>PowerPoint 演示文稿</vt:lpstr>
      <vt:lpstr>05具体效果</vt:lpstr>
      <vt:lpstr>PowerPoint 演示文稿</vt:lpstr>
      <vt:lpstr>PowerPoint 演示文稿</vt:lpstr>
      <vt:lpstr>PowerPoint 演示文稿</vt:lpstr>
      <vt:lpstr>06后记</vt:lpstr>
      <vt:lpstr>收获与不足</vt:lpstr>
      <vt:lpstr>主要参考资料：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笔记管理系统</dc:title>
  <dc:creator>陈 银懷</dc:creator>
  <cp:lastModifiedBy>陈银懷</cp:lastModifiedBy>
  <cp:revision>3</cp:revision>
  <dcterms:created xsi:type="dcterms:W3CDTF">2023-01-30T11:59:10Z</dcterms:created>
  <dcterms:modified xsi:type="dcterms:W3CDTF">2023-08-08T10:10:08Z</dcterms:modified>
</cp:coreProperties>
</file>