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62" r:id="rId3"/>
    <p:sldId id="261" r:id="rId4"/>
    <p:sldId id="267" r:id="rId5"/>
    <p:sldId id="335" r:id="rId6"/>
    <p:sldId id="336" r:id="rId7"/>
    <p:sldId id="329" r:id="rId8"/>
    <p:sldId id="328" r:id="rId9"/>
    <p:sldId id="317" r:id="rId10"/>
    <p:sldId id="327" r:id="rId11"/>
    <p:sldId id="305" r:id="rId12"/>
    <p:sldId id="330" r:id="rId13"/>
    <p:sldId id="333" r:id="rId14"/>
    <p:sldId id="332" r:id="rId15"/>
    <p:sldId id="331" r:id="rId16"/>
    <p:sldId id="311" r:id="rId17"/>
    <p:sldId id="318" r:id="rId18"/>
    <p:sldId id="324" r:id="rId19"/>
    <p:sldId id="325" r:id="rId20"/>
    <p:sldId id="326" r:id="rId21"/>
    <p:sldId id="334" r:id="rId22"/>
    <p:sldId id="337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DA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7135" autoAdjust="0"/>
  </p:normalViewPr>
  <p:slideViewPr>
    <p:cSldViewPr>
      <p:cViewPr varScale="1">
        <p:scale>
          <a:sx n="125" d="100"/>
          <a:sy n="125" d="100"/>
        </p:scale>
        <p:origin x="-96" y="-120"/>
      </p:cViewPr>
      <p:guideLst>
        <p:guide orient="horz" pos="27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28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7C5A-8867-43A5-AA18-53C96275C56A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CECFF-5BCF-499A-9711-59A769C701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31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AD5C-8736-4A92-8333-81484333B12C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27B43-C418-41F6-8BF2-EA0AF81978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是一门动态脚本语言，不需要进行编译，用于开发交互式的</a:t>
            </a:r>
            <a:r>
              <a:rPr lang="en-US" altLang="zh-CN" smtClean="0"/>
              <a:t>web</a:t>
            </a:r>
            <a:r>
              <a:rPr lang="zh-CN" altLang="en-US" smtClean="0"/>
              <a:t>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0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function</a:t>
            </a:r>
            <a:r>
              <a:rPr lang="zh-CN" altLang="en-US" smtClean="0"/>
              <a:t>在声明函数时必须使用的关键字，函数名，创建函数的名称，函数名是唯一的，参数是外界传递给函数的值，函数体是函数定义的主体，专门用于实现特定的功能。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3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8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6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0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3220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 107"/>
          <p:cNvSpPr/>
          <p:nvPr/>
        </p:nvSpPr>
        <p:spPr>
          <a:xfrm>
            <a:off x="2252995" y="1508721"/>
            <a:ext cx="944122" cy="447598"/>
          </a:xfrm>
          <a:prstGeom prst="roundRect">
            <a:avLst>
              <a:gd name="adj" fmla="val 15229"/>
            </a:avLst>
          </a:prstGeom>
          <a:solidFill>
            <a:srgbClr val="0076DA"/>
          </a:solidFill>
          <a:ln w="19050">
            <a:solidFill>
              <a:schemeClr val="bg1"/>
            </a:solidFill>
          </a:ln>
          <a:effectLst>
            <a:outerShdw blurRad="406400" dist="419100" dir="114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2316799" y="2724749"/>
            <a:ext cx="479260" cy="451218"/>
          </a:xfrm>
          <a:prstGeom prst="roundRect">
            <a:avLst>
              <a:gd name="adj" fmla="val 121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957912" y="1838588"/>
            <a:ext cx="464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r>
              <a:rPr lang="en-US" altLang="zh-CN" sz="2800" dirty="0" err="1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8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07895" y="706623"/>
            <a:ext cx="451632" cy="409118"/>
          </a:xfrm>
          <a:prstGeom prst="roundRect">
            <a:avLst>
              <a:gd name="adj" fmla="val 12418"/>
            </a:avLst>
          </a:prstGeom>
          <a:solidFill>
            <a:srgbClr val="0076DA"/>
          </a:soli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956916" y="1788792"/>
            <a:ext cx="1085700" cy="1110848"/>
          </a:xfrm>
          <a:prstGeom prst="roundRect">
            <a:avLst>
              <a:gd name="adj" fmla="val 152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TextBox 49"/>
          <p:cNvSpPr txBox="1"/>
          <p:nvPr/>
        </p:nvSpPr>
        <p:spPr>
          <a:xfrm>
            <a:off x="4085984" y="2915763"/>
            <a:ext cx="307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Open University of Ningbo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826903" y="3319015"/>
            <a:ext cx="805565" cy="176883"/>
          </a:xfrm>
          <a:prstGeom prst="rect">
            <a:avLst/>
          </a:prstGeom>
        </p:spPr>
        <p:txBody>
          <a:bodyPr wrap="square" lIns="38012" tIns="19006" rIns="38012" bIns="1900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Hrsan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NeueBold"/>
              <a:sym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133775" y="3264520"/>
            <a:ext cx="599750" cy="246916"/>
          </a:xfrm>
          <a:prstGeom prst="rect">
            <a:avLst/>
          </a:prstGeom>
          <a:solidFill>
            <a:srgbClr val="0076DA"/>
          </a:solidFill>
          <a:ln w="15875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4733524" y="3264520"/>
            <a:ext cx="891559" cy="246916"/>
          </a:xfrm>
          <a:prstGeom prst="rect">
            <a:avLst/>
          </a:prstGeom>
          <a:noFill/>
          <a:ln w="12700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Shape 280"/>
          <p:cNvSpPr/>
          <p:nvPr/>
        </p:nvSpPr>
        <p:spPr>
          <a:xfrm>
            <a:off x="4198468" y="3332335"/>
            <a:ext cx="504056" cy="1384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00" spc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演讲</a:t>
            </a:r>
            <a:r>
              <a:rPr lang="zh-CN" altLang="en-US" sz="1000" spc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者</a:t>
            </a:r>
            <a:endParaRPr sz="1000" spc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Roboto Regular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60872" y="2514747"/>
            <a:ext cx="4759600" cy="274832"/>
          </a:xfrm>
          <a:prstGeom prst="roundRect">
            <a:avLst/>
          </a:prstGeom>
          <a:solidFill>
            <a:srgbClr val="0076DA"/>
          </a:solidFill>
          <a:ln w="15875">
            <a:solidFill>
              <a:schemeClr val="bg1"/>
            </a:solidFill>
          </a:ln>
          <a:effectLst>
            <a:outerShdw blurRad="177800" dist="139700" dir="2700000" sx="91000" sy="91000" algn="tl" rotWithShape="0">
              <a:schemeClr val="bg1">
                <a:lumMod val="65000"/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19814" y="2514748"/>
            <a:ext cx="470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语法规则、数组概念、节点访问、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2088" y="2614483"/>
            <a:ext cx="581980" cy="582228"/>
          </a:xfrm>
          <a:prstGeom prst="roundRect">
            <a:avLst>
              <a:gd name="adj" fmla="val 21816"/>
            </a:avLst>
          </a:prstGeom>
          <a:solidFill>
            <a:srgbClr val="0076DA"/>
          </a:soli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768463" y="565673"/>
            <a:ext cx="748190" cy="674114"/>
          </a:xfrm>
          <a:prstGeom prst="roundRect">
            <a:avLst>
              <a:gd name="adj" fmla="val 1597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69900" dir="2700000" sx="90000" sy="90000" algn="tl" rotWithShape="0">
              <a:schemeClr val="tx1">
                <a:lumMod val="50000"/>
                <a:lumOff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503364" y="1104266"/>
            <a:ext cx="1275046" cy="1273414"/>
          </a:xfrm>
          <a:prstGeom prst="roundRect">
            <a:avLst>
              <a:gd name="adj" fmla="val 866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852595" y="451903"/>
            <a:ext cx="274388" cy="271246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728842" y="1311117"/>
            <a:ext cx="824091" cy="882160"/>
          </a:xfrm>
          <a:prstGeom prst="roundRect">
            <a:avLst>
              <a:gd name="adj" fmla="val 10379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2735901" y="2382001"/>
            <a:ext cx="548776" cy="542492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685143" y="1425164"/>
            <a:ext cx="1322064" cy="245678"/>
            <a:chOff x="6400954" y="1417091"/>
            <a:chExt cx="1644764" cy="305644"/>
          </a:xfrm>
        </p:grpSpPr>
        <p:grpSp>
          <p:nvGrpSpPr>
            <p:cNvPr id="58" name="组合 57"/>
            <p:cNvGrpSpPr/>
            <p:nvPr/>
          </p:nvGrpSpPr>
          <p:grpSpPr>
            <a:xfrm>
              <a:off x="7297674" y="1417091"/>
              <a:ext cx="305647" cy="305644"/>
              <a:chOff x="5196486" y="5946187"/>
              <a:chExt cx="305647" cy="30564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19648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rgbClr val="007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4" name="Freeform 44"/>
              <p:cNvSpPr>
                <a:spLocks noEditPoints="1"/>
              </p:cNvSpPr>
              <p:nvPr/>
            </p:nvSpPr>
            <p:spPr bwMode="auto">
              <a:xfrm>
                <a:off x="5276888" y="6030324"/>
                <a:ext cx="170620" cy="137369"/>
              </a:xfrm>
              <a:custGeom>
                <a:avLst/>
                <a:gdLst>
                  <a:gd name="T0" fmla="*/ 41 w 62"/>
                  <a:gd name="T1" fmla="*/ 31 h 54"/>
                  <a:gd name="T2" fmla="*/ 34 w 62"/>
                  <a:gd name="T3" fmla="*/ 23 h 54"/>
                  <a:gd name="T4" fmla="*/ 33 w 62"/>
                  <a:gd name="T5" fmla="*/ 17 h 54"/>
                  <a:gd name="T6" fmla="*/ 30 w 62"/>
                  <a:gd name="T7" fmla="*/ 20 h 54"/>
                  <a:gd name="T8" fmla="*/ 23 w 62"/>
                  <a:gd name="T9" fmla="*/ 13 h 54"/>
                  <a:gd name="T10" fmla="*/ 18 w 62"/>
                  <a:gd name="T11" fmla="*/ 17 h 54"/>
                  <a:gd name="T12" fmla="*/ 7 w 62"/>
                  <a:gd name="T13" fmla="*/ 17 h 54"/>
                  <a:gd name="T14" fmla="*/ 7 w 62"/>
                  <a:gd name="T15" fmla="*/ 23 h 54"/>
                  <a:gd name="T16" fmla="*/ 0 w 62"/>
                  <a:gd name="T17" fmla="*/ 31 h 54"/>
                  <a:gd name="T18" fmla="*/ 4 w 62"/>
                  <a:gd name="T19" fmla="*/ 36 h 54"/>
                  <a:gd name="T20" fmla="*/ 4 w 62"/>
                  <a:gd name="T21" fmla="*/ 46 h 54"/>
                  <a:gd name="T22" fmla="*/ 10 w 62"/>
                  <a:gd name="T23" fmla="*/ 47 h 54"/>
                  <a:gd name="T24" fmla="*/ 18 w 62"/>
                  <a:gd name="T25" fmla="*/ 54 h 54"/>
                  <a:gd name="T26" fmla="*/ 23 w 62"/>
                  <a:gd name="T27" fmla="*/ 50 h 54"/>
                  <a:gd name="T28" fmla="*/ 32 w 62"/>
                  <a:gd name="T29" fmla="*/ 48 h 54"/>
                  <a:gd name="T30" fmla="*/ 37 w 62"/>
                  <a:gd name="T31" fmla="*/ 46 h 54"/>
                  <a:gd name="T32" fmla="*/ 37 w 62"/>
                  <a:gd name="T33" fmla="*/ 36 h 54"/>
                  <a:gd name="T34" fmla="*/ 32 w 62"/>
                  <a:gd name="T35" fmla="*/ 38 h 54"/>
                  <a:gd name="T36" fmla="*/ 20 w 62"/>
                  <a:gd name="T37" fmla="*/ 46 h 54"/>
                  <a:gd name="T38" fmla="*/ 20 w 62"/>
                  <a:gd name="T39" fmla="*/ 21 h 54"/>
                  <a:gd name="T40" fmla="*/ 33 w 62"/>
                  <a:gd name="T41" fmla="*/ 33 h 54"/>
                  <a:gd name="T42" fmla="*/ 58 w 62"/>
                  <a:gd name="T43" fmla="*/ 35 h 54"/>
                  <a:gd name="T44" fmla="*/ 62 w 62"/>
                  <a:gd name="T45" fmla="*/ 38 h 54"/>
                  <a:gd name="T46" fmla="*/ 60 w 62"/>
                  <a:gd name="T47" fmla="*/ 41 h 54"/>
                  <a:gd name="T48" fmla="*/ 59 w 62"/>
                  <a:gd name="T49" fmla="*/ 46 h 54"/>
                  <a:gd name="T50" fmla="*/ 56 w 62"/>
                  <a:gd name="T51" fmla="*/ 47 h 54"/>
                  <a:gd name="T52" fmla="*/ 52 w 62"/>
                  <a:gd name="T53" fmla="*/ 50 h 54"/>
                  <a:gd name="T54" fmla="*/ 50 w 62"/>
                  <a:gd name="T55" fmla="*/ 48 h 54"/>
                  <a:gd name="T56" fmla="*/ 45 w 62"/>
                  <a:gd name="T57" fmla="*/ 48 h 54"/>
                  <a:gd name="T58" fmla="*/ 44 w 62"/>
                  <a:gd name="T59" fmla="*/ 45 h 54"/>
                  <a:gd name="T60" fmla="*/ 41 w 62"/>
                  <a:gd name="T61" fmla="*/ 41 h 54"/>
                  <a:gd name="T62" fmla="*/ 43 w 62"/>
                  <a:gd name="T63" fmla="*/ 39 h 54"/>
                  <a:gd name="T64" fmla="*/ 43 w 62"/>
                  <a:gd name="T65" fmla="*/ 33 h 54"/>
                  <a:gd name="T66" fmla="*/ 46 w 62"/>
                  <a:gd name="T67" fmla="*/ 33 h 54"/>
                  <a:gd name="T68" fmla="*/ 50 w 62"/>
                  <a:gd name="T69" fmla="*/ 29 h 54"/>
                  <a:gd name="T70" fmla="*/ 52 w 62"/>
                  <a:gd name="T71" fmla="*/ 31 h 54"/>
                  <a:gd name="T72" fmla="*/ 58 w 62"/>
                  <a:gd name="T73" fmla="*/ 31 h 54"/>
                  <a:gd name="T74" fmla="*/ 58 w 62"/>
                  <a:gd name="T75" fmla="*/ 35 h 54"/>
                  <a:gd name="T76" fmla="*/ 57 w 62"/>
                  <a:gd name="T77" fmla="*/ 40 h 54"/>
                  <a:gd name="T78" fmla="*/ 45 w 62"/>
                  <a:gd name="T79" fmla="*/ 40 h 54"/>
                  <a:gd name="T80" fmla="*/ 51 w 62"/>
                  <a:gd name="T81" fmla="*/ 46 h 54"/>
                  <a:gd name="T82" fmla="*/ 62 w 62"/>
                  <a:gd name="T83" fmla="*/ 12 h 54"/>
                  <a:gd name="T84" fmla="*/ 59 w 62"/>
                  <a:gd name="T85" fmla="*/ 15 h 54"/>
                  <a:gd name="T86" fmla="*/ 59 w 62"/>
                  <a:gd name="T87" fmla="*/ 22 h 54"/>
                  <a:gd name="T88" fmla="*/ 55 w 62"/>
                  <a:gd name="T89" fmla="*/ 23 h 54"/>
                  <a:gd name="T90" fmla="*/ 50 w 62"/>
                  <a:gd name="T91" fmla="*/ 28 h 54"/>
                  <a:gd name="T92" fmla="*/ 46 w 62"/>
                  <a:gd name="T93" fmla="*/ 25 h 54"/>
                  <a:gd name="T94" fmla="*/ 39 w 62"/>
                  <a:gd name="T95" fmla="*/ 25 h 54"/>
                  <a:gd name="T96" fmla="*/ 39 w 62"/>
                  <a:gd name="T97" fmla="*/ 20 h 54"/>
                  <a:gd name="T98" fmla="*/ 34 w 62"/>
                  <a:gd name="T99" fmla="*/ 15 h 54"/>
                  <a:gd name="T100" fmla="*/ 37 w 62"/>
                  <a:gd name="T101" fmla="*/ 12 h 54"/>
                  <a:gd name="T102" fmla="*/ 37 w 62"/>
                  <a:gd name="T103" fmla="*/ 5 h 54"/>
                  <a:gd name="T104" fmla="*/ 41 w 62"/>
                  <a:gd name="T105" fmla="*/ 5 h 54"/>
                  <a:gd name="T106" fmla="*/ 46 w 62"/>
                  <a:gd name="T107" fmla="*/ 0 h 54"/>
                  <a:gd name="T108" fmla="*/ 49 w 62"/>
                  <a:gd name="T109" fmla="*/ 3 h 54"/>
                  <a:gd name="T110" fmla="*/ 56 w 62"/>
                  <a:gd name="T111" fmla="*/ 3 h 54"/>
                  <a:gd name="T112" fmla="*/ 57 w 62"/>
                  <a:gd name="T113" fmla="*/ 7 h 54"/>
                  <a:gd name="T114" fmla="*/ 48 w 62"/>
                  <a:gd name="T115" fmla="*/ 22 h 54"/>
                  <a:gd name="T116" fmla="*/ 40 w 62"/>
                  <a:gd name="T117" fmla="*/ 14 h 54"/>
                  <a:gd name="T118" fmla="*/ 56 w 62"/>
                  <a:gd name="T119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54">
                    <a:moveTo>
                      <a:pt x="41" y="36"/>
                    </a:moveTo>
                    <a:cubicBezTo>
                      <a:pt x="41" y="31"/>
                      <a:pt x="41" y="31"/>
                      <a:pt x="41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7" y="28"/>
                      <a:pt x="36" y="25"/>
                      <a:pt x="34" y="23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26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5" y="17"/>
                      <a:pt x="12" y="18"/>
                      <a:pt x="10" y="2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6"/>
                      <a:pt x="4" y="28"/>
                      <a:pt x="4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9"/>
                      <a:pt x="5" y="41"/>
                      <a:pt x="7" y="44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2" y="49"/>
                      <a:pt x="15" y="50"/>
                      <a:pt x="18" y="50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6" y="50"/>
                      <a:pt x="28" y="49"/>
                      <a:pt x="31" y="47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6" y="41"/>
                      <a:pt x="37" y="39"/>
                      <a:pt x="37" y="36"/>
                    </a:cubicBezTo>
                    <a:cubicBezTo>
                      <a:pt x="41" y="36"/>
                      <a:pt x="41" y="36"/>
                      <a:pt x="41" y="36"/>
                    </a:cubicBezTo>
                    <a:close/>
                    <a:moveTo>
                      <a:pt x="32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0" y="43"/>
                      <a:pt x="26" y="46"/>
                      <a:pt x="20" y="46"/>
                    </a:cubicBezTo>
                    <a:cubicBezTo>
                      <a:pt x="14" y="46"/>
                      <a:pt x="8" y="40"/>
                      <a:pt x="8" y="33"/>
                    </a:cubicBezTo>
                    <a:cubicBezTo>
                      <a:pt x="8" y="27"/>
                      <a:pt x="14" y="21"/>
                      <a:pt x="20" y="21"/>
                    </a:cubicBezTo>
                    <a:cubicBezTo>
                      <a:pt x="26" y="21"/>
                      <a:pt x="30" y="24"/>
                      <a:pt x="32" y="29"/>
                    </a:cubicBezTo>
                    <a:cubicBezTo>
                      <a:pt x="32" y="30"/>
                      <a:pt x="33" y="32"/>
                      <a:pt x="33" y="33"/>
                    </a:cubicBezTo>
                    <a:cubicBezTo>
                      <a:pt x="33" y="35"/>
                      <a:pt x="32" y="37"/>
                      <a:pt x="32" y="38"/>
                    </a:cubicBezTo>
                    <a:close/>
                    <a:moveTo>
                      <a:pt x="58" y="35"/>
                    </a:moveTo>
                    <a:cubicBezTo>
                      <a:pt x="59" y="36"/>
                      <a:pt x="59" y="37"/>
                      <a:pt x="60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9" y="42"/>
                      <a:pt x="59" y="44"/>
                      <a:pt x="58" y="45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7"/>
                      <a:pt x="54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7" y="47"/>
                      <a:pt x="46" y="47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2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7"/>
                      <a:pt x="43" y="36"/>
                      <a:pt x="44" y="3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8" y="32"/>
                      <a:pt x="50" y="31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4" y="32"/>
                      <a:pt x="55" y="32"/>
                      <a:pt x="56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5"/>
                      <a:pt x="58" y="35"/>
                      <a:pt x="58" y="35"/>
                    </a:cubicBezTo>
                    <a:close/>
                    <a:moveTo>
                      <a:pt x="51" y="46"/>
                    </a:moveTo>
                    <a:cubicBezTo>
                      <a:pt x="55" y="46"/>
                      <a:pt x="57" y="43"/>
                      <a:pt x="57" y="40"/>
                    </a:cubicBezTo>
                    <a:cubicBezTo>
                      <a:pt x="57" y="36"/>
                      <a:pt x="55" y="34"/>
                      <a:pt x="51" y="34"/>
                    </a:cubicBezTo>
                    <a:cubicBezTo>
                      <a:pt x="48" y="34"/>
                      <a:pt x="45" y="36"/>
                      <a:pt x="45" y="40"/>
                    </a:cubicBezTo>
                    <a:cubicBezTo>
                      <a:pt x="45" y="43"/>
                      <a:pt x="48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lose/>
                    <a:moveTo>
                      <a:pt x="59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7"/>
                      <a:pt x="58" y="19"/>
                      <a:pt x="57" y="2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3" y="24"/>
                      <a:pt x="51" y="25"/>
                      <a:pt x="50" y="2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43" y="24"/>
                      <a:pt x="41" y="23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8" y="19"/>
                      <a:pt x="37" y="17"/>
                      <a:pt x="37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0"/>
                      <a:pt x="38" y="9"/>
                      <a:pt x="39" y="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3" y="4"/>
                      <a:pt x="44" y="3"/>
                      <a:pt x="46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4"/>
                      <a:pt x="54" y="5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8" y="8"/>
                      <a:pt x="59" y="10"/>
                      <a:pt x="59" y="12"/>
                    </a:cubicBezTo>
                    <a:close/>
                    <a:moveTo>
                      <a:pt x="48" y="22"/>
                    </a:moveTo>
                    <a:cubicBezTo>
                      <a:pt x="48" y="22"/>
                      <a:pt x="48" y="22"/>
                      <a:pt x="48" y="22"/>
                    </a:cubicBezTo>
                    <a:cubicBezTo>
                      <a:pt x="43" y="22"/>
                      <a:pt x="40" y="18"/>
                      <a:pt x="40" y="14"/>
                    </a:cubicBezTo>
                    <a:cubicBezTo>
                      <a:pt x="40" y="9"/>
                      <a:pt x="43" y="6"/>
                      <a:pt x="48" y="6"/>
                    </a:cubicBezTo>
                    <a:cubicBezTo>
                      <a:pt x="52" y="6"/>
                      <a:pt x="56" y="9"/>
                      <a:pt x="56" y="14"/>
                    </a:cubicBezTo>
                    <a:cubicBezTo>
                      <a:pt x="56" y="18"/>
                      <a:pt x="52" y="22"/>
                      <a:pt x="48" y="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740071" y="1417091"/>
              <a:ext cx="305647" cy="305644"/>
              <a:chOff x="5638883" y="5946187"/>
              <a:chExt cx="305647" cy="30564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5638883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rgbClr val="007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5694390" y="6035130"/>
                <a:ext cx="194632" cy="113061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400954" y="1417091"/>
              <a:ext cx="305647" cy="305644"/>
              <a:chOff x="4299766" y="5946187"/>
              <a:chExt cx="305647" cy="30564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429976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rgbClr val="007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0" name="Freeform 45"/>
              <p:cNvSpPr>
                <a:spLocks noEditPoints="1"/>
              </p:cNvSpPr>
              <p:nvPr/>
            </p:nvSpPr>
            <p:spPr bwMode="auto">
              <a:xfrm>
                <a:off x="4381353" y="6022165"/>
                <a:ext cx="142472" cy="146367"/>
              </a:xfrm>
              <a:custGeom>
                <a:avLst/>
                <a:gdLst>
                  <a:gd name="T0" fmla="*/ 40 w 46"/>
                  <a:gd name="T1" fmla="*/ 28 h 51"/>
                  <a:gd name="T2" fmla="*/ 35 w 46"/>
                  <a:gd name="T3" fmla="*/ 41 h 51"/>
                  <a:gd name="T4" fmla="*/ 34 w 46"/>
                  <a:gd name="T5" fmla="*/ 34 h 51"/>
                  <a:gd name="T6" fmla="*/ 29 w 46"/>
                  <a:gd name="T7" fmla="*/ 30 h 51"/>
                  <a:gd name="T8" fmla="*/ 29 w 46"/>
                  <a:gd name="T9" fmla="*/ 30 h 51"/>
                  <a:gd name="T10" fmla="*/ 27 w 46"/>
                  <a:gd name="T11" fmla="*/ 30 h 51"/>
                  <a:gd name="T12" fmla="*/ 25 w 46"/>
                  <a:gd name="T13" fmla="*/ 35 h 51"/>
                  <a:gd name="T14" fmla="*/ 24 w 46"/>
                  <a:gd name="T15" fmla="*/ 38 h 51"/>
                  <a:gd name="T16" fmla="*/ 24 w 46"/>
                  <a:gd name="T17" fmla="*/ 32 h 51"/>
                  <a:gd name="T18" fmla="*/ 24 w 46"/>
                  <a:gd name="T19" fmla="*/ 31 h 51"/>
                  <a:gd name="T20" fmla="*/ 23 w 46"/>
                  <a:gd name="T21" fmla="*/ 30 h 51"/>
                  <a:gd name="T22" fmla="*/ 22 w 46"/>
                  <a:gd name="T23" fmla="*/ 31 h 51"/>
                  <a:gd name="T24" fmla="*/ 22 w 46"/>
                  <a:gd name="T25" fmla="*/ 32 h 51"/>
                  <a:gd name="T26" fmla="*/ 21 w 46"/>
                  <a:gd name="T27" fmla="*/ 38 h 51"/>
                  <a:gd name="T28" fmla="*/ 20 w 46"/>
                  <a:gd name="T29" fmla="*/ 35 h 51"/>
                  <a:gd name="T30" fmla="*/ 19 w 46"/>
                  <a:gd name="T31" fmla="*/ 30 h 51"/>
                  <a:gd name="T32" fmla="*/ 15 w 46"/>
                  <a:gd name="T33" fmla="*/ 30 h 51"/>
                  <a:gd name="T34" fmla="*/ 15 w 46"/>
                  <a:gd name="T35" fmla="*/ 30 h 51"/>
                  <a:gd name="T36" fmla="*/ 11 w 46"/>
                  <a:gd name="T37" fmla="*/ 34 h 51"/>
                  <a:gd name="T38" fmla="*/ 10 w 46"/>
                  <a:gd name="T39" fmla="*/ 41 h 51"/>
                  <a:gd name="T40" fmla="*/ 5 w 46"/>
                  <a:gd name="T41" fmla="*/ 28 h 51"/>
                  <a:gd name="T42" fmla="*/ 23 w 46"/>
                  <a:gd name="T43" fmla="*/ 11 h 51"/>
                  <a:gd name="T44" fmla="*/ 23 w 46"/>
                  <a:gd name="T45" fmla="*/ 14 h 51"/>
                  <a:gd name="T46" fmla="*/ 25 w 46"/>
                  <a:gd name="T47" fmla="*/ 15 h 51"/>
                  <a:gd name="T48" fmla="*/ 28 w 46"/>
                  <a:gd name="T49" fmla="*/ 13 h 51"/>
                  <a:gd name="T50" fmla="*/ 32 w 46"/>
                  <a:gd name="T51" fmla="*/ 11 h 51"/>
                  <a:gd name="T52" fmla="*/ 34 w 46"/>
                  <a:gd name="T53" fmla="*/ 9 h 51"/>
                  <a:gd name="T54" fmla="*/ 34 w 46"/>
                  <a:gd name="T55" fmla="*/ 7 h 51"/>
                  <a:gd name="T56" fmla="*/ 32 w 46"/>
                  <a:gd name="T57" fmla="*/ 5 h 51"/>
                  <a:gd name="T58" fmla="*/ 28 w 46"/>
                  <a:gd name="T59" fmla="*/ 3 h 51"/>
                  <a:gd name="T60" fmla="*/ 25 w 46"/>
                  <a:gd name="T61" fmla="*/ 1 h 51"/>
                  <a:gd name="T62" fmla="*/ 23 w 46"/>
                  <a:gd name="T63" fmla="*/ 2 h 51"/>
                  <a:gd name="T64" fmla="*/ 23 w 46"/>
                  <a:gd name="T65" fmla="*/ 5 h 51"/>
                  <a:gd name="T66" fmla="*/ 0 w 46"/>
                  <a:gd name="T67" fmla="*/ 28 h 51"/>
                  <a:gd name="T68" fmla="*/ 23 w 46"/>
                  <a:gd name="T69" fmla="*/ 51 h 51"/>
                  <a:gd name="T70" fmla="*/ 46 w 46"/>
                  <a:gd name="T71" fmla="*/ 28 h 51"/>
                  <a:gd name="T72" fmla="*/ 40 w 46"/>
                  <a:gd name="T73" fmla="*/ 28 h 51"/>
                  <a:gd name="T74" fmla="*/ 23 w 46"/>
                  <a:gd name="T75" fmla="*/ 19 h 51"/>
                  <a:gd name="T76" fmla="*/ 28 w 46"/>
                  <a:gd name="T77" fmla="*/ 24 h 51"/>
                  <a:gd name="T78" fmla="*/ 23 w 46"/>
                  <a:gd name="T79" fmla="*/ 29 h 51"/>
                  <a:gd name="T80" fmla="*/ 17 w 46"/>
                  <a:gd name="T81" fmla="*/ 24 h 51"/>
                  <a:gd name="T82" fmla="*/ 23 w 46"/>
                  <a:gd name="T83" fmla="*/ 19 h 51"/>
                  <a:gd name="T84" fmla="*/ 30 w 46"/>
                  <a:gd name="T85" fmla="*/ 37 h 51"/>
                  <a:gd name="T86" fmla="*/ 30 w 46"/>
                  <a:gd name="T87" fmla="*/ 37 h 51"/>
                  <a:gd name="T88" fmla="*/ 30 w 46"/>
                  <a:gd name="T89" fmla="*/ 37 h 51"/>
                  <a:gd name="T90" fmla="*/ 30 w 46"/>
                  <a:gd name="T91" fmla="*/ 44 h 51"/>
                  <a:gd name="T92" fmla="*/ 30 w 46"/>
                  <a:gd name="T93" fmla="*/ 44 h 51"/>
                  <a:gd name="T94" fmla="*/ 29 w 46"/>
                  <a:gd name="T95" fmla="*/ 37 h 51"/>
                  <a:gd name="T96" fmla="*/ 30 w 46"/>
                  <a:gd name="T97" fmla="*/ 37 h 51"/>
                  <a:gd name="T98" fmla="*/ 15 w 46"/>
                  <a:gd name="T99" fmla="*/ 37 h 51"/>
                  <a:gd name="T100" fmla="*/ 15 w 46"/>
                  <a:gd name="T101" fmla="*/ 37 h 51"/>
                  <a:gd name="T102" fmla="*/ 15 w 46"/>
                  <a:gd name="T103" fmla="*/ 44 h 51"/>
                  <a:gd name="T104" fmla="*/ 14 w 46"/>
                  <a:gd name="T105" fmla="*/ 44 h 51"/>
                  <a:gd name="T106" fmla="*/ 14 w 46"/>
                  <a:gd name="T107" fmla="*/ 37 h 51"/>
                  <a:gd name="T108" fmla="*/ 15 w 46"/>
                  <a:gd name="T109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51">
                    <a:moveTo>
                      <a:pt x="40" y="28"/>
                    </a:moveTo>
                    <a:cubicBezTo>
                      <a:pt x="40" y="33"/>
                      <a:pt x="38" y="38"/>
                      <a:pt x="35" y="41"/>
                    </a:cubicBezTo>
                    <a:cubicBezTo>
                      <a:pt x="34" y="38"/>
                      <a:pt x="34" y="35"/>
                      <a:pt x="34" y="34"/>
                    </a:cubicBezTo>
                    <a:cubicBezTo>
                      <a:pt x="33" y="31"/>
                      <a:pt x="30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1"/>
                      <a:pt x="24" y="31"/>
                    </a:cubicBezTo>
                    <a:cubicBezTo>
                      <a:pt x="24" y="31"/>
                      <a:pt x="23" y="30"/>
                      <a:pt x="23" y="30"/>
                    </a:cubicBezTo>
                    <a:cubicBezTo>
                      <a:pt x="22" y="30"/>
                      <a:pt x="22" y="31"/>
                      <a:pt x="22" y="31"/>
                    </a:cubicBezTo>
                    <a:cubicBezTo>
                      <a:pt x="22" y="31"/>
                      <a:pt x="22" y="32"/>
                      <a:pt x="22" y="32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3" y="31"/>
                      <a:pt x="11" y="31"/>
                      <a:pt x="11" y="34"/>
                    </a:cubicBezTo>
                    <a:cubicBezTo>
                      <a:pt x="10" y="35"/>
                      <a:pt x="10" y="37"/>
                      <a:pt x="10" y="41"/>
                    </a:cubicBezTo>
                    <a:cubicBezTo>
                      <a:pt x="7" y="37"/>
                      <a:pt x="5" y="33"/>
                      <a:pt x="5" y="28"/>
                    </a:cubicBezTo>
                    <a:cubicBezTo>
                      <a:pt x="5" y="19"/>
                      <a:pt x="13" y="11"/>
                      <a:pt x="23" y="1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2"/>
                      <a:pt x="30" y="11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0" y="5"/>
                      <a:pt x="0" y="16"/>
                      <a:pt x="0" y="28"/>
                    </a:cubicBezTo>
                    <a:cubicBezTo>
                      <a:pt x="0" y="41"/>
                      <a:pt x="10" y="51"/>
                      <a:pt x="23" y="51"/>
                    </a:cubicBezTo>
                    <a:cubicBezTo>
                      <a:pt x="35" y="51"/>
                      <a:pt x="46" y="41"/>
                      <a:pt x="46" y="28"/>
                    </a:cubicBezTo>
                    <a:cubicBezTo>
                      <a:pt x="40" y="28"/>
                      <a:pt x="40" y="28"/>
                      <a:pt x="40" y="28"/>
                    </a:cubicBezTo>
                    <a:close/>
                    <a:moveTo>
                      <a:pt x="23" y="19"/>
                    </a:moveTo>
                    <a:cubicBezTo>
                      <a:pt x="26" y="19"/>
                      <a:pt x="28" y="21"/>
                      <a:pt x="28" y="24"/>
                    </a:cubicBezTo>
                    <a:cubicBezTo>
                      <a:pt x="28" y="27"/>
                      <a:pt x="26" y="29"/>
                      <a:pt x="23" y="29"/>
                    </a:cubicBezTo>
                    <a:cubicBezTo>
                      <a:pt x="20" y="29"/>
                      <a:pt x="17" y="27"/>
                      <a:pt x="17" y="24"/>
                    </a:cubicBezTo>
                    <a:cubicBezTo>
                      <a:pt x="17" y="21"/>
                      <a:pt x="20" y="19"/>
                      <a:pt x="23" y="19"/>
                    </a:cubicBezTo>
                    <a:close/>
                    <a:moveTo>
                      <a:pt x="30" y="37"/>
                    </a:move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7"/>
                      <a:pt x="30" y="37"/>
                      <a:pt x="30" y="37"/>
                    </a:cubicBezTo>
                    <a:close/>
                    <a:moveTo>
                      <a:pt x="15" y="37"/>
                    </a:move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4"/>
                      <a:pt x="14" y="44"/>
                      <a:pt x="14" y="44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5" y="3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841578" y="1417091"/>
              <a:ext cx="305647" cy="305644"/>
              <a:chOff x="4740390" y="5946187"/>
              <a:chExt cx="305647" cy="30564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740390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rgbClr val="007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4" name="Freeform 39"/>
              <p:cNvSpPr>
                <a:spLocks noEditPoints="1"/>
              </p:cNvSpPr>
              <p:nvPr/>
            </p:nvSpPr>
            <p:spPr bwMode="auto">
              <a:xfrm>
                <a:off x="4814511" y="6022165"/>
                <a:ext cx="157403" cy="145529"/>
              </a:xfrm>
              <a:custGeom>
                <a:avLst/>
                <a:gdLst>
                  <a:gd name="T0" fmla="*/ 43 w 57"/>
                  <a:gd name="T1" fmla="*/ 9 h 58"/>
                  <a:gd name="T2" fmla="*/ 4 w 57"/>
                  <a:gd name="T3" fmla="*/ 22 h 58"/>
                  <a:gd name="T4" fmla="*/ 5 w 57"/>
                  <a:gd name="T5" fmla="*/ 25 h 58"/>
                  <a:gd name="T6" fmla="*/ 6 w 57"/>
                  <a:gd name="T7" fmla="*/ 30 h 58"/>
                  <a:gd name="T8" fmla="*/ 7 w 57"/>
                  <a:gd name="T9" fmla="*/ 35 h 58"/>
                  <a:gd name="T10" fmla="*/ 10 w 57"/>
                  <a:gd name="T11" fmla="*/ 39 h 58"/>
                  <a:gd name="T12" fmla="*/ 12 w 57"/>
                  <a:gd name="T13" fmla="*/ 41 h 58"/>
                  <a:gd name="T14" fmla="*/ 13 w 57"/>
                  <a:gd name="T15" fmla="*/ 49 h 58"/>
                  <a:gd name="T16" fmla="*/ 16 w 57"/>
                  <a:gd name="T17" fmla="*/ 52 h 58"/>
                  <a:gd name="T18" fmla="*/ 17 w 57"/>
                  <a:gd name="T19" fmla="*/ 51 h 58"/>
                  <a:gd name="T20" fmla="*/ 18 w 57"/>
                  <a:gd name="T21" fmla="*/ 47 h 58"/>
                  <a:gd name="T22" fmla="*/ 20 w 57"/>
                  <a:gd name="T23" fmla="*/ 41 h 58"/>
                  <a:gd name="T24" fmla="*/ 24 w 57"/>
                  <a:gd name="T25" fmla="*/ 36 h 58"/>
                  <a:gd name="T26" fmla="*/ 26 w 57"/>
                  <a:gd name="T27" fmla="*/ 33 h 58"/>
                  <a:gd name="T28" fmla="*/ 22 w 57"/>
                  <a:gd name="T29" fmla="*/ 30 h 58"/>
                  <a:gd name="T30" fmla="*/ 19 w 57"/>
                  <a:gd name="T31" fmla="*/ 29 h 58"/>
                  <a:gd name="T32" fmla="*/ 16 w 57"/>
                  <a:gd name="T33" fmla="*/ 26 h 58"/>
                  <a:gd name="T34" fmla="*/ 12 w 57"/>
                  <a:gd name="T35" fmla="*/ 24 h 58"/>
                  <a:gd name="T36" fmla="*/ 8 w 57"/>
                  <a:gd name="T37" fmla="*/ 24 h 58"/>
                  <a:gd name="T38" fmla="*/ 6 w 57"/>
                  <a:gd name="T39" fmla="*/ 22 h 58"/>
                  <a:gd name="T40" fmla="*/ 6 w 57"/>
                  <a:gd name="T41" fmla="*/ 18 h 58"/>
                  <a:gd name="T42" fmla="*/ 4 w 57"/>
                  <a:gd name="T43" fmla="*/ 19 h 58"/>
                  <a:gd name="T44" fmla="*/ 6 w 57"/>
                  <a:gd name="T45" fmla="*/ 15 h 58"/>
                  <a:gd name="T46" fmla="*/ 9 w 57"/>
                  <a:gd name="T47" fmla="*/ 15 h 58"/>
                  <a:gd name="T48" fmla="*/ 11 w 57"/>
                  <a:gd name="T49" fmla="*/ 13 h 58"/>
                  <a:gd name="T50" fmla="*/ 15 w 57"/>
                  <a:gd name="T51" fmla="*/ 9 h 58"/>
                  <a:gd name="T52" fmla="*/ 16 w 57"/>
                  <a:gd name="T53" fmla="*/ 8 h 58"/>
                  <a:gd name="T54" fmla="*/ 21 w 57"/>
                  <a:gd name="T55" fmla="*/ 6 h 58"/>
                  <a:gd name="T56" fmla="*/ 17 w 57"/>
                  <a:gd name="T57" fmla="*/ 4 h 58"/>
                  <a:gd name="T58" fmla="*/ 16 w 57"/>
                  <a:gd name="T59" fmla="*/ 4 h 58"/>
                  <a:gd name="T60" fmla="*/ 24 w 57"/>
                  <a:gd name="T61" fmla="*/ 1 h 58"/>
                  <a:gd name="T62" fmla="*/ 27 w 57"/>
                  <a:gd name="T63" fmla="*/ 3 h 58"/>
                  <a:gd name="T64" fmla="*/ 41 w 57"/>
                  <a:gd name="T65" fmla="*/ 3 h 58"/>
                  <a:gd name="T66" fmla="*/ 39 w 57"/>
                  <a:gd name="T67" fmla="*/ 6 h 58"/>
                  <a:gd name="T68" fmla="*/ 42 w 57"/>
                  <a:gd name="T69" fmla="*/ 10 h 58"/>
                  <a:gd name="T70" fmla="*/ 44 w 57"/>
                  <a:gd name="T71" fmla="*/ 10 h 58"/>
                  <a:gd name="T72" fmla="*/ 46 w 57"/>
                  <a:gd name="T73" fmla="*/ 9 h 58"/>
                  <a:gd name="T74" fmla="*/ 48 w 57"/>
                  <a:gd name="T75" fmla="*/ 12 h 58"/>
                  <a:gd name="T76" fmla="*/ 50 w 57"/>
                  <a:gd name="T77" fmla="*/ 13 h 58"/>
                  <a:gd name="T78" fmla="*/ 47 w 57"/>
                  <a:gd name="T79" fmla="*/ 14 h 58"/>
                  <a:gd name="T80" fmla="*/ 44 w 57"/>
                  <a:gd name="T81" fmla="*/ 12 h 58"/>
                  <a:gd name="T82" fmla="*/ 40 w 57"/>
                  <a:gd name="T83" fmla="*/ 12 h 58"/>
                  <a:gd name="T84" fmla="*/ 36 w 57"/>
                  <a:gd name="T85" fmla="*/ 15 h 58"/>
                  <a:gd name="T86" fmla="*/ 34 w 57"/>
                  <a:gd name="T87" fmla="*/ 20 h 58"/>
                  <a:gd name="T88" fmla="*/ 36 w 57"/>
                  <a:gd name="T89" fmla="*/ 25 h 58"/>
                  <a:gd name="T90" fmla="*/ 40 w 57"/>
                  <a:gd name="T91" fmla="*/ 27 h 58"/>
                  <a:gd name="T92" fmla="*/ 45 w 57"/>
                  <a:gd name="T93" fmla="*/ 27 h 58"/>
                  <a:gd name="T94" fmla="*/ 47 w 57"/>
                  <a:gd name="T95" fmla="*/ 30 h 58"/>
                  <a:gd name="T96" fmla="*/ 47 w 57"/>
                  <a:gd name="T97" fmla="*/ 35 h 58"/>
                  <a:gd name="T98" fmla="*/ 47 w 57"/>
                  <a:gd name="T99" fmla="*/ 40 h 58"/>
                  <a:gd name="T100" fmla="*/ 50 w 57"/>
                  <a:gd name="T101" fmla="*/ 45 h 58"/>
                  <a:gd name="T102" fmla="*/ 53 w 57"/>
                  <a:gd name="T103" fmla="*/ 41 h 58"/>
                  <a:gd name="T104" fmla="*/ 56 w 57"/>
                  <a:gd name="T105" fmla="*/ 34 h 58"/>
                  <a:gd name="T106" fmla="*/ 56 w 57"/>
                  <a:gd name="T107" fmla="*/ 26 h 58"/>
                  <a:gd name="T108" fmla="*/ 54 w 57"/>
                  <a:gd name="T109" fmla="*/ 19 h 58"/>
                  <a:gd name="T110" fmla="*/ 52 w 57"/>
                  <a:gd name="T111" fmla="*/ 16 h 58"/>
                  <a:gd name="T112" fmla="*/ 55 w 57"/>
                  <a:gd name="T113" fmla="*/ 20 h 58"/>
                  <a:gd name="T114" fmla="*/ 39 w 57"/>
                  <a:gd name="T115" fmla="*/ 5 h 58"/>
                  <a:gd name="T116" fmla="*/ 37 w 57"/>
                  <a:gd name="T117" fmla="*/ 3 h 58"/>
                  <a:gd name="T118" fmla="*/ 38 w 57"/>
                  <a:gd name="T119" fmla="*/ 5 h 58"/>
                  <a:gd name="T120" fmla="*/ 36 w 57"/>
                  <a:gd name="T121" fmla="*/ 2 h 58"/>
                  <a:gd name="T122" fmla="*/ 54 w 57"/>
                  <a:gd name="T123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" h="58">
                    <a:moveTo>
                      <a:pt x="3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lose/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lose/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9"/>
                      <a:pt x="42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55" y="19"/>
                    </a:moveTo>
                    <a:cubicBezTo>
                      <a:pt x="56" y="22"/>
                      <a:pt x="57" y="25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25"/>
                      <a:pt x="1" y="21"/>
                      <a:pt x="2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8"/>
                      <a:pt x="9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0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49"/>
                    </a:cubicBezTo>
                    <a:cubicBezTo>
                      <a:pt x="17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8" y="48"/>
                    </a:cubicBezTo>
                    <a:cubicBezTo>
                      <a:pt x="18" y="48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5" y="32"/>
                      <a:pt x="25" y="32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3" y="25"/>
                    </a:cubicBezTo>
                    <a:cubicBezTo>
                      <a:pt x="14" y="25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7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2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1"/>
                      <a:pt x="37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9" y="9"/>
                      <a:pt x="39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7" y="10"/>
                      <a:pt x="47" y="10"/>
                    </a:cubicBezTo>
                    <a:cubicBezTo>
                      <a:pt x="47" y="10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7" y="8"/>
                    </a:cubicBezTo>
                    <a:cubicBezTo>
                      <a:pt x="47" y="8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5" y="22"/>
                    </a:cubicBezTo>
                    <a:cubicBezTo>
                      <a:pt x="35" y="22"/>
                      <a:pt x="35" y="22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3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7" y="28"/>
                      <a:pt x="47" y="28"/>
                    </a:cubicBezTo>
                    <a:cubicBezTo>
                      <a:pt x="47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2"/>
                      <a:pt x="47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7" y="45"/>
                    </a:cubicBezTo>
                    <a:cubicBezTo>
                      <a:pt x="47" y="45"/>
                      <a:pt x="47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3" y="41"/>
                      <a:pt x="53" y="41"/>
                    </a:cubicBezTo>
                    <a:cubicBezTo>
                      <a:pt x="53" y="41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4" y="39"/>
                      <a:pt x="54" y="39"/>
                    </a:cubicBezTo>
                    <a:cubicBezTo>
                      <a:pt x="54" y="39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7"/>
                      <a:pt x="54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5"/>
                      <a:pt x="52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2"/>
                    </a:cubicBezTo>
                    <a:cubicBezTo>
                      <a:pt x="55" y="22"/>
                      <a:pt x="55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1"/>
                      <a:pt x="55" y="20"/>
                      <a:pt x="55" y="20"/>
                    </a:cubicBezTo>
                    <a:cubicBezTo>
                      <a:pt x="55" y="19"/>
                      <a:pt x="55" y="19"/>
                      <a:pt x="55" y="19"/>
                    </a:cubicBezTo>
                    <a:close/>
                    <a:moveTo>
                      <a:pt x="39" y="3"/>
                    </a:moveTo>
                    <a:cubicBezTo>
                      <a:pt x="39" y="3"/>
                      <a:pt x="39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lose/>
                    <a:moveTo>
                      <a:pt x="37" y="3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2"/>
                      <a:pt x="38" y="2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lose/>
                    <a:moveTo>
                      <a:pt x="55" y="38"/>
                    </a:moveTo>
                    <a:cubicBezTo>
                      <a:pt x="56" y="38"/>
                      <a:pt x="56" y="38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5" y="41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346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9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85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175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67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11" grpId="0" animBg="1"/>
      <p:bldP spid="87" grpId="0"/>
      <p:bldP spid="87" grpId="1"/>
      <p:bldP spid="87" grpId="2"/>
      <p:bldP spid="89" grpId="0" animBg="1"/>
      <p:bldP spid="90" grpId="0" animBg="1"/>
      <p:bldP spid="90" grpId="1" animBg="1"/>
      <p:bldP spid="90" grpId="2" animBg="1"/>
      <p:bldP spid="97" grpId="0"/>
      <p:bldP spid="115" grpId="0"/>
      <p:bldP spid="116" grpId="0" animBg="1"/>
      <p:bldP spid="117" grpId="0" animBg="1"/>
      <p:bldP spid="118" grpId="0"/>
      <p:bldP spid="13" grpId="0" animBg="1"/>
      <p:bldP spid="93" grpId="0"/>
      <p:bldP spid="93" grpId="1"/>
      <p:bldP spid="93" grpId="2"/>
      <p:bldP spid="20" grpId="0" animBg="1"/>
      <p:bldP spid="20" grpId="1" animBg="1"/>
      <p:bldP spid="20" grpId="2" animBg="1"/>
      <p:bldP spid="85" grpId="0" animBg="1"/>
      <p:bldP spid="85" grpId="1" animBg="1"/>
      <p:bldP spid="85" grpId="2" animBg="1"/>
      <p:bldP spid="21" grpId="0" animBg="1"/>
      <p:bldP spid="21" grpId="1" animBg="1"/>
      <p:bldP spid="21" grpId="2" animBg="1"/>
      <p:bldP spid="61" grpId="0" animBg="1"/>
      <p:bldP spid="61" grpId="1" animBg="1"/>
      <p:bldP spid="61" grpId="2" animBg="1"/>
      <p:bldP spid="22" grpId="0" animBg="1"/>
      <p:bldP spid="84" grpId="0" animBg="1"/>
      <p:bldP spid="84" grpId="1" animBg="1"/>
      <p:bldP spid="8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   _5"/>
          <p:cNvSpPr/>
          <p:nvPr/>
        </p:nvSpPr>
        <p:spPr bwMode="auto">
          <a:xfrm>
            <a:off x="4576763" y="2211710"/>
            <a:ext cx="947738" cy="1051249"/>
          </a:xfrm>
          <a:custGeom>
            <a:avLst/>
            <a:gdLst>
              <a:gd name="T0" fmla="*/ 0 w 1075"/>
              <a:gd name="T1" fmla="*/ 0 h 1196"/>
              <a:gd name="T2" fmla="*/ 0 w 1075"/>
              <a:gd name="T3" fmla="*/ 98 h 1196"/>
              <a:gd name="T4" fmla="*/ 44 w 1075"/>
              <a:gd name="T5" fmla="*/ 84 h 1196"/>
              <a:gd name="T6" fmla="*/ 121 w 1075"/>
              <a:gd name="T7" fmla="*/ 160 h 1196"/>
              <a:gd name="T8" fmla="*/ 44 w 1075"/>
              <a:gd name="T9" fmla="*/ 237 h 1196"/>
              <a:gd name="T10" fmla="*/ 0 w 1075"/>
              <a:gd name="T11" fmla="*/ 223 h 1196"/>
              <a:gd name="T12" fmla="*/ 0 w 1075"/>
              <a:gd name="T13" fmla="*/ 321 h 1196"/>
              <a:gd name="T14" fmla="*/ 754 w 1075"/>
              <a:gd name="T15" fmla="*/ 1075 h 1196"/>
              <a:gd name="T16" fmla="*/ 880 w 1075"/>
              <a:gd name="T17" fmla="*/ 1075 h 1196"/>
              <a:gd name="T18" fmla="*/ 869 w 1075"/>
              <a:gd name="T19" fmla="*/ 1085 h 1196"/>
              <a:gd name="T20" fmla="*/ 850 w 1075"/>
              <a:gd name="T21" fmla="*/ 1132 h 1196"/>
              <a:gd name="T22" fmla="*/ 914 w 1075"/>
              <a:gd name="T23" fmla="*/ 1196 h 1196"/>
              <a:gd name="T24" fmla="*/ 979 w 1075"/>
              <a:gd name="T25" fmla="*/ 1132 h 1196"/>
              <a:gd name="T26" fmla="*/ 959 w 1075"/>
              <a:gd name="T27" fmla="*/ 1085 h 1196"/>
              <a:gd name="T28" fmla="*/ 949 w 1075"/>
              <a:gd name="T29" fmla="*/ 1075 h 1196"/>
              <a:gd name="T30" fmla="*/ 1075 w 1075"/>
              <a:gd name="T31" fmla="*/ 1075 h 1196"/>
              <a:gd name="T32" fmla="*/ 0 w 1075"/>
              <a:gd name="T33" fmla="*/ 0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5" h="1196">
                <a:moveTo>
                  <a:pt x="0" y="0"/>
                </a:moveTo>
                <a:cubicBezTo>
                  <a:pt x="0" y="98"/>
                  <a:pt x="0" y="98"/>
                  <a:pt x="0" y="98"/>
                </a:cubicBezTo>
                <a:cubicBezTo>
                  <a:pt x="13" y="89"/>
                  <a:pt x="28" y="84"/>
                  <a:pt x="44" y="84"/>
                </a:cubicBezTo>
                <a:cubicBezTo>
                  <a:pt x="87" y="84"/>
                  <a:pt x="121" y="118"/>
                  <a:pt x="121" y="160"/>
                </a:cubicBezTo>
                <a:cubicBezTo>
                  <a:pt x="121" y="203"/>
                  <a:pt x="87" y="237"/>
                  <a:pt x="44" y="237"/>
                </a:cubicBezTo>
                <a:cubicBezTo>
                  <a:pt x="28" y="237"/>
                  <a:pt x="13" y="232"/>
                  <a:pt x="0" y="223"/>
                </a:cubicBezTo>
                <a:cubicBezTo>
                  <a:pt x="0" y="321"/>
                  <a:pt x="0" y="321"/>
                  <a:pt x="0" y="321"/>
                </a:cubicBezTo>
                <a:cubicBezTo>
                  <a:pt x="414" y="324"/>
                  <a:pt x="750" y="661"/>
                  <a:pt x="754" y="1075"/>
                </a:cubicBezTo>
                <a:cubicBezTo>
                  <a:pt x="880" y="1075"/>
                  <a:pt x="880" y="1075"/>
                  <a:pt x="880" y="1075"/>
                </a:cubicBezTo>
                <a:cubicBezTo>
                  <a:pt x="869" y="1085"/>
                  <a:pt x="869" y="1085"/>
                  <a:pt x="869" y="1085"/>
                </a:cubicBezTo>
                <a:cubicBezTo>
                  <a:pt x="857" y="1097"/>
                  <a:pt x="850" y="1114"/>
                  <a:pt x="850" y="1132"/>
                </a:cubicBezTo>
                <a:cubicBezTo>
                  <a:pt x="850" y="1167"/>
                  <a:pt x="879" y="1196"/>
                  <a:pt x="914" y="1196"/>
                </a:cubicBezTo>
                <a:cubicBezTo>
                  <a:pt x="950" y="1196"/>
                  <a:pt x="979" y="1167"/>
                  <a:pt x="979" y="1132"/>
                </a:cubicBezTo>
                <a:cubicBezTo>
                  <a:pt x="979" y="1114"/>
                  <a:pt x="972" y="1097"/>
                  <a:pt x="959" y="1085"/>
                </a:cubicBezTo>
                <a:cubicBezTo>
                  <a:pt x="949" y="1075"/>
                  <a:pt x="949" y="1075"/>
                  <a:pt x="949" y="1075"/>
                </a:cubicBezTo>
                <a:cubicBezTo>
                  <a:pt x="1075" y="1075"/>
                  <a:pt x="1075" y="1075"/>
                  <a:pt x="1075" y="1075"/>
                </a:cubicBezTo>
                <a:cubicBezTo>
                  <a:pt x="1072" y="483"/>
                  <a:pt x="591" y="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原创设计师QQ598969553             _6"/>
          <p:cNvSpPr/>
          <p:nvPr/>
        </p:nvSpPr>
        <p:spPr bwMode="auto">
          <a:xfrm>
            <a:off x="4470401" y="3167680"/>
            <a:ext cx="1054100" cy="944855"/>
          </a:xfrm>
          <a:custGeom>
            <a:avLst/>
            <a:gdLst>
              <a:gd name="T0" fmla="*/ 1099 w 1197"/>
              <a:gd name="T1" fmla="*/ 0 h 1075"/>
              <a:gd name="T2" fmla="*/ 1113 w 1197"/>
              <a:gd name="T3" fmla="*/ 45 h 1075"/>
              <a:gd name="T4" fmla="*/ 1036 w 1197"/>
              <a:gd name="T5" fmla="*/ 121 h 1075"/>
              <a:gd name="T6" fmla="*/ 960 w 1197"/>
              <a:gd name="T7" fmla="*/ 45 h 1075"/>
              <a:gd name="T8" fmla="*/ 974 w 1197"/>
              <a:gd name="T9" fmla="*/ 0 h 1075"/>
              <a:gd name="T10" fmla="*/ 876 w 1197"/>
              <a:gd name="T11" fmla="*/ 0 h 1075"/>
              <a:gd name="T12" fmla="*/ 122 w 1197"/>
              <a:gd name="T13" fmla="*/ 754 h 1075"/>
              <a:gd name="T14" fmla="*/ 122 w 1197"/>
              <a:gd name="T15" fmla="*/ 880 h 1075"/>
              <a:gd name="T16" fmla="*/ 111 w 1197"/>
              <a:gd name="T17" fmla="*/ 869 h 1075"/>
              <a:gd name="T18" fmla="*/ 65 w 1197"/>
              <a:gd name="T19" fmla="*/ 850 h 1075"/>
              <a:gd name="T20" fmla="*/ 0 w 1197"/>
              <a:gd name="T21" fmla="*/ 914 h 1075"/>
              <a:gd name="T22" fmla="*/ 65 w 1197"/>
              <a:gd name="T23" fmla="*/ 979 h 1075"/>
              <a:gd name="T24" fmla="*/ 111 w 1197"/>
              <a:gd name="T25" fmla="*/ 959 h 1075"/>
              <a:gd name="T26" fmla="*/ 122 w 1197"/>
              <a:gd name="T27" fmla="*/ 949 h 1075"/>
              <a:gd name="T28" fmla="*/ 122 w 1197"/>
              <a:gd name="T29" fmla="*/ 1075 h 1075"/>
              <a:gd name="T30" fmla="*/ 1197 w 1197"/>
              <a:gd name="T31" fmla="*/ 0 h 1075"/>
              <a:gd name="T32" fmla="*/ 1099 w 1197"/>
              <a:gd name="T33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97" h="1075">
                <a:moveTo>
                  <a:pt x="1099" y="0"/>
                </a:moveTo>
                <a:cubicBezTo>
                  <a:pt x="1108" y="13"/>
                  <a:pt x="1113" y="28"/>
                  <a:pt x="1113" y="45"/>
                </a:cubicBezTo>
                <a:cubicBezTo>
                  <a:pt x="1113" y="87"/>
                  <a:pt x="1079" y="121"/>
                  <a:pt x="1036" y="121"/>
                </a:cubicBezTo>
                <a:cubicBezTo>
                  <a:pt x="994" y="121"/>
                  <a:pt x="960" y="87"/>
                  <a:pt x="960" y="45"/>
                </a:cubicBezTo>
                <a:cubicBezTo>
                  <a:pt x="960" y="28"/>
                  <a:pt x="965" y="13"/>
                  <a:pt x="974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72" y="414"/>
                  <a:pt x="536" y="751"/>
                  <a:pt x="122" y="754"/>
                </a:cubicBezTo>
                <a:cubicBezTo>
                  <a:pt x="122" y="880"/>
                  <a:pt x="122" y="880"/>
                  <a:pt x="122" y="880"/>
                </a:cubicBezTo>
                <a:cubicBezTo>
                  <a:pt x="111" y="869"/>
                  <a:pt x="111" y="869"/>
                  <a:pt x="111" y="869"/>
                </a:cubicBezTo>
                <a:cubicBezTo>
                  <a:pt x="99" y="857"/>
                  <a:pt x="83" y="850"/>
                  <a:pt x="65" y="850"/>
                </a:cubicBezTo>
                <a:cubicBezTo>
                  <a:pt x="29" y="850"/>
                  <a:pt x="0" y="879"/>
                  <a:pt x="0" y="914"/>
                </a:cubicBezTo>
                <a:cubicBezTo>
                  <a:pt x="0" y="950"/>
                  <a:pt x="29" y="979"/>
                  <a:pt x="65" y="979"/>
                </a:cubicBezTo>
                <a:cubicBezTo>
                  <a:pt x="83" y="979"/>
                  <a:pt x="99" y="972"/>
                  <a:pt x="111" y="959"/>
                </a:cubicBezTo>
                <a:cubicBezTo>
                  <a:pt x="122" y="949"/>
                  <a:pt x="122" y="949"/>
                  <a:pt x="122" y="949"/>
                </a:cubicBezTo>
                <a:cubicBezTo>
                  <a:pt x="122" y="1075"/>
                  <a:pt x="122" y="1075"/>
                  <a:pt x="122" y="1075"/>
                </a:cubicBezTo>
                <a:cubicBezTo>
                  <a:pt x="713" y="1072"/>
                  <a:pt x="1194" y="591"/>
                  <a:pt x="1197" y="0"/>
                </a:cubicBezTo>
                <a:lnTo>
                  <a:pt x="1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原创设计师QQ598969553             _7"/>
          <p:cNvSpPr/>
          <p:nvPr/>
        </p:nvSpPr>
        <p:spPr bwMode="auto">
          <a:xfrm>
            <a:off x="3619501" y="3061284"/>
            <a:ext cx="947738" cy="1051249"/>
          </a:xfrm>
          <a:custGeom>
            <a:avLst/>
            <a:gdLst>
              <a:gd name="T0" fmla="*/ 1075 w 1075"/>
              <a:gd name="T1" fmla="*/ 1196 h 1196"/>
              <a:gd name="T2" fmla="*/ 1075 w 1075"/>
              <a:gd name="T3" fmla="*/ 1098 h 1196"/>
              <a:gd name="T4" fmla="*/ 1030 w 1075"/>
              <a:gd name="T5" fmla="*/ 1112 h 1196"/>
              <a:gd name="T6" fmla="*/ 953 w 1075"/>
              <a:gd name="T7" fmla="*/ 1035 h 1196"/>
              <a:gd name="T8" fmla="*/ 1030 w 1075"/>
              <a:gd name="T9" fmla="*/ 959 h 1196"/>
              <a:gd name="T10" fmla="*/ 1075 w 1075"/>
              <a:gd name="T11" fmla="*/ 973 h 1196"/>
              <a:gd name="T12" fmla="*/ 1075 w 1075"/>
              <a:gd name="T13" fmla="*/ 875 h 1196"/>
              <a:gd name="T14" fmla="*/ 321 w 1075"/>
              <a:gd name="T15" fmla="*/ 121 h 1196"/>
              <a:gd name="T16" fmla="*/ 195 w 1075"/>
              <a:gd name="T17" fmla="*/ 121 h 1196"/>
              <a:gd name="T18" fmla="*/ 205 w 1075"/>
              <a:gd name="T19" fmla="*/ 111 h 1196"/>
              <a:gd name="T20" fmla="*/ 225 w 1075"/>
              <a:gd name="T21" fmla="*/ 64 h 1196"/>
              <a:gd name="T22" fmla="*/ 160 w 1075"/>
              <a:gd name="T23" fmla="*/ 0 h 1196"/>
              <a:gd name="T24" fmla="*/ 96 w 1075"/>
              <a:gd name="T25" fmla="*/ 64 h 1196"/>
              <a:gd name="T26" fmla="*/ 115 w 1075"/>
              <a:gd name="T27" fmla="*/ 111 h 1196"/>
              <a:gd name="T28" fmla="*/ 126 w 1075"/>
              <a:gd name="T29" fmla="*/ 121 h 1196"/>
              <a:gd name="T30" fmla="*/ 0 w 1075"/>
              <a:gd name="T31" fmla="*/ 121 h 1196"/>
              <a:gd name="T32" fmla="*/ 1075 w 1075"/>
              <a:gd name="T33" fmla="*/ 1196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5" h="1196">
                <a:moveTo>
                  <a:pt x="1075" y="1196"/>
                </a:moveTo>
                <a:cubicBezTo>
                  <a:pt x="1075" y="1098"/>
                  <a:pt x="1075" y="1098"/>
                  <a:pt x="1075" y="1098"/>
                </a:cubicBezTo>
                <a:cubicBezTo>
                  <a:pt x="1062" y="1107"/>
                  <a:pt x="1046" y="1112"/>
                  <a:pt x="1030" y="1112"/>
                </a:cubicBezTo>
                <a:cubicBezTo>
                  <a:pt x="988" y="1112"/>
                  <a:pt x="953" y="1078"/>
                  <a:pt x="953" y="1035"/>
                </a:cubicBezTo>
                <a:cubicBezTo>
                  <a:pt x="953" y="993"/>
                  <a:pt x="988" y="959"/>
                  <a:pt x="1030" y="959"/>
                </a:cubicBezTo>
                <a:cubicBezTo>
                  <a:pt x="1046" y="959"/>
                  <a:pt x="1062" y="964"/>
                  <a:pt x="1075" y="973"/>
                </a:cubicBezTo>
                <a:cubicBezTo>
                  <a:pt x="1075" y="875"/>
                  <a:pt x="1075" y="875"/>
                  <a:pt x="1075" y="875"/>
                </a:cubicBezTo>
                <a:cubicBezTo>
                  <a:pt x="660" y="872"/>
                  <a:pt x="324" y="535"/>
                  <a:pt x="321" y="121"/>
                </a:cubicBezTo>
                <a:cubicBezTo>
                  <a:pt x="195" y="121"/>
                  <a:pt x="195" y="121"/>
                  <a:pt x="195" y="121"/>
                </a:cubicBezTo>
                <a:cubicBezTo>
                  <a:pt x="205" y="111"/>
                  <a:pt x="205" y="111"/>
                  <a:pt x="205" y="111"/>
                </a:cubicBezTo>
                <a:cubicBezTo>
                  <a:pt x="218" y="98"/>
                  <a:pt x="225" y="82"/>
                  <a:pt x="225" y="64"/>
                </a:cubicBezTo>
                <a:cubicBezTo>
                  <a:pt x="225" y="29"/>
                  <a:pt x="196" y="0"/>
                  <a:pt x="160" y="0"/>
                </a:cubicBezTo>
                <a:cubicBezTo>
                  <a:pt x="125" y="0"/>
                  <a:pt x="96" y="29"/>
                  <a:pt x="96" y="64"/>
                </a:cubicBezTo>
                <a:cubicBezTo>
                  <a:pt x="96" y="82"/>
                  <a:pt x="103" y="98"/>
                  <a:pt x="115" y="111"/>
                </a:cubicBezTo>
                <a:cubicBezTo>
                  <a:pt x="126" y="121"/>
                  <a:pt x="126" y="121"/>
                  <a:pt x="126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3" y="712"/>
                  <a:pt x="483" y="1193"/>
                  <a:pt x="1075" y="11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原创设计师QQ598969553             _8"/>
          <p:cNvSpPr/>
          <p:nvPr/>
        </p:nvSpPr>
        <p:spPr bwMode="auto">
          <a:xfrm>
            <a:off x="3619501" y="2211710"/>
            <a:ext cx="1054100" cy="944855"/>
          </a:xfrm>
          <a:custGeom>
            <a:avLst/>
            <a:gdLst>
              <a:gd name="T0" fmla="*/ 1131 w 1196"/>
              <a:gd name="T1" fmla="*/ 96 h 1075"/>
              <a:gd name="T2" fmla="*/ 1085 w 1196"/>
              <a:gd name="T3" fmla="*/ 115 h 1075"/>
              <a:gd name="T4" fmla="*/ 1075 w 1196"/>
              <a:gd name="T5" fmla="*/ 126 h 1075"/>
              <a:gd name="T6" fmla="*/ 1075 w 1196"/>
              <a:gd name="T7" fmla="*/ 0 h 1075"/>
              <a:gd name="T8" fmla="*/ 0 w 1196"/>
              <a:gd name="T9" fmla="*/ 1075 h 1075"/>
              <a:gd name="T10" fmla="*/ 98 w 1196"/>
              <a:gd name="T11" fmla="*/ 1075 h 1075"/>
              <a:gd name="T12" fmla="*/ 84 w 1196"/>
              <a:gd name="T13" fmla="*/ 1030 h 1075"/>
              <a:gd name="T14" fmla="*/ 160 w 1196"/>
              <a:gd name="T15" fmla="*/ 954 h 1075"/>
              <a:gd name="T16" fmla="*/ 237 w 1196"/>
              <a:gd name="T17" fmla="*/ 1030 h 1075"/>
              <a:gd name="T18" fmla="*/ 223 w 1196"/>
              <a:gd name="T19" fmla="*/ 1075 h 1075"/>
              <a:gd name="T20" fmla="*/ 321 w 1196"/>
              <a:gd name="T21" fmla="*/ 1075 h 1075"/>
              <a:gd name="T22" fmla="*/ 1075 w 1196"/>
              <a:gd name="T23" fmla="*/ 321 h 1075"/>
              <a:gd name="T24" fmla="*/ 1075 w 1196"/>
              <a:gd name="T25" fmla="*/ 195 h 1075"/>
              <a:gd name="T26" fmla="*/ 1085 w 1196"/>
              <a:gd name="T27" fmla="*/ 205 h 1075"/>
              <a:gd name="T28" fmla="*/ 1131 w 1196"/>
              <a:gd name="T29" fmla="*/ 225 h 1075"/>
              <a:gd name="T30" fmla="*/ 1196 w 1196"/>
              <a:gd name="T31" fmla="*/ 160 h 1075"/>
              <a:gd name="T32" fmla="*/ 1131 w 1196"/>
              <a:gd name="T33" fmla="*/ 96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96" h="1075">
                <a:moveTo>
                  <a:pt x="1131" y="96"/>
                </a:moveTo>
                <a:cubicBezTo>
                  <a:pt x="1114" y="96"/>
                  <a:pt x="1097" y="103"/>
                  <a:pt x="1085" y="115"/>
                </a:cubicBezTo>
                <a:cubicBezTo>
                  <a:pt x="1075" y="126"/>
                  <a:pt x="1075" y="126"/>
                  <a:pt x="1075" y="126"/>
                </a:cubicBezTo>
                <a:cubicBezTo>
                  <a:pt x="1075" y="0"/>
                  <a:pt x="1075" y="0"/>
                  <a:pt x="1075" y="0"/>
                </a:cubicBezTo>
                <a:cubicBezTo>
                  <a:pt x="483" y="3"/>
                  <a:pt x="3" y="483"/>
                  <a:pt x="0" y="1075"/>
                </a:cubicBezTo>
                <a:cubicBezTo>
                  <a:pt x="98" y="1075"/>
                  <a:pt x="98" y="1075"/>
                  <a:pt x="98" y="1075"/>
                </a:cubicBezTo>
                <a:cubicBezTo>
                  <a:pt x="89" y="1062"/>
                  <a:pt x="84" y="1046"/>
                  <a:pt x="84" y="1030"/>
                </a:cubicBezTo>
                <a:cubicBezTo>
                  <a:pt x="84" y="988"/>
                  <a:pt x="118" y="954"/>
                  <a:pt x="160" y="954"/>
                </a:cubicBezTo>
                <a:cubicBezTo>
                  <a:pt x="202" y="954"/>
                  <a:pt x="237" y="988"/>
                  <a:pt x="237" y="1030"/>
                </a:cubicBezTo>
                <a:cubicBezTo>
                  <a:pt x="237" y="1046"/>
                  <a:pt x="232" y="1062"/>
                  <a:pt x="223" y="1075"/>
                </a:cubicBezTo>
                <a:cubicBezTo>
                  <a:pt x="321" y="1075"/>
                  <a:pt x="321" y="1075"/>
                  <a:pt x="321" y="1075"/>
                </a:cubicBezTo>
                <a:cubicBezTo>
                  <a:pt x="324" y="661"/>
                  <a:pt x="660" y="324"/>
                  <a:pt x="1075" y="321"/>
                </a:cubicBezTo>
                <a:cubicBezTo>
                  <a:pt x="1075" y="195"/>
                  <a:pt x="1075" y="195"/>
                  <a:pt x="1075" y="195"/>
                </a:cubicBezTo>
                <a:cubicBezTo>
                  <a:pt x="1085" y="205"/>
                  <a:pt x="1085" y="205"/>
                  <a:pt x="1085" y="205"/>
                </a:cubicBezTo>
                <a:cubicBezTo>
                  <a:pt x="1097" y="218"/>
                  <a:pt x="1114" y="225"/>
                  <a:pt x="1131" y="225"/>
                </a:cubicBezTo>
                <a:cubicBezTo>
                  <a:pt x="1167" y="225"/>
                  <a:pt x="1196" y="196"/>
                  <a:pt x="1196" y="160"/>
                </a:cubicBezTo>
                <a:cubicBezTo>
                  <a:pt x="1196" y="125"/>
                  <a:pt x="1167" y="96"/>
                  <a:pt x="1131" y="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zh-CN" altLang="en-US" dirty="0"/>
          </a:p>
        </p:txBody>
      </p:sp>
      <p:sp>
        <p:nvSpPr>
          <p:cNvPr id="6" name="原创设计师QQ598969553             _10"/>
          <p:cNvSpPr txBox="1"/>
          <p:nvPr/>
        </p:nvSpPr>
        <p:spPr>
          <a:xfrm>
            <a:off x="3844865" y="2462695"/>
            <a:ext cx="263214" cy="27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原创设计师QQ598969553             _11"/>
          <p:cNvSpPr txBox="1"/>
          <p:nvPr/>
        </p:nvSpPr>
        <p:spPr>
          <a:xfrm>
            <a:off x="5030727" y="2462695"/>
            <a:ext cx="263214" cy="27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原创设计师QQ598969553             _12"/>
          <p:cNvSpPr txBox="1"/>
          <p:nvPr/>
        </p:nvSpPr>
        <p:spPr>
          <a:xfrm>
            <a:off x="3844865" y="3563172"/>
            <a:ext cx="263214" cy="27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原创设计师QQ598969553             _13"/>
          <p:cNvSpPr txBox="1"/>
          <p:nvPr/>
        </p:nvSpPr>
        <p:spPr>
          <a:xfrm>
            <a:off x="5030727" y="3563172"/>
            <a:ext cx="263214" cy="27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原创设计师QQ598969553             _14"/>
          <p:cNvSpPr>
            <a:spLocks noChangeArrowheads="1"/>
          </p:cNvSpPr>
          <p:nvPr/>
        </p:nvSpPr>
        <p:spPr bwMode="auto">
          <a:xfrm>
            <a:off x="827585" y="1923678"/>
            <a:ext cx="2744283" cy="140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数组的创建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中通过内置对象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Array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可以创建数组对象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arrayname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=new Array();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</a:rPr>
              <a:t>arrayname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=new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Array(n);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</a:rPr>
              <a:t>arrayname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=new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Array(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元素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1,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元素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2);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arrayname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=[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元素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1,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元素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2]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原创设计师QQ598969553             _15"/>
          <p:cNvSpPr>
            <a:spLocks noChangeArrowheads="1"/>
          </p:cNvSpPr>
          <p:nvPr/>
        </p:nvSpPr>
        <p:spPr bwMode="auto">
          <a:xfrm>
            <a:off x="827585" y="3425546"/>
            <a:ext cx="2398903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for…in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for…in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语句是一种特殊的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语句，专门用于处理与数组和对象有关的循环操作：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for(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变量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对象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){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                //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此处为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代码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原创设计师QQ598969553             _16"/>
          <p:cNvSpPr>
            <a:spLocks noChangeArrowheads="1"/>
          </p:cNvSpPr>
          <p:nvPr/>
        </p:nvSpPr>
        <p:spPr bwMode="auto">
          <a:xfrm>
            <a:off x="5909794" y="2067694"/>
            <a:ext cx="2398903" cy="114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数组常用</a:t>
            </a: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的属性和方法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数组是一组有序排列的数据的集合，常用属性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length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返回数组中数组元素的个数，数组长度，常用方法为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返回一个字符串，字符串包含数组中所有的元素，各元素用逗号分隔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3" name="原创设计师QQ598969553             _17"/>
          <p:cNvSpPr>
            <a:spLocks noChangeArrowheads="1"/>
          </p:cNvSpPr>
          <p:nvPr/>
        </p:nvSpPr>
        <p:spPr bwMode="auto">
          <a:xfrm>
            <a:off x="5909794" y="3368442"/>
            <a:ext cx="2398903" cy="151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二维数组</a:t>
            </a:r>
            <a:endParaRPr lang="zh-CN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当数组中所有的数组元素也是数组时，就形成了二维数组：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 students ,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I,j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students=new Array();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students[0]=new Array(“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张三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”,”18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岁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”,”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男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”);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students[1]=new Array(“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李四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”,”17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岁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”,”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男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”);</a:t>
            </a:r>
            <a:b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37386" y="2972773"/>
            <a:ext cx="766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数组对象</a:t>
            </a:r>
            <a:endParaRPr lang="zh-CN" altLang="en-US" sz="1050" dirty="0"/>
          </a:p>
        </p:txBody>
      </p:sp>
      <p:sp>
        <p:nvSpPr>
          <p:cNvPr id="15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1849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1.5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数组对象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1242280" y="858072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 flipH="1" flipV="1">
            <a:off x="7685101" y="164636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2240" y="1093660"/>
            <a:ext cx="6407261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tabLst>
                <a:tab pos="3319463" algn="l"/>
              </a:tabLst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数组用于保存具有相同类型的数据，如一组数字、一组字符串、一组对象等，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js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数组也是一种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js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对象，具有相应的属性和方法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52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 DOM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节点树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DOM(Document Object Model)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文档对象模型，是一个表示和处理文档的应用程序接口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(API),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用于动态访问、更新文档的内容、结构和样式。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DOM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将网页中文档的对象关系规划为节点层次，构成它们之间的等级关系，这种各对象间的层次结构被称为节点树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050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>
          <a:xfrm>
            <a:off x="827584" y="1202776"/>
            <a:ext cx="3384376" cy="2665118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原创设计师QQ598969553             _4"/>
          <p:cNvSpPr>
            <a:spLocks noChangeArrowheads="1"/>
          </p:cNvSpPr>
          <p:nvPr/>
        </p:nvSpPr>
        <p:spPr bwMode="auto">
          <a:xfrm>
            <a:off x="4572000" y="1203598"/>
            <a:ext cx="3744416" cy="16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文档对象节点树有以下特点：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原创设计师QQ598969553             _5"/>
          <p:cNvSpPr>
            <a:spLocks noChangeArrowheads="1"/>
          </p:cNvSpPr>
          <p:nvPr/>
        </p:nvSpPr>
        <p:spPr bwMode="auto">
          <a:xfrm>
            <a:off x="4631703" y="1498772"/>
            <a:ext cx="3324673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文档的树形结构就是由各种不同的节点组成，其中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head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都表示节点（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Node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）特点有：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每个节点树有一个根节点，即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html;2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除了根节点，每个节点都有一个父节点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;3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每个节点都有许多的子节点；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具有相同父节点的节点叫做，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兄弟节点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”;</a:t>
            </a:r>
          </a:p>
        </p:txBody>
      </p:sp>
      <p:sp>
        <p:nvSpPr>
          <p:cNvPr id="7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33887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文档对象节点树特点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 bwMode="auto">
          <a:xfrm>
            <a:off x="3" y="1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原创设计师QQ598969553             _2"/>
          <p:cNvSpPr/>
          <p:nvPr/>
        </p:nvSpPr>
        <p:spPr bwMode="auto">
          <a:xfrm>
            <a:off x="99887" y="225243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原创设计师QQ598969553             _3"/>
          <p:cNvSpPr>
            <a:spLocks noChangeArrowheads="1"/>
          </p:cNvSpPr>
          <p:nvPr/>
        </p:nvSpPr>
        <p:spPr bwMode="auto">
          <a:xfrm>
            <a:off x="463553" y="194754"/>
            <a:ext cx="172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2.2   </a:t>
            </a:r>
            <a:r>
              <a:rPr lang="zh-CN" altLang="en-US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节点的访问</a:t>
            </a:r>
            <a:endParaRPr lang="en-US" altLang="zh-CN" sz="2000" b="1" dirty="0">
              <a:solidFill>
                <a:srgbClr val="404040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" name="原创设计师QQ598969553             _6"/>
          <p:cNvSpPr>
            <a:spLocks noChangeArrowheads="1"/>
          </p:cNvSpPr>
          <p:nvPr/>
        </p:nvSpPr>
        <p:spPr bwMode="auto">
          <a:xfrm>
            <a:off x="5796136" y="1851670"/>
            <a:ext cx="2376264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50" b="1" dirty="0" smtClean="0">
                <a:solidFill>
                  <a:srgbClr val="FFFFFF">
                    <a:lumMod val="50000"/>
                  </a:srgbClr>
                </a:solidFill>
              </a:rPr>
              <a:t>访问相关元素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引用完成一个页面元素对象后，可以使用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DOM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节点对象的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parentNode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父节点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、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childNodes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子节点数组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、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firstChild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第一个子节点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、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lastChild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最后一个字节点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) 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、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previousElementSibling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 (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前一个兄弟节点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或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nextElementSibling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 (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后一个兄弟节点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属性访问相对于页面元素的父子或兄弟元素。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document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对象是所有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DOM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对象的访问入口，当进行节点访问时需要首先从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document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对象开始</a:t>
            </a:r>
            <a:endParaRPr lang="en-US" altLang="zh-CN" sz="105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8" name="原创设计师QQ598969553             _7"/>
          <p:cNvCxnSpPr/>
          <p:nvPr/>
        </p:nvCxnSpPr>
        <p:spPr>
          <a:xfrm flipH="1">
            <a:off x="4553205" y="2288504"/>
            <a:ext cx="1" cy="285499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       _9"/>
          <p:cNvSpPr/>
          <p:nvPr/>
        </p:nvSpPr>
        <p:spPr>
          <a:xfrm>
            <a:off x="4220871" y="1623645"/>
            <a:ext cx="664664" cy="66486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原创设计师QQ598969553             _10"/>
          <p:cNvSpPr/>
          <p:nvPr/>
        </p:nvSpPr>
        <p:spPr bwMode="auto">
          <a:xfrm>
            <a:off x="4273105" y="2136650"/>
            <a:ext cx="106888" cy="21345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原创设计师QQ598969553             _11"/>
          <p:cNvSpPr/>
          <p:nvPr/>
        </p:nvSpPr>
        <p:spPr bwMode="auto">
          <a:xfrm>
            <a:off x="4753093" y="1782495"/>
            <a:ext cx="86920" cy="17358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原创设计师QQ598969553             _12"/>
          <p:cNvSpPr/>
          <p:nvPr/>
        </p:nvSpPr>
        <p:spPr bwMode="auto">
          <a:xfrm>
            <a:off x="4173137" y="1571153"/>
            <a:ext cx="167710" cy="334919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原创设计师QQ598969553             _13"/>
          <p:cNvSpPr/>
          <p:nvPr/>
        </p:nvSpPr>
        <p:spPr bwMode="auto">
          <a:xfrm>
            <a:off x="4840013" y="2070413"/>
            <a:ext cx="173226" cy="34593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原创设计师QQ598969553             _14"/>
          <p:cNvSpPr/>
          <p:nvPr/>
        </p:nvSpPr>
        <p:spPr bwMode="auto">
          <a:xfrm flipH="1">
            <a:off x="4012255" y="1571152"/>
            <a:ext cx="160882" cy="33492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原创设计师QQ598969553             _6"/>
          <p:cNvSpPr>
            <a:spLocks noChangeArrowheads="1"/>
          </p:cNvSpPr>
          <p:nvPr/>
        </p:nvSpPr>
        <p:spPr bwMode="auto">
          <a:xfrm>
            <a:off x="971599" y="1851670"/>
            <a:ext cx="2611391" cy="213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50" b="1" dirty="0">
                <a:solidFill>
                  <a:srgbClr val="FFFFFF">
                    <a:lumMod val="50000"/>
                  </a:srgbClr>
                </a:solidFill>
              </a:rPr>
              <a:t>访问指定元素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zh-CN" altLang="en-US" sz="1050" dirty="0">
                <a:solidFill>
                  <a:srgbClr val="FFFFFF">
                    <a:lumMod val="50000"/>
                  </a:srgbClr>
                </a:solidFill>
              </a:rPr>
              <a:t>一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个元素对象可以拥有元素节点、文本节点、子节点或其他类型的节点，访问指定节点的常用方法：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getElementById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获得指定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id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的元素对象引用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getElementsByName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获取指定名称的元素对象集合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getElementsByTagName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获取指定标签名的元素对象集合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getElementsByClassName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获取指定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class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的元素对象集合（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IE6~8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浏览器不支持）</a:t>
            </a:r>
            <a:endParaRPr lang="en-US" altLang="zh-CN" sz="1050" dirty="0" smtClean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3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3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3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emph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原创设计师QQ598969553             _1"/>
          <p:cNvCxnSpPr>
            <a:endCxn id="14" idx="0"/>
          </p:cNvCxnSpPr>
          <p:nvPr/>
        </p:nvCxnSpPr>
        <p:spPr>
          <a:xfrm>
            <a:off x="4553203" y="1"/>
            <a:ext cx="0" cy="162364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原创设计师QQ598969553             _2"/>
          <p:cNvSpPr>
            <a:spLocks noChangeArrowheads="1"/>
          </p:cNvSpPr>
          <p:nvPr/>
        </p:nvSpPr>
        <p:spPr bwMode="auto">
          <a:xfrm>
            <a:off x="1035000" y="1851670"/>
            <a:ext cx="2376264" cy="24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DOM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将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HTML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文档表示为一棵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DOM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对象树，每个节点对象表示文档的特定部分，通过修改这些对象，就可以动态改变页面元素的属性，元素对象常见操作如下：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1  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创建节点：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createElement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创建元素节点，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createTextNode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创建文本节点；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2  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节点操作：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appendChild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为当前节点增加一个子节点（作为最后一个节点）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insertBefore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指定子节点前插入一个节点，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removeChild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删除当前节点的某个子节点</a:t>
            </a:r>
            <a:endParaRPr lang="en-US" altLang="zh-CN" sz="1050" dirty="0" smtClean="0">
              <a:solidFill>
                <a:srgbClr val="FFFFFF">
                  <a:lumMod val="50000"/>
                </a:srgb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05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6" name="原创设计师QQ598969553             _3"/>
          <p:cNvCxnSpPr>
            <a:stCxn id="14" idx="2"/>
          </p:cNvCxnSpPr>
          <p:nvPr/>
        </p:nvCxnSpPr>
        <p:spPr>
          <a:xfrm>
            <a:off x="4553203" y="2288514"/>
            <a:ext cx="0" cy="28549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原创设计师QQ598969553             _4"/>
          <p:cNvGrpSpPr/>
          <p:nvPr/>
        </p:nvGrpSpPr>
        <p:grpSpPr>
          <a:xfrm>
            <a:off x="6095805" y="1561718"/>
            <a:ext cx="1742509" cy="2082116"/>
            <a:chOff x="5986461" y="1572906"/>
            <a:chExt cx="2089151" cy="2495550"/>
          </a:xfrm>
        </p:grpSpPr>
        <p:sp>
          <p:nvSpPr>
            <p:cNvPr id="8" name="Freeform 5"/>
            <p:cNvSpPr/>
            <p:nvPr/>
          </p:nvSpPr>
          <p:spPr bwMode="auto">
            <a:xfrm>
              <a:off x="5986461" y="2230131"/>
              <a:ext cx="1062038" cy="1838325"/>
            </a:xfrm>
            <a:custGeom>
              <a:avLst/>
              <a:gdLst>
                <a:gd name="T0" fmla="*/ 117 w 1069"/>
                <a:gd name="T1" fmla="*/ 0 h 1851"/>
                <a:gd name="T2" fmla="*/ 234 w 1069"/>
                <a:gd name="T3" fmla="*/ 117 h 1851"/>
                <a:gd name="T4" fmla="*/ 234 w 1069"/>
                <a:gd name="T5" fmla="*/ 902 h 1851"/>
                <a:gd name="T6" fmla="*/ 952 w 1069"/>
                <a:gd name="T7" fmla="*/ 902 h 1851"/>
                <a:gd name="T8" fmla="*/ 1069 w 1069"/>
                <a:gd name="T9" fmla="*/ 1019 h 1851"/>
                <a:gd name="T10" fmla="*/ 952 w 1069"/>
                <a:gd name="T11" fmla="*/ 1135 h 1851"/>
                <a:gd name="T12" fmla="*/ 563 w 1069"/>
                <a:gd name="T13" fmla="*/ 1135 h 1851"/>
                <a:gd name="T14" fmla="*/ 563 w 1069"/>
                <a:gd name="T15" fmla="*/ 1746 h 1851"/>
                <a:gd name="T16" fmla="*/ 835 w 1069"/>
                <a:gd name="T17" fmla="*/ 1746 h 1851"/>
                <a:gd name="T18" fmla="*/ 835 w 1069"/>
                <a:gd name="T19" fmla="*/ 1746 h 1851"/>
                <a:gd name="T20" fmla="*/ 835 w 1069"/>
                <a:gd name="T21" fmla="*/ 1746 h 1851"/>
                <a:gd name="T22" fmla="*/ 889 w 1069"/>
                <a:gd name="T23" fmla="*/ 1797 h 1851"/>
                <a:gd name="T24" fmla="*/ 835 w 1069"/>
                <a:gd name="T25" fmla="*/ 1851 h 1851"/>
                <a:gd name="T26" fmla="*/ 835 w 1069"/>
                <a:gd name="T27" fmla="*/ 1851 h 1851"/>
                <a:gd name="T28" fmla="*/ 835 w 1069"/>
                <a:gd name="T29" fmla="*/ 1851 h 1851"/>
                <a:gd name="T30" fmla="*/ 266 w 1069"/>
                <a:gd name="T31" fmla="*/ 1851 h 1851"/>
                <a:gd name="T32" fmla="*/ 266 w 1069"/>
                <a:gd name="T33" fmla="*/ 1851 h 1851"/>
                <a:gd name="T34" fmla="*/ 215 w 1069"/>
                <a:gd name="T35" fmla="*/ 1797 h 1851"/>
                <a:gd name="T36" fmla="*/ 266 w 1069"/>
                <a:gd name="T37" fmla="*/ 1746 h 1851"/>
                <a:gd name="T38" fmla="*/ 266 w 1069"/>
                <a:gd name="T39" fmla="*/ 1746 h 1851"/>
                <a:gd name="T40" fmla="*/ 500 w 1069"/>
                <a:gd name="T41" fmla="*/ 1746 h 1851"/>
                <a:gd name="T42" fmla="*/ 500 w 1069"/>
                <a:gd name="T43" fmla="*/ 1135 h 1851"/>
                <a:gd name="T44" fmla="*/ 110 w 1069"/>
                <a:gd name="T45" fmla="*/ 1135 h 1851"/>
                <a:gd name="T46" fmla="*/ 110 w 1069"/>
                <a:gd name="T47" fmla="*/ 1135 h 1851"/>
                <a:gd name="T48" fmla="*/ 0 w 1069"/>
                <a:gd name="T49" fmla="*/ 1019 h 1851"/>
                <a:gd name="T50" fmla="*/ 0 w 1069"/>
                <a:gd name="T51" fmla="*/ 117 h 1851"/>
                <a:gd name="T52" fmla="*/ 117 w 1069"/>
                <a:gd name="T53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9" h="1851">
                  <a:moveTo>
                    <a:pt x="117" y="0"/>
                  </a:moveTo>
                  <a:cubicBezTo>
                    <a:pt x="180" y="0"/>
                    <a:pt x="234" y="52"/>
                    <a:pt x="234" y="117"/>
                  </a:cubicBezTo>
                  <a:cubicBezTo>
                    <a:pt x="234" y="902"/>
                    <a:pt x="234" y="902"/>
                    <a:pt x="234" y="902"/>
                  </a:cubicBezTo>
                  <a:cubicBezTo>
                    <a:pt x="952" y="902"/>
                    <a:pt x="952" y="902"/>
                    <a:pt x="952" y="902"/>
                  </a:cubicBezTo>
                  <a:cubicBezTo>
                    <a:pt x="1015" y="902"/>
                    <a:pt x="1069" y="954"/>
                    <a:pt x="1069" y="1019"/>
                  </a:cubicBezTo>
                  <a:cubicBezTo>
                    <a:pt x="1069" y="1082"/>
                    <a:pt x="1015" y="1135"/>
                    <a:pt x="952" y="1135"/>
                  </a:cubicBezTo>
                  <a:cubicBezTo>
                    <a:pt x="563" y="1135"/>
                    <a:pt x="563" y="1135"/>
                    <a:pt x="563" y="1135"/>
                  </a:cubicBezTo>
                  <a:cubicBezTo>
                    <a:pt x="563" y="1746"/>
                    <a:pt x="563" y="1746"/>
                    <a:pt x="563" y="1746"/>
                  </a:cubicBezTo>
                  <a:cubicBezTo>
                    <a:pt x="835" y="1746"/>
                    <a:pt x="835" y="1746"/>
                    <a:pt x="835" y="1746"/>
                  </a:cubicBezTo>
                  <a:cubicBezTo>
                    <a:pt x="835" y="1746"/>
                    <a:pt x="835" y="1746"/>
                    <a:pt x="835" y="1746"/>
                  </a:cubicBezTo>
                  <a:cubicBezTo>
                    <a:pt x="835" y="1746"/>
                    <a:pt x="835" y="1746"/>
                    <a:pt x="835" y="1746"/>
                  </a:cubicBezTo>
                  <a:cubicBezTo>
                    <a:pt x="866" y="1746"/>
                    <a:pt x="889" y="1769"/>
                    <a:pt x="889" y="1797"/>
                  </a:cubicBezTo>
                  <a:cubicBezTo>
                    <a:pt x="889" y="1828"/>
                    <a:pt x="866" y="1851"/>
                    <a:pt x="835" y="1851"/>
                  </a:cubicBezTo>
                  <a:cubicBezTo>
                    <a:pt x="835" y="1851"/>
                    <a:pt x="835" y="1851"/>
                    <a:pt x="835" y="1851"/>
                  </a:cubicBezTo>
                  <a:cubicBezTo>
                    <a:pt x="835" y="1851"/>
                    <a:pt x="835" y="1851"/>
                    <a:pt x="835" y="1851"/>
                  </a:cubicBezTo>
                  <a:cubicBezTo>
                    <a:pt x="266" y="1851"/>
                    <a:pt x="266" y="1851"/>
                    <a:pt x="266" y="1851"/>
                  </a:cubicBezTo>
                  <a:cubicBezTo>
                    <a:pt x="266" y="1851"/>
                    <a:pt x="266" y="1851"/>
                    <a:pt x="266" y="1851"/>
                  </a:cubicBezTo>
                  <a:cubicBezTo>
                    <a:pt x="238" y="1851"/>
                    <a:pt x="215" y="1828"/>
                    <a:pt x="215" y="1797"/>
                  </a:cubicBezTo>
                  <a:cubicBezTo>
                    <a:pt x="215" y="1769"/>
                    <a:pt x="238" y="1746"/>
                    <a:pt x="266" y="1746"/>
                  </a:cubicBezTo>
                  <a:cubicBezTo>
                    <a:pt x="266" y="1746"/>
                    <a:pt x="266" y="1746"/>
                    <a:pt x="266" y="1746"/>
                  </a:cubicBezTo>
                  <a:cubicBezTo>
                    <a:pt x="500" y="1746"/>
                    <a:pt x="500" y="1746"/>
                    <a:pt x="500" y="1746"/>
                  </a:cubicBezTo>
                  <a:cubicBezTo>
                    <a:pt x="500" y="1135"/>
                    <a:pt x="500" y="1135"/>
                    <a:pt x="500" y="1135"/>
                  </a:cubicBezTo>
                  <a:cubicBezTo>
                    <a:pt x="110" y="1135"/>
                    <a:pt x="110" y="1135"/>
                    <a:pt x="110" y="1135"/>
                  </a:cubicBezTo>
                  <a:cubicBezTo>
                    <a:pt x="110" y="1135"/>
                    <a:pt x="110" y="1135"/>
                    <a:pt x="110" y="1135"/>
                  </a:cubicBezTo>
                  <a:cubicBezTo>
                    <a:pt x="49" y="1131"/>
                    <a:pt x="0" y="1082"/>
                    <a:pt x="0" y="10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2"/>
                    <a:pt x="52" y="0"/>
                    <a:pt x="1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332536" y="1572906"/>
              <a:ext cx="412750" cy="412750"/>
            </a:xfrm>
            <a:prstGeom prst="ellipse">
              <a:avLst/>
            </a:prstGeom>
            <a:solidFill>
              <a:srgbClr val="A7B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318249" y="2060268"/>
              <a:ext cx="998538" cy="1774825"/>
            </a:xfrm>
            <a:custGeom>
              <a:avLst/>
              <a:gdLst>
                <a:gd name="T0" fmla="*/ 208 w 1004"/>
                <a:gd name="T1" fmla="*/ 0 h 1787"/>
                <a:gd name="T2" fmla="*/ 345 w 1004"/>
                <a:gd name="T3" fmla="*/ 54 h 1787"/>
                <a:gd name="T4" fmla="*/ 345 w 1004"/>
                <a:gd name="T5" fmla="*/ 54 h 1787"/>
                <a:gd name="T6" fmla="*/ 345 w 1004"/>
                <a:gd name="T7" fmla="*/ 54 h 1787"/>
                <a:gd name="T8" fmla="*/ 363 w 1004"/>
                <a:gd name="T9" fmla="*/ 72 h 1787"/>
                <a:gd name="T10" fmla="*/ 617 w 1004"/>
                <a:gd name="T11" fmla="*/ 333 h 1787"/>
                <a:gd name="T12" fmla="*/ 937 w 1004"/>
                <a:gd name="T13" fmla="*/ 333 h 1787"/>
                <a:gd name="T14" fmla="*/ 1004 w 1004"/>
                <a:gd name="T15" fmla="*/ 400 h 1787"/>
                <a:gd name="T16" fmla="*/ 937 w 1004"/>
                <a:gd name="T17" fmla="*/ 467 h 1787"/>
                <a:gd name="T18" fmla="*/ 577 w 1004"/>
                <a:gd name="T19" fmla="*/ 467 h 1787"/>
                <a:gd name="T20" fmla="*/ 412 w 1004"/>
                <a:gd name="T21" fmla="*/ 303 h 1787"/>
                <a:gd name="T22" fmla="*/ 412 w 1004"/>
                <a:gd name="T23" fmla="*/ 782 h 1787"/>
                <a:gd name="T24" fmla="*/ 937 w 1004"/>
                <a:gd name="T25" fmla="*/ 782 h 1787"/>
                <a:gd name="T26" fmla="*/ 937 w 1004"/>
                <a:gd name="T27" fmla="*/ 782 h 1787"/>
                <a:gd name="T28" fmla="*/ 1002 w 1004"/>
                <a:gd name="T29" fmla="*/ 847 h 1787"/>
                <a:gd name="T30" fmla="*/ 1002 w 1004"/>
                <a:gd name="T31" fmla="*/ 849 h 1787"/>
                <a:gd name="T32" fmla="*/ 1002 w 1004"/>
                <a:gd name="T33" fmla="*/ 849 h 1787"/>
                <a:gd name="T34" fmla="*/ 1002 w 1004"/>
                <a:gd name="T35" fmla="*/ 1677 h 1787"/>
                <a:gd name="T36" fmla="*/ 890 w 1004"/>
                <a:gd name="T37" fmla="*/ 1787 h 1787"/>
                <a:gd name="T38" fmla="*/ 779 w 1004"/>
                <a:gd name="T39" fmla="*/ 1677 h 1787"/>
                <a:gd name="T40" fmla="*/ 779 w 1004"/>
                <a:gd name="T41" fmla="*/ 1024 h 1787"/>
                <a:gd name="T42" fmla="*/ 208 w 1004"/>
                <a:gd name="T43" fmla="*/ 1024 h 1787"/>
                <a:gd name="T44" fmla="*/ 0 w 1004"/>
                <a:gd name="T45" fmla="*/ 817 h 1787"/>
                <a:gd name="T46" fmla="*/ 0 w 1004"/>
                <a:gd name="T47" fmla="*/ 207 h 1787"/>
                <a:gd name="T48" fmla="*/ 208 w 1004"/>
                <a:gd name="T49" fmla="*/ 0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4" h="1787">
                  <a:moveTo>
                    <a:pt x="208" y="0"/>
                  </a:moveTo>
                  <a:cubicBezTo>
                    <a:pt x="259" y="0"/>
                    <a:pt x="309" y="21"/>
                    <a:pt x="345" y="54"/>
                  </a:cubicBezTo>
                  <a:cubicBezTo>
                    <a:pt x="345" y="54"/>
                    <a:pt x="345" y="54"/>
                    <a:pt x="345" y="54"/>
                  </a:cubicBezTo>
                  <a:cubicBezTo>
                    <a:pt x="345" y="54"/>
                    <a:pt x="345" y="54"/>
                    <a:pt x="345" y="54"/>
                  </a:cubicBezTo>
                  <a:cubicBezTo>
                    <a:pt x="352" y="59"/>
                    <a:pt x="358" y="65"/>
                    <a:pt x="363" y="72"/>
                  </a:cubicBezTo>
                  <a:cubicBezTo>
                    <a:pt x="617" y="333"/>
                    <a:pt x="617" y="333"/>
                    <a:pt x="617" y="333"/>
                  </a:cubicBezTo>
                  <a:cubicBezTo>
                    <a:pt x="937" y="333"/>
                    <a:pt x="937" y="333"/>
                    <a:pt x="937" y="333"/>
                  </a:cubicBezTo>
                  <a:cubicBezTo>
                    <a:pt x="973" y="333"/>
                    <a:pt x="1004" y="362"/>
                    <a:pt x="1004" y="400"/>
                  </a:cubicBezTo>
                  <a:cubicBezTo>
                    <a:pt x="1004" y="438"/>
                    <a:pt x="973" y="467"/>
                    <a:pt x="937" y="467"/>
                  </a:cubicBezTo>
                  <a:cubicBezTo>
                    <a:pt x="577" y="467"/>
                    <a:pt x="577" y="467"/>
                    <a:pt x="577" y="467"/>
                  </a:cubicBezTo>
                  <a:cubicBezTo>
                    <a:pt x="412" y="303"/>
                    <a:pt x="412" y="303"/>
                    <a:pt x="412" y="303"/>
                  </a:cubicBezTo>
                  <a:cubicBezTo>
                    <a:pt x="412" y="782"/>
                    <a:pt x="412" y="782"/>
                    <a:pt x="412" y="782"/>
                  </a:cubicBezTo>
                  <a:cubicBezTo>
                    <a:pt x="937" y="782"/>
                    <a:pt x="937" y="782"/>
                    <a:pt x="937" y="782"/>
                  </a:cubicBezTo>
                  <a:cubicBezTo>
                    <a:pt x="937" y="782"/>
                    <a:pt x="937" y="782"/>
                    <a:pt x="937" y="782"/>
                  </a:cubicBezTo>
                  <a:cubicBezTo>
                    <a:pt x="973" y="782"/>
                    <a:pt x="1002" y="811"/>
                    <a:pt x="1002" y="847"/>
                  </a:cubicBezTo>
                  <a:cubicBezTo>
                    <a:pt x="1002" y="849"/>
                    <a:pt x="1002" y="849"/>
                    <a:pt x="1002" y="849"/>
                  </a:cubicBezTo>
                  <a:cubicBezTo>
                    <a:pt x="1002" y="849"/>
                    <a:pt x="1002" y="849"/>
                    <a:pt x="1002" y="849"/>
                  </a:cubicBezTo>
                  <a:cubicBezTo>
                    <a:pt x="1002" y="1677"/>
                    <a:pt x="1002" y="1677"/>
                    <a:pt x="1002" y="1677"/>
                  </a:cubicBezTo>
                  <a:cubicBezTo>
                    <a:pt x="1002" y="1738"/>
                    <a:pt x="953" y="1787"/>
                    <a:pt x="890" y="1787"/>
                  </a:cubicBezTo>
                  <a:cubicBezTo>
                    <a:pt x="829" y="1787"/>
                    <a:pt x="779" y="1738"/>
                    <a:pt x="779" y="1677"/>
                  </a:cubicBezTo>
                  <a:cubicBezTo>
                    <a:pt x="779" y="1024"/>
                    <a:pt x="779" y="1024"/>
                    <a:pt x="779" y="1024"/>
                  </a:cubicBezTo>
                  <a:cubicBezTo>
                    <a:pt x="208" y="1024"/>
                    <a:pt x="208" y="1024"/>
                    <a:pt x="208" y="1024"/>
                  </a:cubicBezTo>
                  <a:cubicBezTo>
                    <a:pt x="93" y="1024"/>
                    <a:pt x="0" y="932"/>
                    <a:pt x="0" y="81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92"/>
                    <a:pt x="93" y="0"/>
                    <a:pt x="208" y="0"/>
                  </a:cubicBezTo>
                  <a:close/>
                </a:path>
              </a:pathLst>
            </a:custGeom>
            <a:solidFill>
              <a:srgbClr val="A7B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7048499" y="2596843"/>
              <a:ext cx="1027113" cy="1471612"/>
            </a:xfrm>
            <a:custGeom>
              <a:avLst/>
              <a:gdLst>
                <a:gd name="T0" fmla="*/ 953 w 1032"/>
                <a:gd name="T1" fmla="*/ 0 h 1481"/>
                <a:gd name="T2" fmla="*/ 911 w 1032"/>
                <a:gd name="T3" fmla="*/ 0 h 1481"/>
                <a:gd name="T4" fmla="*/ 79 w 1032"/>
                <a:gd name="T5" fmla="*/ 0 h 1481"/>
                <a:gd name="T6" fmla="*/ 0 w 1032"/>
                <a:gd name="T7" fmla="*/ 79 h 1481"/>
                <a:gd name="T8" fmla="*/ 79 w 1032"/>
                <a:gd name="T9" fmla="*/ 158 h 1481"/>
                <a:gd name="T10" fmla="*/ 595 w 1032"/>
                <a:gd name="T11" fmla="*/ 158 h 1481"/>
                <a:gd name="T12" fmla="*/ 595 w 1032"/>
                <a:gd name="T13" fmla="*/ 1360 h 1481"/>
                <a:gd name="T14" fmla="*/ 308 w 1032"/>
                <a:gd name="T15" fmla="*/ 1360 h 1481"/>
                <a:gd name="T16" fmla="*/ 247 w 1032"/>
                <a:gd name="T17" fmla="*/ 1420 h 1481"/>
                <a:gd name="T18" fmla="*/ 308 w 1032"/>
                <a:gd name="T19" fmla="*/ 1481 h 1481"/>
                <a:gd name="T20" fmla="*/ 957 w 1032"/>
                <a:gd name="T21" fmla="*/ 1481 h 1481"/>
                <a:gd name="T22" fmla="*/ 1018 w 1032"/>
                <a:gd name="T23" fmla="*/ 1420 h 1481"/>
                <a:gd name="T24" fmla="*/ 957 w 1032"/>
                <a:gd name="T25" fmla="*/ 1360 h 1481"/>
                <a:gd name="T26" fmla="*/ 845 w 1032"/>
                <a:gd name="T27" fmla="*/ 1360 h 1481"/>
                <a:gd name="T28" fmla="*/ 845 w 1032"/>
                <a:gd name="T29" fmla="*/ 158 h 1481"/>
                <a:gd name="T30" fmla="*/ 953 w 1032"/>
                <a:gd name="T31" fmla="*/ 158 h 1481"/>
                <a:gd name="T32" fmla="*/ 1032 w 1032"/>
                <a:gd name="T33" fmla="*/ 79 h 1481"/>
                <a:gd name="T34" fmla="*/ 953 w 1032"/>
                <a:gd name="T35" fmla="*/ 0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2" h="1481">
                  <a:moveTo>
                    <a:pt x="953" y="0"/>
                  </a:moveTo>
                  <a:cubicBezTo>
                    <a:pt x="938" y="0"/>
                    <a:pt x="925" y="0"/>
                    <a:pt x="911" y="0"/>
                  </a:cubicBezTo>
                  <a:cubicBezTo>
                    <a:pt x="435" y="0"/>
                    <a:pt x="79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8"/>
                    <a:pt x="79" y="158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95" y="1360"/>
                    <a:pt x="595" y="1360"/>
                    <a:pt x="595" y="1360"/>
                  </a:cubicBezTo>
                  <a:cubicBezTo>
                    <a:pt x="483" y="1360"/>
                    <a:pt x="308" y="1360"/>
                    <a:pt x="308" y="1360"/>
                  </a:cubicBezTo>
                  <a:cubicBezTo>
                    <a:pt x="275" y="1360"/>
                    <a:pt x="247" y="1388"/>
                    <a:pt x="247" y="1420"/>
                  </a:cubicBezTo>
                  <a:cubicBezTo>
                    <a:pt x="247" y="1453"/>
                    <a:pt x="275" y="1481"/>
                    <a:pt x="308" y="1481"/>
                  </a:cubicBezTo>
                  <a:cubicBezTo>
                    <a:pt x="420" y="1481"/>
                    <a:pt x="957" y="1481"/>
                    <a:pt x="957" y="1481"/>
                  </a:cubicBezTo>
                  <a:cubicBezTo>
                    <a:pt x="992" y="1481"/>
                    <a:pt x="1018" y="1453"/>
                    <a:pt x="1018" y="1420"/>
                  </a:cubicBezTo>
                  <a:cubicBezTo>
                    <a:pt x="1018" y="1388"/>
                    <a:pt x="992" y="1360"/>
                    <a:pt x="957" y="1360"/>
                  </a:cubicBezTo>
                  <a:cubicBezTo>
                    <a:pt x="845" y="1360"/>
                    <a:pt x="845" y="1360"/>
                    <a:pt x="845" y="1360"/>
                  </a:cubicBezTo>
                  <a:cubicBezTo>
                    <a:pt x="845" y="158"/>
                    <a:pt x="845" y="158"/>
                    <a:pt x="845" y="158"/>
                  </a:cubicBezTo>
                  <a:cubicBezTo>
                    <a:pt x="953" y="158"/>
                    <a:pt x="953" y="158"/>
                    <a:pt x="953" y="158"/>
                  </a:cubicBezTo>
                  <a:cubicBezTo>
                    <a:pt x="997" y="158"/>
                    <a:pt x="1032" y="123"/>
                    <a:pt x="1032" y="79"/>
                  </a:cubicBezTo>
                  <a:cubicBezTo>
                    <a:pt x="1032" y="35"/>
                    <a:pt x="99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7359649" y="2045981"/>
              <a:ext cx="652463" cy="520700"/>
            </a:xfrm>
            <a:custGeom>
              <a:avLst/>
              <a:gdLst>
                <a:gd name="T0" fmla="*/ 624 w 657"/>
                <a:gd name="T1" fmla="*/ 6 h 525"/>
                <a:gd name="T2" fmla="*/ 576 w 657"/>
                <a:gd name="T3" fmla="*/ 32 h 525"/>
                <a:gd name="T4" fmla="*/ 576 w 657"/>
                <a:gd name="T5" fmla="*/ 32 h 525"/>
                <a:gd name="T6" fmla="*/ 576 w 657"/>
                <a:gd name="T7" fmla="*/ 33 h 525"/>
                <a:gd name="T8" fmla="*/ 576 w 657"/>
                <a:gd name="T9" fmla="*/ 34 h 525"/>
                <a:gd name="T10" fmla="*/ 575 w 657"/>
                <a:gd name="T11" fmla="*/ 35 h 525"/>
                <a:gd name="T12" fmla="*/ 468 w 657"/>
                <a:gd name="T13" fmla="*/ 447 h 525"/>
                <a:gd name="T14" fmla="*/ 39 w 657"/>
                <a:gd name="T15" fmla="*/ 447 h 525"/>
                <a:gd name="T16" fmla="*/ 39 w 657"/>
                <a:gd name="T17" fmla="*/ 447 h 525"/>
                <a:gd name="T18" fmla="*/ 0 w 657"/>
                <a:gd name="T19" fmla="*/ 486 h 525"/>
                <a:gd name="T20" fmla="*/ 39 w 657"/>
                <a:gd name="T21" fmla="*/ 525 h 525"/>
                <a:gd name="T22" fmla="*/ 39 w 657"/>
                <a:gd name="T23" fmla="*/ 525 h 525"/>
                <a:gd name="T24" fmla="*/ 498 w 657"/>
                <a:gd name="T25" fmla="*/ 525 h 525"/>
                <a:gd name="T26" fmla="*/ 536 w 657"/>
                <a:gd name="T27" fmla="*/ 496 h 525"/>
                <a:gd name="T28" fmla="*/ 536 w 657"/>
                <a:gd name="T29" fmla="*/ 496 h 525"/>
                <a:gd name="T30" fmla="*/ 652 w 657"/>
                <a:gd name="T31" fmla="*/ 52 h 525"/>
                <a:gd name="T32" fmla="*/ 652 w 657"/>
                <a:gd name="T33" fmla="*/ 52 h 525"/>
                <a:gd name="T34" fmla="*/ 624 w 657"/>
                <a:gd name="T35" fmla="*/ 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7" h="525">
                  <a:moveTo>
                    <a:pt x="624" y="6"/>
                  </a:moveTo>
                  <a:cubicBezTo>
                    <a:pt x="603" y="0"/>
                    <a:pt x="582" y="12"/>
                    <a:pt x="576" y="32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76" y="33"/>
                    <a:pt x="576" y="33"/>
                    <a:pt x="576" y="33"/>
                  </a:cubicBezTo>
                  <a:cubicBezTo>
                    <a:pt x="576" y="33"/>
                    <a:pt x="576" y="34"/>
                    <a:pt x="576" y="34"/>
                  </a:cubicBezTo>
                  <a:cubicBezTo>
                    <a:pt x="576" y="34"/>
                    <a:pt x="576" y="34"/>
                    <a:pt x="575" y="35"/>
                  </a:cubicBezTo>
                  <a:cubicBezTo>
                    <a:pt x="468" y="447"/>
                    <a:pt x="468" y="447"/>
                    <a:pt x="468" y="447"/>
                  </a:cubicBezTo>
                  <a:cubicBezTo>
                    <a:pt x="39" y="447"/>
                    <a:pt x="39" y="447"/>
                    <a:pt x="39" y="447"/>
                  </a:cubicBezTo>
                  <a:cubicBezTo>
                    <a:pt x="39" y="447"/>
                    <a:pt x="39" y="447"/>
                    <a:pt x="39" y="447"/>
                  </a:cubicBezTo>
                  <a:cubicBezTo>
                    <a:pt x="18" y="447"/>
                    <a:pt x="0" y="464"/>
                    <a:pt x="0" y="486"/>
                  </a:cubicBezTo>
                  <a:cubicBezTo>
                    <a:pt x="0" y="508"/>
                    <a:pt x="18" y="525"/>
                    <a:pt x="39" y="525"/>
                  </a:cubicBezTo>
                  <a:cubicBezTo>
                    <a:pt x="39" y="525"/>
                    <a:pt x="39" y="525"/>
                    <a:pt x="39" y="525"/>
                  </a:cubicBezTo>
                  <a:cubicBezTo>
                    <a:pt x="498" y="525"/>
                    <a:pt x="498" y="525"/>
                    <a:pt x="498" y="525"/>
                  </a:cubicBezTo>
                  <a:cubicBezTo>
                    <a:pt x="516" y="525"/>
                    <a:pt x="532" y="513"/>
                    <a:pt x="536" y="496"/>
                  </a:cubicBezTo>
                  <a:cubicBezTo>
                    <a:pt x="536" y="496"/>
                    <a:pt x="536" y="496"/>
                    <a:pt x="536" y="496"/>
                  </a:cubicBezTo>
                  <a:cubicBezTo>
                    <a:pt x="652" y="52"/>
                    <a:pt x="652" y="52"/>
                    <a:pt x="652" y="52"/>
                  </a:cubicBezTo>
                  <a:cubicBezTo>
                    <a:pt x="652" y="52"/>
                    <a:pt x="652" y="52"/>
                    <a:pt x="652" y="52"/>
                  </a:cubicBezTo>
                  <a:cubicBezTo>
                    <a:pt x="657" y="32"/>
                    <a:pt x="644" y="11"/>
                    <a:pt x="624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7385049" y="1947556"/>
              <a:ext cx="350838" cy="354012"/>
            </a:xfrm>
            <a:custGeom>
              <a:avLst/>
              <a:gdLst>
                <a:gd name="T0" fmla="*/ 328 w 353"/>
                <a:gd name="T1" fmla="*/ 185 h 355"/>
                <a:gd name="T2" fmla="*/ 327 w 353"/>
                <a:gd name="T3" fmla="*/ 168 h 355"/>
                <a:gd name="T4" fmla="*/ 352 w 353"/>
                <a:gd name="T5" fmla="*/ 150 h 355"/>
                <a:gd name="T6" fmla="*/ 342 w 353"/>
                <a:gd name="T7" fmla="*/ 110 h 355"/>
                <a:gd name="T8" fmla="*/ 310 w 353"/>
                <a:gd name="T9" fmla="*/ 109 h 355"/>
                <a:gd name="T10" fmla="*/ 302 w 353"/>
                <a:gd name="T11" fmla="*/ 95 h 355"/>
                <a:gd name="T12" fmla="*/ 316 w 353"/>
                <a:gd name="T13" fmla="*/ 65 h 355"/>
                <a:gd name="T14" fmla="*/ 285 w 353"/>
                <a:gd name="T15" fmla="*/ 36 h 355"/>
                <a:gd name="T16" fmla="*/ 257 w 353"/>
                <a:gd name="T17" fmla="*/ 50 h 355"/>
                <a:gd name="T18" fmla="*/ 243 w 353"/>
                <a:gd name="T19" fmla="*/ 42 h 355"/>
                <a:gd name="T20" fmla="*/ 241 w 353"/>
                <a:gd name="T21" fmla="*/ 11 h 355"/>
                <a:gd name="T22" fmla="*/ 220 w 353"/>
                <a:gd name="T23" fmla="*/ 5 h 355"/>
                <a:gd name="T24" fmla="*/ 200 w 353"/>
                <a:gd name="T25" fmla="*/ 0 h 355"/>
                <a:gd name="T26" fmla="*/ 184 w 353"/>
                <a:gd name="T27" fmla="*/ 27 h 355"/>
                <a:gd name="T28" fmla="*/ 167 w 353"/>
                <a:gd name="T29" fmla="*/ 27 h 355"/>
                <a:gd name="T30" fmla="*/ 149 w 353"/>
                <a:gd name="T31" fmla="*/ 1 h 355"/>
                <a:gd name="T32" fmla="*/ 109 w 353"/>
                <a:gd name="T33" fmla="*/ 12 h 355"/>
                <a:gd name="T34" fmla="*/ 107 w 353"/>
                <a:gd name="T35" fmla="*/ 43 h 355"/>
                <a:gd name="T36" fmla="*/ 93 w 353"/>
                <a:gd name="T37" fmla="*/ 52 h 355"/>
                <a:gd name="T38" fmla="*/ 65 w 353"/>
                <a:gd name="T39" fmla="*/ 38 h 355"/>
                <a:gd name="T40" fmla="*/ 36 w 353"/>
                <a:gd name="T41" fmla="*/ 68 h 355"/>
                <a:gd name="T42" fmla="*/ 49 w 353"/>
                <a:gd name="T43" fmla="*/ 96 h 355"/>
                <a:gd name="T44" fmla="*/ 41 w 353"/>
                <a:gd name="T45" fmla="*/ 111 h 355"/>
                <a:gd name="T46" fmla="*/ 10 w 353"/>
                <a:gd name="T47" fmla="*/ 113 h 355"/>
                <a:gd name="T48" fmla="*/ 5 w 353"/>
                <a:gd name="T49" fmla="*/ 133 h 355"/>
                <a:gd name="T50" fmla="*/ 0 w 353"/>
                <a:gd name="T51" fmla="*/ 154 h 355"/>
                <a:gd name="T52" fmla="*/ 26 w 353"/>
                <a:gd name="T53" fmla="*/ 171 h 355"/>
                <a:gd name="T54" fmla="*/ 26 w 353"/>
                <a:gd name="T55" fmla="*/ 187 h 355"/>
                <a:gd name="T56" fmla="*/ 0 w 353"/>
                <a:gd name="T57" fmla="*/ 206 h 355"/>
                <a:gd name="T58" fmla="*/ 11 w 353"/>
                <a:gd name="T59" fmla="*/ 246 h 355"/>
                <a:gd name="T60" fmla="*/ 43 w 353"/>
                <a:gd name="T61" fmla="*/ 247 h 355"/>
                <a:gd name="T62" fmla="*/ 52 w 353"/>
                <a:gd name="T63" fmla="*/ 261 h 355"/>
                <a:gd name="T64" fmla="*/ 38 w 353"/>
                <a:gd name="T65" fmla="*/ 290 h 355"/>
                <a:gd name="T66" fmla="*/ 68 w 353"/>
                <a:gd name="T67" fmla="*/ 320 h 355"/>
                <a:gd name="T68" fmla="*/ 96 w 353"/>
                <a:gd name="T69" fmla="*/ 305 h 355"/>
                <a:gd name="T70" fmla="*/ 110 w 353"/>
                <a:gd name="T71" fmla="*/ 314 h 355"/>
                <a:gd name="T72" fmla="*/ 112 w 353"/>
                <a:gd name="T73" fmla="*/ 344 h 355"/>
                <a:gd name="T74" fmla="*/ 132 w 353"/>
                <a:gd name="T75" fmla="*/ 350 h 355"/>
                <a:gd name="T76" fmla="*/ 153 w 353"/>
                <a:gd name="T77" fmla="*/ 355 h 355"/>
                <a:gd name="T78" fmla="*/ 170 w 353"/>
                <a:gd name="T79" fmla="*/ 329 h 355"/>
                <a:gd name="T80" fmla="*/ 186 w 353"/>
                <a:gd name="T81" fmla="*/ 329 h 355"/>
                <a:gd name="T82" fmla="*/ 204 w 353"/>
                <a:gd name="T83" fmla="*/ 355 h 355"/>
                <a:gd name="T84" fmla="*/ 244 w 353"/>
                <a:gd name="T85" fmla="*/ 344 h 355"/>
                <a:gd name="T86" fmla="*/ 246 w 353"/>
                <a:gd name="T87" fmla="*/ 312 h 355"/>
                <a:gd name="T88" fmla="*/ 260 w 353"/>
                <a:gd name="T89" fmla="*/ 304 h 355"/>
                <a:gd name="T90" fmla="*/ 288 w 353"/>
                <a:gd name="T91" fmla="*/ 318 h 355"/>
                <a:gd name="T92" fmla="*/ 318 w 353"/>
                <a:gd name="T93" fmla="*/ 288 h 355"/>
                <a:gd name="T94" fmla="*/ 303 w 353"/>
                <a:gd name="T95" fmla="*/ 260 h 355"/>
                <a:gd name="T96" fmla="*/ 311 w 353"/>
                <a:gd name="T97" fmla="*/ 245 h 355"/>
                <a:gd name="T98" fmla="*/ 342 w 353"/>
                <a:gd name="T99" fmla="*/ 243 h 355"/>
                <a:gd name="T100" fmla="*/ 348 w 353"/>
                <a:gd name="T101" fmla="*/ 222 h 355"/>
                <a:gd name="T102" fmla="*/ 353 w 353"/>
                <a:gd name="T103" fmla="*/ 202 h 355"/>
                <a:gd name="T104" fmla="*/ 328 w 353"/>
                <a:gd name="T105" fmla="*/ 185 h 355"/>
                <a:gd name="T106" fmla="*/ 328 w 353"/>
                <a:gd name="T107" fmla="*/ 185 h 355"/>
                <a:gd name="T108" fmla="*/ 152 w 353"/>
                <a:gd name="T109" fmla="*/ 272 h 355"/>
                <a:gd name="T110" fmla="*/ 83 w 353"/>
                <a:gd name="T111" fmla="*/ 154 h 355"/>
                <a:gd name="T112" fmla="*/ 200 w 353"/>
                <a:gd name="T113" fmla="*/ 84 h 355"/>
                <a:gd name="T114" fmla="*/ 270 w 353"/>
                <a:gd name="T115" fmla="*/ 202 h 355"/>
                <a:gd name="T116" fmla="*/ 152 w 353"/>
                <a:gd name="T117" fmla="*/ 27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3" h="355">
                  <a:moveTo>
                    <a:pt x="328" y="185"/>
                  </a:moveTo>
                  <a:cubicBezTo>
                    <a:pt x="328" y="179"/>
                    <a:pt x="328" y="174"/>
                    <a:pt x="327" y="168"/>
                  </a:cubicBezTo>
                  <a:cubicBezTo>
                    <a:pt x="352" y="150"/>
                    <a:pt x="352" y="150"/>
                    <a:pt x="352" y="150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08" y="103"/>
                    <a:pt x="305" y="98"/>
                    <a:pt x="302" y="95"/>
                  </a:cubicBezTo>
                  <a:cubicBezTo>
                    <a:pt x="316" y="65"/>
                    <a:pt x="316" y="65"/>
                    <a:pt x="316" y="65"/>
                  </a:cubicBezTo>
                  <a:cubicBezTo>
                    <a:pt x="285" y="36"/>
                    <a:pt x="285" y="36"/>
                    <a:pt x="285" y="36"/>
                  </a:cubicBezTo>
                  <a:cubicBezTo>
                    <a:pt x="257" y="50"/>
                    <a:pt x="257" y="50"/>
                    <a:pt x="257" y="50"/>
                  </a:cubicBezTo>
                  <a:cubicBezTo>
                    <a:pt x="253" y="48"/>
                    <a:pt x="248" y="45"/>
                    <a:pt x="243" y="42"/>
                  </a:cubicBezTo>
                  <a:cubicBezTo>
                    <a:pt x="241" y="11"/>
                    <a:pt x="241" y="11"/>
                    <a:pt x="241" y="11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4" y="27"/>
                    <a:pt x="184" y="27"/>
                    <a:pt x="184" y="27"/>
                  </a:cubicBezTo>
                  <a:cubicBezTo>
                    <a:pt x="178" y="27"/>
                    <a:pt x="172" y="27"/>
                    <a:pt x="167" y="27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7" y="101"/>
                    <a:pt x="44" y="106"/>
                    <a:pt x="41" y="111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6" y="171"/>
                    <a:pt x="26" y="171"/>
                    <a:pt x="26" y="171"/>
                  </a:cubicBezTo>
                  <a:cubicBezTo>
                    <a:pt x="26" y="177"/>
                    <a:pt x="26" y="182"/>
                    <a:pt x="26" y="187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1" y="246"/>
                    <a:pt x="11" y="246"/>
                    <a:pt x="11" y="246"/>
                  </a:cubicBezTo>
                  <a:cubicBezTo>
                    <a:pt x="43" y="247"/>
                    <a:pt x="43" y="247"/>
                    <a:pt x="43" y="247"/>
                  </a:cubicBezTo>
                  <a:cubicBezTo>
                    <a:pt x="46" y="253"/>
                    <a:pt x="48" y="257"/>
                    <a:pt x="52" y="261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68" y="320"/>
                    <a:pt x="68" y="320"/>
                    <a:pt x="68" y="320"/>
                  </a:cubicBezTo>
                  <a:cubicBezTo>
                    <a:pt x="96" y="305"/>
                    <a:pt x="96" y="305"/>
                    <a:pt x="96" y="305"/>
                  </a:cubicBezTo>
                  <a:cubicBezTo>
                    <a:pt x="100" y="308"/>
                    <a:pt x="104" y="311"/>
                    <a:pt x="110" y="314"/>
                  </a:cubicBezTo>
                  <a:cubicBezTo>
                    <a:pt x="112" y="344"/>
                    <a:pt x="112" y="344"/>
                    <a:pt x="112" y="344"/>
                  </a:cubicBezTo>
                  <a:cubicBezTo>
                    <a:pt x="132" y="350"/>
                    <a:pt x="132" y="350"/>
                    <a:pt x="132" y="350"/>
                  </a:cubicBezTo>
                  <a:cubicBezTo>
                    <a:pt x="153" y="355"/>
                    <a:pt x="153" y="355"/>
                    <a:pt x="153" y="355"/>
                  </a:cubicBezTo>
                  <a:cubicBezTo>
                    <a:pt x="170" y="329"/>
                    <a:pt x="170" y="329"/>
                    <a:pt x="170" y="329"/>
                  </a:cubicBezTo>
                  <a:cubicBezTo>
                    <a:pt x="176" y="329"/>
                    <a:pt x="181" y="329"/>
                    <a:pt x="186" y="329"/>
                  </a:cubicBezTo>
                  <a:cubicBezTo>
                    <a:pt x="204" y="355"/>
                    <a:pt x="204" y="355"/>
                    <a:pt x="204" y="355"/>
                  </a:cubicBezTo>
                  <a:cubicBezTo>
                    <a:pt x="244" y="344"/>
                    <a:pt x="244" y="344"/>
                    <a:pt x="244" y="344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50" y="310"/>
                    <a:pt x="256" y="307"/>
                    <a:pt x="260" y="304"/>
                  </a:cubicBezTo>
                  <a:cubicBezTo>
                    <a:pt x="288" y="318"/>
                    <a:pt x="288" y="318"/>
                    <a:pt x="288" y="318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6" y="255"/>
                    <a:pt x="309" y="250"/>
                    <a:pt x="311" y="245"/>
                  </a:cubicBezTo>
                  <a:cubicBezTo>
                    <a:pt x="342" y="243"/>
                    <a:pt x="342" y="243"/>
                    <a:pt x="342" y="243"/>
                  </a:cubicBezTo>
                  <a:cubicBezTo>
                    <a:pt x="348" y="222"/>
                    <a:pt x="348" y="222"/>
                    <a:pt x="348" y="222"/>
                  </a:cubicBezTo>
                  <a:cubicBezTo>
                    <a:pt x="353" y="202"/>
                    <a:pt x="353" y="202"/>
                    <a:pt x="353" y="202"/>
                  </a:cubicBezTo>
                  <a:cubicBezTo>
                    <a:pt x="328" y="185"/>
                    <a:pt x="328" y="185"/>
                    <a:pt x="328" y="185"/>
                  </a:cubicBezTo>
                  <a:cubicBezTo>
                    <a:pt x="328" y="185"/>
                    <a:pt x="328" y="185"/>
                    <a:pt x="328" y="185"/>
                  </a:cubicBezTo>
                  <a:close/>
                  <a:moveTo>
                    <a:pt x="152" y="272"/>
                  </a:moveTo>
                  <a:cubicBezTo>
                    <a:pt x="101" y="258"/>
                    <a:pt x="70" y="206"/>
                    <a:pt x="83" y="154"/>
                  </a:cubicBezTo>
                  <a:cubicBezTo>
                    <a:pt x="97" y="102"/>
                    <a:pt x="149" y="71"/>
                    <a:pt x="200" y="84"/>
                  </a:cubicBezTo>
                  <a:cubicBezTo>
                    <a:pt x="252" y="98"/>
                    <a:pt x="283" y="150"/>
                    <a:pt x="270" y="202"/>
                  </a:cubicBezTo>
                  <a:cubicBezTo>
                    <a:pt x="257" y="254"/>
                    <a:pt x="204" y="285"/>
                    <a:pt x="152" y="27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原创设计师QQ598969553             _6"/>
          <p:cNvSpPr/>
          <p:nvPr/>
        </p:nvSpPr>
        <p:spPr>
          <a:xfrm>
            <a:off x="4220871" y="1623645"/>
            <a:ext cx="664664" cy="66486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02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5" name="原创设计师QQ598969553             _7"/>
          <p:cNvSpPr/>
          <p:nvPr/>
        </p:nvSpPr>
        <p:spPr bwMode="auto">
          <a:xfrm>
            <a:off x="4273105" y="2136650"/>
            <a:ext cx="106888" cy="21345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原创设计师QQ598969553             _8"/>
          <p:cNvSpPr/>
          <p:nvPr/>
        </p:nvSpPr>
        <p:spPr bwMode="auto">
          <a:xfrm>
            <a:off x="4753093" y="1782495"/>
            <a:ext cx="86920" cy="17358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原创设计师QQ598969553             _9"/>
          <p:cNvSpPr/>
          <p:nvPr/>
        </p:nvSpPr>
        <p:spPr bwMode="auto">
          <a:xfrm>
            <a:off x="4173137" y="1571153"/>
            <a:ext cx="167710" cy="334919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原创设计师QQ598969553             _10"/>
          <p:cNvSpPr/>
          <p:nvPr/>
        </p:nvSpPr>
        <p:spPr bwMode="auto">
          <a:xfrm>
            <a:off x="4840013" y="2070413"/>
            <a:ext cx="173226" cy="34593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原创设计师QQ598969553             _11"/>
          <p:cNvSpPr/>
          <p:nvPr/>
        </p:nvSpPr>
        <p:spPr bwMode="auto">
          <a:xfrm flipH="1">
            <a:off x="4012255" y="1571152"/>
            <a:ext cx="160882" cy="33492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原创设计师QQ598969553             _1"/>
          <p:cNvSpPr/>
          <p:nvPr/>
        </p:nvSpPr>
        <p:spPr bwMode="auto">
          <a:xfrm>
            <a:off x="3" y="1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原创设计师QQ598969553             _2"/>
          <p:cNvSpPr/>
          <p:nvPr/>
        </p:nvSpPr>
        <p:spPr bwMode="auto">
          <a:xfrm>
            <a:off x="99887" y="225243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原创设计师QQ598969553             _3"/>
          <p:cNvSpPr>
            <a:spLocks noChangeArrowheads="1"/>
          </p:cNvSpPr>
          <p:nvPr/>
        </p:nvSpPr>
        <p:spPr bwMode="auto">
          <a:xfrm>
            <a:off x="463553" y="194754"/>
            <a:ext cx="24990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2.3   </a:t>
            </a:r>
            <a:r>
              <a:rPr lang="zh-CN" altLang="en-US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元素对象常用操作</a:t>
            </a:r>
            <a:endParaRPr lang="en-US" altLang="zh-CN" sz="2000" b="1" dirty="0">
              <a:solidFill>
                <a:srgbClr val="404040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2"/>
          <p:cNvSpPr>
            <a:spLocks noChangeArrowheads="1"/>
          </p:cNvSpPr>
          <p:nvPr/>
        </p:nvSpPr>
        <p:spPr bwMode="auto">
          <a:xfrm>
            <a:off x="5802762" y="1851670"/>
            <a:ext cx="2376264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4  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属性操作：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(1)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getAttribute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获得元素指定属性的值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(2)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setAttribute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()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为元素设置新的属性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(3)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removeAttribute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为元素删除指定的属性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</a:b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注意：在使用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style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属性操作样式时，样式名与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css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属性名基本相同，区别是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css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属性中带有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”-”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的样式在属性操作中需要修改为驼峰式（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backgroundColor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）</a:t>
            </a:r>
            <a:endParaRPr lang="en-US" altLang="zh-CN" sz="105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原创设计师QQ598969553             _1"/>
          <p:cNvSpPr/>
          <p:nvPr/>
        </p:nvSpPr>
        <p:spPr bwMode="auto">
          <a:xfrm>
            <a:off x="3" y="1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原创设计师QQ598969553             _2"/>
          <p:cNvSpPr/>
          <p:nvPr/>
        </p:nvSpPr>
        <p:spPr bwMode="auto">
          <a:xfrm>
            <a:off x="99887" y="225243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原创设计师QQ598969553             _3"/>
          <p:cNvSpPr>
            <a:spLocks noChangeArrowheads="1"/>
          </p:cNvSpPr>
          <p:nvPr/>
        </p:nvSpPr>
        <p:spPr bwMode="auto">
          <a:xfrm>
            <a:off x="463553" y="194754"/>
            <a:ext cx="27475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2.4   </a:t>
            </a:r>
            <a:r>
              <a:rPr lang="zh-CN" altLang="en-US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元素属性与内容操作</a:t>
            </a:r>
            <a:endParaRPr lang="en-US" altLang="zh-CN" sz="2000" b="1" dirty="0">
              <a:solidFill>
                <a:srgbClr val="404040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8" name="原创设计师QQ598969553             _2"/>
          <p:cNvSpPr>
            <a:spLocks noChangeArrowheads="1"/>
          </p:cNvSpPr>
          <p:nvPr/>
        </p:nvSpPr>
        <p:spPr bwMode="auto">
          <a:xfrm>
            <a:off x="971600" y="1851670"/>
            <a:ext cx="2376264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1  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元素内容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: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innerHTML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获取或设置元素的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HTML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内容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2  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样式属性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(1)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className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获取或设置元素的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class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属性；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(2)style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获取或设置元素的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style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样式属性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  <a:t>;</a:t>
            </a:r>
            <a:b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  <a:t>3  </a:t>
            </a:r>
            <a:r>
              <a:rPr lang="zh-CN" altLang="en-US" sz="1050" dirty="0">
                <a:solidFill>
                  <a:srgbClr val="FFFFFF">
                    <a:lumMod val="50000"/>
                  </a:srgbClr>
                </a:solidFill>
              </a:rPr>
              <a:t>位置属性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(1)</a:t>
            </a:r>
            <a:r>
              <a:rPr lang="en-US" altLang="zh-CN" sz="1050" dirty="0" err="1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offsetWidth,offsetHeight</a:t>
            </a:r>
            <a:r>
              <a:rPr lang="zh-CN" altLang="en-US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获取或设置元素的宽和高（不含滚动条）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;(2)</a:t>
            </a:r>
            <a:r>
              <a:rPr lang="en-US" altLang="zh-CN" sz="1050" dirty="0" err="1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scrollWidth,scrollHeight</a:t>
            </a:r>
            <a:r>
              <a:rPr lang="zh-CN" altLang="en-US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获取或设置元素的宽和高（含滚动条）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;(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3)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offsetTop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和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offsetLeft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获取</a:t>
            </a:r>
            <a:r>
              <a:rPr lang="zh-CN" altLang="en-US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或设置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距离其上级层顶部或左边的</a:t>
            </a:r>
            <a:r>
              <a:rPr lang="zh-CN" altLang="en-US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距离，含滚动条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(4)</a:t>
            </a:r>
            <a:r>
              <a:rPr lang="en-US" altLang="zh-CN" sz="1050" dirty="0" err="1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scrollTop</a:t>
            </a:r>
            <a:r>
              <a:rPr lang="zh-CN" altLang="en-US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，</a:t>
            </a:r>
            <a:r>
              <a:rPr lang="en-US" altLang="zh-CN" sz="1050" dirty="0" err="1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scrollLeft</a:t>
            </a:r>
            <a:r>
              <a:rPr lang="zh-CN" altLang="en-US" sz="1050" dirty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获取或设置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  <a:sym typeface="Wingdings" pitchFamily="2" charset="2"/>
              </a:rPr>
              <a:t>元素的顶部到当前窗口显示范围内的顶边或左边距离，有滚动条时，是滚动条拉动的距离</a:t>
            </a:r>
            <a:endParaRPr lang="en-US" altLang="zh-CN" sz="1050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9" name="原创设计师QQ598969553             _1"/>
          <p:cNvCxnSpPr>
            <a:endCxn id="10" idx="0"/>
          </p:cNvCxnSpPr>
          <p:nvPr/>
        </p:nvCxnSpPr>
        <p:spPr>
          <a:xfrm>
            <a:off x="4553203" y="2"/>
            <a:ext cx="0" cy="144929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原创设计师QQ598969553             _5"/>
          <p:cNvSpPr/>
          <p:nvPr/>
        </p:nvSpPr>
        <p:spPr>
          <a:xfrm>
            <a:off x="4220871" y="1449298"/>
            <a:ext cx="664664" cy="66486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03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原创设计师QQ598969553             _6"/>
          <p:cNvSpPr/>
          <p:nvPr/>
        </p:nvSpPr>
        <p:spPr bwMode="auto">
          <a:xfrm>
            <a:off x="4273105" y="1962303"/>
            <a:ext cx="106888" cy="21345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原创设计师QQ598969553             _7"/>
          <p:cNvSpPr/>
          <p:nvPr/>
        </p:nvSpPr>
        <p:spPr bwMode="auto">
          <a:xfrm>
            <a:off x="4753093" y="1608148"/>
            <a:ext cx="86920" cy="17358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原创设计师QQ598969553             _8"/>
          <p:cNvSpPr/>
          <p:nvPr/>
        </p:nvSpPr>
        <p:spPr bwMode="auto">
          <a:xfrm>
            <a:off x="4173137" y="1396805"/>
            <a:ext cx="167710" cy="334919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原创设计师QQ598969553             _9"/>
          <p:cNvSpPr/>
          <p:nvPr/>
        </p:nvSpPr>
        <p:spPr bwMode="auto">
          <a:xfrm>
            <a:off x="4840013" y="1896066"/>
            <a:ext cx="173226" cy="34593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原创设计师QQ598969553             _10"/>
          <p:cNvSpPr/>
          <p:nvPr/>
        </p:nvSpPr>
        <p:spPr bwMode="auto">
          <a:xfrm flipH="1">
            <a:off x="4012255" y="1396804"/>
            <a:ext cx="160882" cy="33492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3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3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/>
      <p:bldP spid="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数据类型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596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1849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数据类型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94" name="Freeform 12"/>
          <p:cNvSpPr>
            <a:spLocks/>
          </p:cNvSpPr>
          <p:nvPr/>
        </p:nvSpPr>
        <p:spPr bwMode="auto">
          <a:xfrm>
            <a:off x="1242280" y="858072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Freeform 12"/>
          <p:cNvSpPr>
            <a:spLocks/>
          </p:cNvSpPr>
          <p:nvPr/>
        </p:nvSpPr>
        <p:spPr bwMode="auto">
          <a:xfrm flipH="1" flipV="1">
            <a:off x="7685101" y="164636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12240" y="1093660"/>
            <a:ext cx="6407261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javascript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脚本语言中采用的是弱类型的方式，一个数据可以不事先声明，而在使用或赋值时再说明其数据类型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547664" y="2284290"/>
            <a:ext cx="2448272" cy="1170010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131517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65483" y="2284288"/>
            <a:ext cx="3779489" cy="1170012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561974" y="3694508"/>
            <a:ext cx="2448272" cy="1170012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923144" y="209763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3221799" y="3507854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11813" y="2715766"/>
            <a:ext cx="1944216" cy="420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数值型：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不区分整型数值和浮点型数值，都是数值型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10976" y="2571750"/>
            <a:ext cx="3384376" cy="840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字符串型：字符串是由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字符、数字、标点符号等组成的序列，字符串型数据包含在单引号或双引号中，单引号界定的字符串可以包含双引号，双引号 也可以包含单引号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14002" y="4125986"/>
            <a:ext cx="1944216" cy="420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布尔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型：布尔型只有两个值，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endParaRPr lang="zh-CN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338968" y="3705996"/>
            <a:ext cx="3706004" cy="1170010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5922822" y="3519340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603118" y="3939902"/>
            <a:ext cx="3243594" cy="840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特殊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数据类型：未定义值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  undefined(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未赋值或赋予一个不存在的值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空值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null,3 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特殊的数字常量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NaN,4 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转义字符：用于在字符串中添加不可显示的特殊字符，如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\b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退格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\n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回车换行等</a:t>
            </a:r>
          </a:p>
        </p:txBody>
      </p:sp>
    </p:spTree>
    <p:extLst>
      <p:ext uri="{BB962C8B-B14F-4D97-AF65-F5344CB8AC3E}">
        <p14:creationId xmlns:p14="http://schemas.microsoft.com/office/powerpoint/2010/main" val="16567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4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运算符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运算符是程序执行特定算术或逻辑操作的符号，包括算数运算符（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+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-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*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/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++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--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等）比较运算符（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&lt;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&gt;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&lt;=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&gt;=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==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===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==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）逻辑运算符（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&amp;&amp;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||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、！）赋值运算符（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+=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-=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、*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/=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%=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）条件运算符（操作数？结果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1: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结果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2;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）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797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6842" y="1940466"/>
            <a:ext cx="2331195" cy="1927428"/>
            <a:chOff x="755651" y="915566"/>
            <a:chExt cx="3373821" cy="1889124"/>
          </a:xfrm>
        </p:grpSpPr>
        <p:sp>
          <p:nvSpPr>
            <p:cNvPr id="4" name="圆角矩形​​ 34"/>
            <p:cNvSpPr/>
            <p:nvPr/>
          </p:nvSpPr>
          <p:spPr>
            <a:xfrm>
              <a:off x="755651" y="915566"/>
              <a:ext cx="3373821" cy="1337466"/>
            </a:xfrm>
            <a:prstGeom prst="roundRect">
              <a:avLst>
                <a:gd name="adj" fmla="val 8586"/>
              </a:avLst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椭圆​​ 16"/>
            <p:cNvSpPr/>
            <p:nvPr/>
          </p:nvSpPr>
          <p:spPr bwMode="auto">
            <a:xfrm>
              <a:off x="1123947" y="2655465"/>
              <a:ext cx="147638" cy="14922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8" name="椭圆​​ 19"/>
            <p:cNvSpPr/>
            <p:nvPr/>
          </p:nvSpPr>
          <p:spPr bwMode="auto">
            <a:xfrm flipH="1">
              <a:off x="1122361" y="2179214"/>
              <a:ext cx="147637" cy="147637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7" name="组合 26"/>
            <p:cNvGrpSpPr>
              <a:grpSpLocks/>
            </p:cNvGrpSpPr>
            <p:nvPr/>
          </p:nvGrpSpPr>
          <p:grpSpPr bwMode="auto">
            <a:xfrm>
              <a:off x="1042988" y="1137816"/>
              <a:ext cx="314325" cy="314325"/>
              <a:chOff x="5004048" y="1923583"/>
              <a:chExt cx="628790" cy="628790"/>
            </a:xfrm>
          </p:grpSpPr>
          <p:sp>
            <p:nvSpPr>
              <p:cNvPr id="15" name="泪滴形 14"/>
              <p:cNvSpPr/>
              <p:nvPr/>
            </p:nvSpPr>
            <p:spPr>
              <a:xfrm rot="10800000" flipH="1">
                <a:off x="5004048" y="1923583"/>
                <a:ext cx="628790" cy="628790"/>
              </a:xfrm>
              <a:prstGeom prst="teardrop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6" name="椭圆​​ 22"/>
              <p:cNvSpPr/>
              <p:nvPr/>
            </p:nvSpPr>
            <p:spPr>
              <a:xfrm rot="10800000" flipH="1">
                <a:off x="5166008" y="2098246"/>
                <a:ext cx="295342" cy="295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9" name="矩形​​ 30"/>
            <p:cNvSpPr>
              <a:spLocks noChangeArrowheads="1"/>
            </p:cNvSpPr>
            <p:nvPr/>
          </p:nvSpPr>
          <p:spPr bwMode="auto">
            <a:xfrm>
              <a:off x="1681098" y="1203598"/>
              <a:ext cx="2203293" cy="956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运算符都有优先级，如右表，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结合性则指同等优先级运算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符按照怎样的顺序进行运算，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结合性有向左和向右结合两</a:t>
              </a:r>
              <a: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1000" dirty="0" smtClean="0"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种。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4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5547" y="2817822"/>
            <a:ext cx="626293" cy="78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465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运算符优先级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95442"/>
            <a:ext cx="5832648" cy="435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5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9144000" cy="2571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904055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901527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语法规则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掌握数组的概念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掌握节点的访问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4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5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条件语句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条件语句就是对语句中不同条件的值进行判断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进而根据不同的条件执行不同的语句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.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分为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:if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判断语句和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switch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多分支语句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06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1849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条件语句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07704" y="2047448"/>
            <a:ext cx="2664296" cy="2684542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03494" y="915566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971677" y="148598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41548" y="2047447"/>
            <a:ext cx="2610772" cy="2684543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8814" y="959475"/>
            <a:ext cx="1447442" cy="1447442"/>
            <a:chOff x="304800" y="673100"/>
            <a:chExt cx="4000500" cy="4000500"/>
          </a:xfrm>
          <a:solidFill>
            <a:schemeClr val="accent2"/>
          </a:solidFill>
          <a:effectLst/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15278" y="1485980"/>
            <a:ext cx="138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7877" y="2592929"/>
            <a:ext cx="1944216" cy="18893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条件语句包括：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单向判断语句：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(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执行条件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b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双向判断语句：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执行条件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1}else{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2}</a:t>
            </a:r>
            <a:b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多向判断语句：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执行条件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1}else if{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3}else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if{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3}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93576" y="2587285"/>
            <a:ext cx="2196244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语句类似，结构如下：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 (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</a:t>
            </a:r>
            <a:b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目标值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break;</a:t>
            </a:r>
            <a:b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目标值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2;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break;</a:t>
            </a:r>
            <a:b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default: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n+1;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原创设计师QQ598969553             _1"/>
          <p:cNvGrpSpPr>
            <a:grpSpLocks/>
          </p:cNvGrpSpPr>
          <p:nvPr/>
        </p:nvGrpSpPr>
        <p:grpSpPr bwMode="auto">
          <a:xfrm>
            <a:off x="-12700" y="-12704"/>
            <a:ext cx="9169400" cy="5157791"/>
            <a:chOff x="-12700" y="-12889"/>
            <a:chExt cx="9169400" cy="5156389"/>
          </a:xfrm>
        </p:grpSpPr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00" y="0"/>
              <a:ext cx="91694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0" y="-12889"/>
              <a:ext cx="9156700" cy="5143689"/>
            </a:xfrm>
            <a:prstGeom prst="rect">
              <a:avLst/>
            </a:prstGeom>
            <a:solidFill>
              <a:srgbClr val="0076D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原创设计师QQ598969553             _2"/>
          <p:cNvSpPr txBox="1">
            <a:spLocks noChangeArrowheads="1"/>
          </p:cNvSpPr>
          <p:nvPr/>
        </p:nvSpPr>
        <p:spPr bwMode="auto">
          <a:xfrm>
            <a:off x="2085976" y="944855"/>
            <a:ext cx="564609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sz="13800">
              <a:solidFill>
                <a:schemeClr val="bg1"/>
              </a:solidFill>
              <a:latin typeface="Helvetica-Roman-SemiB" pitchFamily="2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原创设计师QQ598969553             _3"/>
          <p:cNvSpPr txBox="1">
            <a:spLocks noChangeArrowheads="1"/>
          </p:cNvSpPr>
          <p:nvPr/>
        </p:nvSpPr>
        <p:spPr bwMode="auto">
          <a:xfrm>
            <a:off x="3923928" y="2952074"/>
            <a:ext cx="1225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Made by </a:t>
            </a:r>
            <a:r>
              <a:rPr lang="en-US" altLang="zh-CN" sz="1200" dirty="0" err="1" smtClean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Hrsan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原创设计师QQ598969553             _5"/>
          <p:cNvGrpSpPr>
            <a:grpSpLocks/>
          </p:cNvGrpSpPr>
          <p:nvPr/>
        </p:nvGrpSpPr>
        <p:grpSpPr bwMode="auto">
          <a:xfrm>
            <a:off x="2405063" y="2853618"/>
            <a:ext cx="4386262" cy="44464"/>
            <a:chOff x="2404630" y="2852103"/>
            <a:chExt cx="4386695" cy="45720"/>
          </a:xfrm>
        </p:grpSpPr>
        <p:sp>
          <p:nvSpPr>
            <p:cNvPr id="10" name="任意多边形 3"/>
            <p:cNvSpPr/>
            <p:nvPr/>
          </p:nvSpPr>
          <p:spPr>
            <a:xfrm>
              <a:off x="2404630" y="2880360"/>
              <a:ext cx="1991591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任意多边形 17"/>
            <p:cNvSpPr/>
            <p:nvPr/>
          </p:nvSpPr>
          <p:spPr>
            <a:xfrm flipH="1">
              <a:off x="4600575" y="2880360"/>
              <a:ext cx="2190750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479697" y="2852103"/>
              <a:ext cx="46043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990" y="987879"/>
            <a:ext cx="3996378" cy="3398501"/>
            <a:chOff x="-4798513" y="274911"/>
            <a:chExt cx="7552299" cy="6418848"/>
          </a:xfrm>
          <a:solidFill>
            <a:schemeClr val="tx2"/>
          </a:solidFill>
        </p:grpSpPr>
        <p:sp>
          <p:nvSpPr>
            <p:cNvPr id="3" name="椭圆 2"/>
            <p:cNvSpPr/>
            <p:nvPr/>
          </p:nvSpPr>
          <p:spPr>
            <a:xfrm>
              <a:off x="-4798513" y="274911"/>
              <a:ext cx="6419015" cy="641884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8" tIns="60948" rIns="121898" bIns="6094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-1741835" y="1972493"/>
              <a:ext cx="4495621" cy="3022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898" tIns="60948" rIns="121898" bIns="60948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</a:t>
              </a:r>
              <a:endPara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录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3645581" y="900185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26786" y="900186"/>
            <a:ext cx="3316169" cy="453876"/>
            <a:chOff x="6339097" y="1573726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圆角矩形 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23350" y="1614014"/>
              <a:ext cx="2653073" cy="451096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核心</a:t>
              </a:r>
              <a:r>
                <a:rPr lang="zh-CN" altLang="en-US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645581" y="1642401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05621" y="1642401"/>
            <a:ext cx="3316169" cy="453876"/>
            <a:chOff x="6315199" y="2410178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圆角矩形 1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47248" y="2450466"/>
              <a:ext cx="2653073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DOM</a:t>
              </a: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节点树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645581" y="2428451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26786" y="2428452"/>
            <a:ext cx="3316169" cy="453876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" name="圆角矩形 1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3349" y="3336319"/>
              <a:ext cx="2736304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数据类型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24"/>
          <p:cNvSpPr/>
          <p:nvPr/>
        </p:nvSpPr>
        <p:spPr>
          <a:xfrm rot="16200000">
            <a:off x="2601678" y="840407"/>
            <a:ext cx="511163" cy="6020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20" tIns="40511" rIns="81020" bIns="40511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646782" y="3197993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7987" y="3197994"/>
            <a:ext cx="3316169" cy="453876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圆角矩形 19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3349" y="3336319"/>
              <a:ext cx="2736304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运算符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654946" y="3918073"/>
            <a:ext cx="454559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436151" y="3918074"/>
            <a:ext cx="3316169" cy="453876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4" name="圆角矩形 2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723349" y="3336319"/>
              <a:ext cx="2736304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条件语句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165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49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9" grpId="0" animBg="1"/>
      <p:bldP spid="9" grpId="1" animBg="1"/>
      <p:bldP spid="13" grpId="0" animBg="1"/>
      <p:bldP spid="13" grpId="1" animBg="1"/>
      <p:bldP spid="25" grpId="0" animBg="1"/>
      <p:bldP spid="18" grpId="0" animBg="1"/>
      <p:bldP spid="18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 </a:t>
            </a: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JS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核心</a:t>
            </a:r>
            <a:r>
              <a:rPr lang="zh-CN" altLang="en-US" sz="3174" b="1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基础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040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5"/>
          <p:cNvSpPr/>
          <p:nvPr/>
        </p:nvSpPr>
        <p:spPr>
          <a:xfrm>
            <a:off x="611560" y="2281810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内嵌式</a:t>
            </a:r>
            <a:endParaRPr lang="zh-CN" altLang="en-US" dirty="0"/>
          </a:p>
        </p:txBody>
      </p:sp>
      <p:sp>
        <p:nvSpPr>
          <p:cNvPr id="5" name="原创设计师QQ598969553             _6"/>
          <p:cNvSpPr/>
          <p:nvPr/>
        </p:nvSpPr>
        <p:spPr>
          <a:xfrm>
            <a:off x="1709243" y="2281810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原创设计师QQ598969553             _7"/>
          <p:cNvSpPr>
            <a:spLocks noChangeArrowheads="1"/>
          </p:cNvSpPr>
          <p:nvPr/>
        </p:nvSpPr>
        <p:spPr bwMode="auto">
          <a:xfrm>
            <a:off x="1853258" y="2381701"/>
            <a:ext cx="25747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HMTL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文档中可以通过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&lt;script type=“text/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”&gt;&lt;/script&gt;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标签引入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代码，该标签可以放入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&lt;head&gt;&lt;/head&gt;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之前称为头脚本，也可以放入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&lt;body&gt;&lt;/body&gt;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标签内称为体脚本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原创设计师QQ598969553             _8"/>
          <p:cNvSpPr/>
          <p:nvPr/>
        </p:nvSpPr>
        <p:spPr>
          <a:xfrm>
            <a:off x="611560" y="3509009"/>
            <a:ext cx="1078632" cy="1078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外链式</a:t>
            </a:r>
            <a:endParaRPr lang="zh-CN" altLang="en-US" dirty="0"/>
          </a:p>
        </p:txBody>
      </p:sp>
      <p:sp>
        <p:nvSpPr>
          <p:cNvPr id="8" name="原创设计师QQ598969553             _9"/>
          <p:cNvSpPr/>
          <p:nvPr/>
        </p:nvSpPr>
        <p:spPr>
          <a:xfrm>
            <a:off x="1709243" y="3509009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原创设计师QQ598969553             _10"/>
          <p:cNvSpPr>
            <a:spLocks noChangeArrowheads="1"/>
          </p:cNvSpPr>
          <p:nvPr/>
        </p:nvSpPr>
        <p:spPr bwMode="auto">
          <a:xfrm>
            <a:off x="1853258" y="3608900"/>
            <a:ext cx="257472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通过将脚本代码放入拓展名为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的文件中引入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文件，引入语法格式如下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:&lt;script type=“text/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=“</a:t>
            </a: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文件的路径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”&gt; &lt;/script&gt;</a:t>
            </a:r>
          </a:p>
        </p:txBody>
      </p:sp>
      <p:sp>
        <p:nvSpPr>
          <p:cNvPr id="10" name="原创设计师QQ598969553             _11"/>
          <p:cNvSpPr/>
          <p:nvPr/>
        </p:nvSpPr>
        <p:spPr>
          <a:xfrm>
            <a:off x="4716016" y="2281810"/>
            <a:ext cx="3814915" cy="2306164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963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1.1  Javascript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的引入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242280" y="98757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 flipH="1" flipV="1">
            <a:off x="7685101" y="1563638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2240" y="1223162"/>
            <a:ext cx="6407261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javascript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有两种引入方式，内嵌式，即在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HTML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文档中直接嵌入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javascript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脚本，另一种是外链式，即链接外部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javascript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脚本文件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51" dur="500" spd="-99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55" dur="500" spd="-99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4" grpId="1" animBg="1"/>
      <p:bldP spid="15" grpId="0" animBg="1"/>
      <p:bldP spid="15" grpId="1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>
          <a:xfrm>
            <a:off x="827584" y="1202776"/>
            <a:ext cx="3384376" cy="2665118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原创设计师QQ598969553             _4"/>
          <p:cNvSpPr>
            <a:spLocks noChangeArrowheads="1"/>
          </p:cNvSpPr>
          <p:nvPr/>
        </p:nvSpPr>
        <p:spPr bwMode="auto">
          <a:xfrm>
            <a:off x="4572000" y="1203598"/>
            <a:ext cx="3744416" cy="16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注释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原创设计师QQ598969553             _5"/>
          <p:cNvSpPr>
            <a:spLocks noChangeArrowheads="1"/>
          </p:cNvSpPr>
          <p:nvPr/>
        </p:nvSpPr>
        <p:spPr bwMode="auto">
          <a:xfrm>
            <a:off x="4631703" y="1498772"/>
            <a:ext cx="3324673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当行注释使用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”//”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；多行注释格式为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*注释内容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</p:txBody>
      </p:sp>
      <p:sp>
        <p:nvSpPr>
          <p:cNvPr id="7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465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.2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注释和关键词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0" name="原创设计师QQ598969553             _4"/>
          <p:cNvSpPr>
            <a:spLocks noChangeArrowheads="1"/>
          </p:cNvSpPr>
          <p:nvPr/>
        </p:nvSpPr>
        <p:spPr bwMode="auto">
          <a:xfrm>
            <a:off x="4572000" y="2047543"/>
            <a:ext cx="3744416" cy="16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关键字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原创设计师QQ598969553             _5"/>
          <p:cNvSpPr>
            <a:spLocks noChangeArrowheads="1"/>
          </p:cNvSpPr>
          <p:nvPr/>
        </p:nvSpPr>
        <p:spPr bwMode="auto">
          <a:xfrm>
            <a:off x="4631703" y="2342717"/>
            <a:ext cx="3324673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关键字又称为保留字，是事先定义好并赋予特殊含义的单词，不能作为变量名和函数名。常见的关键字如：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 this return for do break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等等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   _1"/>
          <p:cNvSpPr/>
          <p:nvPr/>
        </p:nvSpPr>
        <p:spPr bwMode="auto">
          <a:xfrm>
            <a:off x="3" y="1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原创设计师QQ598969553             _2"/>
          <p:cNvSpPr/>
          <p:nvPr/>
        </p:nvSpPr>
        <p:spPr bwMode="auto">
          <a:xfrm>
            <a:off x="99887" y="225243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原创设计师QQ598969553             _3"/>
          <p:cNvSpPr>
            <a:spLocks noChangeArrowheads="1"/>
          </p:cNvSpPr>
          <p:nvPr/>
        </p:nvSpPr>
        <p:spPr bwMode="auto">
          <a:xfrm>
            <a:off x="463553" y="194754"/>
            <a:ext cx="9297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1.3   </a:t>
            </a:r>
            <a:r>
              <a:rPr lang="zh-CN" altLang="en-US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变量</a:t>
            </a:r>
            <a:endParaRPr lang="en-US" altLang="zh-CN" sz="2000" b="1" dirty="0">
              <a:solidFill>
                <a:srgbClr val="404040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grpSp>
        <p:nvGrpSpPr>
          <p:cNvPr id="5" name="原创设计师QQ598969553             _5"/>
          <p:cNvGrpSpPr/>
          <p:nvPr/>
        </p:nvGrpSpPr>
        <p:grpSpPr>
          <a:xfrm>
            <a:off x="974053" y="1531099"/>
            <a:ext cx="2061486" cy="2511557"/>
            <a:chOff x="3421063" y="1130300"/>
            <a:chExt cx="2600325" cy="3167063"/>
          </a:xfrm>
        </p:grpSpPr>
        <p:grpSp>
          <p:nvGrpSpPr>
            <p:cNvPr id="6" name="组合 5"/>
            <p:cNvGrpSpPr/>
            <p:nvPr/>
          </p:nvGrpSpPr>
          <p:grpSpPr>
            <a:xfrm>
              <a:off x="4578350" y="1130300"/>
              <a:ext cx="1219200" cy="2293938"/>
              <a:chOff x="4578350" y="1130300"/>
              <a:chExt cx="1219200" cy="2293938"/>
            </a:xfrm>
          </p:grpSpPr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4578350" y="1130300"/>
                <a:ext cx="1219200" cy="2293938"/>
              </a:xfrm>
              <a:custGeom>
                <a:avLst/>
                <a:gdLst>
                  <a:gd name="T0" fmla="*/ 768 w 768"/>
                  <a:gd name="T1" fmla="*/ 0 h 1445"/>
                  <a:gd name="T2" fmla="*/ 0 w 768"/>
                  <a:gd name="T3" fmla="*/ 0 h 1445"/>
                  <a:gd name="T4" fmla="*/ 0 w 768"/>
                  <a:gd name="T5" fmla="*/ 892 h 1445"/>
                  <a:gd name="T6" fmla="*/ 283 w 768"/>
                  <a:gd name="T7" fmla="*/ 892 h 1445"/>
                  <a:gd name="T8" fmla="*/ 117 w 768"/>
                  <a:gd name="T9" fmla="*/ 1421 h 1445"/>
                  <a:gd name="T10" fmla="*/ 117 w 768"/>
                  <a:gd name="T11" fmla="*/ 1421 h 1445"/>
                  <a:gd name="T12" fmla="*/ 128 w 768"/>
                  <a:gd name="T13" fmla="*/ 1442 h 1445"/>
                  <a:gd name="T14" fmla="*/ 150 w 768"/>
                  <a:gd name="T15" fmla="*/ 1431 h 1445"/>
                  <a:gd name="T16" fmla="*/ 150 w 768"/>
                  <a:gd name="T17" fmla="*/ 1431 h 1445"/>
                  <a:gd name="T18" fmla="*/ 222 w 768"/>
                  <a:gd name="T19" fmla="*/ 1201 h 1445"/>
                  <a:gd name="T20" fmla="*/ 367 w 768"/>
                  <a:gd name="T21" fmla="*/ 1201 h 1445"/>
                  <a:gd name="T22" fmla="*/ 367 w 768"/>
                  <a:gd name="T23" fmla="*/ 1323 h 1445"/>
                  <a:gd name="T24" fmla="*/ 384 w 768"/>
                  <a:gd name="T25" fmla="*/ 1340 h 1445"/>
                  <a:gd name="T26" fmla="*/ 402 w 768"/>
                  <a:gd name="T27" fmla="*/ 1323 h 1445"/>
                  <a:gd name="T28" fmla="*/ 402 w 768"/>
                  <a:gd name="T29" fmla="*/ 1201 h 1445"/>
                  <a:gd name="T30" fmla="*/ 546 w 768"/>
                  <a:gd name="T31" fmla="*/ 1201 h 1445"/>
                  <a:gd name="T32" fmla="*/ 618 w 768"/>
                  <a:gd name="T33" fmla="*/ 1431 h 1445"/>
                  <a:gd name="T34" fmla="*/ 618 w 768"/>
                  <a:gd name="T35" fmla="*/ 1431 h 1445"/>
                  <a:gd name="T36" fmla="*/ 640 w 768"/>
                  <a:gd name="T37" fmla="*/ 1442 h 1445"/>
                  <a:gd name="T38" fmla="*/ 652 w 768"/>
                  <a:gd name="T39" fmla="*/ 1421 h 1445"/>
                  <a:gd name="T40" fmla="*/ 652 w 768"/>
                  <a:gd name="T41" fmla="*/ 1421 h 1445"/>
                  <a:gd name="T42" fmla="*/ 486 w 768"/>
                  <a:gd name="T43" fmla="*/ 892 h 1445"/>
                  <a:gd name="T44" fmla="*/ 768 w 768"/>
                  <a:gd name="T45" fmla="*/ 892 h 1445"/>
                  <a:gd name="T46" fmla="*/ 768 w 768"/>
                  <a:gd name="T47" fmla="*/ 0 h 1445"/>
                  <a:gd name="T48" fmla="*/ 233 w 768"/>
                  <a:gd name="T49" fmla="*/ 1167 h 1445"/>
                  <a:gd name="T50" fmla="*/ 319 w 768"/>
                  <a:gd name="T51" fmla="*/ 892 h 1445"/>
                  <a:gd name="T52" fmla="*/ 367 w 768"/>
                  <a:gd name="T53" fmla="*/ 892 h 1445"/>
                  <a:gd name="T54" fmla="*/ 367 w 768"/>
                  <a:gd name="T55" fmla="*/ 1167 h 1445"/>
                  <a:gd name="T56" fmla="*/ 233 w 768"/>
                  <a:gd name="T57" fmla="*/ 1167 h 1445"/>
                  <a:gd name="T58" fmla="*/ 536 w 768"/>
                  <a:gd name="T59" fmla="*/ 1167 h 1445"/>
                  <a:gd name="T60" fmla="*/ 402 w 768"/>
                  <a:gd name="T61" fmla="*/ 1167 h 1445"/>
                  <a:gd name="T62" fmla="*/ 402 w 768"/>
                  <a:gd name="T63" fmla="*/ 892 h 1445"/>
                  <a:gd name="T64" fmla="*/ 449 w 768"/>
                  <a:gd name="T65" fmla="*/ 892 h 1445"/>
                  <a:gd name="T66" fmla="*/ 536 w 768"/>
                  <a:gd name="T67" fmla="*/ 1167 h 1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68" h="1445">
                    <a:moveTo>
                      <a:pt x="7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92"/>
                      <a:pt x="0" y="892"/>
                      <a:pt x="0" y="892"/>
                    </a:cubicBezTo>
                    <a:cubicBezTo>
                      <a:pt x="283" y="892"/>
                      <a:pt x="283" y="892"/>
                      <a:pt x="283" y="892"/>
                    </a:cubicBezTo>
                    <a:cubicBezTo>
                      <a:pt x="117" y="1421"/>
                      <a:pt x="117" y="1421"/>
                      <a:pt x="117" y="1421"/>
                    </a:cubicBezTo>
                    <a:cubicBezTo>
                      <a:pt x="117" y="1421"/>
                      <a:pt x="117" y="1421"/>
                      <a:pt x="117" y="1421"/>
                    </a:cubicBezTo>
                    <a:cubicBezTo>
                      <a:pt x="114" y="1430"/>
                      <a:pt x="119" y="1440"/>
                      <a:pt x="128" y="1442"/>
                    </a:cubicBezTo>
                    <a:cubicBezTo>
                      <a:pt x="138" y="1445"/>
                      <a:pt x="147" y="1440"/>
                      <a:pt x="150" y="1431"/>
                    </a:cubicBezTo>
                    <a:cubicBezTo>
                      <a:pt x="150" y="1431"/>
                      <a:pt x="150" y="1431"/>
                      <a:pt x="150" y="1431"/>
                    </a:cubicBezTo>
                    <a:cubicBezTo>
                      <a:pt x="222" y="1201"/>
                      <a:pt x="222" y="1201"/>
                      <a:pt x="222" y="1201"/>
                    </a:cubicBezTo>
                    <a:cubicBezTo>
                      <a:pt x="367" y="1201"/>
                      <a:pt x="367" y="1201"/>
                      <a:pt x="367" y="1201"/>
                    </a:cubicBezTo>
                    <a:cubicBezTo>
                      <a:pt x="367" y="1323"/>
                      <a:pt x="367" y="1323"/>
                      <a:pt x="367" y="1323"/>
                    </a:cubicBezTo>
                    <a:cubicBezTo>
                      <a:pt x="367" y="1332"/>
                      <a:pt x="375" y="1340"/>
                      <a:pt x="384" y="1340"/>
                    </a:cubicBezTo>
                    <a:cubicBezTo>
                      <a:pt x="394" y="1340"/>
                      <a:pt x="402" y="1332"/>
                      <a:pt x="402" y="1323"/>
                    </a:cubicBezTo>
                    <a:cubicBezTo>
                      <a:pt x="402" y="1201"/>
                      <a:pt x="402" y="1201"/>
                      <a:pt x="402" y="1201"/>
                    </a:cubicBezTo>
                    <a:cubicBezTo>
                      <a:pt x="546" y="1201"/>
                      <a:pt x="546" y="1201"/>
                      <a:pt x="546" y="1201"/>
                    </a:cubicBezTo>
                    <a:cubicBezTo>
                      <a:pt x="618" y="1431"/>
                      <a:pt x="618" y="1431"/>
                      <a:pt x="618" y="1431"/>
                    </a:cubicBezTo>
                    <a:cubicBezTo>
                      <a:pt x="618" y="1431"/>
                      <a:pt x="618" y="1431"/>
                      <a:pt x="618" y="1431"/>
                    </a:cubicBezTo>
                    <a:cubicBezTo>
                      <a:pt x="621" y="1440"/>
                      <a:pt x="631" y="1445"/>
                      <a:pt x="640" y="1442"/>
                    </a:cubicBezTo>
                    <a:cubicBezTo>
                      <a:pt x="649" y="1440"/>
                      <a:pt x="654" y="1430"/>
                      <a:pt x="652" y="1421"/>
                    </a:cubicBezTo>
                    <a:cubicBezTo>
                      <a:pt x="652" y="1421"/>
                      <a:pt x="652" y="1421"/>
                      <a:pt x="652" y="1421"/>
                    </a:cubicBezTo>
                    <a:cubicBezTo>
                      <a:pt x="486" y="892"/>
                      <a:pt x="486" y="892"/>
                      <a:pt x="486" y="892"/>
                    </a:cubicBezTo>
                    <a:cubicBezTo>
                      <a:pt x="768" y="892"/>
                      <a:pt x="768" y="892"/>
                      <a:pt x="768" y="892"/>
                    </a:cubicBezTo>
                    <a:lnTo>
                      <a:pt x="768" y="0"/>
                    </a:lnTo>
                    <a:close/>
                    <a:moveTo>
                      <a:pt x="233" y="1167"/>
                    </a:moveTo>
                    <a:cubicBezTo>
                      <a:pt x="319" y="892"/>
                      <a:pt x="319" y="892"/>
                      <a:pt x="319" y="892"/>
                    </a:cubicBezTo>
                    <a:cubicBezTo>
                      <a:pt x="367" y="892"/>
                      <a:pt x="367" y="892"/>
                      <a:pt x="367" y="892"/>
                    </a:cubicBezTo>
                    <a:cubicBezTo>
                      <a:pt x="367" y="1167"/>
                      <a:pt x="367" y="1167"/>
                      <a:pt x="367" y="1167"/>
                    </a:cubicBezTo>
                    <a:lnTo>
                      <a:pt x="233" y="1167"/>
                    </a:lnTo>
                    <a:close/>
                    <a:moveTo>
                      <a:pt x="536" y="1167"/>
                    </a:moveTo>
                    <a:cubicBezTo>
                      <a:pt x="402" y="1167"/>
                      <a:pt x="402" y="1167"/>
                      <a:pt x="402" y="1167"/>
                    </a:cubicBezTo>
                    <a:cubicBezTo>
                      <a:pt x="402" y="892"/>
                      <a:pt x="402" y="892"/>
                      <a:pt x="402" y="892"/>
                    </a:cubicBezTo>
                    <a:cubicBezTo>
                      <a:pt x="449" y="892"/>
                      <a:pt x="449" y="892"/>
                      <a:pt x="449" y="892"/>
                    </a:cubicBezTo>
                    <a:lnTo>
                      <a:pt x="536" y="116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4638675" y="1200150"/>
                <a:ext cx="1098550" cy="127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4686300" y="1244600"/>
                <a:ext cx="1004888" cy="873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4686300" y="1371600"/>
                <a:ext cx="1004888" cy="311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4686300" y="1714500"/>
                <a:ext cx="641350" cy="719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5370513" y="1714500"/>
                <a:ext cx="320675" cy="7191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711575" y="3378200"/>
              <a:ext cx="2019300" cy="320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638550" y="1317625"/>
              <a:ext cx="1285875" cy="2233613"/>
              <a:chOff x="3638550" y="1317625"/>
              <a:chExt cx="1285875" cy="2233613"/>
            </a:xfrm>
            <a:solidFill>
              <a:schemeClr val="accent2"/>
            </a:solidFill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3890963" y="1317625"/>
                <a:ext cx="342900" cy="341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/>
              <p:nvPr/>
            </p:nvSpPr>
            <p:spPr bwMode="auto">
              <a:xfrm>
                <a:off x="3638550" y="1698625"/>
                <a:ext cx="1285875" cy="1852613"/>
              </a:xfrm>
              <a:custGeom>
                <a:avLst/>
                <a:gdLst>
                  <a:gd name="T0" fmla="*/ 764 w 810"/>
                  <a:gd name="T1" fmla="*/ 0 h 1167"/>
                  <a:gd name="T2" fmla="*/ 403 w 810"/>
                  <a:gd name="T3" fmla="*/ 0 h 1167"/>
                  <a:gd name="T4" fmla="*/ 392 w 810"/>
                  <a:gd name="T5" fmla="*/ 0 h 1167"/>
                  <a:gd name="T6" fmla="*/ 345 w 810"/>
                  <a:gd name="T7" fmla="*/ 0 h 1167"/>
                  <a:gd name="T8" fmla="*/ 309 w 810"/>
                  <a:gd name="T9" fmla="*/ 173 h 1167"/>
                  <a:gd name="T10" fmla="*/ 278 w 810"/>
                  <a:gd name="T11" fmla="*/ 77 h 1167"/>
                  <a:gd name="T12" fmla="*/ 295 w 810"/>
                  <a:gd name="T13" fmla="*/ 54 h 1167"/>
                  <a:gd name="T14" fmla="*/ 267 w 810"/>
                  <a:gd name="T15" fmla="*/ 23 h 1167"/>
                  <a:gd name="T16" fmla="*/ 237 w 810"/>
                  <a:gd name="T17" fmla="*/ 52 h 1167"/>
                  <a:gd name="T18" fmla="*/ 255 w 810"/>
                  <a:gd name="T19" fmla="*/ 77 h 1167"/>
                  <a:gd name="T20" fmla="*/ 229 w 810"/>
                  <a:gd name="T21" fmla="*/ 173 h 1167"/>
                  <a:gd name="T22" fmla="*/ 188 w 810"/>
                  <a:gd name="T23" fmla="*/ 0 h 1167"/>
                  <a:gd name="T24" fmla="*/ 132 w 810"/>
                  <a:gd name="T25" fmla="*/ 0 h 1167"/>
                  <a:gd name="T26" fmla="*/ 96 w 810"/>
                  <a:gd name="T27" fmla="*/ 0 h 1167"/>
                  <a:gd name="T28" fmla="*/ 0 w 810"/>
                  <a:gd name="T29" fmla="*/ 107 h 1167"/>
                  <a:gd name="T30" fmla="*/ 0 w 810"/>
                  <a:gd name="T31" fmla="*/ 107 h 1167"/>
                  <a:gd name="T32" fmla="*/ 0 w 810"/>
                  <a:gd name="T33" fmla="*/ 548 h 1167"/>
                  <a:gd name="T34" fmla="*/ 0 w 810"/>
                  <a:gd name="T35" fmla="*/ 548 h 1167"/>
                  <a:gd name="T36" fmla="*/ 0 w 810"/>
                  <a:gd name="T37" fmla="*/ 548 h 1167"/>
                  <a:gd name="T38" fmla="*/ 46 w 810"/>
                  <a:gd name="T39" fmla="*/ 594 h 1167"/>
                  <a:gd name="T40" fmla="*/ 93 w 810"/>
                  <a:gd name="T41" fmla="*/ 548 h 1167"/>
                  <a:gd name="T42" fmla="*/ 93 w 810"/>
                  <a:gd name="T43" fmla="*/ 548 h 1167"/>
                  <a:gd name="T44" fmla="*/ 93 w 810"/>
                  <a:gd name="T45" fmla="*/ 183 h 1167"/>
                  <a:gd name="T46" fmla="*/ 132 w 810"/>
                  <a:gd name="T47" fmla="*/ 183 h 1167"/>
                  <a:gd name="T48" fmla="*/ 132 w 810"/>
                  <a:gd name="T49" fmla="*/ 567 h 1167"/>
                  <a:gd name="T50" fmla="*/ 132 w 810"/>
                  <a:gd name="T51" fmla="*/ 1111 h 1167"/>
                  <a:gd name="T52" fmla="*/ 189 w 810"/>
                  <a:gd name="T53" fmla="*/ 1167 h 1167"/>
                  <a:gd name="T54" fmla="*/ 245 w 810"/>
                  <a:gd name="T55" fmla="*/ 1111 h 1167"/>
                  <a:gd name="T56" fmla="*/ 245 w 810"/>
                  <a:gd name="T57" fmla="*/ 567 h 1167"/>
                  <a:gd name="T58" fmla="*/ 289 w 810"/>
                  <a:gd name="T59" fmla="*/ 567 h 1167"/>
                  <a:gd name="T60" fmla="*/ 289 w 810"/>
                  <a:gd name="T61" fmla="*/ 1111 h 1167"/>
                  <a:gd name="T62" fmla="*/ 346 w 810"/>
                  <a:gd name="T63" fmla="*/ 1167 h 1167"/>
                  <a:gd name="T64" fmla="*/ 403 w 810"/>
                  <a:gd name="T65" fmla="*/ 1111 h 1167"/>
                  <a:gd name="T66" fmla="*/ 403 w 810"/>
                  <a:gd name="T67" fmla="*/ 627 h 1167"/>
                  <a:gd name="T68" fmla="*/ 403 w 810"/>
                  <a:gd name="T69" fmla="*/ 567 h 1167"/>
                  <a:gd name="T70" fmla="*/ 403 w 810"/>
                  <a:gd name="T71" fmla="*/ 183 h 1167"/>
                  <a:gd name="T72" fmla="*/ 403 w 810"/>
                  <a:gd name="T73" fmla="*/ 93 h 1167"/>
                  <a:gd name="T74" fmla="*/ 764 w 810"/>
                  <a:gd name="T75" fmla="*/ 93 h 1167"/>
                  <a:gd name="T76" fmla="*/ 810 w 810"/>
                  <a:gd name="T77" fmla="*/ 47 h 1167"/>
                  <a:gd name="T78" fmla="*/ 764 w 810"/>
                  <a:gd name="T79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10" h="1167">
                    <a:moveTo>
                      <a:pt x="764" y="0"/>
                    </a:moveTo>
                    <a:cubicBezTo>
                      <a:pt x="403" y="0"/>
                      <a:pt x="403" y="0"/>
                      <a:pt x="403" y="0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333" y="137"/>
                      <a:pt x="309" y="173"/>
                      <a:pt x="309" y="173"/>
                    </a:cubicBezTo>
                    <a:cubicBezTo>
                      <a:pt x="278" y="77"/>
                      <a:pt x="278" y="77"/>
                      <a:pt x="278" y="77"/>
                    </a:cubicBezTo>
                    <a:cubicBezTo>
                      <a:pt x="295" y="54"/>
                      <a:pt x="295" y="54"/>
                      <a:pt x="295" y="54"/>
                    </a:cubicBezTo>
                    <a:cubicBezTo>
                      <a:pt x="267" y="23"/>
                      <a:pt x="267" y="23"/>
                      <a:pt x="267" y="23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55" y="77"/>
                      <a:pt x="255" y="77"/>
                      <a:pt x="255" y="77"/>
                    </a:cubicBezTo>
                    <a:cubicBezTo>
                      <a:pt x="229" y="173"/>
                      <a:pt x="229" y="173"/>
                      <a:pt x="229" y="173"/>
                    </a:cubicBezTo>
                    <a:cubicBezTo>
                      <a:pt x="205" y="147"/>
                      <a:pt x="192" y="44"/>
                      <a:pt x="18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50" y="0"/>
                      <a:pt x="0" y="29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73"/>
                      <a:pt x="21" y="594"/>
                      <a:pt x="46" y="594"/>
                    </a:cubicBezTo>
                    <a:cubicBezTo>
                      <a:pt x="72" y="594"/>
                      <a:pt x="93" y="573"/>
                      <a:pt x="93" y="548"/>
                    </a:cubicBezTo>
                    <a:cubicBezTo>
                      <a:pt x="93" y="548"/>
                      <a:pt x="93" y="548"/>
                      <a:pt x="93" y="548"/>
                    </a:cubicBezTo>
                    <a:cubicBezTo>
                      <a:pt x="93" y="183"/>
                      <a:pt x="93" y="183"/>
                      <a:pt x="93" y="183"/>
                    </a:cubicBezTo>
                    <a:cubicBezTo>
                      <a:pt x="132" y="183"/>
                      <a:pt x="132" y="183"/>
                      <a:pt x="132" y="183"/>
                    </a:cubicBezTo>
                    <a:cubicBezTo>
                      <a:pt x="132" y="567"/>
                      <a:pt x="132" y="567"/>
                      <a:pt x="132" y="567"/>
                    </a:cubicBezTo>
                    <a:cubicBezTo>
                      <a:pt x="132" y="1111"/>
                      <a:pt x="132" y="1111"/>
                      <a:pt x="132" y="1111"/>
                    </a:cubicBezTo>
                    <a:cubicBezTo>
                      <a:pt x="132" y="1142"/>
                      <a:pt x="157" y="1167"/>
                      <a:pt x="189" y="1167"/>
                    </a:cubicBezTo>
                    <a:cubicBezTo>
                      <a:pt x="220" y="1167"/>
                      <a:pt x="245" y="1142"/>
                      <a:pt x="245" y="1111"/>
                    </a:cubicBezTo>
                    <a:cubicBezTo>
                      <a:pt x="245" y="567"/>
                      <a:pt x="245" y="567"/>
                      <a:pt x="245" y="567"/>
                    </a:cubicBezTo>
                    <a:cubicBezTo>
                      <a:pt x="289" y="567"/>
                      <a:pt x="289" y="567"/>
                      <a:pt x="289" y="567"/>
                    </a:cubicBezTo>
                    <a:cubicBezTo>
                      <a:pt x="289" y="1111"/>
                      <a:pt x="289" y="1111"/>
                      <a:pt x="289" y="1111"/>
                    </a:cubicBezTo>
                    <a:cubicBezTo>
                      <a:pt x="289" y="1142"/>
                      <a:pt x="315" y="1167"/>
                      <a:pt x="346" y="1167"/>
                    </a:cubicBezTo>
                    <a:cubicBezTo>
                      <a:pt x="377" y="1167"/>
                      <a:pt x="403" y="1142"/>
                      <a:pt x="403" y="1111"/>
                    </a:cubicBezTo>
                    <a:cubicBezTo>
                      <a:pt x="403" y="627"/>
                      <a:pt x="403" y="627"/>
                      <a:pt x="403" y="627"/>
                    </a:cubicBezTo>
                    <a:cubicBezTo>
                      <a:pt x="403" y="567"/>
                      <a:pt x="403" y="567"/>
                      <a:pt x="403" y="567"/>
                    </a:cubicBezTo>
                    <a:cubicBezTo>
                      <a:pt x="403" y="183"/>
                      <a:pt x="403" y="183"/>
                      <a:pt x="403" y="183"/>
                    </a:cubicBezTo>
                    <a:cubicBezTo>
                      <a:pt x="403" y="93"/>
                      <a:pt x="403" y="93"/>
                      <a:pt x="403" y="93"/>
                    </a:cubicBezTo>
                    <a:cubicBezTo>
                      <a:pt x="764" y="93"/>
                      <a:pt x="764" y="93"/>
                      <a:pt x="764" y="93"/>
                    </a:cubicBezTo>
                    <a:cubicBezTo>
                      <a:pt x="789" y="93"/>
                      <a:pt x="810" y="72"/>
                      <a:pt x="810" y="47"/>
                    </a:cubicBezTo>
                    <a:cubicBezTo>
                      <a:pt x="810" y="21"/>
                      <a:pt x="789" y="0"/>
                      <a:pt x="7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421063" y="3573463"/>
              <a:ext cx="568325" cy="723900"/>
              <a:chOff x="3421063" y="3573463"/>
              <a:chExt cx="568325" cy="723900"/>
            </a:xfrm>
            <a:solidFill>
              <a:schemeClr val="accent1"/>
            </a:solidFill>
          </p:grpSpPr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3568700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 bwMode="auto">
              <a:xfrm>
                <a:off x="3421063" y="3875088"/>
                <a:ext cx="568325" cy="422275"/>
              </a:xfrm>
              <a:custGeom>
                <a:avLst/>
                <a:gdLst>
                  <a:gd name="T0" fmla="*/ 180 w 358"/>
                  <a:gd name="T1" fmla="*/ 0 h 266"/>
                  <a:gd name="T2" fmla="*/ 0 w 358"/>
                  <a:gd name="T3" fmla="*/ 86 h 266"/>
                  <a:gd name="T4" fmla="*/ 0 w 358"/>
                  <a:gd name="T5" fmla="*/ 232 h 266"/>
                  <a:gd name="T6" fmla="*/ 0 w 358"/>
                  <a:gd name="T7" fmla="*/ 266 h 266"/>
                  <a:gd name="T8" fmla="*/ 30 w 358"/>
                  <a:gd name="T9" fmla="*/ 266 h 266"/>
                  <a:gd name="T10" fmla="*/ 330 w 358"/>
                  <a:gd name="T11" fmla="*/ 266 h 266"/>
                  <a:gd name="T12" fmla="*/ 358 w 358"/>
                  <a:gd name="T13" fmla="*/ 266 h 266"/>
                  <a:gd name="T14" fmla="*/ 358 w 358"/>
                  <a:gd name="T15" fmla="*/ 236 h 266"/>
                  <a:gd name="T16" fmla="*/ 358 w 358"/>
                  <a:gd name="T17" fmla="*/ 82 h 266"/>
                  <a:gd name="T18" fmla="*/ 180 w 358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8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8" y="266"/>
                      <a:pt x="358" y="266"/>
                      <a:pt x="358" y="266"/>
                    </a:cubicBezTo>
                    <a:cubicBezTo>
                      <a:pt x="358" y="236"/>
                      <a:pt x="358" y="236"/>
                      <a:pt x="358" y="236"/>
                    </a:cubicBezTo>
                    <a:cubicBezTo>
                      <a:pt x="358" y="82"/>
                      <a:pt x="358" y="82"/>
                      <a:pt x="358" y="82"/>
                    </a:cubicBezTo>
                    <a:cubicBezTo>
                      <a:pt x="323" y="33"/>
                      <a:pt x="257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098925" y="3573463"/>
              <a:ext cx="566738" cy="723900"/>
              <a:chOff x="4098925" y="3573463"/>
              <a:chExt cx="566738" cy="723900"/>
            </a:xfrm>
            <a:solidFill>
              <a:schemeClr val="accent1"/>
            </a:solidFill>
          </p:grpSpPr>
          <p:sp>
            <p:nvSpPr>
              <p:cNvPr id="17" name="Oval 23"/>
              <p:cNvSpPr>
                <a:spLocks noChangeArrowheads="1"/>
              </p:cNvSpPr>
              <p:nvPr/>
            </p:nvSpPr>
            <p:spPr bwMode="auto">
              <a:xfrm>
                <a:off x="4246563" y="3573463"/>
                <a:ext cx="276225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/>
              <p:nvPr/>
            </p:nvSpPr>
            <p:spPr bwMode="auto">
              <a:xfrm>
                <a:off x="4098925" y="3875088"/>
                <a:ext cx="566738" cy="422275"/>
              </a:xfrm>
              <a:custGeom>
                <a:avLst/>
                <a:gdLst>
                  <a:gd name="T0" fmla="*/ 180 w 357"/>
                  <a:gd name="T1" fmla="*/ 0 h 266"/>
                  <a:gd name="T2" fmla="*/ 0 w 357"/>
                  <a:gd name="T3" fmla="*/ 86 h 266"/>
                  <a:gd name="T4" fmla="*/ 0 w 357"/>
                  <a:gd name="T5" fmla="*/ 232 h 266"/>
                  <a:gd name="T6" fmla="*/ 0 w 357"/>
                  <a:gd name="T7" fmla="*/ 266 h 266"/>
                  <a:gd name="T8" fmla="*/ 30 w 357"/>
                  <a:gd name="T9" fmla="*/ 266 h 266"/>
                  <a:gd name="T10" fmla="*/ 330 w 357"/>
                  <a:gd name="T11" fmla="*/ 266 h 266"/>
                  <a:gd name="T12" fmla="*/ 357 w 357"/>
                  <a:gd name="T13" fmla="*/ 266 h 266"/>
                  <a:gd name="T14" fmla="*/ 357 w 357"/>
                  <a:gd name="T15" fmla="*/ 236 h 266"/>
                  <a:gd name="T16" fmla="*/ 357 w 357"/>
                  <a:gd name="T17" fmla="*/ 82 h 266"/>
                  <a:gd name="T18" fmla="*/ 180 w 357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7" y="266"/>
                      <a:pt x="357" y="266"/>
                      <a:pt x="357" y="266"/>
                    </a:cubicBezTo>
                    <a:cubicBezTo>
                      <a:pt x="357" y="236"/>
                      <a:pt x="357" y="236"/>
                      <a:pt x="357" y="236"/>
                    </a:cubicBezTo>
                    <a:cubicBezTo>
                      <a:pt x="357" y="82"/>
                      <a:pt x="357" y="82"/>
                      <a:pt x="357" y="82"/>
                    </a:cubicBezTo>
                    <a:cubicBezTo>
                      <a:pt x="323" y="33"/>
                      <a:pt x="256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776788" y="3573463"/>
              <a:ext cx="566738" cy="723900"/>
              <a:chOff x="4776788" y="3573463"/>
              <a:chExt cx="566738" cy="723900"/>
            </a:xfrm>
            <a:solidFill>
              <a:schemeClr val="accent1"/>
            </a:solidFill>
          </p:grpSpPr>
          <p:sp>
            <p:nvSpPr>
              <p:cNvPr id="15" name="Oval 25"/>
              <p:cNvSpPr>
                <a:spLocks noChangeArrowheads="1"/>
              </p:cNvSpPr>
              <p:nvPr/>
            </p:nvSpPr>
            <p:spPr bwMode="auto">
              <a:xfrm>
                <a:off x="4922838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"/>
              <p:cNvSpPr/>
              <p:nvPr/>
            </p:nvSpPr>
            <p:spPr bwMode="auto">
              <a:xfrm>
                <a:off x="4776788" y="3875088"/>
                <a:ext cx="566738" cy="422275"/>
              </a:xfrm>
              <a:custGeom>
                <a:avLst/>
                <a:gdLst>
                  <a:gd name="T0" fmla="*/ 180 w 357"/>
                  <a:gd name="T1" fmla="*/ 0 h 266"/>
                  <a:gd name="T2" fmla="*/ 0 w 357"/>
                  <a:gd name="T3" fmla="*/ 86 h 266"/>
                  <a:gd name="T4" fmla="*/ 0 w 357"/>
                  <a:gd name="T5" fmla="*/ 232 h 266"/>
                  <a:gd name="T6" fmla="*/ 0 w 357"/>
                  <a:gd name="T7" fmla="*/ 266 h 266"/>
                  <a:gd name="T8" fmla="*/ 30 w 357"/>
                  <a:gd name="T9" fmla="*/ 266 h 266"/>
                  <a:gd name="T10" fmla="*/ 330 w 357"/>
                  <a:gd name="T11" fmla="*/ 266 h 266"/>
                  <a:gd name="T12" fmla="*/ 357 w 357"/>
                  <a:gd name="T13" fmla="*/ 266 h 266"/>
                  <a:gd name="T14" fmla="*/ 357 w 357"/>
                  <a:gd name="T15" fmla="*/ 236 h 266"/>
                  <a:gd name="T16" fmla="*/ 357 w 357"/>
                  <a:gd name="T17" fmla="*/ 82 h 266"/>
                  <a:gd name="T18" fmla="*/ 180 w 357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266">
                    <a:moveTo>
                      <a:pt x="180" y="0"/>
                    </a:moveTo>
                    <a:cubicBezTo>
                      <a:pt x="101" y="0"/>
                      <a:pt x="33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7" y="266"/>
                      <a:pt x="357" y="266"/>
                      <a:pt x="357" y="266"/>
                    </a:cubicBezTo>
                    <a:cubicBezTo>
                      <a:pt x="357" y="236"/>
                      <a:pt x="357" y="236"/>
                      <a:pt x="357" y="236"/>
                    </a:cubicBezTo>
                    <a:cubicBezTo>
                      <a:pt x="357" y="82"/>
                      <a:pt x="357" y="82"/>
                      <a:pt x="357" y="82"/>
                    </a:cubicBezTo>
                    <a:cubicBezTo>
                      <a:pt x="322" y="33"/>
                      <a:pt x="256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453063" y="3573463"/>
              <a:ext cx="568325" cy="723900"/>
              <a:chOff x="5453063" y="3573463"/>
              <a:chExt cx="568325" cy="723900"/>
            </a:xfrm>
            <a:solidFill>
              <a:schemeClr val="accent1"/>
            </a:solidFill>
          </p:grpSpPr>
          <p:sp>
            <p:nvSpPr>
              <p:cNvPr id="13" name="Oval 27"/>
              <p:cNvSpPr>
                <a:spLocks noChangeArrowheads="1"/>
              </p:cNvSpPr>
              <p:nvPr/>
            </p:nvSpPr>
            <p:spPr bwMode="auto">
              <a:xfrm>
                <a:off x="5600700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8"/>
              <p:cNvSpPr/>
              <p:nvPr/>
            </p:nvSpPr>
            <p:spPr bwMode="auto">
              <a:xfrm>
                <a:off x="5453063" y="3875088"/>
                <a:ext cx="568325" cy="422275"/>
              </a:xfrm>
              <a:custGeom>
                <a:avLst/>
                <a:gdLst>
                  <a:gd name="T0" fmla="*/ 180 w 358"/>
                  <a:gd name="T1" fmla="*/ 0 h 266"/>
                  <a:gd name="T2" fmla="*/ 0 w 358"/>
                  <a:gd name="T3" fmla="*/ 86 h 266"/>
                  <a:gd name="T4" fmla="*/ 0 w 358"/>
                  <a:gd name="T5" fmla="*/ 232 h 266"/>
                  <a:gd name="T6" fmla="*/ 0 w 358"/>
                  <a:gd name="T7" fmla="*/ 266 h 266"/>
                  <a:gd name="T8" fmla="*/ 30 w 358"/>
                  <a:gd name="T9" fmla="*/ 266 h 266"/>
                  <a:gd name="T10" fmla="*/ 330 w 358"/>
                  <a:gd name="T11" fmla="*/ 266 h 266"/>
                  <a:gd name="T12" fmla="*/ 358 w 358"/>
                  <a:gd name="T13" fmla="*/ 266 h 266"/>
                  <a:gd name="T14" fmla="*/ 358 w 358"/>
                  <a:gd name="T15" fmla="*/ 236 h 266"/>
                  <a:gd name="T16" fmla="*/ 358 w 358"/>
                  <a:gd name="T17" fmla="*/ 82 h 266"/>
                  <a:gd name="T18" fmla="*/ 180 w 358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8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8" y="266"/>
                      <a:pt x="358" y="266"/>
                      <a:pt x="358" y="266"/>
                    </a:cubicBezTo>
                    <a:cubicBezTo>
                      <a:pt x="358" y="236"/>
                      <a:pt x="358" y="236"/>
                      <a:pt x="358" y="236"/>
                    </a:cubicBezTo>
                    <a:cubicBezTo>
                      <a:pt x="358" y="82"/>
                      <a:pt x="358" y="82"/>
                      <a:pt x="358" y="82"/>
                    </a:cubicBezTo>
                    <a:cubicBezTo>
                      <a:pt x="323" y="33"/>
                      <a:pt x="257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" name="原创设计师QQ598969553             _6"/>
          <p:cNvSpPr>
            <a:spLocks noChangeArrowheads="1"/>
          </p:cNvSpPr>
          <p:nvPr/>
        </p:nvSpPr>
        <p:spPr bwMode="auto">
          <a:xfrm>
            <a:off x="5796136" y="1851670"/>
            <a:ext cx="2376264" cy="197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50" b="1" dirty="0" smtClean="0">
                <a:solidFill>
                  <a:srgbClr val="FFFFFF">
                    <a:lumMod val="50000"/>
                  </a:srgbClr>
                </a:solidFill>
              </a:rPr>
              <a:t>变量是指程序中已经命名的存储单元，它的主要作用就是为了数据操作提供存放信息的容器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  <a:t/>
            </a:r>
            <a:b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1  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变量的命名</a:t>
            </a:r>
            <a:endParaRPr lang="en-US" altLang="zh-CN" sz="1050" dirty="0" smtClean="0">
              <a:solidFill>
                <a:srgbClr val="FFFFFF">
                  <a:lumMod val="50000"/>
                </a:srgb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用一些符号定义一些名称，如函数名、变量名等成为标识符，变量命名的注意一下问题：（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1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）必须以字母或下划线开头，中间可以是字母、下划线和数字，不能包含空格（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2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）变量名严格区分大小写</a:t>
            </a:r>
            <a:endParaRPr lang="en-US" altLang="zh-CN" sz="105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0" name="原创设计师QQ598969553             _7"/>
          <p:cNvCxnSpPr/>
          <p:nvPr/>
        </p:nvCxnSpPr>
        <p:spPr>
          <a:xfrm flipH="1">
            <a:off x="4553205" y="2288504"/>
            <a:ext cx="1" cy="285499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原创设计师QQ598969553             _9"/>
          <p:cNvSpPr/>
          <p:nvPr/>
        </p:nvSpPr>
        <p:spPr>
          <a:xfrm>
            <a:off x="4220871" y="1623645"/>
            <a:ext cx="664664" cy="66486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2" name="原创设计师QQ598969553             _10"/>
          <p:cNvSpPr/>
          <p:nvPr/>
        </p:nvSpPr>
        <p:spPr bwMode="auto">
          <a:xfrm>
            <a:off x="4273105" y="2136650"/>
            <a:ext cx="106888" cy="21345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原创设计师QQ598969553             _11"/>
          <p:cNvSpPr/>
          <p:nvPr/>
        </p:nvSpPr>
        <p:spPr bwMode="auto">
          <a:xfrm>
            <a:off x="4753093" y="1782495"/>
            <a:ext cx="86920" cy="17358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原创设计师QQ598969553             _12"/>
          <p:cNvSpPr/>
          <p:nvPr/>
        </p:nvSpPr>
        <p:spPr bwMode="auto">
          <a:xfrm>
            <a:off x="4173137" y="1571153"/>
            <a:ext cx="167710" cy="334919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原创设计师QQ598969553             _13"/>
          <p:cNvSpPr/>
          <p:nvPr/>
        </p:nvSpPr>
        <p:spPr bwMode="auto">
          <a:xfrm>
            <a:off x="4840013" y="2070413"/>
            <a:ext cx="173226" cy="34593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原创设计师QQ598969553             _14"/>
          <p:cNvSpPr/>
          <p:nvPr/>
        </p:nvSpPr>
        <p:spPr bwMode="auto">
          <a:xfrm flipH="1">
            <a:off x="4012255" y="1571152"/>
            <a:ext cx="160882" cy="33492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3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  <p:bldP spid="29" grpId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原创设计师QQ598969553             _1"/>
          <p:cNvCxnSpPr>
            <a:endCxn id="16" idx="0"/>
          </p:cNvCxnSpPr>
          <p:nvPr/>
        </p:nvCxnSpPr>
        <p:spPr>
          <a:xfrm>
            <a:off x="4553203" y="2"/>
            <a:ext cx="0" cy="144929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原创设计师QQ598969553             _2"/>
          <p:cNvSpPr>
            <a:spLocks noChangeArrowheads="1"/>
          </p:cNvSpPr>
          <p:nvPr/>
        </p:nvSpPr>
        <p:spPr bwMode="auto">
          <a:xfrm>
            <a:off x="1043608" y="1851670"/>
            <a:ext cx="2376264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变量的声明与赋值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在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javascript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中通过关键字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var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对变量进行声明，并且可以同时声明多个变量，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var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 a ,b ,c;</a:t>
            </a:r>
            <a:endParaRPr lang="en-US" altLang="zh-CN" sz="1050" dirty="0">
              <a:solidFill>
                <a:srgbClr val="FFFFFF">
                  <a:lumMod val="50000"/>
                </a:srgb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在声明的同时也可以对变量进行赋值，如</a:t>
            </a:r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var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 a=1;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为赋值的变量默认值为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undefined.</a:t>
            </a:r>
            <a:b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</a:br>
            <a:r>
              <a:rPr lang="en-US" altLang="zh-CN" sz="1050" dirty="0" err="1" smtClean="0">
                <a:solidFill>
                  <a:srgbClr val="FFFFFF">
                    <a:lumMod val="50000"/>
                  </a:srgbClr>
                </a:solidFill>
              </a:rPr>
              <a:t>js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中变量可以先不声明，但是这样编译过程中不容易发现代码中的错误，因此建议先声明后使用</a:t>
            </a:r>
            <a:endParaRPr lang="en-US" altLang="zh-CN" sz="105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4" name="原创设计师QQ598969553             _4"/>
          <p:cNvGrpSpPr/>
          <p:nvPr/>
        </p:nvGrpSpPr>
        <p:grpSpPr>
          <a:xfrm>
            <a:off x="5627654" y="1531100"/>
            <a:ext cx="2969186" cy="2112096"/>
            <a:chOff x="5669543" y="1420114"/>
            <a:chExt cx="3125492" cy="2222596"/>
          </a:xfrm>
        </p:grpSpPr>
        <p:grpSp>
          <p:nvGrpSpPr>
            <p:cNvPr id="5" name="组合 41"/>
            <p:cNvGrpSpPr/>
            <p:nvPr/>
          </p:nvGrpSpPr>
          <p:grpSpPr>
            <a:xfrm>
              <a:off x="5669540" y="1420114"/>
              <a:ext cx="3125488" cy="2222595"/>
              <a:chOff x="5669540" y="1420114"/>
              <a:chExt cx="3125488" cy="2222595"/>
            </a:xfrm>
          </p:grpSpPr>
          <p:grpSp>
            <p:nvGrpSpPr>
              <p:cNvPr id="7" name="组合 43"/>
              <p:cNvGrpSpPr/>
              <p:nvPr/>
            </p:nvGrpSpPr>
            <p:grpSpPr>
              <a:xfrm>
                <a:off x="5669540" y="1620234"/>
                <a:ext cx="1693115" cy="2022474"/>
                <a:chOff x="5986461" y="1572906"/>
                <a:chExt cx="2089151" cy="2495550"/>
              </a:xfrm>
            </p:grpSpPr>
            <p:sp>
              <p:nvSpPr>
                <p:cNvPr id="11" name="Freeform 5"/>
                <p:cNvSpPr/>
                <p:nvPr/>
              </p:nvSpPr>
              <p:spPr bwMode="auto">
                <a:xfrm>
                  <a:off x="5986461" y="2230131"/>
                  <a:ext cx="1062038" cy="1838325"/>
                </a:xfrm>
                <a:custGeom>
                  <a:avLst/>
                  <a:gdLst>
                    <a:gd name="T0" fmla="*/ 117 w 1069"/>
                    <a:gd name="T1" fmla="*/ 0 h 1851"/>
                    <a:gd name="T2" fmla="*/ 234 w 1069"/>
                    <a:gd name="T3" fmla="*/ 117 h 1851"/>
                    <a:gd name="T4" fmla="*/ 234 w 1069"/>
                    <a:gd name="T5" fmla="*/ 902 h 1851"/>
                    <a:gd name="T6" fmla="*/ 952 w 1069"/>
                    <a:gd name="T7" fmla="*/ 902 h 1851"/>
                    <a:gd name="T8" fmla="*/ 1069 w 1069"/>
                    <a:gd name="T9" fmla="*/ 1019 h 1851"/>
                    <a:gd name="T10" fmla="*/ 952 w 1069"/>
                    <a:gd name="T11" fmla="*/ 1135 h 1851"/>
                    <a:gd name="T12" fmla="*/ 563 w 1069"/>
                    <a:gd name="T13" fmla="*/ 1135 h 1851"/>
                    <a:gd name="T14" fmla="*/ 563 w 1069"/>
                    <a:gd name="T15" fmla="*/ 1746 h 1851"/>
                    <a:gd name="T16" fmla="*/ 835 w 1069"/>
                    <a:gd name="T17" fmla="*/ 1746 h 1851"/>
                    <a:gd name="T18" fmla="*/ 835 w 1069"/>
                    <a:gd name="T19" fmla="*/ 1746 h 1851"/>
                    <a:gd name="T20" fmla="*/ 835 w 1069"/>
                    <a:gd name="T21" fmla="*/ 1746 h 1851"/>
                    <a:gd name="T22" fmla="*/ 889 w 1069"/>
                    <a:gd name="T23" fmla="*/ 1797 h 1851"/>
                    <a:gd name="T24" fmla="*/ 835 w 1069"/>
                    <a:gd name="T25" fmla="*/ 1851 h 1851"/>
                    <a:gd name="T26" fmla="*/ 835 w 1069"/>
                    <a:gd name="T27" fmla="*/ 1851 h 1851"/>
                    <a:gd name="T28" fmla="*/ 835 w 1069"/>
                    <a:gd name="T29" fmla="*/ 1851 h 1851"/>
                    <a:gd name="T30" fmla="*/ 266 w 1069"/>
                    <a:gd name="T31" fmla="*/ 1851 h 1851"/>
                    <a:gd name="T32" fmla="*/ 266 w 1069"/>
                    <a:gd name="T33" fmla="*/ 1851 h 1851"/>
                    <a:gd name="T34" fmla="*/ 215 w 1069"/>
                    <a:gd name="T35" fmla="*/ 1797 h 1851"/>
                    <a:gd name="T36" fmla="*/ 266 w 1069"/>
                    <a:gd name="T37" fmla="*/ 1746 h 1851"/>
                    <a:gd name="T38" fmla="*/ 266 w 1069"/>
                    <a:gd name="T39" fmla="*/ 1746 h 1851"/>
                    <a:gd name="T40" fmla="*/ 500 w 1069"/>
                    <a:gd name="T41" fmla="*/ 1746 h 1851"/>
                    <a:gd name="T42" fmla="*/ 500 w 1069"/>
                    <a:gd name="T43" fmla="*/ 1135 h 1851"/>
                    <a:gd name="T44" fmla="*/ 110 w 1069"/>
                    <a:gd name="T45" fmla="*/ 1135 h 1851"/>
                    <a:gd name="T46" fmla="*/ 110 w 1069"/>
                    <a:gd name="T47" fmla="*/ 1135 h 1851"/>
                    <a:gd name="T48" fmla="*/ 0 w 1069"/>
                    <a:gd name="T49" fmla="*/ 1019 h 1851"/>
                    <a:gd name="T50" fmla="*/ 0 w 1069"/>
                    <a:gd name="T51" fmla="*/ 117 h 1851"/>
                    <a:gd name="T52" fmla="*/ 117 w 1069"/>
                    <a:gd name="T53" fmla="*/ 0 h 1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69" h="1851">
                      <a:moveTo>
                        <a:pt x="117" y="0"/>
                      </a:moveTo>
                      <a:cubicBezTo>
                        <a:pt x="180" y="0"/>
                        <a:pt x="234" y="52"/>
                        <a:pt x="234" y="117"/>
                      </a:cubicBezTo>
                      <a:cubicBezTo>
                        <a:pt x="234" y="902"/>
                        <a:pt x="234" y="902"/>
                        <a:pt x="234" y="902"/>
                      </a:cubicBezTo>
                      <a:cubicBezTo>
                        <a:pt x="952" y="902"/>
                        <a:pt x="952" y="902"/>
                        <a:pt x="952" y="902"/>
                      </a:cubicBezTo>
                      <a:cubicBezTo>
                        <a:pt x="1015" y="902"/>
                        <a:pt x="1069" y="954"/>
                        <a:pt x="1069" y="1019"/>
                      </a:cubicBezTo>
                      <a:cubicBezTo>
                        <a:pt x="1069" y="1082"/>
                        <a:pt x="1015" y="1135"/>
                        <a:pt x="952" y="1135"/>
                      </a:cubicBezTo>
                      <a:cubicBezTo>
                        <a:pt x="563" y="1135"/>
                        <a:pt x="563" y="1135"/>
                        <a:pt x="563" y="1135"/>
                      </a:cubicBezTo>
                      <a:cubicBezTo>
                        <a:pt x="563" y="1746"/>
                        <a:pt x="563" y="1746"/>
                        <a:pt x="563" y="1746"/>
                      </a:cubicBezTo>
                      <a:cubicBezTo>
                        <a:pt x="835" y="1746"/>
                        <a:pt x="835" y="1746"/>
                        <a:pt x="835" y="1746"/>
                      </a:cubicBezTo>
                      <a:cubicBezTo>
                        <a:pt x="835" y="1746"/>
                        <a:pt x="835" y="1746"/>
                        <a:pt x="835" y="1746"/>
                      </a:cubicBezTo>
                      <a:cubicBezTo>
                        <a:pt x="835" y="1746"/>
                        <a:pt x="835" y="1746"/>
                        <a:pt x="835" y="1746"/>
                      </a:cubicBezTo>
                      <a:cubicBezTo>
                        <a:pt x="866" y="1746"/>
                        <a:pt x="889" y="1769"/>
                        <a:pt x="889" y="1797"/>
                      </a:cubicBezTo>
                      <a:cubicBezTo>
                        <a:pt x="889" y="1828"/>
                        <a:pt x="866" y="1851"/>
                        <a:pt x="835" y="1851"/>
                      </a:cubicBezTo>
                      <a:cubicBezTo>
                        <a:pt x="835" y="1851"/>
                        <a:pt x="835" y="1851"/>
                        <a:pt x="835" y="1851"/>
                      </a:cubicBezTo>
                      <a:cubicBezTo>
                        <a:pt x="835" y="1851"/>
                        <a:pt x="835" y="1851"/>
                        <a:pt x="835" y="1851"/>
                      </a:cubicBezTo>
                      <a:cubicBezTo>
                        <a:pt x="266" y="1851"/>
                        <a:pt x="266" y="1851"/>
                        <a:pt x="266" y="1851"/>
                      </a:cubicBezTo>
                      <a:cubicBezTo>
                        <a:pt x="266" y="1851"/>
                        <a:pt x="266" y="1851"/>
                        <a:pt x="266" y="1851"/>
                      </a:cubicBezTo>
                      <a:cubicBezTo>
                        <a:pt x="238" y="1851"/>
                        <a:pt x="215" y="1828"/>
                        <a:pt x="215" y="1797"/>
                      </a:cubicBezTo>
                      <a:cubicBezTo>
                        <a:pt x="215" y="1769"/>
                        <a:pt x="238" y="1746"/>
                        <a:pt x="266" y="1746"/>
                      </a:cubicBezTo>
                      <a:cubicBezTo>
                        <a:pt x="266" y="1746"/>
                        <a:pt x="266" y="1746"/>
                        <a:pt x="266" y="1746"/>
                      </a:cubicBezTo>
                      <a:cubicBezTo>
                        <a:pt x="500" y="1746"/>
                        <a:pt x="500" y="1746"/>
                        <a:pt x="500" y="1746"/>
                      </a:cubicBezTo>
                      <a:cubicBezTo>
                        <a:pt x="500" y="1135"/>
                        <a:pt x="500" y="1135"/>
                        <a:pt x="500" y="1135"/>
                      </a:cubicBezTo>
                      <a:cubicBezTo>
                        <a:pt x="110" y="1135"/>
                        <a:pt x="110" y="1135"/>
                        <a:pt x="110" y="1135"/>
                      </a:cubicBezTo>
                      <a:cubicBezTo>
                        <a:pt x="110" y="1135"/>
                        <a:pt x="110" y="1135"/>
                        <a:pt x="110" y="1135"/>
                      </a:cubicBezTo>
                      <a:cubicBezTo>
                        <a:pt x="49" y="1131"/>
                        <a:pt x="0" y="1082"/>
                        <a:pt x="0" y="1019"/>
                      </a:cubicBez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52"/>
                        <a:pt x="52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Oval 6"/>
                <p:cNvSpPr>
                  <a:spLocks noChangeArrowheads="1"/>
                </p:cNvSpPr>
                <p:nvPr/>
              </p:nvSpPr>
              <p:spPr bwMode="auto">
                <a:xfrm>
                  <a:off x="6332536" y="1572906"/>
                  <a:ext cx="412750" cy="412750"/>
                </a:xfrm>
                <a:prstGeom prst="ellipse">
                  <a:avLst/>
                </a:prstGeom>
                <a:solidFill>
                  <a:srgbClr val="A7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7"/>
                <p:cNvSpPr/>
                <p:nvPr/>
              </p:nvSpPr>
              <p:spPr bwMode="auto">
                <a:xfrm>
                  <a:off x="6318249" y="2060268"/>
                  <a:ext cx="998538" cy="1774825"/>
                </a:xfrm>
                <a:custGeom>
                  <a:avLst/>
                  <a:gdLst>
                    <a:gd name="T0" fmla="*/ 208 w 1004"/>
                    <a:gd name="T1" fmla="*/ 0 h 1787"/>
                    <a:gd name="T2" fmla="*/ 345 w 1004"/>
                    <a:gd name="T3" fmla="*/ 54 h 1787"/>
                    <a:gd name="T4" fmla="*/ 345 w 1004"/>
                    <a:gd name="T5" fmla="*/ 54 h 1787"/>
                    <a:gd name="T6" fmla="*/ 345 w 1004"/>
                    <a:gd name="T7" fmla="*/ 54 h 1787"/>
                    <a:gd name="T8" fmla="*/ 363 w 1004"/>
                    <a:gd name="T9" fmla="*/ 72 h 1787"/>
                    <a:gd name="T10" fmla="*/ 617 w 1004"/>
                    <a:gd name="T11" fmla="*/ 333 h 1787"/>
                    <a:gd name="T12" fmla="*/ 937 w 1004"/>
                    <a:gd name="T13" fmla="*/ 333 h 1787"/>
                    <a:gd name="T14" fmla="*/ 1004 w 1004"/>
                    <a:gd name="T15" fmla="*/ 400 h 1787"/>
                    <a:gd name="T16" fmla="*/ 937 w 1004"/>
                    <a:gd name="T17" fmla="*/ 467 h 1787"/>
                    <a:gd name="T18" fmla="*/ 577 w 1004"/>
                    <a:gd name="T19" fmla="*/ 467 h 1787"/>
                    <a:gd name="T20" fmla="*/ 412 w 1004"/>
                    <a:gd name="T21" fmla="*/ 303 h 1787"/>
                    <a:gd name="T22" fmla="*/ 412 w 1004"/>
                    <a:gd name="T23" fmla="*/ 782 h 1787"/>
                    <a:gd name="T24" fmla="*/ 937 w 1004"/>
                    <a:gd name="T25" fmla="*/ 782 h 1787"/>
                    <a:gd name="T26" fmla="*/ 937 w 1004"/>
                    <a:gd name="T27" fmla="*/ 782 h 1787"/>
                    <a:gd name="T28" fmla="*/ 1002 w 1004"/>
                    <a:gd name="T29" fmla="*/ 847 h 1787"/>
                    <a:gd name="T30" fmla="*/ 1002 w 1004"/>
                    <a:gd name="T31" fmla="*/ 849 h 1787"/>
                    <a:gd name="T32" fmla="*/ 1002 w 1004"/>
                    <a:gd name="T33" fmla="*/ 849 h 1787"/>
                    <a:gd name="T34" fmla="*/ 1002 w 1004"/>
                    <a:gd name="T35" fmla="*/ 1677 h 1787"/>
                    <a:gd name="T36" fmla="*/ 890 w 1004"/>
                    <a:gd name="T37" fmla="*/ 1787 h 1787"/>
                    <a:gd name="T38" fmla="*/ 779 w 1004"/>
                    <a:gd name="T39" fmla="*/ 1677 h 1787"/>
                    <a:gd name="T40" fmla="*/ 779 w 1004"/>
                    <a:gd name="T41" fmla="*/ 1024 h 1787"/>
                    <a:gd name="T42" fmla="*/ 208 w 1004"/>
                    <a:gd name="T43" fmla="*/ 1024 h 1787"/>
                    <a:gd name="T44" fmla="*/ 0 w 1004"/>
                    <a:gd name="T45" fmla="*/ 817 h 1787"/>
                    <a:gd name="T46" fmla="*/ 0 w 1004"/>
                    <a:gd name="T47" fmla="*/ 207 h 1787"/>
                    <a:gd name="T48" fmla="*/ 208 w 1004"/>
                    <a:gd name="T49" fmla="*/ 0 h 17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04" h="1787">
                      <a:moveTo>
                        <a:pt x="208" y="0"/>
                      </a:moveTo>
                      <a:cubicBezTo>
                        <a:pt x="259" y="0"/>
                        <a:pt x="309" y="21"/>
                        <a:pt x="345" y="54"/>
                      </a:cubicBezTo>
                      <a:cubicBezTo>
                        <a:pt x="345" y="54"/>
                        <a:pt x="345" y="54"/>
                        <a:pt x="345" y="54"/>
                      </a:cubicBezTo>
                      <a:cubicBezTo>
                        <a:pt x="345" y="54"/>
                        <a:pt x="345" y="54"/>
                        <a:pt x="345" y="54"/>
                      </a:cubicBezTo>
                      <a:cubicBezTo>
                        <a:pt x="352" y="59"/>
                        <a:pt x="358" y="65"/>
                        <a:pt x="363" y="72"/>
                      </a:cubicBezTo>
                      <a:cubicBezTo>
                        <a:pt x="617" y="333"/>
                        <a:pt x="617" y="333"/>
                        <a:pt x="617" y="333"/>
                      </a:cubicBezTo>
                      <a:cubicBezTo>
                        <a:pt x="937" y="333"/>
                        <a:pt x="937" y="333"/>
                        <a:pt x="937" y="333"/>
                      </a:cubicBezTo>
                      <a:cubicBezTo>
                        <a:pt x="973" y="333"/>
                        <a:pt x="1004" y="362"/>
                        <a:pt x="1004" y="400"/>
                      </a:cubicBezTo>
                      <a:cubicBezTo>
                        <a:pt x="1004" y="438"/>
                        <a:pt x="973" y="467"/>
                        <a:pt x="937" y="467"/>
                      </a:cubicBezTo>
                      <a:cubicBezTo>
                        <a:pt x="577" y="467"/>
                        <a:pt x="577" y="467"/>
                        <a:pt x="577" y="467"/>
                      </a:cubicBezTo>
                      <a:cubicBezTo>
                        <a:pt x="412" y="303"/>
                        <a:pt x="412" y="303"/>
                        <a:pt x="412" y="303"/>
                      </a:cubicBezTo>
                      <a:cubicBezTo>
                        <a:pt x="412" y="782"/>
                        <a:pt x="412" y="782"/>
                        <a:pt x="412" y="782"/>
                      </a:cubicBezTo>
                      <a:cubicBezTo>
                        <a:pt x="937" y="782"/>
                        <a:pt x="937" y="782"/>
                        <a:pt x="937" y="782"/>
                      </a:cubicBezTo>
                      <a:cubicBezTo>
                        <a:pt x="937" y="782"/>
                        <a:pt x="937" y="782"/>
                        <a:pt x="937" y="782"/>
                      </a:cubicBezTo>
                      <a:cubicBezTo>
                        <a:pt x="973" y="782"/>
                        <a:pt x="1002" y="811"/>
                        <a:pt x="1002" y="847"/>
                      </a:cubicBezTo>
                      <a:cubicBezTo>
                        <a:pt x="1002" y="849"/>
                        <a:pt x="1002" y="849"/>
                        <a:pt x="1002" y="849"/>
                      </a:cubicBezTo>
                      <a:cubicBezTo>
                        <a:pt x="1002" y="849"/>
                        <a:pt x="1002" y="849"/>
                        <a:pt x="1002" y="849"/>
                      </a:cubicBezTo>
                      <a:cubicBezTo>
                        <a:pt x="1002" y="1677"/>
                        <a:pt x="1002" y="1677"/>
                        <a:pt x="1002" y="1677"/>
                      </a:cubicBezTo>
                      <a:cubicBezTo>
                        <a:pt x="1002" y="1738"/>
                        <a:pt x="953" y="1787"/>
                        <a:pt x="890" y="1787"/>
                      </a:cubicBezTo>
                      <a:cubicBezTo>
                        <a:pt x="829" y="1787"/>
                        <a:pt x="779" y="1738"/>
                        <a:pt x="779" y="1677"/>
                      </a:cubicBezTo>
                      <a:cubicBezTo>
                        <a:pt x="779" y="1024"/>
                        <a:pt x="779" y="1024"/>
                        <a:pt x="779" y="1024"/>
                      </a:cubicBezTo>
                      <a:cubicBezTo>
                        <a:pt x="208" y="1024"/>
                        <a:pt x="208" y="1024"/>
                        <a:pt x="208" y="1024"/>
                      </a:cubicBezTo>
                      <a:cubicBezTo>
                        <a:pt x="93" y="1024"/>
                        <a:pt x="0" y="932"/>
                        <a:pt x="0" y="817"/>
                      </a:cubicBezTo>
                      <a:cubicBezTo>
                        <a:pt x="0" y="207"/>
                        <a:pt x="0" y="207"/>
                        <a:pt x="0" y="207"/>
                      </a:cubicBezTo>
                      <a:cubicBezTo>
                        <a:pt x="0" y="92"/>
                        <a:pt x="93" y="0"/>
                        <a:pt x="208" y="0"/>
                      </a:cubicBezTo>
                      <a:close/>
                    </a:path>
                  </a:pathLst>
                </a:custGeom>
                <a:solidFill>
                  <a:srgbClr val="A7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8"/>
                <p:cNvSpPr/>
                <p:nvPr/>
              </p:nvSpPr>
              <p:spPr bwMode="auto">
                <a:xfrm>
                  <a:off x="7048499" y="2596843"/>
                  <a:ext cx="1027113" cy="1471612"/>
                </a:xfrm>
                <a:custGeom>
                  <a:avLst/>
                  <a:gdLst>
                    <a:gd name="T0" fmla="*/ 953 w 1032"/>
                    <a:gd name="T1" fmla="*/ 0 h 1481"/>
                    <a:gd name="T2" fmla="*/ 911 w 1032"/>
                    <a:gd name="T3" fmla="*/ 0 h 1481"/>
                    <a:gd name="T4" fmla="*/ 79 w 1032"/>
                    <a:gd name="T5" fmla="*/ 0 h 1481"/>
                    <a:gd name="T6" fmla="*/ 0 w 1032"/>
                    <a:gd name="T7" fmla="*/ 79 h 1481"/>
                    <a:gd name="T8" fmla="*/ 79 w 1032"/>
                    <a:gd name="T9" fmla="*/ 158 h 1481"/>
                    <a:gd name="T10" fmla="*/ 595 w 1032"/>
                    <a:gd name="T11" fmla="*/ 158 h 1481"/>
                    <a:gd name="T12" fmla="*/ 595 w 1032"/>
                    <a:gd name="T13" fmla="*/ 1360 h 1481"/>
                    <a:gd name="T14" fmla="*/ 308 w 1032"/>
                    <a:gd name="T15" fmla="*/ 1360 h 1481"/>
                    <a:gd name="T16" fmla="*/ 247 w 1032"/>
                    <a:gd name="T17" fmla="*/ 1420 h 1481"/>
                    <a:gd name="T18" fmla="*/ 308 w 1032"/>
                    <a:gd name="T19" fmla="*/ 1481 h 1481"/>
                    <a:gd name="T20" fmla="*/ 957 w 1032"/>
                    <a:gd name="T21" fmla="*/ 1481 h 1481"/>
                    <a:gd name="T22" fmla="*/ 1018 w 1032"/>
                    <a:gd name="T23" fmla="*/ 1420 h 1481"/>
                    <a:gd name="T24" fmla="*/ 957 w 1032"/>
                    <a:gd name="T25" fmla="*/ 1360 h 1481"/>
                    <a:gd name="T26" fmla="*/ 845 w 1032"/>
                    <a:gd name="T27" fmla="*/ 1360 h 1481"/>
                    <a:gd name="T28" fmla="*/ 845 w 1032"/>
                    <a:gd name="T29" fmla="*/ 158 h 1481"/>
                    <a:gd name="T30" fmla="*/ 953 w 1032"/>
                    <a:gd name="T31" fmla="*/ 158 h 1481"/>
                    <a:gd name="T32" fmla="*/ 1032 w 1032"/>
                    <a:gd name="T33" fmla="*/ 79 h 1481"/>
                    <a:gd name="T34" fmla="*/ 953 w 1032"/>
                    <a:gd name="T35" fmla="*/ 0 h 1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32" h="1481">
                      <a:moveTo>
                        <a:pt x="953" y="0"/>
                      </a:moveTo>
                      <a:cubicBezTo>
                        <a:pt x="938" y="0"/>
                        <a:pt x="925" y="0"/>
                        <a:pt x="911" y="0"/>
                      </a:cubicBezTo>
                      <a:cubicBezTo>
                        <a:pt x="435" y="0"/>
                        <a:pt x="79" y="0"/>
                        <a:pt x="79" y="0"/>
                      </a:cubicBezTo>
                      <a:cubicBezTo>
                        <a:pt x="35" y="0"/>
                        <a:pt x="0" y="35"/>
                        <a:pt x="0" y="79"/>
                      </a:cubicBezTo>
                      <a:cubicBezTo>
                        <a:pt x="0" y="123"/>
                        <a:pt x="35" y="158"/>
                        <a:pt x="79" y="158"/>
                      </a:cubicBezTo>
                      <a:cubicBezTo>
                        <a:pt x="595" y="158"/>
                        <a:pt x="595" y="158"/>
                        <a:pt x="595" y="158"/>
                      </a:cubicBezTo>
                      <a:cubicBezTo>
                        <a:pt x="595" y="1360"/>
                        <a:pt x="595" y="1360"/>
                        <a:pt x="595" y="1360"/>
                      </a:cubicBezTo>
                      <a:cubicBezTo>
                        <a:pt x="483" y="1360"/>
                        <a:pt x="308" y="1360"/>
                        <a:pt x="308" y="1360"/>
                      </a:cubicBezTo>
                      <a:cubicBezTo>
                        <a:pt x="275" y="1360"/>
                        <a:pt x="247" y="1388"/>
                        <a:pt x="247" y="1420"/>
                      </a:cubicBezTo>
                      <a:cubicBezTo>
                        <a:pt x="247" y="1453"/>
                        <a:pt x="275" y="1481"/>
                        <a:pt x="308" y="1481"/>
                      </a:cubicBezTo>
                      <a:cubicBezTo>
                        <a:pt x="420" y="1481"/>
                        <a:pt x="957" y="1481"/>
                        <a:pt x="957" y="1481"/>
                      </a:cubicBezTo>
                      <a:cubicBezTo>
                        <a:pt x="992" y="1481"/>
                        <a:pt x="1018" y="1453"/>
                        <a:pt x="1018" y="1420"/>
                      </a:cubicBezTo>
                      <a:cubicBezTo>
                        <a:pt x="1018" y="1388"/>
                        <a:pt x="992" y="1360"/>
                        <a:pt x="957" y="1360"/>
                      </a:cubicBezTo>
                      <a:cubicBezTo>
                        <a:pt x="845" y="1360"/>
                        <a:pt x="845" y="1360"/>
                        <a:pt x="845" y="1360"/>
                      </a:cubicBezTo>
                      <a:cubicBezTo>
                        <a:pt x="845" y="158"/>
                        <a:pt x="845" y="158"/>
                        <a:pt x="845" y="158"/>
                      </a:cubicBezTo>
                      <a:cubicBezTo>
                        <a:pt x="953" y="158"/>
                        <a:pt x="953" y="158"/>
                        <a:pt x="953" y="158"/>
                      </a:cubicBezTo>
                      <a:cubicBezTo>
                        <a:pt x="997" y="158"/>
                        <a:pt x="1032" y="123"/>
                        <a:pt x="1032" y="79"/>
                      </a:cubicBezTo>
                      <a:cubicBezTo>
                        <a:pt x="1032" y="35"/>
                        <a:pt x="997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9"/>
                <p:cNvSpPr/>
                <p:nvPr/>
              </p:nvSpPr>
              <p:spPr bwMode="auto">
                <a:xfrm>
                  <a:off x="7359649" y="2045981"/>
                  <a:ext cx="652463" cy="520700"/>
                </a:xfrm>
                <a:custGeom>
                  <a:avLst/>
                  <a:gdLst>
                    <a:gd name="T0" fmla="*/ 624 w 657"/>
                    <a:gd name="T1" fmla="*/ 6 h 525"/>
                    <a:gd name="T2" fmla="*/ 576 w 657"/>
                    <a:gd name="T3" fmla="*/ 32 h 525"/>
                    <a:gd name="T4" fmla="*/ 576 w 657"/>
                    <a:gd name="T5" fmla="*/ 32 h 525"/>
                    <a:gd name="T6" fmla="*/ 576 w 657"/>
                    <a:gd name="T7" fmla="*/ 33 h 525"/>
                    <a:gd name="T8" fmla="*/ 576 w 657"/>
                    <a:gd name="T9" fmla="*/ 34 h 525"/>
                    <a:gd name="T10" fmla="*/ 575 w 657"/>
                    <a:gd name="T11" fmla="*/ 35 h 525"/>
                    <a:gd name="T12" fmla="*/ 468 w 657"/>
                    <a:gd name="T13" fmla="*/ 447 h 525"/>
                    <a:gd name="T14" fmla="*/ 39 w 657"/>
                    <a:gd name="T15" fmla="*/ 447 h 525"/>
                    <a:gd name="T16" fmla="*/ 39 w 657"/>
                    <a:gd name="T17" fmla="*/ 447 h 525"/>
                    <a:gd name="T18" fmla="*/ 0 w 657"/>
                    <a:gd name="T19" fmla="*/ 486 h 525"/>
                    <a:gd name="T20" fmla="*/ 39 w 657"/>
                    <a:gd name="T21" fmla="*/ 525 h 525"/>
                    <a:gd name="T22" fmla="*/ 39 w 657"/>
                    <a:gd name="T23" fmla="*/ 525 h 525"/>
                    <a:gd name="T24" fmla="*/ 498 w 657"/>
                    <a:gd name="T25" fmla="*/ 525 h 525"/>
                    <a:gd name="T26" fmla="*/ 536 w 657"/>
                    <a:gd name="T27" fmla="*/ 496 h 525"/>
                    <a:gd name="T28" fmla="*/ 536 w 657"/>
                    <a:gd name="T29" fmla="*/ 496 h 525"/>
                    <a:gd name="T30" fmla="*/ 652 w 657"/>
                    <a:gd name="T31" fmla="*/ 52 h 525"/>
                    <a:gd name="T32" fmla="*/ 652 w 657"/>
                    <a:gd name="T33" fmla="*/ 52 h 525"/>
                    <a:gd name="T34" fmla="*/ 624 w 657"/>
                    <a:gd name="T35" fmla="*/ 6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7" h="525">
                      <a:moveTo>
                        <a:pt x="624" y="6"/>
                      </a:moveTo>
                      <a:cubicBezTo>
                        <a:pt x="603" y="0"/>
                        <a:pt x="582" y="12"/>
                        <a:pt x="576" y="32"/>
                      </a:cubicBezTo>
                      <a:cubicBezTo>
                        <a:pt x="576" y="32"/>
                        <a:pt x="576" y="32"/>
                        <a:pt x="576" y="32"/>
                      </a:cubicBezTo>
                      <a:cubicBezTo>
                        <a:pt x="576" y="33"/>
                        <a:pt x="576" y="33"/>
                        <a:pt x="576" y="33"/>
                      </a:cubicBezTo>
                      <a:cubicBezTo>
                        <a:pt x="576" y="33"/>
                        <a:pt x="576" y="34"/>
                        <a:pt x="576" y="34"/>
                      </a:cubicBezTo>
                      <a:cubicBezTo>
                        <a:pt x="576" y="34"/>
                        <a:pt x="576" y="34"/>
                        <a:pt x="575" y="35"/>
                      </a:cubicBezTo>
                      <a:cubicBezTo>
                        <a:pt x="468" y="447"/>
                        <a:pt x="468" y="447"/>
                        <a:pt x="468" y="447"/>
                      </a:cubicBezTo>
                      <a:cubicBezTo>
                        <a:pt x="39" y="447"/>
                        <a:pt x="39" y="447"/>
                        <a:pt x="39" y="447"/>
                      </a:cubicBezTo>
                      <a:cubicBezTo>
                        <a:pt x="39" y="447"/>
                        <a:pt x="39" y="447"/>
                        <a:pt x="39" y="447"/>
                      </a:cubicBezTo>
                      <a:cubicBezTo>
                        <a:pt x="18" y="447"/>
                        <a:pt x="0" y="464"/>
                        <a:pt x="0" y="486"/>
                      </a:cubicBezTo>
                      <a:cubicBezTo>
                        <a:pt x="0" y="508"/>
                        <a:pt x="18" y="525"/>
                        <a:pt x="39" y="525"/>
                      </a:cubicBezTo>
                      <a:cubicBezTo>
                        <a:pt x="39" y="525"/>
                        <a:pt x="39" y="525"/>
                        <a:pt x="39" y="525"/>
                      </a:cubicBezTo>
                      <a:cubicBezTo>
                        <a:pt x="498" y="525"/>
                        <a:pt x="498" y="525"/>
                        <a:pt x="498" y="525"/>
                      </a:cubicBezTo>
                      <a:cubicBezTo>
                        <a:pt x="516" y="525"/>
                        <a:pt x="532" y="513"/>
                        <a:pt x="536" y="496"/>
                      </a:cubicBezTo>
                      <a:cubicBezTo>
                        <a:pt x="536" y="496"/>
                        <a:pt x="536" y="496"/>
                        <a:pt x="536" y="496"/>
                      </a:cubicBezTo>
                      <a:cubicBezTo>
                        <a:pt x="652" y="52"/>
                        <a:pt x="652" y="52"/>
                        <a:pt x="652" y="52"/>
                      </a:cubicBezTo>
                      <a:cubicBezTo>
                        <a:pt x="652" y="52"/>
                        <a:pt x="652" y="52"/>
                        <a:pt x="652" y="52"/>
                      </a:cubicBezTo>
                      <a:cubicBezTo>
                        <a:pt x="657" y="32"/>
                        <a:pt x="644" y="11"/>
                        <a:pt x="624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8" name="组合 44"/>
              <p:cNvGrpSpPr/>
              <p:nvPr/>
            </p:nvGrpSpPr>
            <p:grpSpPr>
              <a:xfrm>
                <a:off x="7103665" y="1420114"/>
                <a:ext cx="1691363" cy="2222595"/>
                <a:chOff x="4225925" y="1973263"/>
                <a:chExt cx="687388" cy="903287"/>
              </a:xfrm>
              <a:solidFill>
                <a:schemeClr val="accent4"/>
              </a:solidFill>
            </p:grpSpPr>
            <p:sp>
              <p:nvSpPr>
                <p:cNvPr id="9" name="Oval 12"/>
                <p:cNvSpPr>
                  <a:spLocks noChangeArrowheads="1"/>
                </p:cNvSpPr>
                <p:nvPr/>
              </p:nvSpPr>
              <p:spPr bwMode="auto">
                <a:xfrm>
                  <a:off x="4500563" y="1989138"/>
                  <a:ext cx="138113" cy="1349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13"/>
                <p:cNvSpPr/>
                <p:nvPr/>
              </p:nvSpPr>
              <p:spPr bwMode="auto">
                <a:xfrm>
                  <a:off x="4225925" y="1973263"/>
                  <a:ext cx="687388" cy="903287"/>
                </a:xfrm>
                <a:custGeom>
                  <a:avLst/>
                  <a:gdLst>
                    <a:gd name="T0" fmla="*/ 963 w 975"/>
                    <a:gd name="T1" fmla="*/ 14 h 1279"/>
                    <a:gd name="T2" fmla="*/ 918 w 975"/>
                    <a:gd name="T3" fmla="*/ 13 h 1279"/>
                    <a:gd name="T4" fmla="*/ 678 w 975"/>
                    <a:gd name="T5" fmla="*/ 235 h 1279"/>
                    <a:gd name="T6" fmla="*/ 678 w 975"/>
                    <a:gd name="T7" fmla="*/ 235 h 1279"/>
                    <a:gd name="T8" fmla="*/ 609 w 975"/>
                    <a:gd name="T9" fmla="*/ 235 h 1279"/>
                    <a:gd name="T10" fmla="*/ 558 w 975"/>
                    <a:gd name="T11" fmla="*/ 235 h 1279"/>
                    <a:gd name="T12" fmla="*/ 524 w 975"/>
                    <a:gd name="T13" fmla="*/ 389 h 1279"/>
                    <a:gd name="T14" fmla="*/ 498 w 975"/>
                    <a:gd name="T15" fmla="*/ 303 h 1279"/>
                    <a:gd name="T16" fmla="*/ 513 w 975"/>
                    <a:gd name="T17" fmla="*/ 283 h 1279"/>
                    <a:gd name="T18" fmla="*/ 488 w 975"/>
                    <a:gd name="T19" fmla="*/ 255 h 1279"/>
                    <a:gd name="T20" fmla="*/ 460 w 975"/>
                    <a:gd name="T21" fmla="*/ 281 h 1279"/>
                    <a:gd name="T22" fmla="*/ 477 w 975"/>
                    <a:gd name="T23" fmla="*/ 303 h 1279"/>
                    <a:gd name="T24" fmla="*/ 453 w 975"/>
                    <a:gd name="T25" fmla="*/ 389 h 1279"/>
                    <a:gd name="T26" fmla="*/ 417 w 975"/>
                    <a:gd name="T27" fmla="*/ 235 h 1279"/>
                    <a:gd name="T28" fmla="*/ 366 w 975"/>
                    <a:gd name="T29" fmla="*/ 235 h 1279"/>
                    <a:gd name="T30" fmla="*/ 298 w 975"/>
                    <a:gd name="T31" fmla="*/ 235 h 1279"/>
                    <a:gd name="T32" fmla="*/ 298 w 975"/>
                    <a:gd name="T33" fmla="*/ 235 h 1279"/>
                    <a:gd name="T34" fmla="*/ 56 w 975"/>
                    <a:gd name="T35" fmla="*/ 13 h 1279"/>
                    <a:gd name="T36" fmla="*/ 12 w 975"/>
                    <a:gd name="T37" fmla="*/ 14 h 1279"/>
                    <a:gd name="T38" fmla="*/ 13 w 975"/>
                    <a:gd name="T39" fmla="*/ 59 h 1279"/>
                    <a:gd name="T40" fmla="*/ 366 w 975"/>
                    <a:gd name="T41" fmla="*/ 398 h 1279"/>
                    <a:gd name="T42" fmla="*/ 366 w 975"/>
                    <a:gd name="T43" fmla="*/ 742 h 1279"/>
                    <a:gd name="T44" fmla="*/ 366 w 975"/>
                    <a:gd name="T45" fmla="*/ 1228 h 1279"/>
                    <a:gd name="T46" fmla="*/ 417 w 975"/>
                    <a:gd name="T47" fmla="*/ 1279 h 1279"/>
                    <a:gd name="T48" fmla="*/ 468 w 975"/>
                    <a:gd name="T49" fmla="*/ 1228 h 1279"/>
                    <a:gd name="T50" fmla="*/ 468 w 975"/>
                    <a:gd name="T51" fmla="*/ 742 h 1279"/>
                    <a:gd name="T52" fmla="*/ 507 w 975"/>
                    <a:gd name="T53" fmla="*/ 742 h 1279"/>
                    <a:gd name="T54" fmla="*/ 507 w 975"/>
                    <a:gd name="T55" fmla="*/ 1228 h 1279"/>
                    <a:gd name="T56" fmla="*/ 558 w 975"/>
                    <a:gd name="T57" fmla="*/ 1279 h 1279"/>
                    <a:gd name="T58" fmla="*/ 609 w 975"/>
                    <a:gd name="T59" fmla="*/ 1228 h 1279"/>
                    <a:gd name="T60" fmla="*/ 609 w 975"/>
                    <a:gd name="T61" fmla="*/ 742 h 1279"/>
                    <a:gd name="T62" fmla="*/ 609 w 975"/>
                    <a:gd name="T63" fmla="*/ 398 h 1279"/>
                    <a:gd name="T64" fmla="*/ 961 w 975"/>
                    <a:gd name="T65" fmla="*/ 59 h 1279"/>
                    <a:gd name="T66" fmla="*/ 963 w 975"/>
                    <a:gd name="T67" fmla="*/ 14 h 1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75" h="1279">
                      <a:moveTo>
                        <a:pt x="963" y="14"/>
                      </a:moveTo>
                      <a:cubicBezTo>
                        <a:pt x="951" y="2"/>
                        <a:pt x="930" y="0"/>
                        <a:pt x="918" y="13"/>
                      </a:cubicBezTo>
                      <a:cubicBezTo>
                        <a:pt x="678" y="235"/>
                        <a:pt x="678" y="235"/>
                        <a:pt x="678" y="235"/>
                      </a:cubicBezTo>
                      <a:cubicBezTo>
                        <a:pt x="678" y="235"/>
                        <a:pt x="678" y="235"/>
                        <a:pt x="678" y="235"/>
                      </a:cubicBezTo>
                      <a:cubicBezTo>
                        <a:pt x="609" y="235"/>
                        <a:pt x="609" y="235"/>
                        <a:pt x="609" y="235"/>
                      </a:cubicBezTo>
                      <a:cubicBezTo>
                        <a:pt x="558" y="235"/>
                        <a:pt x="558" y="235"/>
                        <a:pt x="558" y="235"/>
                      </a:cubicBezTo>
                      <a:cubicBezTo>
                        <a:pt x="546" y="357"/>
                        <a:pt x="524" y="389"/>
                        <a:pt x="524" y="389"/>
                      </a:cubicBezTo>
                      <a:cubicBezTo>
                        <a:pt x="498" y="303"/>
                        <a:pt x="498" y="303"/>
                        <a:pt x="498" y="303"/>
                      </a:cubicBezTo>
                      <a:cubicBezTo>
                        <a:pt x="513" y="283"/>
                        <a:pt x="513" y="283"/>
                        <a:pt x="513" y="283"/>
                      </a:cubicBezTo>
                      <a:cubicBezTo>
                        <a:pt x="488" y="255"/>
                        <a:pt x="488" y="255"/>
                        <a:pt x="488" y="255"/>
                      </a:cubicBezTo>
                      <a:cubicBezTo>
                        <a:pt x="460" y="281"/>
                        <a:pt x="460" y="281"/>
                        <a:pt x="460" y="281"/>
                      </a:cubicBezTo>
                      <a:cubicBezTo>
                        <a:pt x="477" y="303"/>
                        <a:pt x="477" y="303"/>
                        <a:pt x="477" y="303"/>
                      </a:cubicBezTo>
                      <a:cubicBezTo>
                        <a:pt x="453" y="389"/>
                        <a:pt x="453" y="389"/>
                        <a:pt x="453" y="389"/>
                      </a:cubicBezTo>
                      <a:cubicBezTo>
                        <a:pt x="432" y="365"/>
                        <a:pt x="421" y="274"/>
                        <a:pt x="417" y="235"/>
                      </a:cubicBezTo>
                      <a:cubicBezTo>
                        <a:pt x="366" y="235"/>
                        <a:pt x="366" y="235"/>
                        <a:pt x="366" y="235"/>
                      </a:cubicBezTo>
                      <a:cubicBezTo>
                        <a:pt x="298" y="235"/>
                        <a:pt x="298" y="235"/>
                        <a:pt x="298" y="235"/>
                      </a:cubicBezTo>
                      <a:cubicBezTo>
                        <a:pt x="298" y="235"/>
                        <a:pt x="298" y="235"/>
                        <a:pt x="298" y="235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44" y="0"/>
                        <a:pt x="24" y="2"/>
                        <a:pt x="12" y="14"/>
                      </a:cubicBezTo>
                      <a:cubicBezTo>
                        <a:pt x="0" y="27"/>
                        <a:pt x="0" y="48"/>
                        <a:pt x="13" y="59"/>
                      </a:cubicBezTo>
                      <a:cubicBezTo>
                        <a:pt x="366" y="398"/>
                        <a:pt x="366" y="398"/>
                        <a:pt x="366" y="398"/>
                      </a:cubicBezTo>
                      <a:cubicBezTo>
                        <a:pt x="366" y="742"/>
                        <a:pt x="366" y="742"/>
                        <a:pt x="366" y="742"/>
                      </a:cubicBezTo>
                      <a:cubicBezTo>
                        <a:pt x="366" y="1228"/>
                        <a:pt x="366" y="1228"/>
                        <a:pt x="366" y="1228"/>
                      </a:cubicBezTo>
                      <a:cubicBezTo>
                        <a:pt x="366" y="1256"/>
                        <a:pt x="389" y="1279"/>
                        <a:pt x="417" y="1279"/>
                      </a:cubicBezTo>
                      <a:cubicBezTo>
                        <a:pt x="444" y="1279"/>
                        <a:pt x="468" y="1256"/>
                        <a:pt x="468" y="1228"/>
                      </a:cubicBezTo>
                      <a:cubicBezTo>
                        <a:pt x="468" y="742"/>
                        <a:pt x="468" y="742"/>
                        <a:pt x="468" y="742"/>
                      </a:cubicBezTo>
                      <a:cubicBezTo>
                        <a:pt x="507" y="742"/>
                        <a:pt x="507" y="742"/>
                        <a:pt x="507" y="742"/>
                      </a:cubicBezTo>
                      <a:cubicBezTo>
                        <a:pt x="507" y="1228"/>
                        <a:pt x="507" y="1228"/>
                        <a:pt x="507" y="1228"/>
                      </a:cubicBezTo>
                      <a:cubicBezTo>
                        <a:pt x="507" y="1256"/>
                        <a:pt x="530" y="1279"/>
                        <a:pt x="558" y="1279"/>
                      </a:cubicBezTo>
                      <a:cubicBezTo>
                        <a:pt x="585" y="1279"/>
                        <a:pt x="609" y="1256"/>
                        <a:pt x="609" y="1228"/>
                      </a:cubicBezTo>
                      <a:cubicBezTo>
                        <a:pt x="609" y="742"/>
                        <a:pt x="609" y="742"/>
                        <a:pt x="609" y="742"/>
                      </a:cubicBezTo>
                      <a:cubicBezTo>
                        <a:pt x="609" y="398"/>
                        <a:pt x="609" y="398"/>
                        <a:pt x="609" y="398"/>
                      </a:cubicBezTo>
                      <a:cubicBezTo>
                        <a:pt x="961" y="59"/>
                        <a:pt x="961" y="59"/>
                        <a:pt x="961" y="59"/>
                      </a:cubicBezTo>
                      <a:cubicBezTo>
                        <a:pt x="974" y="48"/>
                        <a:pt x="975" y="27"/>
                        <a:pt x="96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" name="Freeform 14"/>
            <p:cNvSpPr>
              <a:spLocks noEditPoints="1"/>
            </p:cNvSpPr>
            <p:nvPr/>
          </p:nvSpPr>
          <p:spPr bwMode="auto">
            <a:xfrm>
              <a:off x="6839774" y="1936330"/>
              <a:ext cx="292546" cy="283020"/>
            </a:xfrm>
            <a:custGeom>
              <a:avLst/>
              <a:gdLst>
                <a:gd name="T0" fmla="*/ 47 w 91"/>
                <a:gd name="T1" fmla="*/ 3 h 88"/>
                <a:gd name="T2" fmla="*/ 63 w 91"/>
                <a:gd name="T3" fmla="*/ 11 h 88"/>
                <a:gd name="T4" fmla="*/ 72 w 91"/>
                <a:gd name="T5" fmla="*/ 13 h 88"/>
                <a:gd name="T6" fmla="*/ 75 w 91"/>
                <a:gd name="T7" fmla="*/ 28 h 88"/>
                <a:gd name="T8" fmla="*/ 91 w 91"/>
                <a:gd name="T9" fmla="*/ 46 h 88"/>
                <a:gd name="T10" fmla="*/ 75 w 91"/>
                <a:gd name="T11" fmla="*/ 65 h 88"/>
                <a:gd name="T12" fmla="*/ 72 w 91"/>
                <a:gd name="T13" fmla="*/ 88 h 88"/>
                <a:gd name="T14" fmla="*/ 0 w 91"/>
                <a:gd name="T15" fmla="*/ 84 h 88"/>
                <a:gd name="T16" fmla="*/ 3 w 91"/>
                <a:gd name="T17" fmla="*/ 13 h 88"/>
                <a:gd name="T18" fmla="*/ 14 w 91"/>
                <a:gd name="T19" fmla="*/ 9 h 88"/>
                <a:gd name="T20" fmla="*/ 28 w 91"/>
                <a:gd name="T21" fmla="*/ 3 h 88"/>
                <a:gd name="T22" fmla="*/ 31 w 91"/>
                <a:gd name="T23" fmla="*/ 71 h 88"/>
                <a:gd name="T24" fmla="*/ 52 w 91"/>
                <a:gd name="T25" fmla="*/ 67 h 88"/>
                <a:gd name="T26" fmla="*/ 31 w 91"/>
                <a:gd name="T27" fmla="*/ 71 h 88"/>
                <a:gd name="T28" fmla="*/ 29 w 91"/>
                <a:gd name="T29" fmla="*/ 53 h 88"/>
                <a:gd name="T30" fmla="*/ 43 w 91"/>
                <a:gd name="T31" fmla="*/ 53 h 88"/>
                <a:gd name="T32" fmla="*/ 31 w 91"/>
                <a:gd name="T33" fmla="*/ 39 h 88"/>
                <a:gd name="T34" fmla="*/ 31 w 91"/>
                <a:gd name="T35" fmla="*/ 35 h 88"/>
                <a:gd name="T36" fmla="*/ 44 w 91"/>
                <a:gd name="T37" fmla="*/ 39 h 88"/>
                <a:gd name="T38" fmla="*/ 68 w 91"/>
                <a:gd name="T39" fmla="*/ 28 h 88"/>
                <a:gd name="T40" fmla="*/ 63 w 91"/>
                <a:gd name="T41" fmla="*/ 22 h 88"/>
                <a:gd name="T42" fmla="*/ 37 w 91"/>
                <a:gd name="T43" fmla="*/ 24 h 88"/>
                <a:gd name="T44" fmla="*/ 12 w 91"/>
                <a:gd name="T45" fmla="*/ 22 h 88"/>
                <a:gd name="T46" fmla="*/ 6 w 91"/>
                <a:gd name="T47" fmla="*/ 81 h 88"/>
                <a:gd name="T48" fmla="*/ 58 w 91"/>
                <a:gd name="T49" fmla="*/ 60 h 88"/>
                <a:gd name="T50" fmla="*/ 53 w 91"/>
                <a:gd name="T51" fmla="*/ 46 h 88"/>
                <a:gd name="T52" fmla="*/ 82 w 91"/>
                <a:gd name="T53" fmla="*/ 36 h 88"/>
                <a:gd name="T54" fmla="*/ 61 w 91"/>
                <a:gd name="T55" fmla="*/ 36 h 88"/>
                <a:gd name="T56" fmla="*/ 72 w 91"/>
                <a:gd name="T57" fmla="*/ 61 h 88"/>
                <a:gd name="T58" fmla="*/ 82 w 91"/>
                <a:gd name="T59" fmla="*/ 36 h 88"/>
                <a:gd name="T60" fmla="*/ 13 w 91"/>
                <a:gd name="T61" fmla="*/ 62 h 88"/>
                <a:gd name="T62" fmla="*/ 24 w 91"/>
                <a:gd name="T63" fmla="*/ 64 h 88"/>
                <a:gd name="T64" fmla="*/ 22 w 91"/>
                <a:gd name="T65" fmla="*/ 75 h 88"/>
                <a:gd name="T66" fmla="*/ 11 w 91"/>
                <a:gd name="T67" fmla="*/ 73 h 88"/>
                <a:gd name="T68" fmla="*/ 13 w 91"/>
                <a:gd name="T69" fmla="*/ 62 h 88"/>
                <a:gd name="T70" fmla="*/ 15 w 91"/>
                <a:gd name="T71" fmla="*/ 66 h 88"/>
                <a:gd name="T72" fmla="*/ 20 w 91"/>
                <a:gd name="T73" fmla="*/ 66 h 88"/>
                <a:gd name="T74" fmla="*/ 13 w 91"/>
                <a:gd name="T75" fmla="*/ 46 h 88"/>
                <a:gd name="T76" fmla="*/ 24 w 91"/>
                <a:gd name="T77" fmla="*/ 48 h 88"/>
                <a:gd name="T78" fmla="*/ 22 w 91"/>
                <a:gd name="T79" fmla="*/ 59 h 88"/>
                <a:gd name="T80" fmla="*/ 11 w 91"/>
                <a:gd name="T81" fmla="*/ 57 h 88"/>
                <a:gd name="T82" fmla="*/ 20 w 91"/>
                <a:gd name="T83" fmla="*/ 50 h 88"/>
                <a:gd name="T84" fmla="*/ 15 w 91"/>
                <a:gd name="T85" fmla="*/ 55 h 88"/>
                <a:gd name="T86" fmla="*/ 13 w 91"/>
                <a:gd name="T87" fmla="*/ 30 h 88"/>
                <a:gd name="T88" fmla="*/ 22 w 91"/>
                <a:gd name="T89" fmla="*/ 30 h 88"/>
                <a:gd name="T90" fmla="*/ 24 w 91"/>
                <a:gd name="T91" fmla="*/ 41 h 88"/>
                <a:gd name="T92" fmla="*/ 13 w 91"/>
                <a:gd name="T93" fmla="*/ 43 h 88"/>
                <a:gd name="T94" fmla="*/ 11 w 91"/>
                <a:gd name="T95" fmla="*/ 32 h 88"/>
                <a:gd name="T96" fmla="*/ 20 w 91"/>
                <a:gd name="T97" fmla="*/ 34 h 88"/>
                <a:gd name="T98" fmla="*/ 20 w 91"/>
                <a:gd name="T99" fmla="*/ 39 h 88"/>
                <a:gd name="T100" fmla="*/ 80 w 91"/>
                <a:gd name="T101" fmla="*/ 39 h 88"/>
                <a:gd name="T102" fmla="*/ 70 w 91"/>
                <a:gd name="T103" fmla="*/ 54 h 88"/>
                <a:gd name="T104" fmla="*/ 61 w 91"/>
                <a:gd name="T105" fmla="*/ 48 h 88"/>
                <a:gd name="T106" fmla="*/ 68 w 91"/>
                <a:gd name="T107" fmla="*/ 50 h 88"/>
                <a:gd name="T108" fmla="*/ 46 w 91"/>
                <a:gd name="T109" fmla="*/ 9 h 88"/>
                <a:gd name="T110" fmla="*/ 37 w 91"/>
                <a:gd name="T111" fmla="*/ 4 h 88"/>
                <a:gd name="T112" fmla="*/ 37 w 91"/>
                <a:gd name="T113" fmla="*/ 9 h 88"/>
                <a:gd name="T114" fmla="*/ 37 w 91"/>
                <a:gd name="T115" fmla="*/ 13 h 88"/>
                <a:gd name="T116" fmla="*/ 16 w 91"/>
                <a:gd name="T117" fmla="*/ 20 h 88"/>
                <a:gd name="T118" fmla="*/ 59 w 91"/>
                <a:gd name="T119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1" h="88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41" y="0"/>
                    <a:pt x="44" y="1"/>
                    <a:pt x="47" y="3"/>
                  </a:cubicBezTo>
                  <a:cubicBezTo>
                    <a:pt x="48" y="5"/>
                    <a:pt x="49" y="7"/>
                    <a:pt x="5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2" y="9"/>
                    <a:pt x="63" y="10"/>
                    <a:pt x="63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4" y="13"/>
                    <a:pt x="75" y="15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9" y="28"/>
                    <a:pt x="82" y="30"/>
                    <a:pt x="85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9" y="37"/>
                    <a:pt x="91" y="41"/>
                    <a:pt x="91" y="46"/>
                  </a:cubicBezTo>
                  <a:cubicBezTo>
                    <a:pt x="91" y="52"/>
                    <a:pt x="89" y="56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2" y="62"/>
                    <a:pt x="79" y="64"/>
                    <a:pt x="75" y="6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6"/>
                    <a:pt x="74" y="88"/>
                    <a:pt x="72" y="88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1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7"/>
                    <a:pt x="27" y="5"/>
                    <a:pt x="28" y="3"/>
                  </a:cubicBezTo>
                  <a:cubicBezTo>
                    <a:pt x="31" y="1"/>
                    <a:pt x="34" y="0"/>
                    <a:pt x="37" y="0"/>
                  </a:cubicBezTo>
                  <a:close/>
                  <a:moveTo>
                    <a:pt x="31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71"/>
                    <a:pt x="29" y="70"/>
                    <a:pt x="29" y="69"/>
                  </a:cubicBezTo>
                  <a:cubicBezTo>
                    <a:pt x="29" y="67"/>
                    <a:pt x="30" y="67"/>
                    <a:pt x="31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3" y="67"/>
                    <a:pt x="54" y="67"/>
                    <a:pt x="54" y="69"/>
                  </a:cubicBezTo>
                  <a:cubicBezTo>
                    <a:pt x="54" y="70"/>
                    <a:pt x="53" y="71"/>
                    <a:pt x="52" y="71"/>
                  </a:cubicBezTo>
                  <a:cubicBezTo>
                    <a:pt x="31" y="71"/>
                    <a:pt x="31" y="71"/>
                    <a:pt x="31" y="71"/>
                  </a:cubicBezTo>
                  <a:close/>
                  <a:moveTo>
                    <a:pt x="31" y="55"/>
                  </a:moveTo>
                  <a:cubicBezTo>
                    <a:pt x="31" y="55"/>
                    <a:pt x="31" y="55"/>
                    <a:pt x="31" y="55"/>
                  </a:cubicBezTo>
                  <a:cubicBezTo>
                    <a:pt x="30" y="55"/>
                    <a:pt x="29" y="54"/>
                    <a:pt x="29" y="53"/>
                  </a:cubicBezTo>
                  <a:cubicBezTo>
                    <a:pt x="29" y="52"/>
                    <a:pt x="30" y="51"/>
                    <a:pt x="3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3" y="51"/>
                    <a:pt x="43" y="52"/>
                    <a:pt x="43" y="53"/>
                  </a:cubicBezTo>
                  <a:cubicBezTo>
                    <a:pt x="43" y="54"/>
                    <a:pt x="43" y="55"/>
                    <a:pt x="41" y="55"/>
                  </a:cubicBezTo>
                  <a:cubicBezTo>
                    <a:pt x="31" y="55"/>
                    <a:pt x="31" y="55"/>
                    <a:pt x="31" y="55"/>
                  </a:cubicBezTo>
                  <a:close/>
                  <a:moveTo>
                    <a:pt x="31" y="39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0" y="39"/>
                    <a:pt x="29" y="38"/>
                    <a:pt x="29" y="37"/>
                  </a:cubicBezTo>
                  <a:cubicBezTo>
                    <a:pt x="29" y="36"/>
                    <a:pt x="30" y="35"/>
                    <a:pt x="31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5" y="35"/>
                    <a:pt x="46" y="36"/>
                    <a:pt x="46" y="37"/>
                  </a:cubicBezTo>
                  <a:cubicBezTo>
                    <a:pt x="46" y="38"/>
                    <a:pt x="45" y="39"/>
                    <a:pt x="44" y="39"/>
                  </a:cubicBezTo>
                  <a:cubicBezTo>
                    <a:pt x="31" y="39"/>
                    <a:pt x="31" y="39"/>
                    <a:pt x="31" y="39"/>
                  </a:cubicBezTo>
                  <a:close/>
                  <a:moveTo>
                    <a:pt x="68" y="28"/>
                  </a:moveTo>
                  <a:cubicBezTo>
                    <a:pt x="68" y="28"/>
                    <a:pt x="68" y="28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3"/>
                    <a:pt x="62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2" y="23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5" y="64"/>
                    <a:pt x="61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5" y="56"/>
                    <a:pt x="53" y="52"/>
                    <a:pt x="53" y="46"/>
                  </a:cubicBezTo>
                  <a:cubicBezTo>
                    <a:pt x="53" y="41"/>
                    <a:pt x="55" y="36"/>
                    <a:pt x="58" y="33"/>
                  </a:cubicBezTo>
                  <a:cubicBezTo>
                    <a:pt x="61" y="30"/>
                    <a:pt x="65" y="28"/>
                    <a:pt x="68" y="28"/>
                  </a:cubicBezTo>
                  <a:close/>
                  <a:moveTo>
                    <a:pt x="82" y="36"/>
                  </a:moveTo>
                  <a:cubicBezTo>
                    <a:pt x="82" y="36"/>
                    <a:pt x="82" y="36"/>
                    <a:pt x="82" y="36"/>
                  </a:cubicBezTo>
                  <a:cubicBezTo>
                    <a:pt x="80" y="33"/>
                    <a:pt x="76" y="31"/>
                    <a:pt x="72" y="31"/>
                  </a:cubicBezTo>
                  <a:cubicBezTo>
                    <a:pt x="68" y="31"/>
                    <a:pt x="64" y="33"/>
                    <a:pt x="61" y="36"/>
                  </a:cubicBezTo>
                  <a:cubicBezTo>
                    <a:pt x="59" y="39"/>
                    <a:pt x="57" y="42"/>
                    <a:pt x="57" y="46"/>
                  </a:cubicBezTo>
                  <a:cubicBezTo>
                    <a:pt x="57" y="50"/>
                    <a:pt x="59" y="54"/>
                    <a:pt x="61" y="57"/>
                  </a:cubicBezTo>
                  <a:cubicBezTo>
                    <a:pt x="64" y="60"/>
                    <a:pt x="68" y="61"/>
                    <a:pt x="72" y="61"/>
                  </a:cubicBezTo>
                  <a:cubicBezTo>
                    <a:pt x="76" y="61"/>
                    <a:pt x="80" y="60"/>
                    <a:pt x="82" y="57"/>
                  </a:cubicBezTo>
                  <a:cubicBezTo>
                    <a:pt x="85" y="54"/>
                    <a:pt x="87" y="50"/>
                    <a:pt x="87" y="46"/>
                  </a:cubicBezTo>
                  <a:cubicBezTo>
                    <a:pt x="87" y="42"/>
                    <a:pt x="85" y="39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  <a:moveTo>
                    <a:pt x="13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3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4"/>
                    <a:pt x="23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5"/>
                    <a:pt x="11" y="74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3"/>
                    <a:pt x="12" y="62"/>
                    <a:pt x="13" y="62"/>
                  </a:cubicBezTo>
                  <a:close/>
                  <a:moveTo>
                    <a:pt x="20" y="66"/>
                  </a:moveTo>
                  <a:cubicBezTo>
                    <a:pt x="20" y="66"/>
                    <a:pt x="20" y="66"/>
                    <a:pt x="20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6"/>
                    <a:pt x="20" y="66"/>
                    <a:pt x="20" y="66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6"/>
                    <a:pt x="24" y="47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8"/>
                    <a:pt x="23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1" y="58"/>
                    <a:pt x="11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2" y="46"/>
                    <a:pt x="13" y="46"/>
                  </a:cubicBezTo>
                  <a:close/>
                  <a:moveTo>
                    <a:pt x="20" y="50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0"/>
                    <a:pt x="20" y="50"/>
                    <a:pt x="20" y="50"/>
                  </a:cubicBezTo>
                  <a:close/>
                  <a:moveTo>
                    <a:pt x="13" y="30"/>
                  </a:move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4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3"/>
                    <a:pt x="23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1" y="43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2" y="30"/>
                    <a:pt x="13" y="30"/>
                  </a:cubicBezTo>
                  <a:close/>
                  <a:moveTo>
                    <a:pt x="20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3" y="39"/>
                    <a:pt x="83" y="41"/>
                    <a:pt x="82" y="42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69" y="55"/>
                    <a:pt x="68" y="55"/>
                    <a:pt x="67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6"/>
                    <a:pt x="61" y="45"/>
                  </a:cubicBezTo>
                  <a:cubicBezTo>
                    <a:pt x="62" y="45"/>
                    <a:pt x="63" y="45"/>
                    <a:pt x="64" y="45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80" y="39"/>
                    <a:pt x="80" y="39"/>
                    <a:pt x="80" y="39"/>
                  </a:cubicBezTo>
                  <a:close/>
                  <a:moveTo>
                    <a:pt x="46" y="9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7"/>
                    <a:pt x="44" y="6"/>
                  </a:cubicBezTo>
                  <a:cubicBezTo>
                    <a:pt x="42" y="5"/>
                    <a:pt x="40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4"/>
                    <a:pt x="33" y="5"/>
                    <a:pt x="31" y="6"/>
                  </a:cubicBezTo>
                  <a:cubicBezTo>
                    <a:pt x="30" y="7"/>
                    <a:pt x="29" y="8"/>
                    <a:pt x="29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6" y="9"/>
                    <a:pt x="46" y="9"/>
                    <a:pt x="46" y="9"/>
                  </a:cubicBezTo>
                  <a:close/>
                  <a:moveTo>
                    <a:pt x="37" y="13"/>
                  </a:moveTo>
                  <a:cubicBezTo>
                    <a:pt x="37" y="13"/>
                    <a:pt x="37" y="13"/>
                    <a:pt x="3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37" y="13"/>
                    <a:pt x="37" y="13"/>
                    <a:pt x="37" y="1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原创设计师QQ598969553             _5"/>
          <p:cNvSpPr/>
          <p:nvPr/>
        </p:nvSpPr>
        <p:spPr>
          <a:xfrm>
            <a:off x="4220871" y="1449298"/>
            <a:ext cx="664664" cy="66486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原创设计师QQ598969553             _6"/>
          <p:cNvSpPr/>
          <p:nvPr/>
        </p:nvSpPr>
        <p:spPr bwMode="auto">
          <a:xfrm>
            <a:off x="4273105" y="1962303"/>
            <a:ext cx="106888" cy="21345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原创设计师QQ598969553             _7"/>
          <p:cNvSpPr/>
          <p:nvPr/>
        </p:nvSpPr>
        <p:spPr bwMode="auto">
          <a:xfrm>
            <a:off x="4753093" y="1608148"/>
            <a:ext cx="86920" cy="17358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原创设计师QQ598969553             _8"/>
          <p:cNvSpPr/>
          <p:nvPr/>
        </p:nvSpPr>
        <p:spPr bwMode="auto">
          <a:xfrm>
            <a:off x="4173137" y="1396805"/>
            <a:ext cx="167710" cy="334919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原创设计师QQ598969553             _9"/>
          <p:cNvSpPr/>
          <p:nvPr/>
        </p:nvSpPr>
        <p:spPr bwMode="auto">
          <a:xfrm>
            <a:off x="4840013" y="1896066"/>
            <a:ext cx="173226" cy="34593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原创设计师QQ598969553             _10"/>
          <p:cNvSpPr/>
          <p:nvPr/>
        </p:nvSpPr>
        <p:spPr bwMode="auto">
          <a:xfrm flipH="1">
            <a:off x="4012255" y="1396804"/>
            <a:ext cx="160882" cy="33492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3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33268" y="1872500"/>
            <a:ext cx="1228523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zh-CN" altLang="en-US" sz="1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函数的定义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23545" y="3506827"/>
            <a:ext cx="2100557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函数中变量的作用域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0765" y="2664796"/>
            <a:ext cx="1228523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函数的调用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>
            <a:spLocks noChangeAspect="1" noChangeArrowheads="1"/>
          </p:cNvSpPr>
          <p:nvPr/>
        </p:nvSpPr>
        <p:spPr bwMode="auto">
          <a:xfrm rot="5400000" flipV="1">
            <a:off x="5402009" y="2254201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5623547" y="2183553"/>
            <a:ext cx="2116805" cy="108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函数是指程序中多条语句组成的逻辑单元，由关键字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”function”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函数名 参数 和函数体四个部分定义：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function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函数名 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([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参数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1,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参数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2]){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函数体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}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" name="等腰三角形 18"/>
          <p:cNvSpPr>
            <a:spLocks noChangeAspect="1" noChangeArrowheads="1"/>
          </p:cNvSpPr>
          <p:nvPr/>
        </p:nvSpPr>
        <p:spPr bwMode="auto">
          <a:xfrm rot="5400000" flipV="1">
            <a:off x="5402009" y="3891502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5623547" y="3820857"/>
            <a:ext cx="2116805" cy="108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变量分为全局变量和局部变量，全局变量：定义在所有函数之外，作用于整个程序的变量；局部变量：定义在函数体内，作用于函数体的变量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0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3099276" y="3044035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30081" y="2973384"/>
            <a:ext cx="1832440" cy="108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函数定义后并不会自动执行，而是需要在特定的位置调用函数，函数的调用非常简单，只需要引用函数名，并传入相应的参数即可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2" name="形状 11"/>
          <p:cNvSpPr/>
          <p:nvPr/>
        </p:nvSpPr>
        <p:spPr>
          <a:xfrm>
            <a:off x="3373709" y="2610934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3876397" y="3527842"/>
            <a:ext cx="1203665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 rot="2736489">
            <a:off x="4287641" y="2264250"/>
            <a:ext cx="433670" cy="380074"/>
            <a:chOff x="4212441" y="1835306"/>
            <a:chExt cx="645570" cy="565784"/>
          </a:xfrm>
          <a:solidFill>
            <a:schemeClr val="accent2"/>
          </a:solidFill>
        </p:grpSpPr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55212" y="3131108"/>
            <a:ext cx="415802" cy="331624"/>
            <a:chOff x="3009633" y="2833220"/>
            <a:chExt cx="591168" cy="471487"/>
          </a:xfrm>
          <a:solidFill>
            <a:schemeClr val="accent2"/>
          </a:solidFill>
        </p:grpSpPr>
        <p:sp>
          <p:nvSpPr>
            <p:cNvPr id="20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95355" y="3922013"/>
            <a:ext cx="318868" cy="415805"/>
            <a:chOff x="6889388" y="2720789"/>
            <a:chExt cx="453350" cy="591172"/>
          </a:xfrm>
          <a:solidFill>
            <a:schemeClr val="accent2"/>
          </a:solidFill>
        </p:grpSpPr>
        <p:sp>
          <p:nvSpPr>
            <p:cNvPr id="24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空心弧 25"/>
          <p:cNvSpPr/>
          <p:nvPr/>
        </p:nvSpPr>
        <p:spPr>
          <a:xfrm>
            <a:off x="3876397" y="3527842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7" name="任意多边形 26"/>
          <p:cNvSpPr/>
          <p:nvPr/>
        </p:nvSpPr>
        <p:spPr>
          <a:xfrm rot="17307692">
            <a:off x="4144520" y="2223230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7307692">
            <a:off x="3847464" y="1884870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1234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1.4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函数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1242280" y="98757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 flipH="1" flipV="1">
            <a:off x="7685101" y="1563638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2240" y="1223162"/>
            <a:ext cx="6407261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函数可以程序中繁琐的代码模块化，提高程序的可读性，可重复利用性，并且便于后期维护。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2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5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3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8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3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92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96" dur="500" spd="-99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800"/>
                            </p:stCondLst>
                            <p:childTnLst>
                              <p:par>
                                <p:cTn id="9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2" grpId="1" animBg="1"/>
      <p:bldP spid="33" grpId="0" animBg="1"/>
      <p:bldP spid="33" grpId="1" animBg="1"/>
      <p:bldP spid="3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1315</Words>
  <Application>Microsoft Office PowerPoint</Application>
  <PresentationFormat>全屏显示(16:9)</PresentationFormat>
  <Paragraphs>125</Paragraphs>
  <Slides>22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 liu</dc:creator>
  <cp:lastModifiedBy>User</cp:lastModifiedBy>
  <cp:revision>234</cp:revision>
  <dcterms:created xsi:type="dcterms:W3CDTF">2017-12-26T14:02:31Z</dcterms:created>
  <dcterms:modified xsi:type="dcterms:W3CDTF">2018-10-10T01:31:00Z</dcterms:modified>
</cp:coreProperties>
</file>