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E-404C-95DB-8986A1F146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2E-404C-95DB-8986A1F146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2E-404C-95DB-8986A1F14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339008"/>
        <c:axId val="164339568"/>
      </c:barChart>
      <c:catAx>
        <c:axId val="1643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39568"/>
        <c:crosses val="autoZero"/>
        <c:auto val="1"/>
        <c:lblAlgn val="ctr"/>
        <c:lblOffset val="100"/>
        <c:noMultiLvlLbl val="0"/>
      </c:catAx>
      <c:valAx>
        <c:axId val="16433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33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1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3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  <a:endParaRPr lang="en-US" sz="2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</a:t>
          </a:r>
          <a:r>
            <a:rPr lang="en-US" altLang="zh-CN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4 </a:t>
          </a:r>
          <a:r>
            <a:rPr lang="zh-CN" altLang="en-US" sz="18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标题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zh-CN" altLang="en-US"/>
              <a:t>2016/5/17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zh-CN" altLang="en-US"/>
              <a:t>2016/5/17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zh-CN" altLang="en-US" dirty="0" smtClean="0"/>
              <a:t>单击此处编辑母版标题样式 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 单击此处编辑母版副标题样式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z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线连接线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线连接线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线连接线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 注意：                        要更改此幻灯片的图片，请选择图片并将其删除。然后单击占位符中的图片图标以便插入自己的图片。</a:t>
            </a:r>
            <a:endParaRPr sz="1200" i="1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线连接线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线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线连接线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线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</a:p>
          <a:p>
            <a:pPr lvl="6"/>
            <a:r>
              <a:rPr lang="zh-CN" altLang="en-US" dirty="0" smtClean="0"/>
              <a:t>第七级</a:t>
            </a:r>
          </a:p>
          <a:p>
            <a:pPr lvl="7"/>
            <a:r>
              <a:rPr lang="zh-CN" altLang="en-US" dirty="0" smtClean="0"/>
              <a:t>第八级</a:t>
            </a:r>
          </a:p>
          <a:p>
            <a:pPr lvl="8"/>
            <a:r>
              <a:rPr lang="zh-CN" altLang="en-US" dirty="0" smtClean="0"/>
              <a:t>第九级</a:t>
            </a:r>
          </a:p>
          <a:p>
            <a:pPr lvl="4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2012/11/13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线连接线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8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1866209"/>
            <a:ext cx="5734050" cy="2219691"/>
          </a:xfrm>
        </p:spPr>
        <p:txBody>
          <a:bodyPr anchor="ctr"/>
          <a:lstStyle/>
          <a:p>
            <a:r>
              <a:rPr lang="en-US" altLang="zh-CN" dirty="0" err="1" smtClean="0"/>
              <a:t>JAVAee</a:t>
            </a:r>
            <a:r>
              <a:rPr lang="zh-CN" altLang="en-US" dirty="0" smtClean="0"/>
              <a:t>信息收集系统</a:t>
            </a:r>
            <a:endParaRPr 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答辩人：陈治均</a:t>
            </a:r>
            <a:endParaRPr lang="en-US" altLang="zh-CN" dirty="0" smtClean="0"/>
          </a:p>
          <a:p>
            <a:r>
              <a:rPr lang="zh-CN" altLang="en-US" dirty="0" smtClean="0"/>
              <a:t>指导老师：冯然</a:t>
            </a:r>
            <a:endParaRPr lang="en-US" altLang="zh-CN" dirty="0" smtClean="0"/>
          </a:p>
          <a:p>
            <a:r>
              <a:rPr lang="zh-CN" altLang="en-US" dirty="0" smtClean="0"/>
              <a:t>答辩日期：</a:t>
            </a:r>
            <a:r>
              <a:rPr lang="en-US" altLang="zh-CN" dirty="0" smtClean="0"/>
              <a:t>2016.06.18</a:t>
            </a:r>
            <a:endParaRPr lang="zh-CN" altLang="en-US" dirty="0"/>
          </a:p>
        </p:txBody>
      </p:sp>
      <p:pic>
        <p:nvPicPr>
          <p:cNvPr id="4" name="图片占位符 3" descr="在表上打开书，在背景中模糊书架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7728559" y="1466969"/>
            <a:ext cx="4463441" cy="4000380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带有列表的标题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在此处添加第一个要点</a:t>
            </a:r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在此处添加第二个要点</a:t>
            </a:r>
          </a:p>
          <a:p>
            <a:pPr marL="342900" indent="-342900">
              <a:buSzPct val="59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在此处添加第三个要点</a:t>
            </a:r>
          </a:p>
        </p:txBody>
      </p:sp>
      <p:sp>
        <p:nvSpPr>
          <p:cNvPr id="2" name="矩形 1"/>
          <p:cNvSpPr/>
          <p:nvPr/>
        </p:nvSpPr>
        <p:spPr>
          <a:xfrm>
            <a:off x="1494773" y="35177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、你的课题来源和价值？</a:t>
            </a:r>
            <a:r>
              <a:rPr lang="en-US" altLang="zh-CN" dirty="0"/>
              <a:t>2</a:t>
            </a:r>
            <a:r>
              <a:rPr lang="zh-CN" altLang="en-US" dirty="0"/>
              <a:t>、你要解决的问题是什么？</a:t>
            </a:r>
            <a:r>
              <a:rPr lang="en-US" altLang="zh-CN" dirty="0"/>
              <a:t>3</a:t>
            </a:r>
            <a:r>
              <a:rPr lang="zh-CN" altLang="en-US" dirty="0"/>
              <a:t>、你的问题比前人的工作有何提高？</a:t>
            </a:r>
            <a:r>
              <a:rPr lang="en-US" altLang="zh-CN" dirty="0"/>
              <a:t>4</a:t>
            </a:r>
            <a:r>
              <a:rPr lang="zh-CN" altLang="en-US" dirty="0"/>
              <a:t>、你设计什么路线或实验来分析问题？</a:t>
            </a:r>
            <a:r>
              <a:rPr lang="en-US" altLang="zh-CN" dirty="0"/>
              <a:t>5</a:t>
            </a:r>
            <a:r>
              <a:rPr lang="zh-CN" altLang="en-US" dirty="0"/>
              <a:t>、你的数据中可以推导出什么结论？</a:t>
            </a:r>
            <a:r>
              <a:rPr lang="en-US" altLang="zh-CN" dirty="0"/>
              <a:t>6</a:t>
            </a:r>
            <a:r>
              <a:rPr lang="zh-CN" altLang="en-US" dirty="0"/>
              <a:t>、还有哪些问题没有解决或可以继续研究？</a:t>
            </a:r>
          </a:p>
        </p:txBody>
      </p:sp>
      <p:sp>
        <p:nvSpPr>
          <p:cNvPr id="3" name="矩形 2"/>
          <p:cNvSpPr/>
          <p:nvPr/>
        </p:nvSpPr>
        <p:spPr>
          <a:xfrm>
            <a:off x="4814169" y="16002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、某指导思想指出你该讨论的问题。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、强调某思想对解决此问题的关键指导意义。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、依据某思想设计解决方案或创作思路。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、在某思想指导下取得的成果。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、对可疑成果的分析，当然是没有很好贯彻某思想所致。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、指出还有哪些问题可以依靠某思想完美解决。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、再次感谢某思想！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带有图表的标题和内容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8822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</a:t>
            </a:r>
            <a:r>
              <a:rPr lang="zh-CN" altLang="en-US" dirty="0" smtClean="0"/>
              <a:t>版式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此处为第一个要点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此处为第二个要点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/>
              <a:t>此处为第三个要点</a:t>
            </a:r>
          </a:p>
        </p:txBody>
      </p:sp>
      <p:graphicFrame>
        <p:nvGraphicFramePr>
          <p:cNvPr id="16" name="内容占位符 15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6999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baseline="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</a:t>
                      </a:r>
                      <a:r>
                        <a:rPr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带有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的标题和内容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版式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 descr="堆叠列表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9141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带有题注的图片</a:t>
            </a:r>
            <a:r>
              <a:rPr lang="zh-CN" altLang="en-US" dirty="0" smtClean="0"/>
              <a:t>版式</a:t>
            </a:r>
            <a:endParaRPr lang="en-US" dirty="0"/>
          </a:p>
        </p:txBody>
      </p:sp>
      <p:pic>
        <p:nvPicPr>
          <p:cNvPr id="5" name="图片占位符 4" descr="书架上书的特写，前景和背景中有更多模糊的书" title="示例图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带细条纹和彩虹设计图案的学术演示文稿（宽屏）</Template>
  <TotalTime>0</TotalTime>
  <Words>290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Euphemia</vt:lpstr>
      <vt:lpstr>Microsoft Yahei</vt:lpstr>
      <vt:lpstr>Microsoft YaHei UI</vt:lpstr>
      <vt:lpstr>Plantagenet Cherokee</vt:lpstr>
      <vt:lpstr>Arial</vt:lpstr>
      <vt:lpstr>Wingdings</vt:lpstr>
      <vt:lpstr>Academic Literature 16x9</vt:lpstr>
      <vt:lpstr>JAVAee信息收集系统</vt:lpstr>
      <vt:lpstr>带有列表的标题和内容版式</vt:lpstr>
      <vt:lpstr>带有图表的标题和内容版式</vt:lpstr>
      <vt:lpstr>带有表格的两栏内容版式</vt:lpstr>
      <vt:lpstr>带有 SmartArt 的标题和内容版式</vt:lpstr>
      <vt:lpstr>带有题注的图片版式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2016-05-16T07:39:26Z</dcterms:created>
  <dcterms:modified xsi:type="dcterms:W3CDTF">2016-05-17T01:50:20Z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