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2" r:id="rId4"/>
    <p:sldId id="273" r:id="rId5"/>
    <p:sldId id="280" r:id="rId6"/>
    <p:sldId id="274" r:id="rId7"/>
    <p:sldId id="276" r:id="rId8"/>
    <p:sldId id="277" r:id="rId9"/>
    <p:sldId id="279" r:id="rId10"/>
    <p:sldId id="278" r:id="rId11"/>
    <p:sldId id="282" r:id="rId12"/>
    <p:sldId id="283" r:id="rId13"/>
    <p:sldId id="285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95CD1-AEB3-46F6-9C92-71E77E5CFE3F}" type="doc">
      <dgm:prSet loTypeId="urn:microsoft.com/office/officeart/2008/layout/LinedList" loCatId="list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CD15EE6A-429D-4A17-9D04-EF237D62D920}">
      <dgm:prSet/>
      <dgm:spPr/>
      <dgm:t>
        <a:bodyPr/>
        <a:lstStyle/>
        <a:p>
          <a:pPr rtl="0"/>
          <a:r>
            <a:rPr lang="zh-CN" smtClean="0"/>
            <a:t>课题来源</a:t>
          </a:r>
          <a:endParaRPr lang="zh-CN"/>
        </a:p>
      </dgm:t>
    </dgm:pt>
    <dgm:pt modelId="{CD4DF826-BD6E-45B3-99F0-83FFCC1FA5DE}" type="parTrans" cxnId="{D4D3A1D1-4D53-40A6-99C1-8FF85333753C}">
      <dgm:prSet/>
      <dgm:spPr/>
      <dgm:t>
        <a:bodyPr/>
        <a:lstStyle/>
        <a:p>
          <a:endParaRPr lang="zh-CN" altLang="en-US"/>
        </a:p>
      </dgm:t>
    </dgm:pt>
    <dgm:pt modelId="{22345A45-82CA-4ED5-A7FB-721B9BFA3449}" type="sibTrans" cxnId="{D4D3A1D1-4D53-40A6-99C1-8FF85333753C}">
      <dgm:prSet/>
      <dgm:spPr/>
      <dgm:t>
        <a:bodyPr/>
        <a:lstStyle/>
        <a:p>
          <a:endParaRPr lang="zh-CN" altLang="en-US"/>
        </a:p>
      </dgm:t>
    </dgm:pt>
    <dgm:pt modelId="{AD43645E-1A3E-4F70-BB05-2397D76FC8D5}">
      <dgm:prSet/>
      <dgm:spPr/>
      <dgm:t>
        <a:bodyPr/>
        <a:lstStyle/>
        <a:p>
          <a:pPr rtl="0"/>
          <a:r>
            <a:rPr lang="zh-CN" dirty="0" smtClean="0"/>
            <a:t>课题价值</a:t>
          </a:r>
          <a:endParaRPr lang="zh-CN" dirty="0"/>
        </a:p>
      </dgm:t>
    </dgm:pt>
    <dgm:pt modelId="{4B29AF6C-0067-4D98-87A7-05A23C06E76A}" type="parTrans" cxnId="{A3414C23-FDB9-4D28-B155-5BCA8AF22DCB}">
      <dgm:prSet/>
      <dgm:spPr/>
      <dgm:t>
        <a:bodyPr/>
        <a:lstStyle/>
        <a:p>
          <a:endParaRPr lang="zh-CN" altLang="en-US"/>
        </a:p>
      </dgm:t>
    </dgm:pt>
    <dgm:pt modelId="{C41C5C24-E093-4870-A4E7-810741AA6605}" type="sibTrans" cxnId="{A3414C23-FDB9-4D28-B155-5BCA8AF22DCB}">
      <dgm:prSet/>
      <dgm:spPr/>
      <dgm:t>
        <a:bodyPr/>
        <a:lstStyle/>
        <a:p>
          <a:endParaRPr lang="zh-CN" altLang="en-US"/>
        </a:p>
      </dgm:t>
    </dgm:pt>
    <dgm:pt modelId="{80CD05DF-89B9-4ABA-88D2-C060CA655DF9}">
      <dgm:prSet/>
      <dgm:spPr/>
      <dgm:t>
        <a:bodyPr/>
        <a:lstStyle/>
        <a:p>
          <a:pPr rtl="0"/>
          <a:r>
            <a:rPr lang="zh-CN" dirty="0" smtClean="0"/>
            <a:t>如何实现</a:t>
          </a:r>
          <a:endParaRPr lang="zh-CN" dirty="0"/>
        </a:p>
      </dgm:t>
    </dgm:pt>
    <dgm:pt modelId="{FD4D1B60-CBD3-4C6B-91A0-DFCC69912F49}" type="parTrans" cxnId="{353D2491-02E2-40EE-A45B-13F4DCD7E6B0}">
      <dgm:prSet/>
      <dgm:spPr/>
      <dgm:t>
        <a:bodyPr/>
        <a:lstStyle/>
        <a:p>
          <a:endParaRPr lang="zh-CN" altLang="en-US"/>
        </a:p>
      </dgm:t>
    </dgm:pt>
    <dgm:pt modelId="{6B5C74CC-C8D1-4357-9731-CB94C1A9BB8B}" type="sibTrans" cxnId="{353D2491-02E2-40EE-A45B-13F4DCD7E6B0}">
      <dgm:prSet/>
      <dgm:spPr/>
      <dgm:t>
        <a:bodyPr/>
        <a:lstStyle/>
        <a:p>
          <a:endParaRPr lang="zh-CN" altLang="en-US"/>
        </a:p>
      </dgm:t>
    </dgm:pt>
    <dgm:pt modelId="{B2E39C36-27A2-462D-A5CA-3BF6C3B8EE70}">
      <dgm:prSet/>
      <dgm:spPr/>
      <dgm:t>
        <a:bodyPr/>
        <a:lstStyle/>
        <a:p>
          <a:pPr rtl="0"/>
          <a:r>
            <a:rPr lang="zh-CN" dirty="0" smtClean="0"/>
            <a:t>未解决的问题</a:t>
          </a:r>
          <a:endParaRPr lang="zh-CN" dirty="0"/>
        </a:p>
      </dgm:t>
    </dgm:pt>
    <dgm:pt modelId="{246EE022-3F02-4C7D-8649-FFC07DAB21A1}" type="parTrans" cxnId="{4667221A-7FB2-44EB-89DB-95B0FD42EA4E}">
      <dgm:prSet/>
      <dgm:spPr/>
      <dgm:t>
        <a:bodyPr/>
        <a:lstStyle/>
        <a:p>
          <a:endParaRPr lang="zh-CN" altLang="en-US"/>
        </a:p>
      </dgm:t>
    </dgm:pt>
    <dgm:pt modelId="{D3B06AD5-E4E6-41B7-9985-396718993A36}" type="sibTrans" cxnId="{4667221A-7FB2-44EB-89DB-95B0FD42EA4E}">
      <dgm:prSet/>
      <dgm:spPr/>
      <dgm:t>
        <a:bodyPr/>
        <a:lstStyle/>
        <a:p>
          <a:endParaRPr lang="zh-CN" altLang="en-US"/>
        </a:p>
      </dgm:t>
    </dgm:pt>
    <dgm:pt modelId="{A639D776-BBA5-445F-AB71-6CB7CB7BBA50}" type="pres">
      <dgm:prSet presAssocID="{D0795CD1-AEB3-46F6-9C92-71E77E5CFE3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DED8306-3409-4827-8802-40EB6C7E8FED}" type="pres">
      <dgm:prSet presAssocID="{CD15EE6A-429D-4A17-9D04-EF237D62D920}" presName="thickLine" presStyleLbl="alignNode1" presStyleIdx="0" presStyleCnt="4"/>
      <dgm:spPr/>
    </dgm:pt>
    <dgm:pt modelId="{A06B8060-1F38-45AC-B02F-BBFEEB94EF56}" type="pres">
      <dgm:prSet presAssocID="{CD15EE6A-429D-4A17-9D04-EF237D62D920}" presName="horz1" presStyleCnt="0"/>
      <dgm:spPr/>
    </dgm:pt>
    <dgm:pt modelId="{FC1DE61E-4D31-478F-9B2B-AC377D7D9A5D}" type="pres">
      <dgm:prSet presAssocID="{CD15EE6A-429D-4A17-9D04-EF237D62D920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B1339EE8-30E3-4F5D-8949-314F0F885B92}" type="pres">
      <dgm:prSet presAssocID="{CD15EE6A-429D-4A17-9D04-EF237D62D920}" presName="vert1" presStyleCnt="0"/>
      <dgm:spPr/>
    </dgm:pt>
    <dgm:pt modelId="{03066EDD-71AF-4B69-817C-2BEEF07A06E2}" type="pres">
      <dgm:prSet presAssocID="{AD43645E-1A3E-4F70-BB05-2397D76FC8D5}" presName="thickLine" presStyleLbl="alignNode1" presStyleIdx="1" presStyleCnt="4"/>
      <dgm:spPr/>
    </dgm:pt>
    <dgm:pt modelId="{91CD2615-5B8D-40CF-AC57-E5E65212B072}" type="pres">
      <dgm:prSet presAssocID="{AD43645E-1A3E-4F70-BB05-2397D76FC8D5}" presName="horz1" presStyleCnt="0"/>
      <dgm:spPr/>
    </dgm:pt>
    <dgm:pt modelId="{72A190C7-4F66-4391-AB3D-ADBACB8626B1}" type="pres">
      <dgm:prSet presAssocID="{AD43645E-1A3E-4F70-BB05-2397D76FC8D5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CF8552B2-D975-469A-9D29-AC84F599087C}" type="pres">
      <dgm:prSet presAssocID="{AD43645E-1A3E-4F70-BB05-2397D76FC8D5}" presName="vert1" presStyleCnt="0"/>
      <dgm:spPr/>
    </dgm:pt>
    <dgm:pt modelId="{9DE4AD64-6571-44D9-982D-D748AD159645}" type="pres">
      <dgm:prSet presAssocID="{B2E39C36-27A2-462D-A5CA-3BF6C3B8EE70}" presName="thickLine" presStyleLbl="alignNode1" presStyleIdx="2" presStyleCnt="4"/>
      <dgm:spPr/>
    </dgm:pt>
    <dgm:pt modelId="{3DBE4925-ED62-40D0-9056-A36C7432F763}" type="pres">
      <dgm:prSet presAssocID="{B2E39C36-27A2-462D-A5CA-3BF6C3B8EE70}" presName="horz1" presStyleCnt="0"/>
      <dgm:spPr/>
    </dgm:pt>
    <dgm:pt modelId="{1415924F-4D7A-4B32-AEA9-FF18F24D47BA}" type="pres">
      <dgm:prSet presAssocID="{B2E39C36-27A2-462D-A5CA-3BF6C3B8EE70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87A2BA60-DAB1-4171-9B65-74DBB2DDB5F2}" type="pres">
      <dgm:prSet presAssocID="{B2E39C36-27A2-462D-A5CA-3BF6C3B8EE70}" presName="vert1" presStyleCnt="0"/>
      <dgm:spPr/>
    </dgm:pt>
    <dgm:pt modelId="{7CB380AA-0F4B-48FE-AC76-DD9FD8C04156}" type="pres">
      <dgm:prSet presAssocID="{80CD05DF-89B9-4ABA-88D2-C060CA655DF9}" presName="thickLine" presStyleLbl="alignNode1" presStyleIdx="3" presStyleCnt="4"/>
      <dgm:spPr/>
    </dgm:pt>
    <dgm:pt modelId="{C9E2CCB7-656E-43AC-9120-80965C398AEB}" type="pres">
      <dgm:prSet presAssocID="{80CD05DF-89B9-4ABA-88D2-C060CA655DF9}" presName="horz1" presStyleCnt="0"/>
      <dgm:spPr/>
    </dgm:pt>
    <dgm:pt modelId="{ACBAF856-06FA-4CD6-909E-6E9A0BABFE54}" type="pres">
      <dgm:prSet presAssocID="{80CD05DF-89B9-4ABA-88D2-C060CA655DF9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15E9F226-D756-4914-A5AF-30D5F00424BB}" type="pres">
      <dgm:prSet presAssocID="{80CD05DF-89B9-4ABA-88D2-C060CA655DF9}" presName="vert1" presStyleCnt="0"/>
      <dgm:spPr/>
    </dgm:pt>
  </dgm:ptLst>
  <dgm:cxnLst>
    <dgm:cxn modelId="{D4D3A1D1-4D53-40A6-99C1-8FF85333753C}" srcId="{D0795CD1-AEB3-46F6-9C92-71E77E5CFE3F}" destId="{CD15EE6A-429D-4A17-9D04-EF237D62D920}" srcOrd="0" destOrd="0" parTransId="{CD4DF826-BD6E-45B3-99F0-83FFCC1FA5DE}" sibTransId="{22345A45-82CA-4ED5-A7FB-721B9BFA3449}"/>
    <dgm:cxn modelId="{A3414C23-FDB9-4D28-B155-5BCA8AF22DCB}" srcId="{D0795CD1-AEB3-46F6-9C92-71E77E5CFE3F}" destId="{AD43645E-1A3E-4F70-BB05-2397D76FC8D5}" srcOrd="1" destOrd="0" parTransId="{4B29AF6C-0067-4D98-87A7-05A23C06E76A}" sibTransId="{C41C5C24-E093-4870-A4E7-810741AA6605}"/>
    <dgm:cxn modelId="{E9135CF2-4E75-4474-A55E-C34337AADA68}" type="presOf" srcId="{B2E39C36-27A2-462D-A5CA-3BF6C3B8EE70}" destId="{1415924F-4D7A-4B32-AEA9-FF18F24D47BA}" srcOrd="0" destOrd="0" presId="urn:microsoft.com/office/officeart/2008/layout/LinedList"/>
    <dgm:cxn modelId="{DCA69F53-B24C-4A6D-9DBF-7E9B66025A5E}" type="presOf" srcId="{CD15EE6A-429D-4A17-9D04-EF237D62D920}" destId="{FC1DE61E-4D31-478F-9B2B-AC377D7D9A5D}" srcOrd="0" destOrd="0" presId="urn:microsoft.com/office/officeart/2008/layout/LinedList"/>
    <dgm:cxn modelId="{4667221A-7FB2-44EB-89DB-95B0FD42EA4E}" srcId="{D0795CD1-AEB3-46F6-9C92-71E77E5CFE3F}" destId="{B2E39C36-27A2-462D-A5CA-3BF6C3B8EE70}" srcOrd="2" destOrd="0" parTransId="{246EE022-3F02-4C7D-8649-FFC07DAB21A1}" sibTransId="{D3B06AD5-E4E6-41B7-9985-396718993A36}"/>
    <dgm:cxn modelId="{906E4F46-C9E9-4411-9F6F-D779581111EE}" type="presOf" srcId="{D0795CD1-AEB3-46F6-9C92-71E77E5CFE3F}" destId="{A639D776-BBA5-445F-AB71-6CB7CB7BBA50}" srcOrd="0" destOrd="0" presId="urn:microsoft.com/office/officeart/2008/layout/LinedList"/>
    <dgm:cxn modelId="{0E11F95A-88B9-4B47-A41F-2979C7622EC4}" type="presOf" srcId="{80CD05DF-89B9-4ABA-88D2-C060CA655DF9}" destId="{ACBAF856-06FA-4CD6-909E-6E9A0BABFE54}" srcOrd="0" destOrd="0" presId="urn:microsoft.com/office/officeart/2008/layout/LinedList"/>
    <dgm:cxn modelId="{353D2491-02E2-40EE-A45B-13F4DCD7E6B0}" srcId="{D0795CD1-AEB3-46F6-9C92-71E77E5CFE3F}" destId="{80CD05DF-89B9-4ABA-88D2-C060CA655DF9}" srcOrd="3" destOrd="0" parTransId="{FD4D1B60-CBD3-4C6B-91A0-DFCC69912F49}" sibTransId="{6B5C74CC-C8D1-4357-9731-CB94C1A9BB8B}"/>
    <dgm:cxn modelId="{44EC33AD-55DC-4F12-B81A-6CEF5629C6E4}" type="presOf" srcId="{AD43645E-1A3E-4F70-BB05-2397D76FC8D5}" destId="{72A190C7-4F66-4391-AB3D-ADBACB8626B1}" srcOrd="0" destOrd="0" presId="urn:microsoft.com/office/officeart/2008/layout/LinedList"/>
    <dgm:cxn modelId="{1755A4D2-CE07-49D1-A801-93E8558CD5C7}" type="presParOf" srcId="{A639D776-BBA5-445F-AB71-6CB7CB7BBA50}" destId="{3DED8306-3409-4827-8802-40EB6C7E8FED}" srcOrd="0" destOrd="0" presId="urn:microsoft.com/office/officeart/2008/layout/LinedList"/>
    <dgm:cxn modelId="{9310665A-973A-4CBB-AC04-9BBC9B14E814}" type="presParOf" srcId="{A639D776-BBA5-445F-AB71-6CB7CB7BBA50}" destId="{A06B8060-1F38-45AC-B02F-BBFEEB94EF56}" srcOrd="1" destOrd="0" presId="urn:microsoft.com/office/officeart/2008/layout/LinedList"/>
    <dgm:cxn modelId="{4927812E-F2C3-4A5F-9A4C-0A98CDE558F6}" type="presParOf" srcId="{A06B8060-1F38-45AC-B02F-BBFEEB94EF56}" destId="{FC1DE61E-4D31-478F-9B2B-AC377D7D9A5D}" srcOrd="0" destOrd="0" presId="urn:microsoft.com/office/officeart/2008/layout/LinedList"/>
    <dgm:cxn modelId="{B069519D-3F13-44DF-85D3-15158FAB6DB6}" type="presParOf" srcId="{A06B8060-1F38-45AC-B02F-BBFEEB94EF56}" destId="{B1339EE8-30E3-4F5D-8949-314F0F885B92}" srcOrd="1" destOrd="0" presId="urn:microsoft.com/office/officeart/2008/layout/LinedList"/>
    <dgm:cxn modelId="{B4E3A1B8-0D64-42A6-84D5-0F21A2F65E2A}" type="presParOf" srcId="{A639D776-BBA5-445F-AB71-6CB7CB7BBA50}" destId="{03066EDD-71AF-4B69-817C-2BEEF07A06E2}" srcOrd="2" destOrd="0" presId="urn:microsoft.com/office/officeart/2008/layout/LinedList"/>
    <dgm:cxn modelId="{6EE98E67-5B15-4A8C-A5B9-6580561F741F}" type="presParOf" srcId="{A639D776-BBA5-445F-AB71-6CB7CB7BBA50}" destId="{91CD2615-5B8D-40CF-AC57-E5E65212B072}" srcOrd="3" destOrd="0" presId="urn:microsoft.com/office/officeart/2008/layout/LinedList"/>
    <dgm:cxn modelId="{8A720C53-C21B-491D-ADD1-B0460C9E118D}" type="presParOf" srcId="{91CD2615-5B8D-40CF-AC57-E5E65212B072}" destId="{72A190C7-4F66-4391-AB3D-ADBACB8626B1}" srcOrd="0" destOrd="0" presId="urn:microsoft.com/office/officeart/2008/layout/LinedList"/>
    <dgm:cxn modelId="{71A545DF-851E-4225-BD6C-D85FB596F148}" type="presParOf" srcId="{91CD2615-5B8D-40CF-AC57-E5E65212B072}" destId="{CF8552B2-D975-469A-9D29-AC84F599087C}" srcOrd="1" destOrd="0" presId="urn:microsoft.com/office/officeart/2008/layout/LinedList"/>
    <dgm:cxn modelId="{5021830E-11DB-452C-87CD-DC9FDAB7C60A}" type="presParOf" srcId="{A639D776-BBA5-445F-AB71-6CB7CB7BBA50}" destId="{9DE4AD64-6571-44D9-982D-D748AD159645}" srcOrd="4" destOrd="0" presId="urn:microsoft.com/office/officeart/2008/layout/LinedList"/>
    <dgm:cxn modelId="{766D377A-6A16-4C3B-9C88-84FEED4131FE}" type="presParOf" srcId="{A639D776-BBA5-445F-AB71-6CB7CB7BBA50}" destId="{3DBE4925-ED62-40D0-9056-A36C7432F763}" srcOrd="5" destOrd="0" presId="urn:microsoft.com/office/officeart/2008/layout/LinedList"/>
    <dgm:cxn modelId="{EA248847-19D6-4ADF-8920-A07D07E152B9}" type="presParOf" srcId="{3DBE4925-ED62-40D0-9056-A36C7432F763}" destId="{1415924F-4D7A-4B32-AEA9-FF18F24D47BA}" srcOrd="0" destOrd="0" presId="urn:microsoft.com/office/officeart/2008/layout/LinedList"/>
    <dgm:cxn modelId="{4341A66B-2993-4EDF-97A2-DCAC35C74744}" type="presParOf" srcId="{3DBE4925-ED62-40D0-9056-A36C7432F763}" destId="{87A2BA60-DAB1-4171-9B65-74DBB2DDB5F2}" srcOrd="1" destOrd="0" presId="urn:microsoft.com/office/officeart/2008/layout/LinedList"/>
    <dgm:cxn modelId="{AF46590C-E8E5-4A4E-8402-2F4DAE4533F6}" type="presParOf" srcId="{A639D776-BBA5-445F-AB71-6CB7CB7BBA50}" destId="{7CB380AA-0F4B-48FE-AC76-DD9FD8C04156}" srcOrd="6" destOrd="0" presId="urn:microsoft.com/office/officeart/2008/layout/LinedList"/>
    <dgm:cxn modelId="{0CBD2545-CB42-4297-AD72-838C654CA4C3}" type="presParOf" srcId="{A639D776-BBA5-445F-AB71-6CB7CB7BBA50}" destId="{C9E2CCB7-656E-43AC-9120-80965C398AEB}" srcOrd="7" destOrd="0" presId="urn:microsoft.com/office/officeart/2008/layout/LinedList"/>
    <dgm:cxn modelId="{7007F39E-D43B-4DFC-B922-2EA18B57A77A}" type="presParOf" srcId="{C9E2CCB7-656E-43AC-9120-80965C398AEB}" destId="{ACBAF856-06FA-4CD6-909E-6E9A0BABFE54}" srcOrd="0" destOrd="0" presId="urn:microsoft.com/office/officeart/2008/layout/LinedList"/>
    <dgm:cxn modelId="{626E4F6D-858F-40B7-99E2-C47165F121A5}" type="presParOf" srcId="{C9E2CCB7-656E-43AC-9120-80965C398AEB}" destId="{15E9F226-D756-4914-A5AF-30D5F00424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46205-6142-4FBE-8EE5-89F7593D76B4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1CC0BFA-1AB9-49AD-8334-FB59B03D6ED9}">
      <dgm:prSet phldrT="[文本]"/>
      <dgm:spPr/>
      <dgm:t>
        <a:bodyPr/>
        <a:lstStyle/>
        <a:p>
          <a:r>
            <a:rPr lang="zh-CN" altLang="en-US" dirty="0" smtClean="0"/>
            <a:t>灵活性</a:t>
          </a:r>
          <a:endParaRPr lang="zh-CN" altLang="en-US" dirty="0"/>
        </a:p>
      </dgm:t>
    </dgm:pt>
    <dgm:pt modelId="{D32D65B1-BA71-4639-8F0D-0AF5573D08F4}" type="parTrans" cxnId="{BEF99E3E-BAF7-4D19-B860-83DE0DFB0E42}">
      <dgm:prSet/>
      <dgm:spPr/>
      <dgm:t>
        <a:bodyPr/>
        <a:lstStyle/>
        <a:p>
          <a:endParaRPr lang="zh-CN" altLang="en-US"/>
        </a:p>
      </dgm:t>
    </dgm:pt>
    <dgm:pt modelId="{8CBC2329-09BE-4823-8BF2-49339614AB13}" type="sibTrans" cxnId="{BEF99E3E-BAF7-4D19-B860-83DE0DFB0E42}">
      <dgm:prSet/>
      <dgm:spPr/>
      <dgm:t>
        <a:bodyPr/>
        <a:lstStyle/>
        <a:p>
          <a:endParaRPr lang="zh-CN" altLang="en-US"/>
        </a:p>
      </dgm:t>
    </dgm:pt>
    <dgm:pt modelId="{CB71A86B-96F6-41C8-855C-9A059E947F44}">
      <dgm:prSet phldrT="[文本]"/>
      <dgm:spPr/>
      <dgm:t>
        <a:bodyPr/>
        <a:lstStyle/>
        <a:p>
          <a:r>
            <a:rPr lang="zh-CN" altLang="en-US" dirty="0" smtClean="0"/>
            <a:t>及时性</a:t>
          </a:r>
          <a:endParaRPr lang="zh-CN" altLang="en-US" dirty="0"/>
        </a:p>
      </dgm:t>
    </dgm:pt>
    <dgm:pt modelId="{116CA4D3-785F-4366-A48B-A737674EF945}" type="parTrans" cxnId="{4BAFC7E2-A008-4E96-94A8-12891255A5EB}">
      <dgm:prSet/>
      <dgm:spPr/>
      <dgm:t>
        <a:bodyPr/>
        <a:lstStyle/>
        <a:p>
          <a:endParaRPr lang="zh-CN" altLang="en-US"/>
        </a:p>
      </dgm:t>
    </dgm:pt>
    <dgm:pt modelId="{07A6E46F-B945-49F5-9501-6D8FC4E77C6A}" type="sibTrans" cxnId="{4BAFC7E2-A008-4E96-94A8-12891255A5EB}">
      <dgm:prSet/>
      <dgm:spPr/>
      <dgm:t>
        <a:bodyPr/>
        <a:lstStyle/>
        <a:p>
          <a:endParaRPr lang="zh-CN" altLang="en-US"/>
        </a:p>
      </dgm:t>
    </dgm:pt>
    <dgm:pt modelId="{DD622420-6C89-4E15-A4DB-327F1779042A}">
      <dgm:prSet phldrT="[文本]"/>
      <dgm:spPr/>
      <dgm:t>
        <a:bodyPr/>
        <a:lstStyle/>
        <a:p>
          <a:r>
            <a:rPr lang="zh-CN" altLang="en-US" dirty="0" smtClean="0"/>
            <a:t>易用性</a:t>
          </a:r>
          <a:endParaRPr lang="zh-CN" altLang="en-US" dirty="0"/>
        </a:p>
      </dgm:t>
    </dgm:pt>
    <dgm:pt modelId="{E93A6AF9-2FAC-43A5-9DB3-EDD407021416}" type="parTrans" cxnId="{F1E4CBC5-4161-49A5-8D51-E7FC36B41B04}">
      <dgm:prSet/>
      <dgm:spPr/>
      <dgm:t>
        <a:bodyPr/>
        <a:lstStyle/>
        <a:p>
          <a:endParaRPr lang="zh-CN" altLang="en-US"/>
        </a:p>
      </dgm:t>
    </dgm:pt>
    <dgm:pt modelId="{933420EE-8F04-401C-8533-C71B1308DC80}" type="sibTrans" cxnId="{F1E4CBC5-4161-49A5-8D51-E7FC36B41B04}">
      <dgm:prSet/>
      <dgm:spPr/>
      <dgm:t>
        <a:bodyPr/>
        <a:lstStyle/>
        <a:p>
          <a:endParaRPr lang="zh-CN" altLang="en-US"/>
        </a:p>
      </dgm:t>
    </dgm:pt>
    <dgm:pt modelId="{E5FF7EC7-FD50-46C6-9DE7-925C3C8D9CED}">
      <dgm:prSet phldrT="[文本]"/>
      <dgm:spPr/>
      <dgm:t>
        <a:bodyPr/>
        <a:lstStyle/>
        <a:p>
          <a:r>
            <a:rPr lang="zh-CN" altLang="en-US" smtClean="0"/>
            <a:t>扩展性</a:t>
          </a:r>
          <a:endParaRPr lang="zh-CN" altLang="en-US" dirty="0"/>
        </a:p>
      </dgm:t>
    </dgm:pt>
    <dgm:pt modelId="{D2F99154-1D90-405D-BE73-EAFA7539BE47}" type="parTrans" cxnId="{8E4A5F8C-BE8A-40C9-B395-29E245339369}">
      <dgm:prSet/>
      <dgm:spPr/>
      <dgm:t>
        <a:bodyPr/>
        <a:lstStyle/>
        <a:p>
          <a:endParaRPr lang="zh-CN" altLang="en-US"/>
        </a:p>
      </dgm:t>
    </dgm:pt>
    <dgm:pt modelId="{A6721B61-62E8-4456-A4FD-0352B7EB8D2C}" type="sibTrans" cxnId="{8E4A5F8C-BE8A-40C9-B395-29E245339369}">
      <dgm:prSet/>
      <dgm:spPr/>
      <dgm:t>
        <a:bodyPr/>
        <a:lstStyle/>
        <a:p>
          <a:endParaRPr lang="zh-CN" altLang="en-US"/>
        </a:p>
      </dgm:t>
    </dgm:pt>
    <dgm:pt modelId="{00780C4E-DDE2-4FC0-B846-686D887EF9E4}" type="pres">
      <dgm:prSet presAssocID="{D1946205-6142-4FBE-8EE5-89F7593D76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36B66-F25E-4C2A-9CA4-426463DB78B2}" type="pres">
      <dgm:prSet presAssocID="{21CC0BFA-1AB9-49AD-8334-FB59B03D6ED9}" presName="composite" presStyleCnt="0"/>
      <dgm:spPr/>
    </dgm:pt>
    <dgm:pt modelId="{8E800C81-D906-4C5E-B7EC-67DBBBC69B4B}" type="pres">
      <dgm:prSet presAssocID="{21CC0BFA-1AB9-49AD-8334-FB59B03D6ED9}" presName="parTx" presStyleLbl="alignNode1" presStyleIdx="0" presStyleCnt="4" custLinFactNeighborY="-66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43EBC-B420-4F4A-814D-E087F2E61476}" type="pres">
      <dgm:prSet presAssocID="{21CC0BFA-1AB9-49AD-8334-FB59B03D6ED9}" presName="desTx" presStyleLbl="alignAccFollowNode1" presStyleIdx="0" presStyleCnt="4" custScaleY="145929" custLinFactNeighborY="-20080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82FFCDD-6F91-4108-BF19-97DE38962AA3}" type="pres">
      <dgm:prSet presAssocID="{8CBC2329-09BE-4823-8BF2-49339614AB13}" presName="space" presStyleCnt="0"/>
      <dgm:spPr/>
    </dgm:pt>
    <dgm:pt modelId="{0F019A0D-E6AE-4C7F-B96C-F74BA4A5C5DB}" type="pres">
      <dgm:prSet presAssocID="{E5FF7EC7-FD50-46C6-9DE7-925C3C8D9CED}" presName="composite" presStyleCnt="0"/>
      <dgm:spPr/>
    </dgm:pt>
    <dgm:pt modelId="{03F56047-1117-4C57-9B2D-D03485386D5E}" type="pres">
      <dgm:prSet presAssocID="{E5FF7EC7-FD50-46C6-9DE7-925C3C8D9CED}" presName="parTx" presStyleLbl="alignNode1" presStyleIdx="1" presStyleCnt="4" custLinFactNeighborY="-66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BEA6-B623-49B3-BC24-D06CD3C1CE5E}" type="pres">
      <dgm:prSet presAssocID="{E5FF7EC7-FD50-46C6-9DE7-925C3C8D9CED}" presName="desTx" presStyleLbl="alignAccFollowNode1" presStyleIdx="1" presStyleCnt="4" custScaleY="145929" custLinFactNeighborY="-20080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B232637-2A2F-4F71-8958-CF5A2498C0CB}" type="pres">
      <dgm:prSet presAssocID="{A6721B61-62E8-4456-A4FD-0352B7EB8D2C}" presName="space" presStyleCnt="0"/>
      <dgm:spPr/>
    </dgm:pt>
    <dgm:pt modelId="{3B6DE889-B57B-4B8B-8D68-62E4F2381034}" type="pres">
      <dgm:prSet presAssocID="{CB71A86B-96F6-41C8-855C-9A059E947F44}" presName="composite" presStyleCnt="0"/>
      <dgm:spPr/>
    </dgm:pt>
    <dgm:pt modelId="{2E7F9A00-BFFB-4B75-BF5A-2C9E1CBD3C7A}" type="pres">
      <dgm:prSet presAssocID="{CB71A86B-96F6-41C8-855C-9A059E947F44}" presName="parTx" presStyleLbl="alignNode1" presStyleIdx="2" presStyleCnt="4" custLinFactNeighborY="-66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A4893D-157C-4F87-945E-726B69B7C46E}" type="pres">
      <dgm:prSet presAssocID="{CB71A86B-96F6-41C8-855C-9A059E947F44}" presName="desTx" presStyleLbl="alignAccFollowNode1" presStyleIdx="2" presStyleCnt="4" custScaleY="145929" custLinFactNeighborY="-20080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B4CDE24-4BD0-4FBE-8771-16F9B889171E}" type="pres">
      <dgm:prSet presAssocID="{07A6E46F-B945-49F5-9501-6D8FC4E77C6A}" presName="space" presStyleCnt="0"/>
      <dgm:spPr/>
    </dgm:pt>
    <dgm:pt modelId="{4D04F3E3-01A2-4BC5-8262-3A41304DE55A}" type="pres">
      <dgm:prSet presAssocID="{DD622420-6C89-4E15-A4DB-327F1779042A}" presName="composite" presStyleCnt="0"/>
      <dgm:spPr/>
    </dgm:pt>
    <dgm:pt modelId="{3D93B8B6-E63A-46AD-BCCE-F3D546C2989F}" type="pres">
      <dgm:prSet presAssocID="{DD622420-6C89-4E15-A4DB-327F1779042A}" presName="parTx" presStyleLbl="alignNode1" presStyleIdx="3" presStyleCnt="4" custLinFactNeighborY="-66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8388C-DEAC-4903-9963-BB25049BFFCF}" type="pres">
      <dgm:prSet presAssocID="{DD622420-6C89-4E15-A4DB-327F1779042A}" presName="desTx" presStyleLbl="alignAccFollowNode1" presStyleIdx="3" presStyleCnt="4" custScaleY="145929" custLinFactNeighborY="-20080">
        <dgm:presLayoutVars>
          <dgm:bulletEnabled val="1"/>
        </dgm:presLayoutVars>
      </dgm:prSet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AB1F884-8BAD-40D2-9661-EE90F45F027D}" type="presOf" srcId="{E5FF7EC7-FD50-46C6-9DE7-925C3C8D9CED}" destId="{03F56047-1117-4C57-9B2D-D03485386D5E}" srcOrd="0" destOrd="0" presId="urn:microsoft.com/office/officeart/2005/8/layout/hList1"/>
    <dgm:cxn modelId="{5828F011-15D3-4F0F-B2C0-38BEB5562BF4}" type="presOf" srcId="{D1946205-6142-4FBE-8EE5-89F7593D76B4}" destId="{00780C4E-DDE2-4FC0-B846-686D887EF9E4}" srcOrd="0" destOrd="0" presId="urn:microsoft.com/office/officeart/2005/8/layout/hList1"/>
    <dgm:cxn modelId="{4BAFC7E2-A008-4E96-94A8-12891255A5EB}" srcId="{D1946205-6142-4FBE-8EE5-89F7593D76B4}" destId="{CB71A86B-96F6-41C8-855C-9A059E947F44}" srcOrd="2" destOrd="0" parTransId="{116CA4D3-785F-4366-A48B-A737674EF945}" sibTransId="{07A6E46F-B945-49F5-9501-6D8FC4E77C6A}"/>
    <dgm:cxn modelId="{5B486A9E-053E-4604-BB5F-A4EA27FEE71D}" type="presOf" srcId="{CB71A86B-96F6-41C8-855C-9A059E947F44}" destId="{2E7F9A00-BFFB-4B75-BF5A-2C9E1CBD3C7A}" srcOrd="0" destOrd="0" presId="urn:microsoft.com/office/officeart/2005/8/layout/hList1"/>
    <dgm:cxn modelId="{8E4A5F8C-BE8A-40C9-B395-29E245339369}" srcId="{D1946205-6142-4FBE-8EE5-89F7593D76B4}" destId="{E5FF7EC7-FD50-46C6-9DE7-925C3C8D9CED}" srcOrd="1" destOrd="0" parTransId="{D2F99154-1D90-405D-BE73-EAFA7539BE47}" sibTransId="{A6721B61-62E8-4456-A4FD-0352B7EB8D2C}"/>
    <dgm:cxn modelId="{BEF99E3E-BAF7-4D19-B860-83DE0DFB0E42}" srcId="{D1946205-6142-4FBE-8EE5-89F7593D76B4}" destId="{21CC0BFA-1AB9-49AD-8334-FB59B03D6ED9}" srcOrd="0" destOrd="0" parTransId="{D32D65B1-BA71-4639-8F0D-0AF5573D08F4}" sibTransId="{8CBC2329-09BE-4823-8BF2-49339614AB13}"/>
    <dgm:cxn modelId="{3D93C9D8-7E75-464D-909D-A22ECFA534FA}" type="presOf" srcId="{21CC0BFA-1AB9-49AD-8334-FB59B03D6ED9}" destId="{8E800C81-D906-4C5E-B7EC-67DBBBC69B4B}" srcOrd="0" destOrd="0" presId="urn:microsoft.com/office/officeart/2005/8/layout/hList1"/>
    <dgm:cxn modelId="{F1E4CBC5-4161-49A5-8D51-E7FC36B41B04}" srcId="{D1946205-6142-4FBE-8EE5-89F7593D76B4}" destId="{DD622420-6C89-4E15-A4DB-327F1779042A}" srcOrd="3" destOrd="0" parTransId="{E93A6AF9-2FAC-43A5-9DB3-EDD407021416}" sibTransId="{933420EE-8F04-401C-8533-C71B1308DC80}"/>
    <dgm:cxn modelId="{71519AF3-9514-4990-BEA7-03F53719F5C6}" type="presOf" srcId="{DD622420-6C89-4E15-A4DB-327F1779042A}" destId="{3D93B8B6-E63A-46AD-BCCE-F3D546C2989F}" srcOrd="0" destOrd="0" presId="urn:microsoft.com/office/officeart/2005/8/layout/hList1"/>
    <dgm:cxn modelId="{53069251-3638-4A45-A3A9-A04C16FD0731}" type="presParOf" srcId="{00780C4E-DDE2-4FC0-B846-686D887EF9E4}" destId="{1AC36B66-F25E-4C2A-9CA4-426463DB78B2}" srcOrd="0" destOrd="0" presId="urn:microsoft.com/office/officeart/2005/8/layout/hList1"/>
    <dgm:cxn modelId="{B4419AAF-BF3F-4124-BBF5-E78767A27102}" type="presParOf" srcId="{1AC36B66-F25E-4C2A-9CA4-426463DB78B2}" destId="{8E800C81-D906-4C5E-B7EC-67DBBBC69B4B}" srcOrd="0" destOrd="0" presId="urn:microsoft.com/office/officeart/2005/8/layout/hList1"/>
    <dgm:cxn modelId="{0C0C981D-7EDF-4B3A-83AD-65B1E5F5257F}" type="presParOf" srcId="{1AC36B66-F25E-4C2A-9CA4-426463DB78B2}" destId="{6AC43EBC-B420-4F4A-814D-E087F2E61476}" srcOrd="1" destOrd="0" presId="urn:microsoft.com/office/officeart/2005/8/layout/hList1"/>
    <dgm:cxn modelId="{C283FAB9-8345-4F0A-B150-00F5EBCD2813}" type="presParOf" srcId="{00780C4E-DDE2-4FC0-B846-686D887EF9E4}" destId="{E82FFCDD-6F91-4108-BF19-97DE38962AA3}" srcOrd="1" destOrd="0" presId="urn:microsoft.com/office/officeart/2005/8/layout/hList1"/>
    <dgm:cxn modelId="{95D4854F-9BA3-4D5F-B136-540AA132A734}" type="presParOf" srcId="{00780C4E-DDE2-4FC0-B846-686D887EF9E4}" destId="{0F019A0D-E6AE-4C7F-B96C-F74BA4A5C5DB}" srcOrd="2" destOrd="0" presId="urn:microsoft.com/office/officeart/2005/8/layout/hList1"/>
    <dgm:cxn modelId="{4AB1F7AC-AEF2-4F37-B326-3F66F12877CD}" type="presParOf" srcId="{0F019A0D-E6AE-4C7F-B96C-F74BA4A5C5DB}" destId="{03F56047-1117-4C57-9B2D-D03485386D5E}" srcOrd="0" destOrd="0" presId="urn:microsoft.com/office/officeart/2005/8/layout/hList1"/>
    <dgm:cxn modelId="{BABF0E43-982F-4480-8E40-6E8B7C17B8B4}" type="presParOf" srcId="{0F019A0D-E6AE-4C7F-B96C-F74BA4A5C5DB}" destId="{0736BEA6-B623-49B3-BC24-D06CD3C1CE5E}" srcOrd="1" destOrd="0" presId="urn:microsoft.com/office/officeart/2005/8/layout/hList1"/>
    <dgm:cxn modelId="{73D3BF96-CEE1-4DAC-A1D0-6B87E2CCE9B0}" type="presParOf" srcId="{00780C4E-DDE2-4FC0-B846-686D887EF9E4}" destId="{DB232637-2A2F-4F71-8958-CF5A2498C0CB}" srcOrd="3" destOrd="0" presId="urn:microsoft.com/office/officeart/2005/8/layout/hList1"/>
    <dgm:cxn modelId="{459BCAAF-6FF8-48F8-860B-F53378AA5A66}" type="presParOf" srcId="{00780C4E-DDE2-4FC0-B846-686D887EF9E4}" destId="{3B6DE889-B57B-4B8B-8D68-62E4F2381034}" srcOrd="4" destOrd="0" presId="urn:microsoft.com/office/officeart/2005/8/layout/hList1"/>
    <dgm:cxn modelId="{D452F8C9-FEC0-47BF-B7CD-648CA5760891}" type="presParOf" srcId="{3B6DE889-B57B-4B8B-8D68-62E4F2381034}" destId="{2E7F9A00-BFFB-4B75-BF5A-2C9E1CBD3C7A}" srcOrd="0" destOrd="0" presId="urn:microsoft.com/office/officeart/2005/8/layout/hList1"/>
    <dgm:cxn modelId="{7446DAD9-8546-4A83-B559-635D7F3E63F2}" type="presParOf" srcId="{3B6DE889-B57B-4B8B-8D68-62E4F2381034}" destId="{B7A4893D-157C-4F87-945E-726B69B7C46E}" srcOrd="1" destOrd="0" presId="urn:microsoft.com/office/officeart/2005/8/layout/hList1"/>
    <dgm:cxn modelId="{79745BC6-68FB-4B27-8260-3661F0E05F97}" type="presParOf" srcId="{00780C4E-DDE2-4FC0-B846-686D887EF9E4}" destId="{AB4CDE24-4BD0-4FBE-8771-16F9B889171E}" srcOrd="5" destOrd="0" presId="urn:microsoft.com/office/officeart/2005/8/layout/hList1"/>
    <dgm:cxn modelId="{B9EDFCDD-B836-4578-A378-FC43D308A460}" type="presParOf" srcId="{00780C4E-DDE2-4FC0-B846-686D887EF9E4}" destId="{4D04F3E3-01A2-4BC5-8262-3A41304DE55A}" srcOrd="6" destOrd="0" presId="urn:microsoft.com/office/officeart/2005/8/layout/hList1"/>
    <dgm:cxn modelId="{EAACD34E-DF9F-463C-A644-56640B080A9B}" type="presParOf" srcId="{4D04F3E3-01A2-4BC5-8262-3A41304DE55A}" destId="{3D93B8B6-E63A-46AD-BCCE-F3D546C2989F}" srcOrd="0" destOrd="0" presId="urn:microsoft.com/office/officeart/2005/8/layout/hList1"/>
    <dgm:cxn modelId="{B1DB49CD-A27D-43FE-864D-B944C243EED5}" type="presParOf" srcId="{4D04F3E3-01A2-4BC5-8262-3A41304DE55A}" destId="{A2C8388C-DEAC-4903-9963-BB25049BFF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分析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可行性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业务分析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技术选型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设计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概要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详细分析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数据库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系统集成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单元测试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白盒测试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  <dgm:t>
        <a:bodyPr/>
        <a:lstStyle/>
        <a:p>
          <a:endParaRPr lang="zh-CN" altLang="en-US"/>
        </a:p>
      </dgm:t>
    </dgm:pt>
    <dgm:pt modelId="{FC66A233-6BBA-46AF-B2F6-28E379B158E2}" type="pres">
      <dgm:prSet presAssocID="{B4F1B46E-22B2-4721-950C-8704487586DC}" presName="vertFlow" presStyleCnt="0"/>
      <dgm:spPr/>
      <dgm:t>
        <a:bodyPr/>
        <a:lstStyle/>
        <a:p>
          <a:endParaRPr lang="zh-CN" altLang="en-US"/>
        </a:p>
      </dgm:t>
    </dgm:pt>
    <dgm:pt modelId="{46739A04-1AA3-49C6-8EA7-EB1DE975B900}" type="pres">
      <dgm:prSet presAssocID="{B4F1B46E-22B2-4721-950C-8704487586DC}" presName="topSpace" presStyleCnt="0"/>
      <dgm:spPr/>
      <dgm:t>
        <a:bodyPr/>
        <a:lstStyle/>
        <a:p>
          <a:endParaRPr lang="zh-CN" altLang="en-US"/>
        </a:p>
      </dgm:t>
    </dgm:pt>
    <dgm:pt modelId="{535C6EC9-8098-42C5-8527-E62FF045E4EB}" type="pres">
      <dgm:prSet presAssocID="{B4F1B46E-22B2-4721-950C-8704487586DC}" presName="firstComp" presStyleCnt="0"/>
      <dgm:spPr/>
      <dgm:t>
        <a:bodyPr/>
        <a:lstStyle/>
        <a:p>
          <a:endParaRPr lang="zh-CN" altLang="en-US"/>
        </a:p>
      </dgm:t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  <dgm:t>
        <a:bodyPr/>
        <a:lstStyle/>
        <a:p>
          <a:endParaRPr lang="zh-CN" altLang="en-US"/>
        </a:p>
      </dgm:t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  <dgm:t>
        <a:bodyPr/>
        <a:lstStyle/>
        <a:p>
          <a:endParaRPr lang="zh-CN" altLang="en-US"/>
        </a:p>
      </dgm:t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  <dgm:t>
        <a:bodyPr/>
        <a:lstStyle/>
        <a:p>
          <a:endParaRPr lang="zh-CN" altLang="en-US"/>
        </a:p>
      </dgm:t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  <dgm:t>
        <a:bodyPr/>
        <a:lstStyle/>
        <a:p>
          <a:endParaRPr lang="zh-CN" altLang="en-US"/>
        </a:p>
      </dgm:t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  <dgm:t>
        <a:bodyPr/>
        <a:lstStyle/>
        <a:p>
          <a:endParaRPr lang="zh-CN" altLang="en-US"/>
        </a:p>
      </dgm:t>
    </dgm:pt>
    <dgm:pt modelId="{6300E233-87DF-4270-9808-160BFEB8A5BE}" type="pres">
      <dgm:prSet presAssocID="{F2881FB1-6580-4F21-A283-BFAA6F91D5D2}" presName="posSpace" presStyleCnt="0"/>
      <dgm:spPr/>
      <dgm:t>
        <a:bodyPr/>
        <a:lstStyle/>
        <a:p>
          <a:endParaRPr lang="zh-CN" altLang="en-US"/>
        </a:p>
      </dgm:t>
    </dgm:pt>
    <dgm:pt modelId="{6E53DEF7-499E-42EE-802D-59B2F8915392}" type="pres">
      <dgm:prSet presAssocID="{F2881FB1-6580-4F21-A283-BFAA6F91D5D2}" presName="vertFlow" presStyleCnt="0"/>
      <dgm:spPr/>
      <dgm:t>
        <a:bodyPr/>
        <a:lstStyle/>
        <a:p>
          <a:endParaRPr lang="zh-CN" altLang="en-US"/>
        </a:p>
      </dgm:t>
    </dgm:pt>
    <dgm:pt modelId="{E08C30D1-35EA-4D05-9731-5D01E3FCBD09}" type="pres">
      <dgm:prSet presAssocID="{F2881FB1-6580-4F21-A283-BFAA6F91D5D2}" presName="topSpace" presStyleCnt="0"/>
      <dgm:spPr/>
      <dgm:t>
        <a:bodyPr/>
        <a:lstStyle/>
        <a:p>
          <a:endParaRPr lang="zh-CN" altLang="en-US"/>
        </a:p>
      </dgm:t>
    </dgm:pt>
    <dgm:pt modelId="{2F3BD88A-9166-4A26-B941-B9BAEE1A11D5}" type="pres">
      <dgm:prSet presAssocID="{F2881FB1-6580-4F21-A283-BFAA6F91D5D2}" presName="firstComp" presStyleCnt="0"/>
      <dgm:spPr/>
      <dgm:t>
        <a:bodyPr/>
        <a:lstStyle/>
        <a:p>
          <a:endParaRPr lang="zh-CN" altLang="en-US"/>
        </a:p>
      </dgm:t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  <dgm:t>
        <a:bodyPr/>
        <a:lstStyle/>
        <a:p>
          <a:endParaRPr lang="zh-CN" altLang="en-US"/>
        </a:p>
      </dgm:t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  <dgm:t>
        <a:bodyPr/>
        <a:lstStyle/>
        <a:p>
          <a:endParaRPr lang="zh-CN" altLang="en-US"/>
        </a:p>
      </dgm:t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  <dgm:t>
        <a:bodyPr/>
        <a:lstStyle/>
        <a:p>
          <a:endParaRPr lang="zh-CN" altLang="en-US"/>
        </a:p>
      </dgm:t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  <dgm:t>
        <a:bodyPr/>
        <a:lstStyle/>
        <a:p>
          <a:endParaRPr lang="zh-CN" altLang="en-US"/>
        </a:p>
      </dgm:t>
    </dgm:pt>
    <dgm:pt modelId="{2C2F6211-85A7-47FE-9239-DE94DF41A263}" type="pres">
      <dgm:prSet presAssocID="{6352CA33-6755-44BE-808F-400DA4CF80A7}" presName="posSpace" presStyleCnt="0"/>
      <dgm:spPr/>
      <dgm:t>
        <a:bodyPr/>
        <a:lstStyle/>
        <a:p>
          <a:endParaRPr lang="zh-CN" altLang="en-US"/>
        </a:p>
      </dgm:t>
    </dgm:pt>
    <dgm:pt modelId="{7B0C2EAE-70CB-4160-863D-210C3C66D5FD}" type="pres">
      <dgm:prSet presAssocID="{6352CA33-6755-44BE-808F-400DA4CF80A7}" presName="vertFlow" presStyleCnt="0"/>
      <dgm:spPr/>
      <dgm:t>
        <a:bodyPr/>
        <a:lstStyle/>
        <a:p>
          <a:endParaRPr lang="zh-CN" altLang="en-US"/>
        </a:p>
      </dgm:t>
    </dgm:pt>
    <dgm:pt modelId="{5AF3752E-55A6-443C-AD35-C49DF50A4566}" type="pres">
      <dgm:prSet presAssocID="{6352CA33-6755-44BE-808F-400DA4CF80A7}" presName="topSpace" presStyleCnt="0"/>
      <dgm:spPr/>
      <dgm:t>
        <a:bodyPr/>
        <a:lstStyle/>
        <a:p>
          <a:endParaRPr lang="zh-CN" altLang="en-US"/>
        </a:p>
      </dgm:t>
    </dgm:pt>
    <dgm:pt modelId="{53567A66-F0E9-4EF8-ADA9-764BA36AA6A9}" type="pres">
      <dgm:prSet presAssocID="{6352CA33-6755-44BE-808F-400DA4CF80A7}" presName="firstComp" presStyleCnt="0"/>
      <dgm:spPr/>
      <dgm:t>
        <a:bodyPr/>
        <a:lstStyle/>
        <a:p>
          <a:endParaRPr lang="zh-CN" altLang="en-US"/>
        </a:p>
      </dgm:t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  <dgm:t>
        <a:bodyPr/>
        <a:lstStyle/>
        <a:p>
          <a:endParaRPr lang="zh-CN" altLang="en-US"/>
        </a:p>
      </dgm:t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  <dgm:t>
        <a:bodyPr/>
        <a:lstStyle/>
        <a:p>
          <a:endParaRPr lang="zh-CN" altLang="en-US"/>
        </a:p>
      </dgm:t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  <dgm:t>
        <a:bodyPr/>
        <a:lstStyle/>
        <a:p>
          <a:endParaRPr lang="zh-CN" altLang="en-US"/>
        </a:p>
      </dgm:t>
    </dgm:pt>
    <dgm:pt modelId="{229B7655-E1F4-4CF5-84B8-30F0491D32B5}" type="pres">
      <dgm:prSet presAssocID="{7FCE83D9-631B-4420-BBFC-CA0AFA59F747}" presName="posSpace" presStyleCnt="0"/>
      <dgm:spPr/>
      <dgm:t>
        <a:bodyPr/>
        <a:lstStyle/>
        <a:p>
          <a:endParaRPr lang="zh-CN" altLang="en-US"/>
        </a:p>
      </dgm:t>
    </dgm:pt>
    <dgm:pt modelId="{F85FFCDF-8E5F-492B-B22D-55A08EACE783}" type="pres">
      <dgm:prSet presAssocID="{7FCE83D9-631B-4420-BBFC-CA0AFA59F747}" presName="vertFlow" presStyleCnt="0"/>
      <dgm:spPr/>
      <dgm:t>
        <a:bodyPr/>
        <a:lstStyle/>
        <a:p>
          <a:endParaRPr lang="zh-CN" altLang="en-US"/>
        </a:p>
      </dgm:t>
    </dgm:pt>
    <dgm:pt modelId="{600B3FB2-1315-4A84-8613-B445666BC7D2}" type="pres">
      <dgm:prSet presAssocID="{7FCE83D9-631B-4420-BBFC-CA0AFA59F747}" presName="topSpace" presStyleCnt="0"/>
      <dgm:spPr/>
      <dgm:t>
        <a:bodyPr/>
        <a:lstStyle/>
        <a:p>
          <a:endParaRPr lang="zh-CN" altLang="en-US"/>
        </a:p>
      </dgm:t>
    </dgm:pt>
    <dgm:pt modelId="{E47C73E9-FBEE-4370-9B3F-E04EB7C4023A}" type="pres">
      <dgm:prSet presAssocID="{7FCE83D9-631B-4420-BBFC-CA0AFA59F747}" presName="firstComp" presStyleCnt="0"/>
      <dgm:spPr/>
      <dgm:t>
        <a:bodyPr/>
        <a:lstStyle/>
        <a:p>
          <a:endParaRPr lang="zh-CN" altLang="en-US"/>
        </a:p>
      </dgm:t>
    </dgm:pt>
    <dgm:pt modelId="{402C2C77-A32C-4D99-9940-12535E1181F2}" type="pres">
      <dgm:prSet presAssocID="{7FCE83D9-631B-4420-BBFC-CA0AFA59F747}" presName="firstChild" presStyleLbl="bgAccFollowNode1" presStyleIdx="9" presStyleCnt="11" custLinFactNeighborX="-139" custLinFactNeighborY="664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  <dgm:t>
        <a:bodyPr/>
        <a:lstStyle/>
        <a:p>
          <a:endParaRPr lang="zh-CN" altLang="en-US"/>
        </a:p>
      </dgm:t>
    </dgm:pt>
    <dgm:pt modelId="{3086D0BF-AAD1-4310-88ED-4D81A687BD50}" type="pres">
      <dgm:prSet presAssocID="{50451020-5E1A-4778-9E8D-169182A36191}" presName="child" presStyleLbl="bgAccFollowNode1" presStyleIdx="10" presStyleCnt="11" custLinFactNeighborX="-139" custLinFactNeighborY="664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  <dgm:t>
        <a:bodyPr/>
        <a:lstStyle/>
        <a:p>
          <a:endParaRPr lang="zh-CN" altLang="en-US"/>
        </a:p>
      </dgm:t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EF555D5-D3D3-4E9D-8B92-6F68EAE1DCD8}" type="presOf" srcId="{50451020-5E1A-4778-9E8D-169182A36191}" destId="{3086D0BF-AAD1-4310-88ED-4D81A687BD50}" srcOrd="0" destOrd="0" presId="urn:microsoft.com/office/officeart/2005/8/layout/hList9"/>
    <dgm:cxn modelId="{D0989A64-4210-48A6-9DE2-AB2F1AC29451}" type="presOf" srcId="{29E78340-8EBE-415C-B973-78A91A054B9C}" destId="{B12AEB83-0A64-4B36-BF01-B2F834861BAA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D2628231-E380-4B7C-A270-DF15B143E303}" type="presOf" srcId="{70879558-61CA-4CCD-B2D6-5349B01EF337}" destId="{51F68A05-A560-4C6F-BC90-521AEF3B0907}" srcOrd="0" destOrd="0" presId="urn:microsoft.com/office/officeart/2005/8/layout/hList9"/>
    <dgm:cxn modelId="{9D966FEE-6DF8-4E79-B3A3-CD7CC86D75BC}" type="presOf" srcId="{8321AB85-EA8C-4958-B404-B4C118CB3C18}" destId="{E1767793-EDD5-4203-A612-8120A71CA906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48173614-4027-4A4D-8AE4-4211FD6C4DB4}" type="presOf" srcId="{D5197DDB-D5D2-499F-B255-CF7BB5AE2B43}" destId="{10C9E3CF-3A8F-4100-8ACD-91E2373197A2}" srcOrd="1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08DCD0E7-A58C-4B7F-B58A-9EF443F88060}" type="presOf" srcId="{29E78340-8EBE-415C-B973-78A91A054B9C}" destId="{614EBA0E-D12B-447E-B378-B0FA2DEBEA2F}" srcOrd="0" destOrd="0" presId="urn:microsoft.com/office/officeart/2005/8/layout/hList9"/>
    <dgm:cxn modelId="{031B8D65-28F2-4356-806B-4D124F3D3812}" type="presOf" srcId="{9D72CDD3-5859-43DB-BD75-0C3C30E3DE62}" destId="{6B08AC4B-4CEC-41E5-AE19-47A4E2720563}" srcOrd="0" destOrd="0" presId="urn:microsoft.com/office/officeart/2005/8/layout/hList9"/>
    <dgm:cxn modelId="{B3E06479-CFAD-40B4-A5F7-A6237A490536}" type="presOf" srcId="{F9D46839-CD06-4669-AAE4-4D1E9AFEDA78}" destId="{4AE7D907-B6F4-4647-AB3F-ABE94C438AE8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9520C855-6983-42AA-97DE-C41613AE9937}" type="presOf" srcId="{9614A323-64B1-4077-A841-022051EC749A}" destId="{F8977219-728E-448F-AE8B-46B14F4F17DE}" srcOrd="1" destOrd="0" presId="urn:microsoft.com/office/officeart/2005/8/layout/hList9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A840F83D-168B-4D62-9693-9C9E6AD24D43}" type="presOf" srcId="{6352CA33-6755-44BE-808F-400DA4CF80A7}" destId="{89E6DA6E-7A23-44BD-8A99-378091FF741D}" srcOrd="0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F28D3D51-2DFC-4678-9635-1A8A9BBF03DE}" type="presOf" srcId="{D5197DDB-D5D2-499F-B255-CF7BB5AE2B43}" destId="{F660F4B9-35DB-4256-A868-A35C6DCCF6B2}" srcOrd="0" destOrd="0" presId="urn:microsoft.com/office/officeart/2005/8/layout/hList9"/>
    <dgm:cxn modelId="{BD561904-72FA-40AC-8F6D-940554E6DFF1}" type="presOf" srcId="{7CB6360B-4022-4E96-922B-A12DE0E2A39F}" destId="{1877502C-A892-4DC0-ADA6-FA065097BB90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0591584-F631-4E5F-8DD9-13B5B62463C6}" type="presOf" srcId="{8321AB85-EA8C-4958-B404-B4C118CB3C18}" destId="{68509703-D239-4E1B-8CF0-EF08079E1226}" srcOrd="0" destOrd="0" presId="urn:microsoft.com/office/officeart/2005/8/layout/hList9"/>
    <dgm:cxn modelId="{D4BE125B-2154-40D2-A1C6-2045E579A13D}" type="presOf" srcId="{DB9FB862-4759-4D6A-84F3-01524B92723B}" destId="{402C2C77-A32C-4D99-9940-12535E1181F2}" srcOrd="0" destOrd="0" presId="urn:microsoft.com/office/officeart/2005/8/layout/hList9"/>
    <dgm:cxn modelId="{CB2819BB-C62D-46A0-A617-9D760A82FE19}" type="presOf" srcId="{F2881FB1-6580-4F21-A283-BFAA6F91D5D2}" destId="{FD776C1E-557E-4553-9447-49B69EEC7907}" srcOrd="0" destOrd="0" presId="urn:microsoft.com/office/officeart/2005/8/layout/hList9"/>
    <dgm:cxn modelId="{620C756B-C154-4DBF-9379-4088CFC81866}" type="presOf" srcId="{9D72CDD3-5859-43DB-BD75-0C3C30E3DE62}" destId="{187D4E8C-5C91-4D00-870C-2C45D4EA263C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AE4D9212-1D6A-4276-892D-E174CEE30707}" type="presOf" srcId="{00C18FBF-3FF5-4C16-97CF-AF03740D7AB6}" destId="{0DC7A063-583D-4B0F-88B2-BD54F95D95AF}" srcOrd="0" destOrd="0" presId="urn:microsoft.com/office/officeart/2005/8/layout/hList9"/>
    <dgm:cxn modelId="{378E130C-8D84-4FAC-8D3C-28D7B83D0A1E}" type="presOf" srcId="{7FCE83D9-631B-4420-BBFC-CA0AFA59F747}" destId="{7453D9C8-CD6E-4AA4-8A19-7F6F667528F0}" srcOrd="0" destOrd="0" presId="urn:microsoft.com/office/officeart/2005/8/layout/hList9"/>
    <dgm:cxn modelId="{476037D5-DA1E-4BD4-ABC5-BF5A6852B92B}" type="presOf" srcId="{3D5CDB25-F8FA-444B-8D4A-1D29D0CBA282}" destId="{5314AADB-0AD3-4BAE-9F15-B0FE4F44C802}" srcOrd="0" destOrd="0" presId="urn:microsoft.com/office/officeart/2005/8/layout/hList9"/>
    <dgm:cxn modelId="{6431235D-3DAF-4968-8532-2154FA2430C5}" type="presOf" srcId="{F9D46839-CD06-4669-AAE4-4D1E9AFEDA78}" destId="{59179C9B-8BA4-4AC7-ACB1-A12DE00142E2}" srcOrd="0" destOrd="0" presId="urn:microsoft.com/office/officeart/2005/8/layout/hList9"/>
    <dgm:cxn modelId="{FE9F8B6C-946D-4236-9908-EC4E8487F538}" type="presOf" srcId="{50451020-5E1A-4778-9E8D-169182A36191}" destId="{2B18CCD9-D6B1-4225-8D26-4BA691BB1837}" srcOrd="1" destOrd="0" presId="urn:microsoft.com/office/officeart/2005/8/layout/hList9"/>
    <dgm:cxn modelId="{56BDAB6C-9D45-4454-81BC-1873D590CEC1}" type="presOf" srcId="{9614A323-64B1-4077-A841-022051EC749A}" destId="{AD2806AC-6A03-4F05-9F4D-F72EA0E56FBF}" srcOrd="0" destOrd="0" presId="urn:microsoft.com/office/officeart/2005/8/layout/hList9"/>
    <dgm:cxn modelId="{62F3D516-B4F4-44CB-855A-53BAF324C921}" type="presOf" srcId="{B4F1B46E-22B2-4721-950C-8704487586DC}" destId="{FC7ED273-8CFD-43C2-9C05-44FADF3E0637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9EAE2E7-EE4F-4A82-8FC7-DA7816959175}" type="presOf" srcId="{3D5CDB25-F8FA-444B-8D4A-1D29D0CBA282}" destId="{96624143-7928-48E9-817F-BC4A07250C32}" srcOrd="1" destOrd="0" presId="urn:microsoft.com/office/officeart/2005/8/layout/hList9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60F0942C-7BA7-4E89-8F9E-825C40ABA713}" type="presOf" srcId="{7CB6360B-4022-4E96-922B-A12DE0E2A39F}" destId="{D685DD23-B321-4B5E-842F-394CB33239FA}" srcOrd="1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3DBBD1C4-D513-456F-85DF-ABFA3774F5E7}" type="presOf" srcId="{70879558-61CA-4CCD-B2D6-5349B01EF337}" destId="{3EBE42F0-6491-49CC-95DC-985BA00CD458}" srcOrd="1" destOrd="0" presId="urn:microsoft.com/office/officeart/2005/8/layout/hList9"/>
    <dgm:cxn modelId="{C28580D2-0A56-4BF0-8890-5C86E2D16497}" type="presOf" srcId="{DB9FB862-4759-4D6A-84F3-01524B92723B}" destId="{5B88A17E-EFF5-4A04-9CC9-D2131DA9ECCC}" srcOrd="1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40489BD6-979C-4632-8ECE-327C4BCC5FFE}" type="presParOf" srcId="{0DC7A063-583D-4B0F-88B2-BD54F95D95AF}" destId="{3B23570A-ECC9-4DF8-BCB4-0465C69CBB88}" srcOrd="0" destOrd="0" presId="urn:microsoft.com/office/officeart/2005/8/layout/hList9"/>
    <dgm:cxn modelId="{E3C62F67-180F-4502-9848-04C9D93B0C5E}" type="presParOf" srcId="{0DC7A063-583D-4B0F-88B2-BD54F95D95AF}" destId="{FC66A233-6BBA-46AF-B2F6-28E379B158E2}" srcOrd="1" destOrd="0" presId="urn:microsoft.com/office/officeart/2005/8/layout/hList9"/>
    <dgm:cxn modelId="{19DEA59A-53C7-4514-8BA9-41B54B0A48AE}" type="presParOf" srcId="{FC66A233-6BBA-46AF-B2F6-28E379B158E2}" destId="{46739A04-1AA3-49C6-8EA7-EB1DE975B900}" srcOrd="0" destOrd="0" presId="urn:microsoft.com/office/officeart/2005/8/layout/hList9"/>
    <dgm:cxn modelId="{73F5B52B-F467-4A5C-9D01-EDA8C3F29DB2}" type="presParOf" srcId="{FC66A233-6BBA-46AF-B2F6-28E379B158E2}" destId="{535C6EC9-8098-42C5-8527-E62FF045E4EB}" srcOrd="1" destOrd="0" presId="urn:microsoft.com/office/officeart/2005/8/layout/hList9"/>
    <dgm:cxn modelId="{A1ABD55D-18FF-44B4-84B2-41E9D81A1A36}" type="presParOf" srcId="{535C6EC9-8098-42C5-8527-E62FF045E4EB}" destId="{6B08AC4B-4CEC-41E5-AE19-47A4E2720563}" srcOrd="0" destOrd="0" presId="urn:microsoft.com/office/officeart/2005/8/layout/hList9"/>
    <dgm:cxn modelId="{25303FFD-229F-4076-B8AA-444E56852DF4}" type="presParOf" srcId="{535C6EC9-8098-42C5-8527-E62FF045E4EB}" destId="{187D4E8C-5C91-4D00-870C-2C45D4EA263C}" srcOrd="1" destOrd="0" presId="urn:microsoft.com/office/officeart/2005/8/layout/hList9"/>
    <dgm:cxn modelId="{AD5C2C35-64E0-4DC1-BEA8-FC2C00AC70E0}" type="presParOf" srcId="{FC66A233-6BBA-46AF-B2F6-28E379B158E2}" destId="{ADF61BBD-28F4-4815-BC7F-82CF00464E8B}" srcOrd="2" destOrd="0" presId="urn:microsoft.com/office/officeart/2005/8/layout/hList9"/>
    <dgm:cxn modelId="{3A821184-44DA-4D7A-961C-D6B1CE4B2896}" type="presParOf" srcId="{ADF61BBD-28F4-4815-BC7F-82CF00464E8B}" destId="{59179C9B-8BA4-4AC7-ACB1-A12DE00142E2}" srcOrd="0" destOrd="0" presId="urn:microsoft.com/office/officeart/2005/8/layout/hList9"/>
    <dgm:cxn modelId="{6CA31433-A74F-45D6-A2B0-399A9E08FC55}" type="presParOf" srcId="{ADF61BBD-28F4-4815-BC7F-82CF00464E8B}" destId="{4AE7D907-B6F4-4647-AB3F-ABE94C438AE8}" srcOrd="1" destOrd="0" presId="urn:microsoft.com/office/officeart/2005/8/layout/hList9"/>
    <dgm:cxn modelId="{E649416F-523C-44C8-A9DD-2D795995CA36}" type="presParOf" srcId="{FC66A233-6BBA-46AF-B2F6-28E379B158E2}" destId="{E50A9A83-9985-4184-A476-E3402BD8E76E}" srcOrd="3" destOrd="0" presId="urn:microsoft.com/office/officeart/2005/8/layout/hList9"/>
    <dgm:cxn modelId="{D890086C-DBB4-4537-829D-8C9CAB99A6CD}" type="presParOf" srcId="{E50A9A83-9985-4184-A476-E3402BD8E76E}" destId="{1877502C-A892-4DC0-ADA6-FA065097BB90}" srcOrd="0" destOrd="0" presId="urn:microsoft.com/office/officeart/2005/8/layout/hList9"/>
    <dgm:cxn modelId="{63AC6672-1321-4DC5-BC3D-03EEBA159EAA}" type="presParOf" srcId="{E50A9A83-9985-4184-A476-E3402BD8E76E}" destId="{D685DD23-B321-4B5E-842F-394CB33239FA}" srcOrd="1" destOrd="0" presId="urn:microsoft.com/office/officeart/2005/8/layout/hList9"/>
    <dgm:cxn modelId="{4DC5DDA8-79F5-4DCD-8A65-8D28C6C1E48F}" type="presParOf" srcId="{FC66A233-6BBA-46AF-B2F6-28E379B158E2}" destId="{E5677DE7-299C-4C9C-A4BC-6335CC601D12}" srcOrd="4" destOrd="0" presId="urn:microsoft.com/office/officeart/2005/8/layout/hList9"/>
    <dgm:cxn modelId="{D4B5F371-EBB9-43B3-8E41-E3636AEB55AD}" type="presParOf" srcId="{E5677DE7-299C-4C9C-A4BC-6335CC601D12}" destId="{51F68A05-A560-4C6F-BC90-521AEF3B0907}" srcOrd="0" destOrd="0" presId="urn:microsoft.com/office/officeart/2005/8/layout/hList9"/>
    <dgm:cxn modelId="{88EE988E-2977-41DC-9872-D818D1E6E5F4}" type="presParOf" srcId="{E5677DE7-299C-4C9C-A4BC-6335CC601D12}" destId="{3EBE42F0-6491-49CC-95DC-985BA00CD458}" srcOrd="1" destOrd="0" presId="urn:microsoft.com/office/officeart/2005/8/layout/hList9"/>
    <dgm:cxn modelId="{812BD373-6EB6-486C-B86E-CD7F720CF9DD}" type="presParOf" srcId="{0DC7A063-583D-4B0F-88B2-BD54F95D95AF}" destId="{3845DB9A-BEF3-4D5D-B9C7-5FC0456401AC}" srcOrd="2" destOrd="0" presId="urn:microsoft.com/office/officeart/2005/8/layout/hList9"/>
    <dgm:cxn modelId="{4C5F2FC1-EC31-4AB2-A2E6-6CB1FBEFD068}" type="presParOf" srcId="{0DC7A063-583D-4B0F-88B2-BD54F95D95AF}" destId="{FC7ED273-8CFD-43C2-9C05-44FADF3E0637}" srcOrd="3" destOrd="0" presId="urn:microsoft.com/office/officeart/2005/8/layout/hList9"/>
    <dgm:cxn modelId="{8E3A9DB6-EF05-4FBF-A914-778E09EF3AA1}" type="presParOf" srcId="{0DC7A063-583D-4B0F-88B2-BD54F95D95AF}" destId="{13C564B0-C27E-4ABA-AFDA-59E145B256BA}" srcOrd="4" destOrd="0" presId="urn:microsoft.com/office/officeart/2005/8/layout/hList9"/>
    <dgm:cxn modelId="{FF8A6251-6C59-467A-A933-129A189B8DA3}" type="presParOf" srcId="{0DC7A063-583D-4B0F-88B2-BD54F95D95AF}" destId="{6300E233-87DF-4270-9808-160BFEB8A5BE}" srcOrd="5" destOrd="0" presId="urn:microsoft.com/office/officeart/2005/8/layout/hList9"/>
    <dgm:cxn modelId="{6C850A23-F553-4140-AE87-18A20C90C39D}" type="presParOf" srcId="{0DC7A063-583D-4B0F-88B2-BD54F95D95AF}" destId="{6E53DEF7-499E-42EE-802D-59B2F8915392}" srcOrd="6" destOrd="0" presId="urn:microsoft.com/office/officeart/2005/8/layout/hList9"/>
    <dgm:cxn modelId="{FAE63C2E-4EFC-438E-88A8-0EE674582E19}" type="presParOf" srcId="{6E53DEF7-499E-42EE-802D-59B2F8915392}" destId="{E08C30D1-35EA-4D05-9731-5D01E3FCBD09}" srcOrd="0" destOrd="0" presId="urn:microsoft.com/office/officeart/2005/8/layout/hList9"/>
    <dgm:cxn modelId="{F799B480-FBA7-4F02-BDA8-0DB0E39B0CCF}" type="presParOf" srcId="{6E53DEF7-499E-42EE-802D-59B2F8915392}" destId="{2F3BD88A-9166-4A26-B941-B9BAEE1A11D5}" srcOrd="1" destOrd="0" presId="urn:microsoft.com/office/officeart/2005/8/layout/hList9"/>
    <dgm:cxn modelId="{50B85DF7-D32F-42DE-8620-E3477D514601}" type="presParOf" srcId="{2F3BD88A-9166-4A26-B941-B9BAEE1A11D5}" destId="{F660F4B9-35DB-4256-A868-A35C6DCCF6B2}" srcOrd="0" destOrd="0" presId="urn:microsoft.com/office/officeart/2005/8/layout/hList9"/>
    <dgm:cxn modelId="{10BC17FB-544E-431C-BB41-22C74B80BACF}" type="presParOf" srcId="{2F3BD88A-9166-4A26-B941-B9BAEE1A11D5}" destId="{10C9E3CF-3A8F-4100-8ACD-91E2373197A2}" srcOrd="1" destOrd="0" presId="urn:microsoft.com/office/officeart/2005/8/layout/hList9"/>
    <dgm:cxn modelId="{961B2F3E-370C-4D65-8C22-C5BD9D1A99A5}" type="presParOf" srcId="{6E53DEF7-499E-42EE-802D-59B2F8915392}" destId="{60887C36-4733-46AC-A452-5444F6BC3B23}" srcOrd="2" destOrd="0" presId="urn:microsoft.com/office/officeart/2005/8/layout/hList9"/>
    <dgm:cxn modelId="{76397943-CD33-4C97-8F11-21AD0B203F81}" type="presParOf" srcId="{60887C36-4733-46AC-A452-5444F6BC3B23}" destId="{614EBA0E-D12B-447E-B378-B0FA2DEBEA2F}" srcOrd="0" destOrd="0" presId="urn:microsoft.com/office/officeart/2005/8/layout/hList9"/>
    <dgm:cxn modelId="{4AE55440-0F6F-4E70-9F17-CCB22CEA4B64}" type="presParOf" srcId="{60887C36-4733-46AC-A452-5444F6BC3B23}" destId="{B12AEB83-0A64-4B36-BF01-B2F834861BAA}" srcOrd="1" destOrd="0" presId="urn:microsoft.com/office/officeart/2005/8/layout/hList9"/>
    <dgm:cxn modelId="{17885287-37E6-407F-80F2-CFCDEB0C9252}" type="presParOf" srcId="{6E53DEF7-499E-42EE-802D-59B2F8915392}" destId="{3055F178-D8CA-413A-99F2-20C8231C0651}" srcOrd="3" destOrd="0" presId="urn:microsoft.com/office/officeart/2005/8/layout/hList9"/>
    <dgm:cxn modelId="{7F066EB2-8D5F-4509-9E7A-75221B2ABC0D}" type="presParOf" srcId="{3055F178-D8CA-413A-99F2-20C8231C0651}" destId="{68509703-D239-4E1B-8CF0-EF08079E1226}" srcOrd="0" destOrd="0" presId="urn:microsoft.com/office/officeart/2005/8/layout/hList9"/>
    <dgm:cxn modelId="{4BFACF1A-9EB0-40CE-9411-1CA910F1B713}" type="presParOf" srcId="{3055F178-D8CA-413A-99F2-20C8231C0651}" destId="{E1767793-EDD5-4203-A612-8120A71CA906}" srcOrd="1" destOrd="0" presId="urn:microsoft.com/office/officeart/2005/8/layout/hList9"/>
    <dgm:cxn modelId="{6D818FB3-6C14-4B26-9CF8-154CF627FCBC}" type="presParOf" srcId="{0DC7A063-583D-4B0F-88B2-BD54F95D95AF}" destId="{69136330-53DB-4978-A56B-160862279381}" srcOrd="7" destOrd="0" presId="urn:microsoft.com/office/officeart/2005/8/layout/hList9"/>
    <dgm:cxn modelId="{4033615F-8EC0-47D6-A0B7-0486CF5F73A6}" type="presParOf" srcId="{0DC7A063-583D-4B0F-88B2-BD54F95D95AF}" destId="{FD776C1E-557E-4553-9447-49B69EEC7907}" srcOrd="8" destOrd="0" presId="urn:microsoft.com/office/officeart/2005/8/layout/hList9"/>
    <dgm:cxn modelId="{BE9A7595-2848-4E11-A05D-41B068B9F444}" type="presParOf" srcId="{0DC7A063-583D-4B0F-88B2-BD54F95D95AF}" destId="{FC2522F1-14BB-4B37-B60E-2E8A7E8A6C30}" srcOrd="9" destOrd="0" presId="urn:microsoft.com/office/officeart/2005/8/layout/hList9"/>
    <dgm:cxn modelId="{A141C195-630D-46D2-87F8-2770DE1B4FB7}" type="presParOf" srcId="{0DC7A063-583D-4B0F-88B2-BD54F95D95AF}" destId="{2C2F6211-85A7-47FE-9239-DE94DF41A263}" srcOrd="10" destOrd="0" presId="urn:microsoft.com/office/officeart/2005/8/layout/hList9"/>
    <dgm:cxn modelId="{FA5BA99A-9BB4-4C2F-A2AA-1343A15FC33B}" type="presParOf" srcId="{0DC7A063-583D-4B0F-88B2-BD54F95D95AF}" destId="{7B0C2EAE-70CB-4160-863D-210C3C66D5FD}" srcOrd="11" destOrd="0" presId="urn:microsoft.com/office/officeart/2005/8/layout/hList9"/>
    <dgm:cxn modelId="{F81C703F-D49F-45C3-BA8E-CD1054634472}" type="presParOf" srcId="{7B0C2EAE-70CB-4160-863D-210C3C66D5FD}" destId="{5AF3752E-55A6-443C-AD35-C49DF50A4566}" srcOrd="0" destOrd="0" presId="urn:microsoft.com/office/officeart/2005/8/layout/hList9"/>
    <dgm:cxn modelId="{2EBAD829-EE36-4E34-A0EE-0A3C6C4DE9E1}" type="presParOf" srcId="{7B0C2EAE-70CB-4160-863D-210C3C66D5FD}" destId="{53567A66-F0E9-4EF8-ADA9-764BA36AA6A9}" srcOrd="1" destOrd="0" presId="urn:microsoft.com/office/officeart/2005/8/layout/hList9"/>
    <dgm:cxn modelId="{143232F5-4C08-411A-9E56-C7DACC0B949F}" type="presParOf" srcId="{53567A66-F0E9-4EF8-ADA9-764BA36AA6A9}" destId="{AD2806AC-6A03-4F05-9F4D-F72EA0E56FBF}" srcOrd="0" destOrd="0" presId="urn:microsoft.com/office/officeart/2005/8/layout/hList9"/>
    <dgm:cxn modelId="{30611D21-B5A8-4370-A226-8177AC0604B5}" type="presParOf" srcId="{53567A66-F0E9-4EF8-ADA9-764BA36AA6A9}" destId="{F8977219-728E-448F-AE8B-46B14F4F17DE}" srcOrd="1" destOrd="0" presId="urn:microsoft.com/office/officeart/2005/8/layout/hList9"/>
    <dgm:cxn modelId="{CEC420F7-E7D3-4024-AB66-A2A59CD313B9}" type="presParOf" srcId="{7B0C2EAE-70CB-4160-863D-210C3C66D5FD}" destId="{46A8623B-DC64-4ED6-B73D-98FEAB030508}" srcOrd="2" destOrd="0" presId="urn:microsoft.com/office/officeart/2005/8/layout/hList9"/>
    <dgm:cxn modelId="{C859C0C5-5CFD-440A-A00D-146AE31E7AC7}" type="presParOf" srcId="{46A8623B-DC64-4ED6-B73D-98FEAB030508}" destId="{5314AADB-0AD3-4BAE-9F15-B0FE4F44C802}" srcOrd="0" destOrd="0" presId="urn:microsoft.com/office/officeart/2005/8/layout/hList9"/>
    <dgm:cxn modelId="{A6379F8F-3D70-4333-AA2E-277C2366D741}" type="presParOf" srcId="{46A8623B-DC64-4ED6-B73D-98FEAB030508}" destId="{96624143-7928-48E9-817F-BC4A07250C32}" srcOrd="1" destOrd="0" presId="urn:microsoft.com/office/officeart/2005/8/layout/hList9"/>
    <dgm:cxn modelId="{C5F2EAFE-269A-4266-9F79-29A1DFECD9C1}" type="presParOf" srcId="{0DC7A063-583D-4B0F-88B2-BD54F95D95AF}" destId="{FBCC4E74-37C0-494F-ABC0-7D18132E1437}" srcOrd="12" destOrd="0" presId="urn:microsoft.com/office/officeart/2005/8/layout/hList9"/>
    <dgm:cxn modelId="{CCED379C-541B-4185-82F7-60BF9DF3AFD2}" type="presParOf" srcId="{0DC7A063-583D-4B0F-88B2-BD54F95D95AF}" destId="{89E6DA6E-7A23-44BD-8A99-378091FF741D}" srcOrd="13" destOrd="0" presId="urn:microsoft.com/office/officeart/2005/8/layout/hList9"/>
    <dgm:cxn modelId="{A5C368BF-FC32-4232-A7A1-94737162FBD2}" type="presParOf" srcId="{0DC7A063-583D-4B0F-88B2-BD54F95D95AF}" destId="{E966790E-26B5-4EB8-981F-1094BF4B7611}" srcOrd="14" destOrd="0" presId="urn:microsoft.com/office/officeart/2005/8/layout/hList9"/>
    <dgm:cxn modelId="{46FD2F69-CF0B-4C1D-8A0E-80A7F285E03F}" type="presParOf" srcId="{0DC7A063-583D-4B0F-88B2-BD54F95D95AF}" destId="{229B7655-E1F4-4CF5-84B8-30F0491D32B5}" srcOrd="15" destOrd="0" presId="urn:microsoft.com/office/officeart/2005/8/layout/hList9"/>
    <dgm:cxn modelId="{05BBAD58-A366-427C-8063-732C8736A7FE}" type="presParOf" srcId="{0DC7A063-583D-4B0F-88B2-BD54F95D95AF}" destId="{F85FFCDF-8E5F-492B-B22D-55A08EACE783}" srcOrd="16" destOrd="0" presId="urn:microsoft.com/office/officeart/2005/8/layout/hList9"/>
    <dgm:cxn modelId="{AE215CCF-1571-4F29-A067-6B390EF2AC79}" type="presParOf" srcId="{F85FFCDF-8E5F-492B-B22D-55A08EACE783}" destId="{600B3FB2-1315-4A84-8613-B445666BC7D2}" srcOrd="0" destOrd="0" presId="urn:microsoft.com/office/officeart/2005/8/layout/hList9"/>
    <dgm:cxn modelId="{8806D1BC-752B-435B-9CC6-7D93C57D16EC}" type="presParOf" srcId="{F85FFCDF-8E5F-492B-B22D-55A08EACE783}" destId="{E47C73E9-FBEE-4370-9B3F-E04EB7C4023A}" srcOrd="1" destOrd="0" presId="urn:microsoft.com/office/officeart/2005/8/layout/hList9"/>
    <dgm:cxn modelId="{3E00DEAA-528C-4E9C-AA9E-6436A85C1D75}" type="presParOf" srcId="{E47C73E9-FBEE-4370-9B3F-E04EB7C4023A}" destId="{402C2C77-A32C-4D99-9940-12535E1181F2}" srcOrd="0" destOrd="0" presId="urn:microsoft.com/office/officeart/2005/8/layout/hList9"/>
    <dgm:cxn modelId="{4C98382E-105B-43ED-86AD-87B878F10D8F}" type="presParOf" srcId="{E47C73E9-FBEE-4370-9B3F-E04EB7C4023A}" destId="{5B88A17E-EFF5-4A04-9CC9-D2131DA9ECCC}" srcOrd="1" destOrd="0" presId="urn:microsoft.com/office/officeart/2005/8/layout/hList9"/>
    <dgm:cxn modelId="{4CF6E3CA-3F38-4044-8AB3-C2F160B6501A}" type="presParOf" srcId="{F85FFCDF-8E5F-492B-B22D-55A08EACE783}" destId="{F3C2D87B-A5E7-46E2-B3D3-58E6D9562663}" srcOrd="2" destOrd="0" presId="urn:microsoft.com/office/officeart/2005/8/layout/hList9"/>
    <dgm:cxn modelId="{65586423-BC44-4B0A-97A8-6F9EE85F98D7}" type="presParOf" srcId="{F3C2D87B-A5E7-46E2-B3D3-58E6D9562663}" destId="{3086D0BF-AAD1-4310-88ED-4D81A687BD50}" srcOrd="0" destOrd="0" presId="urn:microsoft.com/office/officeart/2005/8/layout/hList9"/>
    <dgm:cxn modelId="{7F8EC270-209A-4634-9E9B-6ADC82AECDAD}" type="presParOf" srcId="{F3C2D87B-A5E7-46E2-B3D3-58E6D9562663}" destId="{2B18CCD9-D6B1-4225-8D26-4BA691BB1837}" srcOrd="1" destOrd="0" presId="urn:microsoft.com/office/officeart/2005/8/layout/hList9"/>
    <dgm:cxn modelId="{127B6A66-3BB2-4541-A199-292574FBA928}" type="presParOf" srcId="{0DC7A063-583D-4B0F-88B2-BD54F95D95AF}" destId="{9051EF7D-7D6C-4B43-A6C4-239F9933C94D}" srcOrd="17" destOrd="0" presId="urn:microsoft.com/office/officeart/2005/8/layout/hList9"/>
    <dgm:cxn modelId="{912F4016-C8C5-48B8-B33A-845CBB1BF7FB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E1D9A8-3A0C-4D91-9F07-AE8034B7050D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64BAFF0-FC7B-4734-96C6-07F520D3C6BD}">
      <dgm:prSet/>
      <dgm:spPr/>
      <dgm:t>
        <a:bodyPr/>
        <a:lstStyle/>
        <a:p>
          <a:pPr rtl="0"/>
          <a:r>
            <a:rPr lang="zh-CN" smtClean="0"/>
            <a:t>如何实现扩展</a:t>
          </a:r>
          <a:endParaRPr lang="zh-CN"/>
        </a:p>
      </dgm:t>
    </dgm:pt>
    <dgm:pt modelId="{3171006F-DF0E-4E1F-8A5F-E8EEF004F5A8}" type="parTrans" cxnId="{BFCECEB3-42A5-48F4-A9E6-8853BC33E549}">
      <dgm:prSet/>
      <dgm:spPr/>
      <dgm:t>
        <a:bodyPr/>
        <a:lstStyle/>
        <a:p>
          <a:endParaRPr lang="zh-CN" altLang="en-US"/>
        </a:p>
      </dgm:t>
    </dgm:pt>
    <dgm:pt modelId="{4495361E-EC1E-4A7E-9B99-5883F6340727}" type="sibTrans" cxnId="{BFCECEB3-42A5-48F4-A9E6-8853BC33E549}">
      <dgm:prSet/>
      <dgm:spPr/>
      <dgm:t>
        <a:bodyPr/>
        <a:lstStyle/>
        <a:p>
          <a:endParaRPr lang="zh-CN" altLang="en-US"/>
        </a:p>
      </dgm:t>
    </dgm:pt>
    <dgm:pt modelId="{572BCA1B-6FD8-42E2-B0DB-BB9C15E52E68}">
      <dgm:prSet/>
      <dgm:spPr/>
      <dgm:t>
        <a:bodyPr/>
        <a:lstStyle/>
        <a:p>
          <a:pPr rtl="0"/>
          <a:r>
            <a:rPr lang="zh-CN" smtClean="0"/>
            <a:t>如何保证安全</a:t>
          </a:r>
          <a:endParaRPr lang="zh-CN"/>
        </a:p>
      </dgm:t>
    </dgm:pt>
    <dgm:pt modelId="{F180BA89-D458-4ABF-8D74-FEF2A2B14328}" type="parTrans" cxnId="{937F60A0-A416-40C4-8DEB-1F24C2135A91}">
      <dgm:prSet/>
      <dgm:spPr/>
      <dgm:t>
        <a:bodyPr/>
        <a:lstStyle/>
        <a:p>
          <a:endParaRPr lang="zh-CN" altLang="en-US"/>
        </a:p>
      </dgm:t>
    </dgm:pt>
    <dgm:pt modelId="{BF4E03C7-9E48-435A-B621-1470DCB50980}" type="sibTrans" cxnId="{937F60A0-A416-40C4-8DEB-1F24C2135A91}">
      <dgm:prSet/>
      <dgm:spPr/>
      <dgm:t>
        <a:bodyPr/>
        <a:lstStyle/>
        <a:p>
          <a:endParaRPr lang="zh-CN" altLang="en-US"/>
        </a:p>
      </dgm:t>
    </dgm:pt>
    <dgm:pt modelId="{D45DB162-4DF9-45D3-B2AC-AB69A202B3AD}">
      <dgm:prSet/>
      <dgm:spPr/>
      <dgm:t>
        <a:bodyPr/>
        <a:lstStyle/>
        <a:p>
          <a:pPr rtl="0"/>
          <a:r>
            <a:rPr lang="zh-CN" dirty="0" smtClean="0"/>
            <a:t>如何实现快速发布</a:t>
          </a:r>
          <a:endParaRPr lang="zh-CN" dirty="0"/>
        </a:p>
      </dgm:t>
    </dgm:pt>
    <dgm:pt modelId="{BE7781B6-785A-4EF4-A967-88C432A5410F}" type="parTrans" cxnId="{7B1A0EC8-D97D-4E21-AA6C-0D5CBB279FEA}">
      <dgm:prSet/>
      <dgm:spPr/>
      <dgm:t>
        <a:bodyPr/>
        <a:lstStyle/>
        <a:p>
          <a:endParaRPr lang="zh-CN" altLang="en-US"/>
        </a:p>
      </dgm:t>
    </dgm:pt>
    <dgm:pt modelId="{F47F6653-D404-4897-85D0-9A3EE56876CE}" type="sibTrans" cxnId="{7B1A0EC8-D97D-4E21-AA6C-0D5CBB279FEA}">
      <dgm:prSet/>
      <dgm:spPr/>
      <dgm:t>
        <a:bodyPr/>
        <a:lstStyle/>
        <a:p>
          <a:endParaRPr lang="zh-CN" altLang="en-US"/>
        </a:p>
      </dgm:t>
    </dgm:pt>
    <dgm:pt modelId="{371B7356-5ECD-4A9B-8C5E-50BCF4BE6441}">
      <dgm:prSet/>
      <dgm:spPr/>
      <dgm:t>
        <a:bodyPr/>
        <a:lstStyle/>
        <a:p>
          <a:pPr rtl="0"/>
          <a:r>
            <a:rPr lang="zh-CN" dirty="0" smtClean="0"/>
            <a:t>如何完</a:t>
          </a:r>
          <a:r>
            <a:rPr lang="zh-CN" altLang="en-US" dirty="0" smtClean="0"/>
            <a:t>对数据分析、导出</a:t>
          </a:r>
          <a:endParaRPr lang="zh-CN" dirty="0"/>
        </a:p>
      </dgm:t>
    </dgm:pt>
    <dgm:pt modelId="{BC29C24B-BF7B-4183-A622-F7CA7E848D72}" type="parTrans" cxnId="{47AB4EFA-5C96-4850-8E3D-9C20B8BF2EA3}">
      <dgm:prSet/>
      <dgm:spPr/>
      <dgm:t>
        <a:bodyPr/>
        <a:lstStyle/>
        <a:p>
          <a:endParaRPr lang="zh-CN" altLang="en-US"/>
        </a:p>
      </dgm:t>
    </dgm:pt>
    <dgm:pt modelId="{94E38278-ACEF-423F-9327-9E63390DDADE}" type="sibTrans" cxnId="{47AB4EFA-5C96-4850-8E3D-9C20B8BF2EA3}">
      <dgm:prSet/>
      <dgm:spPr/>
      <dgm:t>
        <a:bodyPr/>
        <a:lstStyle/>
        <a:p>
          <a:endParaRPr lang="zh-CN" altLang="en-US"/>
        </a:p>
      </dgm:t>
    </dgm:pt>
    <dgm:pt modelId="{CCFD2F17-086C-492D-AA9B-8E2A5FE58FE9}" type="pres">
      <dgm:prSet presAssocID="{CCE1D9A8-3A0C-4D91-9F07-AE8034B7050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DA3926-F302-459B-A8BE-A1ABD2F6BEA1}" type="pres">
      <dgm:prSet presAssocID="{CCE1D9A8-3A0C-4D91-9F07-AE8034B7050D}" presName="arrow" presStyleLbl="bgShp" presStyleIdx="0" presStyleCnt="1" custScaleX="117647"/>
      <dgm:spPr/>
    </dgm:pt>
    <dgm:pt modelId="{2E610CD5-2F69-4860-8E1F-BC993E665EF2}" type="pres">
      <dgm:prSet presAssocID="{CCE1D9A8-3A0C-4D91-9F07-AE8034B7050D}" presName="linearProcess" presStyleCnt="0"/>
      <dgm:spPr/>
    </dgm:pt>
    <dgm:pt modelId="{262769CD-9C45-4513-8605-70A7543CFE9D}" type="pres">
      <dgm:prSet presAssocID="{364BAFF0-FC7B-4734-96C6-07F520D3C6B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04271-B145-47A3-9A10-9D7E4CA54264}" type="pres">
      <dgm:prSet presAssocID="{4495361E-EC1E-4A7E-9B99-5883F6340727}" presName="sibTrans" presStyleCnt="0"/>
      <dgm:spPr/>
    </dgm:pt>
    <dgm:pt modelId="{D6B8E9B3-66B8-479C-9D4A-9010AE8C4EEA}" type="pres">
      <dgm:prSet presAssocID="{572BCA1B-6FD8-42E2-B0DB-BB9C15E52E6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A9BCF6-5AA2-4A99-B93B-B1210996DDB5}" type="pres">
      <dgm:prSet presAssocID="{BF4E03C7-9E48-435A-B621-1470DCB50980}" presName="sibTrans" presStyleCnt="0"/>
      <dgm:spPr/>
    </dgm:pt>
    <dgm:pt modelId="{E6ADFC95-9DEB-4C16-93A3-7F654C4B892F}" type="pres">
      <dgm:prSet presAssocID="{D45DB162-4DF9-45D3-B2AC-AB69A202B3A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3396B6-BAF0-4658-A69B-B8AA414531C9}" type="pres">
      <dgm:prSet presAssocID="{F47F6653-D404-4897-85D0-9A3EE56876CE}" presName="sibTrans" presStyleCnt="0"/>
      <dgm:spPr/>
    </dgm:pt>
    <dgm:pt modelId="{9EED4AB2-EB22-4F0D-A078-92A1273CBD9B}" type="pres">
      <dgm:prSet presAssocID="{371B7356-5ECD-4A9B-8C5E-50BCF4BE644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BEC95A-D113-4F00-AACC-771DF40707F3}" type="presOf" srcId="{364BAFF0-FC7B-4734-96C6-07F520D3C6BD}" destId="{262769CD-9C45-4513-8605-70A7543CFE9D}" srcOrd="0" destOrd="0" presId="urn:microsoft.com/office/officeart/2005/8/layout/hProcess9"/>
    <dgm:cxn modelId="{5524947E-AA77-4CDB-8C3C-F2AC0CA2EBA2}" type="presOf" srcId="{D45DB162-4DF9-45D3-B2AC-AB69A202B3AD}" destId="{E6ADFC95-9DEB-4C16-93A3-7F654C4B892F}" srcOrd="0" destOrd="0" presId="urn:microsoft.com/office/officeart/2005/8/layout/hProcess9"/>
    <dgm:cxn modelId="{5CFA8EEA-24EC-4490-9386-AE667FF81CCB}" type="presOf" srcId="{572BCA1B-6FD8-42E2-B0DB-BB9C15E52E68}" destId="{D6B8E9B3-66B8-479C-9D4A-9010AE8C4EEA}" srcOrd="0" destOrd="0" presId="urn:microsoft.com/office/officeart/2005/8/layout/hProcess9"/>
    <dgm:cxn modelId="{47AB4EFA-5C96-4850-8E3D-9C20B8BF2EA3}" srcId="{CCE1D9A8-3A0C-4D91-9F07-AE8034B7050D}" destId="{371B7356-5ECD-4A9B-8C5E-50BCF4BE6441}" srcOrd="3" destOrd="0" parTransId="{BC29C24B-BF7B-4183-A622-F7CA7E848D72}" sibTransId="{94E38278-ACEF-423F-9327-9E63390DDADE}"/>
    <dgm:cxn modelId="{05DB4233-A214-428F-A238-155706A343C7}" type="presOf" srcId="{CCE1D9A8-3A0C-4D91-9F07-AE8034B7050D}" destId="{CCFD2F17-086C-492D-AA9B-8E2A5FE58FE9}" srcOrd="0" destOrd="0" presId="urn:microsoft.com/office/officeart/2005/8/layout/hProcess9"/>
    <dgm:cxn modelId="{7B1A0EC8-D97D-4E21-AA6C-0D5CBB279FEA}" srcId="{CCE1D9A8-3A0C-4D91-9F07-AE8034B7050D}" destId="{D45DB162-4DF9-45D3-B2AC-AB69A202B3AD}" srcOrd="2" destOrd="0" parTransId="{BE7781B6-785A-4EF4-A967-88C432A5410F}" sibTransId="{F47F6653-D404-4897-85D0-9A3EE56876CE}"/>
    <dgm:cxn modelId="{074FC843-3A90-47B9-8339-0ADB7823455C}" type="presOf" srcId="{371B7356-5ECD-4A9B-8C5E-50BCF4BE6441}" destId="{9EED4AB2-EB22-4F0D-A078-92A1273CBD9B}" srcOrd="0" destOrd="0" presId="urn:microsoft.com/office/officeart/2005/8/layout/hProcess9"/>
    <dgm:cxn modelId="{937F60A0-A416-40C4-8DEB-1F24C2135A91}" srcId="{CCE1D9A8-3A0C-4D91-9F07-AE8034B7050D}" destId="{572BCA1B-6FD8-42E2-B0DB-BB9C15E52E68}" srcOrd="1" destOrd="0" parTransId="{F180BA89-D458-4ABF-8D74-FEF2A2B14328}" sibTransId="{BF4E03C7-9E48-435A-B621-1470DCB50980}"/>
    <dgm:cxn modelId="{BFCECEB3-42A5-48F4-A9E6-8853BC33E549}" srcId="{CCE1D9A8-3A0C-4D91-9F07-AE8034B7050D}" destId="{364BAFF0-FC7B-4734-96C6-07F520D3C6BD}" srcOrd="0" destOrd="0" parTransId="{3171006F-DF0E-4E1F-8A5F-E8EEF004F5A8}" sibTransId="{4495361E-EC1E-4A7E-9B99-5883F6340727}"/>
    <dgm:cxn modelId="{57CBA970-E900-447B-8CBF-14A227DF82E0}" type="presParOf" srcId="{CCFD2F17-086C-492D-AA9B-8E2A5FE58FE9}" destId="{DBDA3926-F302-459B-A8BE-A1ABD2F6BEA1}" srcOrd="0" destOrd="0" presId="urn:microsoft.com/office/officeart/2005/8/layout/hProcess9"/>
    <dgm:cxn modelId="{5FD709B2-247E-4B3E-9E33-F3F6EB08C44C}" type="presParOf" srcId="{CCFD2F17-086C-492D-AA9B-8E2A5FE58FE9}" destId="{2E610CD5-2F69-4860-8E1F-BC993E665EF2}" srcOrd="1" destOrd="0" presId="urn:microsoft.com/office/officeart/2005/8/layout/hProcess9"/>
    <dgm:cxn modelId="{1FAC3DED-0AA9-4C12-B5C2-3DF26C2DEDB4}" type="presParOf" srcId="{2E610CD5-2F69-4860-8E1F-BC993E665EF2}" destId="{262769CD-9C45-4513-8605-70A7543CFE9D}" srcOrd="0" destOrd="0" presId="urn:microsoft.com/office/officeart/2005/8/layout/hProcess9"/>
    <dgm:cxn modelId="{8BBEB00F-D3F4-40EF-A9AC-46FE7D3048CE}" type="presParOf" srcId="{2E610CD5-2F69-4860-8E1F-BC993E665EF2}" destId="{7F404271-B145-47A3-9A10-9D7E4CA54264}" srcOrd="1" destOrd="0" presId="urn:microsoft.com/office/officeart/2005/8/layout/hProcess9"/>
    <dgm:cxn modelId="{5DB8DF40-3675-4564-AFBD-F72DD3826196}" type="presParOf" srcId="{2E610CD5-2F69-4860-8E1F-BC993E665EF2}" destId="{D6B8E9B3-66B8-479C-9D4A-9010AE8C4EEA}" srcOrd="2" destOrd="0" presId="urn:microsoft.com/office/officeart/2005/8/layout/hProcess9"/>
    <dgm:cxn modelId="{CCA415BE-7F9D-49A8-8AFD-F13294C2BFD2}" type="presParOf" srcId="{2E610CD5-2F69-4860-8E1F-BC993E665EF2}" destId="{09A9BCF6-5AA2-4A99-B93B-B1210996DDB5}" srcOrd="3" destOrd="0" presId="urn:microsoft.com/office/officeart/2005/8/layout/hProcess9"/>
    <dgm:cxn modelId="{76CB8857-5A3E-410A-ADC2-2861579A0B23}" type="presParOf" srcId="{2E610CD5-2F69-4860-8E1F-BC993E665EF2}" destId="{E6ADFC95-9DEB-4C16-93A3-7F654C4B892F}" srcOrd="4" destOrd="0" presId="urn:microsoft.com/office/officeart/2005/8/layout/hProcess9"/>
    <dgm:cxn modelId="{BE64E46D-5578-4F53-AD3E-BA96E67B595F}" type="presParOf" srcId="{2E610CD5-2F69-4860-8E1F-BC993E665EF2}" destId="{4D3396B6-BAF0-4658-A69B-B8AA414531C9}" srcOrd="5" destOrd="0" presId="urn:microsoft.com/office/officeart/2005/8/layout/hProcess9"/>
    <dgm:cxn modelId="{8A650A4B-6AC9-495B-A021-9297558BFB98}" type="presParOf" srcId="{2E610CD5-2F69-4860-8E1F-BC993E665EF2}" destId="{9EED4AB2-EB22-4F0D-A078-92A1273CBD9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4874C0-B796-4E86-B8CC-3E855D9232E4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BE4A5DB1-2C5D-4D28-9815-D08AE8A7F062}">
      <dgm:prSet phldrT="[文本]"/>
      <dgm:spPr/>
      <dgm:t>
        <a:bodyPr/>
        <a:lstStyle/>
        <a:p>
          <a:r>
            <a:rPr lang="zh-CN" altLang="en-US" dirty="0" smtClean="0"/>
            <a:t>用户数据</a:t>
          </a:r>
          <a:endParaRPr lang="zh-CN" altLang="en-US" dirty="0"/>
        </a:p>
      </dgm:t>
    </dgm:pt>
    <dgm:pt modelId="{AEE08E32-CF79-4C38-AF6C-ADC3D9AAF31B}" type="parTrans" cxnId="{4C68A665-F43A-4BEC-BCAF-A9233608A611}">
      <dgm:prSet/>
      <dgm:spPr/>
      <dgm:t>
        <a:bodyPr/>
        <a:lstStyle/>
        <a:p>
          <a:endParaRPr lang="zh-CN" altLang="en-US"/>
        </a:p>
      </dgm:t>
    </dgm:pt>
    <dgm:pt modelId="{40FB610C-F786-43CF-9607-4EC77ECD4DC2}" type="sibTrans" cxnId="{4C68A665-F43A-4BEC-BCAF-A9233608A611}">
      <dgm:prSet/>
      <dgm:spPr/>
      <dgm:t>
        <a:bodyPr/>
        <a:lstStyle/>
        <a:p>
          <a:endParaRPr lang="zh-CN" altLang="en-US"/>
        </a:p>
      </dgm:t>
    </dgm:pt>
    <dgm:pt modelId="{2B44A1D4-1AD7-4D3B-B8E1-91F6982BD985}">
      <dgm:prSet/>
      <dgm:spPr/>
      <dgm:t>
        <a:bodyPr/>
        <a:lstStyle/>
        <a:p>
          <a:r>
            <a:rPr lang="zh-CN" altLang="en-US" dirty="0" smtClean="0"/>
            <a:t>关联数据</a:t>
          </a:r>
          <a:endParaRPr lang="zh-CN" altLang="en-US" dirty="0"/>
        </a:p>
      </dgm:t>
    </dgm:pt>
    <dgm:pt modelId="{E21A4812-0180-4831-9323-B4FE892818BC}" type="parTrans" cxnId="{EF524211-B212-4291-90BD-EFCA6FD30397}">
      <dgm:prSet/>
      <dgm:spPr/>
      <dgm:t>
        <a:bodyPr/>
        <a:lstStyle/>
        <a:p>
          <a:endParaRPr lang="zh-CN" altLang="en-US"/>
        </a:p>
      </dgm:t>
    </dgm:pt>
    <dgm:pt modelId="{CF6140C2-4EF7-403B-97B3-BFCA00F9EFD7}" type="sibTrans" cxnId="{EF524211-B212-4291-90BD-EFCA6FD30397}">
      <dgm:prSet/>
      <dgm:spPr/>
      <dgm:t>
        <a:bodyPr/>
        <a:lstStyle/>
        <a:p>
          <a:endParaRPr lang="zh-CN" altLang="en-US"/>
        </a:p>
      </dgm:t>
    </dgm:pt>
    <dgm:pt modelId="{F80EF764-3E4E-4F5E-9A27-1A93353C11C1}">
      <dgm:prSet/>
      <dgm:spPr/>
      <dgm:t>
        <a:bodyPr/>
        <a:lstStyle/>
        <a:p>
          <a:r>
            <a:rPr lang="zh-CN" altLang="en-US" dirty="0" smtClean="0"/>
            <a:t>定义数据</a:t>
          </a:r>
          <a:endParaRPr lang="zh-CN" altLang="en-US" dirty="0"/>
        </a:p>
      </dgm:t>
    </dgm:pt>
    <dgm:pt modelId="{98311EBD-D04D-45FA-BF87-B581C6D4E620}" type="parTrans" cxnId="{89FD2292-45D9-46AE-9A6C-7C3C0790C416}">
      <dgm:prSet/>
      <dgm:spPr/>
      <dgm:t>
        <a:bodyPr/>
        <a:lstStyle/>
        <a:p>
          <a:endParaRPr lang="zh-CN" altLang="en-US"/>
        </a:p>
      </dgm:t>
    </dgm:pt>
    <dgm:pt modelId="{5A081171-CFD3-4503-BDA1-5EF332A8FC9A}" type="sibTrans" cxnId="{89FD2292-45D9-46AE-9A6C-7C3C0790C416}">
      <dgm:prSet/>
      <dgm:spPr/>
      <dgm:t>
        <a:bodyPr/>
        <a:lstStyle/>
        <a:p>
          <a:endParaRPr lang="zh-CN" altLang="en-US"/>
        </a:p>
      </dgm:t>
    </dgm:pt>
    <dgm:pt modelId="{FA151F34-7021-4D50-A395-CAF4A9CC4BDC}" type="pres">
      <dgm:prSet presAssocID="{564874C0-B796-4E86-B8CC-3E855D9232E4}" presName="compositeShape" presStyleCnt="0">
        <dgm:presLayoutVars>
          <dgm:dir/>
          <dgm:resizeHandles/>
        </dgm:presLayoutVars>
      </dgm:prSet>
      <dgm:spPr/>
    </dgm:pt>
    <dgm:pt modelId="{25B9A84E-98D6-4257-A5B3-9A658A4184C6}" type="pres">
      <dgm:prSet presAssocID="{564874C0-B796-4E86-B8CC-3E855D9232E4}" presName="pyramid" presStyleLbl="node1" presStyleIdx="0" presStyleCnt="1"/>
      <dgm:spPr/>
    </dgm:pt>
    <dgm:pt modelId="{BADAB54E-E385-4875-86B4-356654480F9A}" type="pres">
      <dgm:prSet presAssocID="{564874C0-B796-4E86-B8CC-3E855D9232E4}" presName="theList" presStyleCnt="0"/>
      <dgm:spPr/>
    </dgm:pt>
    <dgm:pt modelId="{5CA700C4-6CEE-4462-BB23-B2D00505D6EE}" type="pres">
      <dgm:prSet presAssocID="{2B44A1D4-1AD7-4D3B-B8E1-91F6982BD985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2B2C7B-BE63-4795-B5CF-CD76607E1E5E}" type="pres">
      <dgm:prSet presAssocID="{2B44A1D4-1AD7-4D3B-B8E1-91F6982BD985}" presName="aSpace" presStyleCnt="0"/>
      <dgm:spPr/>
    </dgm:pt>
    <dgm:pt modelId="{C528EA32-A5C0-4DA8-8E4E-415562ADB2C6}" type="pres">
      <dgm:prSet presAssocID="{F80EF764-3E4E-4F5E-9A27-1A93353C11C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840AB-A00A-4218-B2DD-6A7123C53F19}" type="pres">
      <dgm:prSet presAssocID="{F80EF764-3E4E-4F5E-9A27-1A93353C11C1}" presName="aSpace" presStyleCnt="0"/>
      <dgm:spPr/>
    </dgm:pt>
    <dgm:pt modelId="{9591C896-89C6-4D5F-AED7-1C2BCB9BAAB6}" type="pres">
      <dgm:prSet presAssocID="{BE4A5DB1-2C5D-4D28-9815-D08AE8A7F06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E1A4D9-F85F-4ED5-9A8B-1ED66E0C2224}" type="pres">
      <dgm:prSet presAssocID="{BE4A5DB1-2C5D-4D28-9815-D08AE8A7F062}" presName="aSpace" presStyleCnt="0"/>
      <dgm:spPr/>
    </dgm:pt>
  </dgm:ptLst>
  <dgm:cxnLst>
    <dgm:cxn modelId="{A493BFEF-1FD5-44E6-B4FE-1D784E91F025}" type="presOf" srcId="{564874C0-B796-4E86-B8CC-3E855D9232E4}" destId="{FA151F34-7021-4D50-A395-CAF4A9CC4BDC}" srcOrd="0" destOrd="0" presId="urn:microsoft.com/office/officeart/2005/8/layout/pyramid2"/>
    <dgm:cxn modelId="{5ADE7A56-79BD-4F19-95A7-42A489391EBB}" type="presOf" srcId="{2B44A1D4-1AD7-4D3B-B8E1-91F6982BD985}" destId="{5CA700C4-6CEE-4462-BB23-B2D00505D6EE}" srcOrd="0" destOrd="0" presId="urn:microsoft.com/office/officeart/2005/8/layout/pyramid2"/>
    <dgm:cxn modelId="{02117B6E-B201-46C7-9CE1-71DF17C7F2FE}" type="presOf" srcId="{F80EF764-3E4E-4F5E-9A27-1A93353C11C1}" destId="{C528EA32-A5C0-4DA8-8E4E-415562ADB2C6}" srcOrd="0" destOrd="0" presId="urn:microsoft.com/office/officeart/2005/8/layout/pyramid2"/>
    <dgm:cxn modelId="{EF524211-B212-4291-90BD-EFCA6FD30397}" srcId="{564874C0-B796-4E86-B8CC-3E855D9232E4}" destId="{2B44A1D4-1AD7-4D3B-B8E1-91F6982BD985}" srcOrd="0" destOrd="0" parTransId="{E21A4812-0180-4831-9323-B4FE892818BC}" sibTransId="{CF6140C2-4EF7-403B-97B3-BFCA00F9EFD7}"/>
    <dgm:cxn modelId="{89FD2292-45D9-46AE-9A6C-7C3C0790C416}" srcId="{564874C0-B796-4E86-B8CC-3E855D9232E4}" destId="{F80EF764-3E4E-4F5E-9A27-1A93353C11C1}" srcOrd="1" destOrd="0" parTransId="{98311EBD-D04D-45FA-BF87-B581C6D4E620}" sibTransId="{5A081171-CFD3-4503-BDA1-5EF332A8FC9A}"/>
    <dgm:cxn modelId="{C836CFEC-6962-4F26-9069-8FE92FD3C2E0}" type="presOf" srcId="{BE4A5DB1-2C5D-4D28-9815-D08AE8A7F062}" destId="{9591C896-89C6-4D5F-AED7-1C2BCB9BAAB6}" srcOrd="0" destOrd="0" presId="urn:microsoft.com/office/officeart/2005/8/layout/pyramid2"/>
    <dgm:cxn modelId="{4C68A665-F43A-4BEC-BCAF-A9233608A611}" srcId="{564874C0-B796-4E86-B8CC-3E855D9232E4}" destId="{BE4A5DB1-2C5D-4D28-9815-D08AE8A7F062}" srcOrd="2" destOrd="0" parTransId="{AEE08E32-CF79-4C38-AF6C-ADC3D9AAF31B}" sibTransId="{40FB610C-F786-43CF-9607-4EC77ECD4DC2}"/>
    <dgm:cxn modelId="{EA1923B4-DB5F-4DAE-9023-7DA493B95E2A}" type="presParOf" srcId="{FA151F34-7021-4D50-A395-CAF4A9CC4BDC}" destId="{25B9A84E-98D6-4257-A5B3-9A658A4184C6}" srcOrd="0" destOrd="0" presId="urn:microsoft.com/office/officeart/2005/8/layout/pyramid2"/>
    <dgm:cxn modelId="{760FA1AA-5A1D-4200-8CEE-439E4A8BE97D}" type="presParOf" srcId="{FA151F34-7021-4D50-A395-CAF4A9CC4BDC}" destId="{BADAB54E-E385-4875-86B4-356654480F9A}" srcOrd="1" destOrd="0" presId="urn:microsoft.com/office/officeart/2005/8/layout/pyramid2"/>
    <dgm:cxn modelId="{34312387-CB73-45FF-8FCC-84C7AD8E2563}" type="presParOf" srcId="{BADAB54E-E385-4875-86B4-356654480F9A}" destId="{5CA700C4-6CEE-4462-BB23-B2D00505D6EE}" srcOrd="0" destOrd="0" presId="urn:microsoft.com/office/officeart/2005/8/layout/pyramid2"/>
    <dgm:cxn modelId="{F1499020-8CF2-4C4A-ACC7-8F2F38B7DB2A}" type="presParOf" srcId="{BADAB54E-E385-4875-86B4-356654480F9A}" destId="{E12B2C7B-BE63-4795-B5CF-CD76607E1E5E}" srcOrd="1" destOrd="0" presId="urn:microsoft.com/office/officeart/2005/8/layout/pyramid2"/>
    <dgm:cxn modelId="{F7B8E5E6-0FF3-4BE5-A28F-9C5ED60E34B1}" type="presParOf" srcId="{BADAB54E-E385-4875-86B4-356654480F9A}" destId="{C528EA32-A5C0-4DA8-8E4E-415562ADB2C6}" srcOrd="2" destOrd="0" presId="urn:microsoft.com/office/officeart/2005/8/layout/pyramid2"/>
    <dgm:cxn modelId="{2A2AD639-4B51-4D68-8750-26DF7F125647}" type="presParOf" srcId="{BADAB54E-E385-4875-86B4-356654480F9A}" destId="{59F840AB-A00A-4218-B2DD-6A7123C53F19}" srcOrd="3" destOrd="0" presId="urn:microsoft.com/office/officeart/2005/8/layout/pyramid2"/>
    <dgm:cxn modelId="{5D371A73-E5CA-49BB-98B6-E828F496EE6F}" type="presParOf" srcId="{BADAB54E-E385-4875-86B4-356654480F9A}" destId="{9591C896-89C6-4D5F-AED7-1C2BCB9BAAB6}" srcOrd="4" destOrd="0" presId="urn:microsoft.com/office/officeart/2005/8/layout/pyramid2"/>
    <dgm:cxn modelId="{C7BA9D35-2884-43CF-AD3E-01E981C9FE7D}" type="presParOf" srcId="{BADAB54E-E385-4875-86B4-356654480F9A}" destId="{67E1A4D9-F85F-4ED5-9A8B-1ED66E0C222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13322-C468-49F1-8697-D417C307BE8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56D9A4F6-E9A7-4306-B7F4-73965ACBE6F0}">
      <dgm:prSet phldrT="[文本]"/>
      <dgm:spPr/>
      <dgm:t>
        <a:bodyPr/>
        <a:lstStyle/>
        <a:p>
          <a:r>
            <a:rPr lang="en-US" altLang="zh-CN" dirty="0" smtClean="0"/>
            <a:t>NoSQL</a:t>
          </a:r>
          <a:endParaRPr lang="zh-CN" altLang="en-US" dirty="0"/>
        </a:p>
      </dgm:t>
    </dgm:pt>
    <dgm:pt modelId="{DA58B819-9523-4F95-8ACB-6671E5EFEA23}" type="parTrans" cxnId="{1E1FB713-099C-42C2-8F93-1B0C88FE8903}">
      <dgm:prSet/>
      <dgm:spPr/>
      <dgm:t>
        <a:bodyPr/>
        <a:lstStyle/>
        <a:p>
          <a:endParaRPr lang="zh-CN" altLang="en-US"/>
        </a:p>
      </dgm:t>
    </dgm:pt>
    <dgm:pt modelId="{141A2602-9042-4D1D-ADB9-5BA96433B7DC}" type="sibTrans" cxnId="{1E1FB713-099C-42C2-8F93-1B0C88FE8903}">
      <dgm:prSet/>
      <dgm:spPr/>
      <dgm:t>
        <a:bodyPr/>
        <a:lstStyle/>
        <a:p>
          <a:endParaRPr lang="zh-CN" altLang="en-US"/>
        </a:p>
      </dgm:t>
    </dgm:pt>
    <dgm:pt modelId="{1C0216C7-5EBA-4D7C-BA46-28242912E3C2}">
      <dgm:prSet phldrT="[文本]"/>
      <dgm:spPr/>
      <dgm:t>
        <a:bodyPr/>
        <a:lstStyle/>
        <a:p>
          <a:r>
            <a:rPr lang="zh-CN" altLang="en-US" dirty="0" smtClean="0"/>
            <a:t>问题回答</a:t>
          </a:r>
          <a:endParaRPr lang="zh-CN" altLang="en-US" dirty="0"/>
        </a:p>
      </dgm:t>
    </dgm:pt>
    <dgm:pt modelId="{6EA13F7A-275A-4D5F-B47B-1B3A2BB4C80E}" type="parTrans" cxnId="{A55F9EDD-7EA0-4FFC-A8E4-C1DE1260C8FB}">
      <dgm:prSet/>
      <dgm:spPr/>
      <dgm:t>
        <a:bodyPr/>
        <a:lstStyle/>
        <a:p>
          <a:endParaRPr lang="zh-CN" altLang="en-US"/>
        </a:p>
      </dgm:t>
    </dgm:pt>
    <dgm:pt modelId="{03E4E5FA-D50F-4073-A1C5-F35CABC44C13}" type="sibTrans" cxnId="{A55F9EDD-7EA0-4FFC-A8E4-C1DE1260C8FB}">
      <dgm:prSet/>
      <dgm:spPr/>
      <dgm:t>
        <a:bodyPr/>
        <a:lstStyle/>
        <a:p>
          <a:endParaRPr lang="zh-CN" altLang="en-US"/>
        </a:p>
      </dgm:t>
    </dgm:pt>
    <dgm:pt modelId="{1D68EC87-6153-4736-B44E-79B70FF6A62C}">
      <dgm:prSet phldrT="[文本]"/>
      <dgm:spPr/>
      <dgm:t>
        <a:bodyPr/>
        <a:lstStyle/>
        <a:p>
          <a:r>
            <a:rPr lang="zh-CN" altLang="en-US" dirty="0" smtClean="0"/>
            <a:t>附加数据</a:t>
          </a:r>
          <a:endParaRPr lang="zh-CN" altLang="en-US" dirty="0"/>
        </a:p>
      </dgm:t>
    </dgm:pt>
    <dgm:pt modelId="{C277146D-E6C5-4965-BDE7-640FF001E2D4}" type="parTrans" cxnId="{8A3BA98E-E673-4CB6-9469-B51154A1FD02}">
      <dgm:prSet/>
      <dgm:spPr/>
      <dgm:t>
        <a:bodyPr/>
        <a:lstStyle/>
        <a:p>
          <a:endParaRPr lang="zh-CN" altLang="en-US"/>
        </a:p>
      </dgm:t>
    </dgm:pt>
    <dgm:pt modelId="{509D0BC8-AAB5-4337-A2A0-F51A0E5F9DE6}" type="sibTrans" cxnId="{8A3BA98E-E673-4CB6-9469-B51154A1FD02}">
      <dgm:prSet/>
      <dgm:spPr/>
      <dgm:t>
        <a:bodyPr/>
        <a:lstStyle/>
        <a:p>
          <a:endParaRPr lang="zh-CN" altLang="en-US"/>
        </a:p>
      </dgm:t>
    </dgm:pt>
    <dgm:pt modelId="{A6DEDF4C-0BF8-45A9-9ABA-7D542705E210}" type="pres">
      <dgm:prSet presAssocID="{97313322-C468-49F1-8697-D417C307BE8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955680BD-2DDD-4CDA-B8C1-9B3144CC7862}" type="pres">
      <dgm:prSet presAssocID="{56D9A4F6-E9A7-4306-B7F4-73965ACBE6F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083AB6B1-F8BF-45DC-A386-081CD85BF1DD}" type="pres">
      <dgm:prSet presAssocID="{56D9A4F6-E9A7-4306-B7F4-73965ACBE6F0}" presName="Accent1" presStyleLbl="node1" presStyleIdx="0" presStyleCnt="13"/>
      <dgm:spPr/>
    </dgm:pt>
    <dgm:pt modelId="{CF3BA3D6-F644-47C2-BEB5-FF13EF2036F5}" type="pres">
      <dgm:prSet presAssocID="{56D9A4F6-E9A7-4306-B7F4-73965ACBE6F0}" presName="Accent2" presStyleLbl="node1" presStyleIdx="1" presStyleCnt="13"/>
      <dgm:spPr/>
    </dgm:pt>
    <dgm:pt modelId="{9C583280-3909-468D-9284-A2387763C196}" type="pres">
      <dgm:prSet presAssocID="{56D9A4F6-E9A7-4306-B7F4-73965ACBE6F0}" presName="Accent3" presStyleLbl="node1" presStyleIdx="2" presStyleCnt="13"/>
      <dgm:spPr/>
    </dgm:pt>
    <dgm:pt modelId="{C6B1382C-1F5E-44DA-BEC4-06F5E3616FE0}" type="pres">
      <dgm:prSet presAssocID="{56D9A4F6-E9A7-4306-B7F4-73965ACBE6F0}" presName="Accent4" presStyleLbl="node1" presStyleIdx="3" presStyleCnt="13"/>
      <dgm:spPr/>
    </dgm:pt>
    <dgm:pt modelId="{E9A81204-29F4-463B-958B-CC5BA4B6C530}" type="pres">
      <dgm:prSet presAssocID="{56D9A4F6-E9A7-4306-B7F4-73965ACBE6F0}" presName="Accent5" presStyleLbl="node1" presStyleIdx="4" presStyleCnt="13"/>
      <dgm:spPr/>
    </dgm:pt>
    <dgm:pt modelId="{AEF756E7-461B-4065-9F0E-7DEF9D2617E4}" type="pres">
      <dgm:prSet presAssocID="{56D9A4F6-E9A7-4306-B7F4-73965ACBE6F0}" presName="Accent6" presStyleLbl="node1" presStyleIdx="5" presStyleCnt="13"/>
      <dgm:spPr/>
    </dgm:pt>
    <dgm:pt modelId="{BF3A584F-E054-43B7-A916-754D2DC71D67}" type="pres">
      <dgm:prSet presAssocID="{1C0216C7-5EBA-4D7C-BA46-28242912E3C2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C52495A-3C90-40B5-A846-C264E39A9875}" type="pres">
      <dgm:prSet presAssocID="{1C0216C7-5EBA-4D7C-BA46-28242912E3C2}" presName="Accent7" presStyleCnt="0"/>
      <dgm:spPr/>
    </dgm:pt>
    <dgm:pt modelId="{8EFCDEF1-3E40-47A9-84C9-13A2C22EB2C9}" type="pres">
      <dgm:prSet presAssocID="{1C0216C7-5EBA-4D7C-BA46-28242912E3C2}" presName="AccentHold1" presStyleLbl="node1" presStyleIdx="7" presStyleCnt="13"/>
      <dgm:spPr/>
    </dgm:pt>
    <dgm:pt modelId="{39727D2D-1225-4FC0-BBDD-3CCF5FAC9564}" type="pres">
      <dgm:prSet presAssocID="{1C0216C7-5EBA-4D7C-BA46-28242912E3C2}" presName="Accent8" presStyleCnt="0"/>
      <dgm:spPr/>
    </dgm:pt>
    <dgm:pt modelId="{D163D740-1FD8-440D-BB7E-F2D20BBA76BF}" type="pres">
      <dgm:prSet presAssocID="{1C0216C7-5EBA-4D7C-BA46-28242912E3C2}" presName="AccentHold2" presStyleLbl="node1" presStyleIdx="8" presStyleCnt="13"/>
      <dgm:spPr/>
    </dgm:pt>
    <dgm:pt modelId="{027BB074-0C23-4EAA-BECC-5D6AC232E9A1}" type="pres">
      <dgm:prSet presAssocID="{1D68EC87-6153-4736-B44E-79B70FF6A62C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C7A71A3-058F-400E-9115-2663602B291D}" type="pres">
      <dgm:prSet presAssocID="{1D68EC87-6153-4736-B44E-79B70FF6A62C}" presName="Accent9" presStyleCnt="0"/>
      <dgm:spPr/>
    </dgm:pt>
    <dgm:pt modelId="{4DBE2EA3-369E-4DFA-9A95-5F5D446C4E8E}" type="pres">
      <dgm:prSet presAssocID="{1D68EC87-6153-4736-B44E-79B70FF6A62C}" presName="AccentHold1" presStyleLbl="node1" presStyleIdx="10" presStyleCnt="13"/>
      <dgm:spPr/>
    </dgm:pt>
    <dgm:pt modelId="{1C33DE14-4EA7-4937-92E0-07308481863A}" type="pres">
      <dgm:prSet presAssocID="{1D68EC87-6153-4736-B44E-79B70FF6A62C}" presName="Accent10" presStyleCnt="0"/>
      <dgm:spPr/>
    </dgm:pt>
    <dgm:pt modelId="{89916A44-B61A-4C07-8DF4-F55549024590}" type="pres">
      <dgm:prSet presAssocID="{1D68EC87-6153-4736-B44E-79B70FF6A62C}" presName="AccentHold2" presStyleLbl="node1" presStyleIdx="11" presStyleCnt="13"/>
      <dgm:spPr/>
    </dgm:pt>
    <dgm:pt modelId="{09CE9A87-E89E-4CED-AA2B-BE85A59D6DD8}" type="pres">
      <dgm:prSet presAssocID="{1D68EC87-6153-4736-B44E-79B70FF6A62C}" presName="Accent11" presStyleCnt="0"/>
      <dgm:spPr/>
    </dgm:pt>
    <dgm:pt modelId="{BD44EED0-EF49-4F5F-9CB6-07F481C94B71}" type="pres">
      <dgm:prSet presAssocID="{1D68EC87-6153-4736-B44E-79B70FF6A62C}" presName="AccentHold3" presStyleLbl="node1" presStyleIdx="12" presStyleCnt="13"/>
      <dgm:spPr/>
    </dgm:pt>
  </dgm:ptLst>
  <dgm:cxnLst>
    <dgm:cxn modelId="{A103862F-2681-4335-825C-29D7618BA80A}" type="presOf" srcId="{1D68EC87-6153-4736-B44E-79B70FF6A62C}" destId="{027BB074-0C23-4EAA-BECC-5D6AC232E9A1}" srcOrd="0" destOrd="0" presId="urn:microsoft.com/office/officeart/2009/3/layout/CircleRelationship"/>
    <dgm:cxn modelId="{1E1FB713-099C-42C2-8F93-1B0C88FE8903}" srcId="{97313322-C468-49F1-8697-D417C307BE8A}" destId="{56D9A4F6-E9A7-4306-B7F4-73965ACBE6F0}" srcOrd="0" destOrd="0" parTransId="{DA58B819-9523-4F95-8ACB-6671E5EFEA23}" sibTransId="{141A2602-9042-4D1D-ADB9-5BA96433B7DC}"/>
    <dgm:cxn modelId="{8A3BA98E-E673-4CB6-9469-B51154A1FD02}" srcId="{56D9A4F6-E9A7-4306-B7F4-73965ACBE6F0}" destId="{1D68EC87-6153-4736-B44E-79B70FF6A62C}" srcOrd="1" destOrd="0" parTransId="{C277146D-E6C5-4965-BDE7-640FF001E2D4}" sibTransId="{509D0BC8-AAB5-4337-A2A0-F51A0E5F9DE6}"/>
    <dgm:cxn modelId="{CECCA616-13E0-47DA-95C9-0669560C720B}" type="presOf" srcId="{1C0216C7-5EBA-4D7C-BA46-28242912E3C2}" destId="{BF3A584F-E054-43B7-A916-754D2DC71D67}" srcOrd="0" destOrd="0" presId="urn:microsoft.com/office/officeart/2009/3/layout/CircleRelationship"/>
    <dgm:cxn modelId="{916D48CB-A756-40E6-BBB6-106D11BAEAEA}" type="presOf" srcId="{56D9A4F6-E9A7-4306-B7F4-73965ACBE6F0}" destId="{955680BD-2DDD-4CDA-B8C1-9B3144CC7862}" srcOrd="0" destOrd="0" presId="urn:microsoft.com/office/officeart/2009/3/layout/CircleRelationship"/>
    <dgm:cxn modelId="{0CA282B1-0F62-457D-B25A-25CC77AA699A}" type="presOf" srcId="{97313322-C468-49F1-8697-D417C307BE8A}" destId="{A6DEDF4C-0BF8-45A9-9ABA-7D542705E210}" srcOrd="0" destOrd="0" presId="urn:microsoft.com/office/officeart/2009/3/layout/CircleRelationship"/>
    <dgm:cxn modelId="{A55F9EDD-7EA0-4FFC-A8E4-C1DE1260C8FB}" srcId="{56D9A4F6-E9A7-4306-B7F4-73965ACBE6F0}" destId="{1C0216C7-5EBA-4D7C-BA46-28242912E3C2}" srcOrd="0" destOrd="0" parTransId="{6EA13F7A-275A-4D5F-B47B-1B3A2BB4C80E}" sibTransId="{03E4E5FA-D50F-4073-A1C5-F35CABC44C13}"/>
    <dgm:cxn modelId="{740B6DB3-E4CC-45C5-9D04-31BF055F9395}" type="presParOf" srcId="{A6DEDF4C-0BF8-45A9-9ABA-7D542705E210}" destId="{955680BD-2DDD-4CDA-B8C1-9B3144CC7862}" srcOrd="0" destOrd="0" presId="urn:microsoft.com/office/officeart/2009/3/layout/CircleRelationship"/>
    <dgm:cxn modelId="{180C8C2B-6A25-4497-AD8E-879A1EEB0A8A}" type="presParOf" srcId="{A6DEDF4C-0BF8-45A9-9ABA-7D542705E210}" destId="{083AB6B1-F8BF-45DC-A386-081CD85BF1DD}" srcOrd="1" destOrd="0" presId="urn:microsoft.com/office/officeart/2009/3/layout/CircleRelationship"/>
    <dgm:cxn modelId="{5023EA11-700F-480A-9AA5-BA3D57C568BC}" type="presParOf" srcId="{A6DEDF4C-0BF8-45A9-9ABA-7D542705E210}" destId="{CF3BA3D6-F644-47C2-BEB5-FF13EF2036F5}" srcOrd="2" destOrd="0" presId="urn:microsoft.com/office/officeart/2009/3/layout/CircleRelationship"/>
    <dgm:cxn modelId="{93F7AECA-53A5-4ABE-A45E-A2D603C2CDE5}" type="presParOf" srcId="{A6DEDF4C-0BF8-45A9-9ABA-7D542705E210}" destId="{9C583280-3909-468D-9284-A2387763C196}" srcOrd="3" destOrd="0" presId="urn:microsoft.com/office/officeart/2009/3/layout/CircleRelationship"/>
    <dgm:cxn modelId="{749081D1-BD92-4CB1-BD03-7AE3E8259CFA}" type="presParOf" srcId="{A6DEDF4C-0BF8-45A9-9ABA-7D542705E210}" destId="{C6B1382C-1F5E-44DA-BEC4-06F5E3616FE0}" srcOrd="4" destOrd="0" presId="urn:microsoft.com/office/officeart/2009/3/layout/CircleRelationship"/>
    <dgm:cxn modelId="{E97DA5A1-43D2-4A8D-BCB4-80250D642B27}" type="presParOf" srcId="{A6DEDF4C-0BF8-45A9-9ABA-7D542705E210}" destId="{E9A81204-29F4-463B-958B-CC5BA4B6C530}" srcOrd="5" destOrd="0" presId="urn:microsoft.com/office/officeart/2009/3/layout/CircleRelationship"/>
    <dgm:cxn modelId="{5FAFF53F-1CDC-465D-A588-9F03D924A2FF}" type="presParOf" srcId="{A6DEDF4C-0BF8-45A9-9ABA-7D542705E210}" destId="{AEF756E7-461B-4065-9F0E-7DEF9D2617E4}" srcOrd="6" destOrd="0" presId="urn:microsoft.com/office/officeart/2009/3/layout/CircleRelationship"/>
    <dgm:cxn modelId="{62869E84-F3BF-4E70-A451-FB806147ADA2}" type="presParOf" srcId="{A6DEDF4C-0BF8-45A9-9ABA-7D542705E210}" destId="{BF3A584F-E054-43B7-A916-754D2DC71D67}" srcOrd="7" destOrd="0" presId="urn:microsoft.com/office/officeart/2009/3/layout/CircleRelationship"/>
    <dgm:cxn modelId="{5A9FA8DF-AEC2-4632-85B3-D23FFD720098}" type="presParOf" srcId="{A6DEDF4C-0BF8-45A9-9ABA-7D542705E210}" destId="{8C52495A-3C90-40B5-A846-C264E39A9875}" srcOrd="8" destOrd="0" presId="urn:microsoft.com/office/officeart/2009/3/layout/CircleRelationship"/>
    <dgm:cxn modelId="{98B66312-FC82-4414-8C6B-AFB36B1F507C}" type="presParOf" srcId="{8C52495A-3C90-40B5-A846-C264E39A9875}" destId="{8EFCDEF1-3E40-47A9-84C9-13A2C22EB2C9}" srcOrd="0" destOrd="0" presId="urn:microsoft.com/office/officeart/2009/3/layout/CircleRelationship"/>
    <dgm:cxn modelId="{11067E6E-8240-491E-991B-AA63F489AF68}" type="presParOf" srcId="{A6DEDF4C-0BF8-45A9-9ABA-7D542705E210}" destId="{39727D2D-1225-4FC0-BBDD-3CCF5FAC9564}" srcOrd="9" destOrd="0" presId="urn:microsoft.com/office/officeart/2009/3/layout/CircleRelationship"/>
    <dgm:cxn modelId="{89833EC6-62A7-4638-91BA-1D3F4C57B62F}" type="presParOf" srcId="{39727D2D-1225-4FC0-BBDD-3CCF5FAC9564}" destId="{D163D740-1FD8-440D-BB7E-F2D20BBA76BF}" srcOrd="0" destOrd="0" presId="urn:microsoft.com/office/officeart/2009/3/layout/CircleRelationship"/>
    <dgm:cxn modelId="{3905BD97-61DB-476B-BC64-A5BAE15DE65C}" type="presParOf" srcId="{A6DEDF4C-0BF8-45A9-9ABA-7D542705E210}" destId="{027BB074-0C23-4EAA-BECC-5D6AC232E9A1}" srcOrd="10" destOrd="0" presId="urn:microsoft.com/office/officeart/2009/3/layout/CircleRelationship"/>
    <dgm:cxn modelId="{3AA2EA89-4295-41BD-B333-B39A4B9FF71E}" type="presParOf" srcId="{A6DEDF4C-0BF8-45A9-9ABA-7D542705E210}" destId="{FC7A71A3-058F-400E-9115-2663602B291D}" srcOrd="11" destOrd="0" presId="urn:microsoft.com/office/officeart/2009/3/layout/CircleRelationship"/>
    <dgm:cxn modelId="{94C10882-2F0E-43D5-8B04-106050383893}" type="presParOf" srcId="{FC7A71A3-058F-400E-9115-2663602B291D}" destId="{4DBE2EA3-369E-4DFA-9A95-5F5D446C4E8E}" srcOrd="0" destOrd="0" presId="urn:microsoft.com/office/officeart/2009/3/layout/CircleRelationship"/>
    <dgm:cxn modelId="{AFD37F76-9D5E-473D-8853-012E06A6B3B2}" type="presParOf" srcId="{A6DEDF4C-0BF8-45A9-9ABA-7D542705E210}" destId="{1C33DE14-4EA7-4937-92E0-07308481863A}" srcOrd="12" destOrd="0" presId="urn:microsoft.com/office/officeart/2009/3/layout/CircleRelationship"/>
    <dgm:cxn modelId="{2389C532-D7E0-4E2D-84F5-549BB7870FEF}" type="presParOf" srcId="{1C33DE14-4EA7-4937-92E0-07308481863A}" destId="{89916A44-B61A-4C07-8DF4-F55549024590}" srcOrd="0" destOrd="0" presId="urn:microsoft.com/office/officeart/2009/3/layout/CircleRelationship"/>
    <dgm:cxn modelId="{D7F60A4D-F5EE-464B-A44C-F5DDC6C9DCEA}" type="presParOf" srcId="{A6DEDF4C-0BF8-45A9-9ABA-7D542705E210}" destId="{09CE9A87-E89E-4CED-AA2B-BE85A59D6DD8}" srcOrd="13" destOrd="0" presId="urn:microsoft.com/office/officeart/2009/3/layout/CircleRelationship"/>
    <dgm:cxn modelId="{9C4662F4-03CA-4474-B360-582528B912C9}" type="presParOf" srcId="{09CE9A87-E89E-4CED-AA2B-BE85A59D6DD8}" destId="{BD44EED0-EF49-4F5F-9CB6-07F481C94B7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338E91-9BEA-421D-A87B-562F0B12E9A5}" type="doc">
      <dgm:prSet loTypeId="urn:microsoft.com/office/officeart/2005/8/layout/radial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84646EC-30ED-43FD-A98E-5E170134122E}">
      <dgm:prSet phldrT="[文本]" custT="1"/>
      <dgm:spPr/>
      <dgm:t>
        <a:bodyPr/>
        <a:lstStyle/>
        <a:p>
          <a:r>
            <a:rPr lang="en-US" altLang="zh-CN" sz="1600" b="1" dirty="0" smtClean="0"/>
            <a:t>Maven</a:t>
          </a:r>
          <a:endParaRPr lang="zh-CN" altLang="en-US" sz="1600" dirty="0"/>
        </a:p>
      </dgm:t>
    </dgm:pt>
    <dgm:pt modelId="{E499A1FA-82DB-4A0B-B6D5-3360B7B62A4F}" type="parTrans" cxnId="{CFCC8E79-0ABC-4455-B65B-6643E0C270AF}">
      <dgm:prSet/>
      <dgm:spPr/>
      <dgm:t>
        <a:bodyPr/>
        <a:lstStyle/>
        <a:p>
          <a:endParaRPr lang="zh-CN" altLang="en-US"/>
        </a:p>
      </dgm:t>
    </dgm:pt>
    <dgm:pt modelId="{64250CBE-7267-416D-89F4-D1E9241F5A9E}" type="sibTrans" cxnId="{CFCC8E79-0ABC-4455-B65B-6643E0C270AF}">
      <dgm:prSet/>
      <dgm:spPr/>
      <dgm:t>
        <a:bodyPr/>
        <a:lstStyle/>
        <a:p>
          <a:endParaRPr lang="zh-CN" altLang="en-US"/>
        </a:p>
      </dgm:t>
    </dgm:pt>
    <dgm:pt modelId="{5B4BA808-92F2-4C66-8BF0-2D807F8BB5AC}">
      <dgm:prSet phldrT="[文本]"/>
      <dgm:spPr/>
      <dgm:t>
        <a:bodyPr/>
        <a:lstStyle/>
        <a:p>
          <a:r>
            <a:rPr lang="zh-CN" altLang="en-US" dirty="0" smtClean="0"/>
            <a:t>依赖</a:t>
          </a:r>
          <a:endParaRPr lang="zh-CN" altLang="en-US" dirty="0"/>
        </a:p>
      </dgm:t>
    </dgm:pt>
    <dgm:pt modelId="{7C56C69C-A922-48FE-B953-57E0AE5C2F15}" type="parTrans" cxnId="{99D88561-51C0-4EDB-ADA7-C4CAD6322805}">
      <dgm:prSet/>
      <dgm:spPr/>
      <dgm:t>
        <a:bodyPr/>
        <a:lstStyle/>
        <a:p>
          <a:endParaRPr lang="zh-CN" altLang="en-US"/>
        </a:p>
      </dgm:t>
    </dgm:pt>
    <dgm:pt modelId="{4611504F-C2BA-4493-BB5A-2E0C6F1BEEF3}" type="sibTrans" cxnId="{99D88561-51C0-4EDB-ADA7-C4CAD6322805}">
      <dgm:prSet/>
      <dgm:spPr/>
      <dgm:t>
        <a:bodyPr/>
        <a:lstStyle/>
        <a:p>
          <a:endParaRPr lang="zh-CN" altLang="en-US"/>
        </a:p>
      </dgm:t>
    </dgm:pt>
    <dgm:pt modelId="{10AA42B3-8D6D-48B6-9EB0-16DF623ED1C9}">
      <dgm:prSet phldrT="[文本]"/>
      <dgm:spPr/>
      <dgm:t>
        <a:bodyPr/>
        <a:lstStyle/>
        <a:p>
          <a:r>
            <a:rPr lang="zh-CN" altLang="en-US" dirty="0" smtClean="0"/>
            <a:t>部署</a:t>
          </a:r>
          <a:endParaRPr lang="zh-CN" altLang="en-US" dirty="0"/>
        </a:p>
      </dgm:t>
    </dgm:pt>
    <dgm:pt modelId="{364983CF-2DE0-45F9-B964-212DB8FF512D}" type="parTrans" cxnId="{CC115C7A-E219-49E4-AF77-918B6E610232}">
      <dgm:prSet/>
      <dgm:spPr/>
      <dgm:t>
        <a:bodyPr/>
        <a:lstStyle/>
        <a:p>
          <a:endParaRPr lang="zh-CN" altLang="en-US"/>
        </a:p>
      </dgm:t>
    </dgm:pt>
    <dgm:pt modelId="{A316CD80-81A6-4AB1-848F-202DB8E8ABB9}" type="sibTrans" cxnId="{CC115C7A-E219-49E4-AF77-918B6E610232}">
      <dgm:prSet/>
      <dgm:spPr/>
      <dgm:t>
        <a:bodyPr/>
        <a:lstStyle/>
        <a:p>
          <a:endParaRPr lang="zh-CN" altLang="en-US"/>
        </a:p>
      </dgm:t>
    </dgm:pt>
    <dgm:pt modelId="{1247B557-EF7D-413F-B4A8-4674575B54EE}">
      <dgm:prSet phldrT="[文本]"/>
      <dgm:spPr/>
      <dgm:t>
        <a:bodyPr/>
        <a:lstStyle/>
        <a:p>
          <a:r>
            <a:rPr lang="zh-CN" altLang="en-US" dirty="0" smtClean="0"/>
            <a:t>打包</a:t>
          </a:r>
          <a:endParaRPr lang="zh-CN" altLang="en-US" dirty="0"/>
        </a:p>
      </dgm:t>
    </dgm:pt>
    <dgm:pt modelId="{A6624113-47ED-4103-80F2-6442554E04E2}" type="parTrans" cxnId="{4763B90D-5E1E-41D9-8128-F8E6C64DCA79}">
      <dgm:prSet/>
      <dgm:spPr/>
      <dgm:t>
        <a:bodyPr/>
        <a:lstStyle/>
        <a:p>
          <a:endParaRPr lang="zh-CN" altLang="en-US"/>
        </a:p>
      </dgm:t>
    </dgm:pt>
    <dgm:pt modelId="{DE34237A-972A-4671-9C6F-6591CED89C17}" type="sibTrans" cxnId="{4763B90D-5E1E-41D9-8128-F8E6C64DCA79}">
      <dgm:prSet/>
      <dgm:spPr/>
      <dgm:t>
        <a:bodyPr/>
        <a:lstStyle/>
        <a:p>
          <a:endParaRPr lang="zh-CN" altLang="en-US"/>
        </a:p>
      </dgm:t>
    </dgm:pt>
    <dgm:pt modelId="{361967AC-74F6-4295-88A3-E38E5211AB80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BCE0399C-3B5A-45BB-A2AF-8AAE678693F7}" type="parTrans" cxnId="{91278737-DC96-4AF5-B1FF-C3358C631E68}">
      <dgm:prSet/>
      <dgm:spPr/>
      <dgm:t>
        <a:bodyPr/>
        <a:lstStyle/>
        <a:p>
          <a:endParaRPr lang="zh-CN" altLang="en-US"/>
        </a:p>
      </dgm:t>
    </dgm:pt>
    <dgm:pt modelId="{1C1EB3DF-4A1F-4422-A1F9-1A62C176652F}" type="sibTrans" cxnId="{91278737-DC96-4AF5-B1FF-C3358C631E68}">
      <dgm:prSet/>
      <dgm:spPr/>
      <dgm:t>
        <a:bodyPr/>
        <a:lstStyle/>
        <a:p>
          <a:endParaRPr lang="zh-CN" altLang="en-US"/>
        </a:p>
      </dgm:t>
    </dgm:pt>
    <dgm:pt modelId="{76F1639F-7FA1-47DC-824A-0F6782545F87}" type="pres">
      <dgm:prSet presAssocID="{EB338E91-9BEA-421D-A87B-562F0B12E9A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23661D-683D-4DAC-9D98-F7A9191045F5}" type="pres">
      <dgm:prSet presAssocID="{484646EC-30ED-43FD-A98E-5E170134122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5CC7741-572E-4988-AEA1-AACC91CD597C}" type="pres">
      <dgm:prSet presAssocID="{7C56C69C-A922-48FE-B953-57E0AE5C2F15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404914F-78D4-44C0-B69F-7591E703C91D}" type="pres">
      <dgm:prSet presAssocID="{7C56C69C-A922-48FE-B953-57E0AE5C2F1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546C0BC-B173-44C5-BB1B-96F55CFAB72B}" type="pres">
      <dgm:prSet presAssocID="{5B4BA808-92F2-4C66-8BF0-2D807F8BB5A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5E56D-9B0C-474F-A68E-C8080BBA95FD}" type="pres">
      <dgm:prSet presAssocID="{364983CF-2DE0-45F9-B964-212DB8FF512D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8E78FF0-4FFD-4966-8A0F-E4C3E0F3F347}" type="pres">
      <dgm:prSet presAssocID="{364983CF-2DE0-45F9-B964-212DB8FF512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7F8078B-5D2E-4AB2-A0C8-3F91E0820A32}" type="pres">
      <dgm:prSet presAssocID="{10AA42B3-8D6D-48B6-9EB0-16DF623ED1C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E0BA5-5959-4244-A1CF-A2B61EA1518F}" type="pres">
      <dgm:prSet presAssocID="{A6624113-47ED-4103-80F2-6442554E04E2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F1B22A3-6580-4FC6-AF2B-14C2B9E0AED1}" type="pres">
      <dgm:prSet presAssocID="{A6624113-47ED-4103-80F2-6442554E04E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D708420-D260-482D-B1A3-65FEE9F9C84D}" type="pres">
      <dgm:prSet presAssocID="{1247B557-EF7D-413F-B4A8-4674575B54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267E8-9FEB-4030-9876-330BF1DD3DBA}" type="pres">
      <dgm:prSet presAssocID="{BCE0399C-3B5A-45BB-A2AF-8AAE678693F7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FF0E988-6754-482D-80E9-2F7F1D89EBBC}" type="pres">
      <dgm:prSet presAssocID="{BCE0399C-3B5A-45BB-A2AF-8AAE678693F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4DD0FB4-4463-43A7-B5F7-C16522A39326}" type="pres">
      <dgm:prSet presAssocID="{361967AC-74F6-4295-88A3-E38E5211AB8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01D62C-D762-45A8-B711-E18265A6B5C5}" type="presOf" srcId="{484646EC-30ED-43FD-A98E-5E170134122E}" destId="{A023661D-683D-4DAC-9D98-F7A9191045F5}" srcOrd="0" destOrd="0" presId="urn:microsoft.com/office/officeart/2005/8/layout/radial5"/>
    <dgm:cxn modelId="{F4A239DD-FF93-4113-B490-BC09B754E14F}" type="presOf" srcId="{BCE0399C-3B5A-45BB-A2AF-8AAE678693F7}" destId="{2FF0E988-6754-482D-80E9-2F7F1D89EBBC}" srcOrd="1" destOrd="0" presId="urn:microsoft.com/office/officeart/2005/8/layout/radial5"/>
    <dgm:cxn modelId="{CC115C7A-E219-49E4-AF77-918B6E610232}" srcId="{484646EC-30ED-43FD-A98E-5E170134122E}" destId="{10AA42B3-8D6D-48B6-9EB0-16DF623ED1C9}" srcOrd="1" destOrd="0" parTransId="{364983CF-2DE0-45F9-B964-212DB8FF512D}" sibTransId="{A316CD80-81A6-4AB1-848F-202DB8E8ABB9}"/>
    <dgm:cxn modelId="{5556812E-CA7C-421C-A643-CC2978022F25}" type="presOf" srcId="{EB338E91-9BEA-421D-A87B-562F0B12E9A5}" destId="{76F1639F-7FA1-47DC-824A-0F6782545F87}" srcOrd="0" destOrd="0" presId="urn:microsoft.com/office/officeart/2005/8/layout/radial5"/>
    <dgm:cxn modelId="{F2C7D26F-1E09-4531-9C8C-B1A69DA7B4D5}" type="presOf" srcId="{BCE0399C-3B5A-45BB-A2AF-8AAE678693F7}" destId="{B20267E8-9FEB-4030-9876-330BF1DD3DBA}" srcOrd="0" destOrd="0" presId="urn:microsoft.com/office/officeart/2005/8/layout/radial5"/>
    <dgm:cxn modelId="{6B9E235C-CF91-44A2-B64D-3BC45EF67E5F}" type="presOf" srcId="{361967AC-74F6-4295-88A3-E38E5211AB80}" destId="{74DD0FB4-4463-43A7-B5F7-C16522A39326}" srcOrd="0" destOrd="0" presId="urn:microsoft.com/office/officeart/2005/8/layout/radial5"/>
    <dgm:cxn modelId="{B4B1C293-91F8-47E6-8001-9B0D59844B6A}" type="presOf" srcId="{10AA42B3-8D6D-48B6-9EB0-16DF623ED1C9}" destId="{37F8078B-5D2E-4AB2-A0C8-3F91E0820A32}" srcOrd="0" destOrd="0" presId="urn:microsoft.com/office/officeart/2005/8/layout/radial5"/>
    <dgm:cxn modelId="{DB9A72E0-719A-40D3-A7F0-C3FEADF6EE24}" type="presOf" srcId="{5B4BA808-92F2-4C66-8BF0-2D807F8BB5AC}" destId="{B546C0BC-B173-44C5-BB1B-96F55CFAB72B}" srcOrd="0" destOrd="0" presId="urn:microsoft.com/office/officeart/2005/8/layout/radial5"/>
    <dgm:cxn modelId="{1B2EEC64-96E4-40AE-A52A-9DC322A4DBD7}" type="presOf" srcId="{364983CF-2DE0-45F9-B964-212DB8FF512D}" destId="{18E78FF0-4FFD-4966-8A0F-E4C3E0F3F347}" srcOrd="1" destOrd="0" presId="urn:microsoft.com/office/officeart/2005/8/layout/radial5"/>
    <dgm:cxn modelId="{91278737-DC96-4AF5-B1FF-C3358C631E68}" srcId="{484646EC-30ED-43FD-A98E-5E170134122E}" destId="{361967AC-74F6-4295-88A3-E38E5211AB80}" srcOrd="3" destOrd="0" parTransId="{BCE0399C-3B5A-45BB-A2AF-8AAE678693F7}" sibTransId="{1C1EB3DF-4A1F-4422-A1F9-1A62C176652F}"/>
    <dgm:cxn modelId="{CFCC8E79-0ABC-4455-B65B-6643E0C270AF}" srcId="{EB338E91-9BEA-421D-A87B-562F0B12E9A5}" destId="{484646EC-30ED-43FD-A98E-5E170134122E}" srcOrd="0" destOrd="0" parTransId="{E499A1FA-82DB-4A0B-B6D5-3360B7B62A4F}" sibTransId="{64250CBE-7267-416D-89F4-D1E9241F5A9E}"/>
    <dgm:cxn modelId="{3CF21BF0-C8A3-4D08-8BB9-655FA94694AC}" type="presOf" srcId="{364983CF-2DE0-45F9-B964-212DB8FF512D}" destId="{C6E5E56D-9B0C-474F-A68E-C8080BBA95FD}" srcOrd="0" destOrd="0" presId="urn:microsoft.com/office/officeart/2005/8/layout/radial5"/>
    <dgm:cxn modelId="{99D88561-51C0-4EDB-ADA7-C4CAD6322805}" srcId="{484646EC-30ED-43FD-A98E-5E170134122E}" destId="{5B4BA808-92F2-4C66-8BF0-2D807F8BB5AC}" srcOrd="0" destOrd="0" parTransId="{7C56C69C-A922-48FE-B953-57E0AE5C2F15}" sibTransId="{4611504F-C2BA-4493-BB5A-2E0C6F1BEEF3}"/>
    <dgm:cxn modelId="{4763B90D-5E1E-41D9-8128-F8E6C64DCA79}" srcId="{484646EC-30ED-43FD-A98E-5E170134122E}" destId="{1247B557-EF7D-413F-B4A8-4674575B54EE}" srcOrd="2" destOrd="0" parTransId="{A6624113-47ED-4103-80F2-6442554E04E2}" sibTransId="{DE34237A-972A-4671-9C6F-6591CED89C17}"/>
    <dgm:cxn modelId="{41311306-B160-4ADD-8E4E-A07C3F9072C7}" type="presOf" srcId="{A6624113-47ED-4103-80F2-6442554E04E2}" destId="{942E0BA5-5959-4244-A1CF-A2B61EA1518F}" srcOrd="0" destOrd="0" presId="urn:microsoft.com/office/officeart/2005/8/layout/radial5"/>
    <dgm:cxn modelId="{5D3842D5-801A-4DBA-86B2-3A49B29D39E3}" type="presOf" srcId="{7C56C69C-A922-48FE-B953-57E0AE5C2F15}" destId="{35CC7741-572E-4988-AEA1-AACC91CD597C}" srcOrd="0" destOrd="0" presId="urn:microsoft.com/office/officeart/2005/8/layout/radial5"/>
    <dgm:cxn modelId="{1630BBB2-15E1-45D6-956D-1219CB3125E8}" type="presOf" srcId="{7C56C69C-A922-48FE-B953-57E0AE5C2F15}" destId="{2404914F-78D4-44C0-B69F-7591E703C91D}" srcOrd="1" destOrd="0" presId="urn:microsoft.com/office/officeart/2005/8/layout/radial5"/>
    <dgm:cxn modelId="{F78486A2-3DF8-4A8C-9FFD-F0C20E87663F}" type="presOf" srcId="{1247B557-EF7D-413F-B4A8-4674575B54EE}" destId="{1D708420-D260-482D-B1A3-65FEE9F9C84D}" srcOrd="0" destOrd="0" presId="urn:microsoft.com/office/officeart/2005/8/layout/radial5"/>
    <dgm:cxn modelId="{EA45C93E-25D5-4083-8B35-AFB2A7E19FA4}" type="presOf" srcId="{A6624113-47ED-4103-80F2-6442554E04E2}" destId="{5F1B22A3-6580-4FC6-AF2B-14C2B9E0AED1}" srcOrd="1" destOrd="0" presId="urn:microsoft.com/office/officeart/2005/8/layout/radial5"/>
    <dgm:cxn modelId="{59CEFFA9-2816-4470-A5AB-0823A0AA3BBF}" type="presParOf" srcId="{76F1639F-7FA1-47DC-824A-0F6782545F87}" destId="{A023661D-683D-4DAC-9D98-F7A9191045F5}" srcOrd="0" destOrd="0" presId="urn:microsoft.com/office/officeart/2005/8/layout/radial5"/>
    <dgm:cxn modelId="{D4B91976-F315-496F-8CE0-8436C4DDE8A1}" type="presParOf" srcId="{76F1639F-7FA1-47DC-824A-0F6782545F87}" destId="{35CC7741-572E-4988-AEA1-AACC91CD597C}" srcOrd="1" destOrd="0" presId="urn:microsoft.com/office/officeart/2005/8/layout/radial5"/>
    <dgm:cxn modelId="{4BC4CC80-ABF4-4B3B-8D5A-AC62CE136095}" type="presParOf" srcId="{35CC7741-572E-4988-AEA1-AACC91CD597C}" destId="{2404914F-78D4-44C0-B69F-7591E703C91D}" srcOrd="0" destOrd="0" presId="urn:microsoft.com/office/officeart/2005/8/layout/radial5"/>
    <dgm:cxn modelId="{FB6EBAC1-B32E-437B-A621-52C5BAC93FAF}" type="presParOf" srcId="{76F1639F-7FA1-47DC-824A-0F6782545F87}" destId="{B546C0BC-B173-44C5-BB1B-96F55CFAB72B}" srcOrd="2" destOrd="0" presId="urn:microsoft.com/office/officeart/2005/8/layout/radial5"/>
    <dgm:cxn modelId="{652456DC-FA7A-4035-AE02-D70F67FCAA2B}" type="presParOf" srcId="{76F1639F-7FA1-47DC-824A-0F6782545F87}" destId="{C6E5E56D-9B0C-474F-A68E-C8080BBA95FD}" srcOrd="3" destOrd="0" presId="urn:microsoft.com/office/officeart/2005/8/layout/radial5"/>
    <dgm:cxn modelId="{7CB3F2CD-116D-4AC6-8071-FA394B86095E}" type="presParOf" srcId="{C6E5E56D-9B0C-474F-A68E-C8080BBA95FD}" destId="{18E78FF0-4FFD-4966-8A0F-E4C3E0F3F347}" srcOrd="0" destOrd="0" presId="urn:microsoft.com/office/officeart/2005/8/layout/radial5"/>
    <dgm:cxn modelId="{45EE08CD-6E1C-4DFE-9DCB-A3BEB863B337}" type="presParOf" srcId="{76F1639F-7FA1-47DC-824A-0F6782545F87}" destId="{37F8078B-5D2E-4AB2-A0C8-3F91E0820A32}" srcOrd="4" destOrd="0" presId="urn:microsoft.com/office/officeart/2005/8/layout/radial5"/>
    <dgm:cxn modelId="{62CEC87F-2EA2-4115-8F3D-B426BDF38D33}" type="presParOf" srcId="{76F1639F-7FA1-47DC-824A-0F6782545F87}" destId="{942E0BA5-5959-4244-A1CF-A2B61EA1518F}" srcOrd="5" destOrd="0" presId="urn:microsoft.com/office/officeart/2005/8/layout/radial5"/>
    <dgm:cxn modelId="{F29914B7-92D2-436C-8DC1-9D9F4C5C9ED6}" type="presParOf" srcId="{942E0BA5-5959-4244-A1CF-A2B61EA1518F}" destId="{5F1B22A3-6580-4FC6-AF2B-14C2B9E0AED1}" srcOrd="0" destOrd="0" presId="urn:microsoft.com/office/officeart/2005/8/layout/radial5"/>
    <dgm:cxn modelId="{D0CEBEA3-7E5C-4D6E-BC00-07C7A1E792E8}" type="presParOf" srcId="{76F1639F-7FA1-47DC-824A-0F6782545F87}" destId="{1D708420-D260-482D-B1A3-65FEE9F9C84D}" srcOrd="6" destOrd="0" presId="urn:microsoft.com/office/officeart/2005/8/layout/radial5"/>
    <dgm:cxn modelId="{B07E85BC-64ED-428C-B9E6-43804D6D3CD6}" type="presParOf" srcId="{76F1639F-7FA1-47DC-824A-0F6782545F87}" destId="{B20267E8-9FEB-4030-9876-330BF1DD3DBA}" srcOrd="7" destOrd="0" presId="urn:microsoft.com/office/officeart/2005/8/layout/radial5"/>
    <dgm:cxn modelId="{1B36BB51-8D62-4921-BDDC-FE940BC7D8E1}" type="presParOf" srcId="{B20267E8-9FEB-4030-9876-330BF1DD3DBA}" destId="{2FF0E988-6754-482D-80E9-2F7F1D89EBBC}" srcOrd="0" destOrd="0" presId="urn:microsoft.com/office/officeart/2005/8/layout/radial5"/>
    <dgm:cxn modelId="{D433C7DD-A3CE-4EF0-A427-ED52FFE76578}" type="presParOf" srcId="{76F1639F-7FA1-47DC-824A-0F6782545F87}" destId="{74DD0FB4-4463-43A7-B5F7-C16522A3932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338E91-9BEA-421D-A87B-562F0B12E9A5}" type="doc">
      <dgm:prSet loTypeId="urn:microsoft.com/office/officeart/2005/8/layout/radial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84646EC-30ED-43FD-A98E-5E170134122E}">
      <dgm:prSet phldrT="[文本]" custT="1"/>
      <dgm:spPr/>
      <dgm:t>
        <a:bodyPr/>
        <a:lstStyle/>
        <a:p>
          <a:r>
            <a:rPr lang="en-US" altLang="zh-CN" sz="1600" b="1" dirty="0" err="1" smtClean="0"/>
            <a:t>Github</a:t>
          </a:r>
          <a:endParaRPr lang="zh-CN" altLang="en-US" sz="1600" b="1" dirty="0"/>
        </a:p>
      </dgm:t>
    </dgm:pt>
    <dgm:pt modelId="{E499A1FA-82DB-4A0B-B6D5-3360B7B62A4F}" type="parTrans" cxnId="{CFCC8E79-0ABC-4455-B65B-6643E0C270AF}">
      <dgm:prSet/>
      <dgm:spPr/>
      <dgm:t>
        <a:bodyPr/>
        <a:lstStyle/>
        <a:p>
          <a:endParaRPr lang="zh-CN" altLang="en-US"/>
        </a:p>
      </dgm:t>
    </dgm:pt>
    <dgm:pt modelId="{64250CBE-7267-416D-89F4-D1E9241F5A9E}" type="sibTrans" cxnId="{CFCC8E79-0ABC-4455-B65B-6643E0C270AF}">
      <dgm:prSet/>
      <dgm:spPr/>
      <dgm:t>
        <a:bodyPr/>
        <a:lstStyle/>
        <a:p>
          <a:endParaRPr lang="zh-CN" altLang="en-US"/>
        </a:p>
      </dgm:t>
    </dgm:pt>
    <dgm:pt modelId="{5B4BA808-92F2-4C66-8BF0-2D807F8BB5AC}">
      <dgm:prSet phldrT="[文本]"/>
      <dgm:spPr/>
      <dgm:t>
        <a:bodyPr/>
        <a:lstStyle/>
        <a:p>
          <a:r>
            <a:rPr lang="zh-CN" altLang="en-US" dirty="0" smtClean="0"/>
            <a:t>协作</a:t>
          </a:r>
          <a:endParaRPr lang="zh-CN" altLang="en-US" dirty="0"/>
        </a:p>
      </dgm:t>
    </dgm:pt>
    <dgm:pt modelId="{7C56C69C-A922-48FE-B953-57E0AE5C2F15}" type="parTrans" cxnId="{99D88561-51C0-4EDB-ADA7-C4CAD6322805}">
      <dgm:prSet/>
      <dgm:spPr/>
      <dgm:t>
        <a:bodyPr/>
        <a:lstStyle/>
        <a:p>
          <a:endParaRPr lang="zh-CN" altLang="en-US"/>
        </a:p>
      </dgm:t>
    </dgm:pt>
    <dgm:pt modelId="{4611504F-C2BA-4493-BB5A-2E0C6F1BEEF3}" type="sibTrans" cxnId="{99D88561-51C0-4EDB-ADA7-C4CAD6322805}">
      <dgm:prSet/>
      <dgm:spPr/>
      <dgm:t>
        <a:bodyPr/>
        <a:lstStyle/>
        <a:p>
          <a:endParaRPr lang="zh-CN" altLang="en-US"/>
        </a:p>
      </dgm:t>
    </dgm:pt>
    <dgm:pt modelId="{10AA42B3-8D6D-48B6-9EB0-16DF623ED1C9}">
      <dgm:prSet phldrT="[文本]"/>
      <dgm:spPr/>
      <dgm:t>
        <a:bodyPr/>
        <a:lstStyle/>
        <a:p>
          <a:r>
            <a:rPr lang="zh-CN" altLang="en-US" dirty="0" smtClean="0"/>
            <a:t>分布式</a:t>
          </a:r>
          <a:endParaRPr lang="zh-CN" altLang="en-US" dirty="0"/>
        </a:p>
      </dgm:t>
    </dgm:pt>
    <dgm:pt modelId="{364983CF-2DE0-45F9-B964-212DB8FF512D}" type="parTrans" cxnId="{CC115C7A-E219-49E4-AF77-918B6E610232}">
      <dgm:prSet/>
      <dgm:spPr/>
      <dgm:t>
        <a:bodyPr/>
        <a:lstStyle/>
        <a:p>
          <a:endParaRPr lang="zh-CN" altLang="en-US"/>
        </a:p>
      </dgm:t>
    </dgm:pt>
    <dgm:pt modelId="{A316CD80-81A6-4AB1-848F-202DB8E8ABB9}" type="sibTrans" cxnId="{CC115C7A-E219-49E4-AF77-918B6E610232}">
      <dgm:prSet/>
      <dgm:spPr/>
      <dgm:t>
        <a:bodyPr/>
        <a:lstStyle/>
        <a:p>
          <a:endParaRPr lang="zh-CN" altLang="en-US"/>
        </a:p>
      </dgm:t>
    </dgm:pt>
    <dgm:pt modelId="{1247B557-EF7D-413F-B4A8-4674575B54EE}">
      <dgm:prSet phldrT="[文本]"/>
      <dgm:spPr/>
      <dgm:t>
        <a:bodyPr/>
        <a:lstStyle/>
        <a:p>
          <a:r>
            <a:rPr lang="zh-CN" altLang="en-US" dirty="0" smtClean="0"/>
            <a:t>离线</a:t>
          </a:r>
          <a:endParaRPr lang="zh-CN" altLang="en-US" dirty="0"/>
        </a:p>
      </dgm:t>
    </dgm:pt>
    <dgm:pt modelId="{A6624113-47ED-4103-80F2-6442554E04E2}" type="parTrans" cxnId="{4763B90D-5E1E-41D9-8128-F8E6C64DCA79}">
      <dgm:prSet/>
      <dgm:spPr/>
      <dgm:t>
        <a:bodyPr/>
        <a:lstStyle/>
        <a:p>
          <a:endParaRPr lang="zh-CN" altLang="en-US"/>
        </a:p>
      </dgm:t>
    </dgm:pt>
    <dgm:pt modelId="{DE34237A-972A-4671-9C6F-6591CED89C17}" type="sibTrans" cxnId="{4763B90D-5E1E-41D9-8128-F8E6C64DCA79}">
      <dgm:prSet/>
      <dgm:spPr/>
      <dgm:t>
        <a:bodyPr/>
        <a:lstStyle/>
        <a:p>
          <a:endParaRPr lang="zh-CN" altLang="en-US"/>
        </a:p>
      </dgm:t>
    </dgm:pt>
    <dgm:pt modelId="{361967AC-74F6-4295-88A3-E38E5211AB80}">
      <dgm:prSet phldrT="[文本]"/>
      <dgm:spPr/>
      <dgm:t>
        <a:bodyPr/>
        <a:lstStyle/>
        <a:p>
          <a:r>
            <a:rPr lang="zh-CN" altLang="en-US" dirty="0" smtClean="0"/>
            <a:t>灵活</a:t>
          </a:r>
          <a:endParaRPr lang="zh-CN" altLang="en-US" dirty="0"/>
        </a:p>
      </dgm:t>
    </dgm:pt>
    <dgm:pt modelId="{BCE0399C-3B5A-45BB-A2AF-8AAE678693F7}" type="parTrans" cxnId="{91278737-DC96-4AF5-B1FF-C3358C631E68}">
      <dgm:prSet/>
      <dgm:spPr/>
      <dgm:t>
        <a:bodyPr/>
        <a:lstStyle/>
        <a:p>
          <a:endParaRPr lang="zh-CN" altLang="en-US"/>
        </a:p>
      </dgm:t>
    </dgm:pt>
    <dgm:pt modelId="{1C1EB3DF-4A1F-4422-A1F9-1A62C176652F}" type="sibTrans" cxnId="{91278737-DC96-4AF5-B1FF-C3358C631E68}">
      <dgm:prSet/>
      <dgm:spPr/>
      <dgm:t>
        <a:bodyPr/>
        <a:lstStyle/>
        <a:p>
          <a:endParaRPr lang="zh-CN" altLang="en-US"/>
        </a:p>
      </dgm:t>
    </dgm:pt>
    <dgm:pt modelId="{76F1639F-7FA1-47DC-824A-0F6782545F87}" type="pres">
      <dgm:prSet presAssocID="{EB338E91-9BEA-421D-A87B-562F0B12E9A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23661D-683D-4DAC-9D98-F7A9191045F5}" type="pres">
      <dgm:prSet presAssocID="{484646EC-30ED-43FD-A98E-5E170134122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5CC7741-572E-4988-AEA1-AACC91CD597C}" type="pres">
      <dgm:prSet presAssocID="{7C56C69C-A922-48FE-B953-57E0AE5C2F15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404914F-78D4-44C0-B69F-7591E703C91D}" type="pres">
      <dgm:prSet presAssocID="{7C56C69C-A922-48FE-B953-57E0AE5C2F1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546C0BC-B173-44C5-BB1B-96F55CFAB72B}" type="pres">
      <dgm:prSet presAssocID="{5B4BA808-92F2-4C66-8BF0-2D807F8BB5A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5E56D-9B0C-474F-A68E-C8080BBA95FD}" type="pres">
      <dgm:prSet presAssocID="{364983CF-2DE0-45F9-B964-212DB8FF512D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8E78FF0-4FFD-4966-8A0F-E4C3E0F3F347}" type="pres">
      <dgm:prSet presAssocID="{364983CF-2DE0-45F9-B964-212DB8FF512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7F8078B-5D2E-4AB2-A0C8-3F91E0820A32}" type="pres">
      <dgm:prSet presAssocID="{10AA42B3-8D6D-48B6-9EB0-16DF623ED1C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E0BA5-5959-4244-A1CF-A2B61EA1518F}" type="pres">
      <dgm:prSet presAssocID="{A6624113-47ED-4103-80F2-6442554E04E2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F1B22A3-6580-4FC6-AF2B-14C2B9E0AED1}" type="pres">
      <dgm:prSet presAssocID="{A6624113-47ED-4103-80F2-6442554E04E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D708420-D260-482D-B1A3-65FEE9F9C84D}" type="pres">
      <dgm:prSet presAssocID="{1247B557-EF7D-413F-B4A8-4674575B54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267E8-9FEB-4030-9876-330BF1DD3DBA}" type="pres">
      <dgm:prSet presAssocID="{BCE0399C-3B5A-45BB-A2AF-8AAE678693F7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FF0E988-6754-482D-80E9-2F7F1D89EBBC}" type="pres">
      <dgm:prSet presAssocID="{BCE0399C-3B5A-45BB-A2AF-8AAE678693F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4DD0FB4-4463-43A7-B5F7-C16522A39326}" type="pres">
      <dgm:prSet presAssocID="{361967AC-74F6-4295-88A3-E38E5211AB8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D294DB-D680-4ACA-8A71-5F03E042D5AB}" type="presOf" srcId="{EB338E91-9BEA-421D-A87B-562F0B12E9A5}" destId="{76F1639F-7FA1-47DC-824A-0F6782545F87}" srcOrd="0" destOrd="0" presId="urn:microsoft.com/office/officeart/2005/8/layout/radial5"/>
    <dgm:cxn modelId="{11AFF2B5-3891-4202-9D3C-C8E30AA54DCE}" type="presOf" srcId="{7C56C69C-A922-48FE-B953-57E0AE5C2F15}" destId="{2404914F-78D4-44C0-B69F-7591E703C91D}" srcOrd="1" destOrd="0" presId="urn:microsoft.com/office/officeart/2005/8/layout/radial5"/>
    <dgm:cxn modelId="{82E78C10-7E3B-4D18-8BCF-B86BBF7DEAB8}" type="presOf" srcId="{A6624113-47ED-4103-80F2-6442554E04E2}" destId="{942E0BA5-5959-4244-A1CF-A2B61EA1518F}" srcOrd="0" destOrd="0" presId="urn:microsoft.com/office/officeart/2005/8/layout/radial5"/>
    <dgm:cxn modelId="{CC115C7A-E219-49E4-AF77-918B6E610232}" srcId="{484646EC-30ED-43FD-A98E-5E170134122E}" destId="{10AA42B3-8D6D-48B6-9EB0-16DF623ED1C9}" srcOrd="1" destOrd="0" parTransId="{364983CF-2DE0-45F9-B964-212DB8FF512D}" sibTransId="{A316CD80-81A6-4AB1-848F-202DB8E8ABB9}"/>
    <dgm:cxn modelId="{D3D05D94-25DF-4A8E-B811-90F5EACB97D1}" type="presOf" srcId="{364983CF-2DE0-45F9-B964-212DB8FF512D}" destId="{C6E5E56D-9B0C-474F-A68E-C8080BBA95FD}" srcOrd="0" destOrd="0" presId="urn:microsoft.com/office/officeart/2005/8/layout/radial5"/>
    <dgm:cxn modelId="{6EDA9DA3-FDC3-4F92-8E13-7B6140977736}" type="presOf" srcId="{BCE0399C-3B5A-45BB-A2AF-8AAE678693F7}" destId="{B20267E8-9FEB-4030-9876-330BF1DD3DBA}" srcOrd="0" destOrd="0" presId="urn:microsoft.com/office/officeart/2005/8/layout/radial5"/>
    <dgm:cxn modelId="{F9EF9107-B250-47C8-BD11-1C5912B4995B}" type="presOf" srcId="{1247B557-EF7D-413F-B4A8-4674575B54EE}" destId="{1D708420-D260-482D-B1A3-65FEE9F9C84D}" srcOrd="0" destOrd="0" presId="urn:microsoft.com/office/officeart/2005/8/layout/radial5"/>
    <dgm:cxn modelId="{FCEF0EA5-6721-493F-B965-5D4E8C50C861}" type="presOf" srcId="{361967AC-74F6-4295-88A3-E38E5211AB80}" destId="{74DD0FB4-4463-43A7-B5F7-C16522A39326}" srcOrd="0" destOrd="0" presId="urn:microsoft.com/office/officeart/2005/8/layout/radial5"/>
    <dgm:cxn modelId="{052AFBE4-1289-462B-A0CA-4A5F60307CDC}" type="presOf" srcId="{7C56C69C-A922-48FE-B953-57E0AE5C2F15}" destId="{35CC7741-572E-4988-AEA1-AACC91CD597C}" srcOrd="0" destOrd="0" presId="urn:microsoft.com/office/officeart/2005/8/layout/radial5"/>
    <dgm:cxn modelId="{A0BB766A-B9D4-4EBF-A1BD-DF67371E7BB1}" type="presOf" srcId="{5B4BA808-92F2-4C66-8BF0-2D807F8BB5AC}" destId="{B546C0BC-B173-44C5-BB1B-96F55CFAB72B}" srcOrd="0" destOrd="0" presId="urn:microsoft.com/office/officeart/2005/8/layout/radial5"/>
    <dgm:cxn modelId="{305E1A00-FCEA-4D0D-9520-FDBA8CF54687}" type="presOf" srcId="{BCE0399C-3B5A-45BB-A2AF-8AAE678693F7}" destId="{2FF0E988-6754-482D-80E9-2F7F1D89EBBC}" srcOrd="1" destOrd="0" presId="urn:microsoft.com/office/officeart/2005/8/layout/radial5"/>
    <dgm:cxn modelId="{442406B6-9F26-474A-A985-12049F37C966}" type="presOf" srcId="{A6624113-47ED-4103-80F2-6442554E04E2}" destId="{5F1B22A3-6580-4FC6-AF2B-14C2B9E0AED1}" srcOrd="1" destOrd="0" presId="urn:microsoft.com/office/officeart/2005/8/layout/radial5"/>
    <dgm:cxn modelId="{91278737-DC96-4AF5-B1FF-C3358C631E68}" srcId="{484646EC-30ED-43FD-A98E-5E170134122E}" destId="{361967AC-74F6-4295-88A3-E38E5211AB80}" srcOrd="3" destOrd="0" parTransId="{BCE0399C-3B5A-45BB-A2AF-8AAE678693F7}" sibTransId="{1C1EB3DF-4A1F-4422-A1F9-1A62C176652F}"/>
    <dgm:cxn modelId="{CFCC8E79-0ABC-4455-B65B-6643E0C270AF}" srcId="{EB338E91-9BEA-421D-A87B-562F0B12E9A5}" destId="{484646EC-30ED-43FD-A98E-5E170134122E}" srcOrd="0" destOrd="0" parTransId="{E499A1FA-82DB-4A0B-B6D5-3360B7B62A4F}" sibTransId="{64250CBE-7267-416D-89F4-D1E9241F5A9E}"/>
    <dgm:cxn modelId="{99D88561-51C0-4EDB-ADA7-C4CAD6322805}" srcId="{484646EC-30ED-43FD-A98E-5E170134122E}" destId="{5B4BA808-92F2-4C66-8BF0-2D807F8BB5AC}" srcOrd="0" destOrd="0" parTransId="{7C56C69C-A922-48FE-B953-57E0AE5C2F15}" sibTransId="{4611504F-C2BA-4493-BB5A-2E0C6F1BEEF3}"/>
    <dgm:cxn modelId="{4763B90D-5E1E-41D9-8128-F8E6C64DCA79}" srcId="{484646EC-30ED-43FD-A98E-5E170134122E}" destId="{1247B557-EF7D-413F-B4A8-4674575B54EE}" srcOrd="2" destOrd="0" parTransId="{A6624113-47ED-4103-80F2-6442554E04E2}" sibTransId="{DE34237A-972A-4671-9C6F-6591CED89C17}"/>
    <dgm:cxn modelId="{D4036CD3-9DF3-4DB5-A378-1A903AFE163F}" type="presOf" srcId="{10AA42B3-8D6D-48B6-9EB0-16DF623ED1C9}" destId="{37F8078B-5D2E-4AB2-A0C8-3F91E0820A32}" srcOrd="0" destOrd="0" presId="urn:microsoft.com/office/officeart/2005/8/layout/radial5"/>
    <dgm:cxn modelId="{45AB0B32-81C0-46B6-91EC-C3501AF54FA7}" type="presOf" srcId="{484646EC-30ED-43FD-A98E-5E170134122E}" destId="{A023661D-683D-4DAC-9D98-F7A9191045F5}" srcOrd="0" destOrd="0" presId="urn:microsoft.com/office/officeart/2005/8/layout/radial5"/>
    <dgm:cxn modelId="{D5C88529-BD8E-4B11-BA33-EA1134CFD59D}" type="presOf" srcId="{364983CF-2DE0-45F9-B964-212DB8FF512D}" destId="{18E78FF0-4FFD-4966-8A0F-E4C3E0F3F347}" srcOrd="1" destOrd="0" presId="urn:microsoft.com/office/officeart/2005/8/layout/radial5"/>
    <dgm:cxn modelId="{6F4F7143-70D6-4A4A-A478-34E8CB905D5E}" type="presParOf" srcId="{76F1639F-7FA1-47DC-824A-0F6782545F87}" destId="{A023661D-683D-4DAC-9D98-F7A9191045F5}" srcOrd="0" destOrd="0" presId="urn:microsoft.com/office/officeart/2005/8/layout/radial5"/>
    <dgm:cxn modelId="{E98C53BE-84C0-4266-818C-727A80A1EF1C}" type="presParOf" srcId="{76F1639F-7FA1-47DC-824A-0F6782545F87}" destId="{35CC7741-572E-4988-AEA1-AACC91CD597C}" srcOrd="1" destOrd="0" presId="urn:microsoft.com/office/officeart/2005/8/layout/radial5"/>
    <dgm:cxn modelId="{398240AE-BADA-419D-9F3D-802152244BDA}" type="presParOf" srcId="{35CC7741-572E-4988-AEA1-AACC91CD597C}" destId="{2404914F-78D4-44C0-B69F-7591E703C91D}" srcOrd="0" destOrd="0" presId="urn:microsoft.com/office/officeart/2005/8/layout/radial5"/>
    <dgm:cxn modelId="{DF1FE814-90DC-4713-943B-C37432A177EB}" type="presParOf" srcId="{76F1639F-7FA1-47DC-824A-0F6782545F87}" destId="{B546C0BC-B173-44C5-BB1B-96F55CFAB72B}" srcOrd="2" destOrd="0" presId="urn:microsoft.com/office/officeart/2005/8/layout/radial5"/>
    <dgm:cxn modelId="{2141B34A-D13D-4FD0-AB2D-A6623FFBCD6D}" type="presParOf" srcId="{76F1639F-7FA1-47DC-824A-0F6782545F87}" destId="{C6E5E56D-9B0C-474F-A68E-C8080BBA95FD}" srcOrd="3" destOrd="0" presId="urn:microsoft.com/office/officeart/2005/8/layout/radial5"/>
    <dgm:cxn modelId="{625F88C0-8B02-4707-BB57-397C078DD982}" type="presParOf" srcId="{C6E5E56D-9B0C-474F-A68E-C8080BBA95FD}" destId="{18E78FF0-4FFD-4966-8A0F-E4C3E0F3F347}" srcOrd="0" destOrd="0" presId="urn:microsoft.com/office/officeart/2005/8/layout/radial5"/>
    <dgm:cxn modelId="{F59694A0-B16A-4D7D-9A64-8656AE52CCEC}" type="presParOf" srcId="{76F1639F-7FA1-47DC-824A-0F6782545F87}" destId="{37F8078B-5D2E-4AB2-A0C8-3F91E0820A32}" srcOrd="4" destOrd="0" presId="urn:microsoft.com/office/officeart/2005/8/layout/radial5"/>
    <dgm:cxn modelId="{7B2C8E20-621A-480C-9B4F-86BA4CEB8FB0}" type="presParOf" srcId="{76F1639F-7FA1-47DC-824A-0F6782545F87}" destId="{942E0BA5-5959-4244-A1CF-A2B61EA1518F}" srcOrd="5" destOrd="0" presId="urn:microsoft.com/office/officeart/2005/8/layout/radial5"/>
    <dgm:cxn modelId="{F060A7D8-B316-43DF-9A22-9A1CF8CE6C74}" type="presParOf" srcId="{942E0BA5-5959-4244-A1CF-A2B61EA1518F}" destId="{5F1B22A3-6580-4FC6-AF2B-14C2B9E0AED1}" srcOrd="0" destOrd="0" presId="urn:microsoft.com/office/officeart/2005/8/layout/radial5"/>
    <dgm:cxn modelId="{DD25A32B-69BA-48AC-9496-62461897010B}" type="presParOf" srcId="{76F1639F-7FA1-47DC-824A-0F6782545F87}" destId="{1D708420-D260-482D-B1A3-65FEE9F9C84D}" srcOrd="6" destOrd="0" presId="urn:microsoft.com/office/officeart/2005/8/layout/radial5"/>
    <dgm:cxn modelId="{B55C80D4-18BC-4F34-9F37-81CEF0A78E3E}" type="presParOf" srcId="{76F1639F-7FA1-47DC-824A-0F6782545F87}" destId="{B20267E8-9FEB-4030-9876-330BF1DD3DBA}" srcOrd="7" destOrd="0" presId="urn:microsoft.com/office/officeart/2005/8/layout/radial5"/>
    <dgm:cxn modelId="{F09F5B90-AF59-49BC-B360-79CA1CFE9B87}" type="presParOf" srcId="{B20267E8-9FEB-4030-9876-330BF1DD3DBA}" destId="{2FF0E988-6754-482D-80E9-2F7F1D89EBBC}" srcOrd="0" destOrd="0" presId="urn:microsoft.com/office/officeart/2005/8/layout/radial5"/>
    <dgm:cxn modelId="{C225E2C0-5D78-4A30-832C-D95543464A59}" type="presParOf" srcId="{76F1639F-7FA1-47DC-824A-0F6782545F87}" destId="{74DD0FB4-4463-43A7-B5F7-C16522A3932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39959E-0E1D-4DD5-A9D2-4FC1883F6A84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B22026-7E74-457A-AC6A-3D54A809F4A8}">
      <dgm:prSet phldrT="[文本]"/>
      <dgm:spPr/>
      <dgm:t>
        <a:bodyPr/>
        <a:lstStyle/>
        <a:p>
          <a:r>
            <a:rPr lang="en-US" altLang="zh-CN" dirty="0" smtClean="0"/>
            <a:t>OOP</a:t>
          </a:r>
          <a:endParaRPr lang="zh-CN" altLang="en-US" dirty="0"/>
        </a:p>
      </dgm:t>
    </dgm:pt>
    <dgm:pt modelId="{5BE5A12C-3309-41B8-9772-E269DD3E8543}" type="parTrans" cxnId="{07003409-E231-4265-AFAF-11F286A2B7A4}">
      <dgm:prSet/>
      <dgm:spPr/>
      <dgm:t>
        <a:bodyPr/>
        <a:lstStyle/>
        <a:p>
          <a:endParaRPr lang="zh-CN" altLang="en-US"/>
        </a:p>
      </dgm:t>
    </dgm:pt>
    <dgm:pt modelId="{3F088B39-5569-4C87-9944-EEE33EC2140F}" type="sibTrans" cxnId="{07003409-E231-4265-AFAF-11F286A2B7A4}">
      <dgm:prSet/>
      <dgm:spPr/>
      <dgm:t>
        <a:bodyPr/>
        <a:lstStyle/>
        <a:p>
          <a:endParaRPr lang="zh-CN" altLang="en-US"/>
        </a:p>
      </dgm:t>
    </dgm:pt>
    <dgm:pt modelId="{B2B9E98F-24D0-48C0-8C39-D0BE4F1D8AEB}">
      <dgm:prSet phldrT="[文本]" custT="1"/>
      <dgm:spPr/>
      <dgm:t>
        <a:bodyPr/>
        <a:lstStyle/>
        <a:p>
          <a:r>
            <a:rPr lang="zh-CN" altLang="en-US" sz="2000" dirty="0" smtClean="0"/>
            <a:t>面向对象</a:t>
          </a:r>
          <a:endParaRPr lang="zh-CN" altLang="en-US" sz="2000" dirty="0"/>
        </a:p>
      </dgm:t>
    </dgm:pt>
    <dgm:pt modelId="{6D0308E5-796A-4680-B266-879A1534EB6E}" type="parTrans" cxnId="{AB474BE0-C90B-4AB6-A200-3FC9763534E4}">
      <dgm:prSet/>
      <dgm:spPr/>
      <dgm:t>
        <a:bodyPr/>
        <a:lstStyle/>
        <a:p>
          <a:endParaRPr lang="zh-CN" altLang="en-US"/>
        </a:p>
      </dgm:t>
    </dgm:pt>
    <dgm:pt modelId="{2D1C00BE-3510-4C6D-BC7E-467214384A59}" type="sibTrans" cxnId="{AB474BE0-C90B-4AB6-A200-3FC9763534E4}">
      <dgm:prSet/>
      <dgm:spPr/>
      <dgm:t>
        <a:bodyPr/>
        <a:lstStyle/>
        <a:p>
          <a:endParaRPr lang="zh-CN" altLang="en-US"/>
        </a:p>
      </dgm:t>
    </dgm:pt>
    <dgm:pt modelId="{910A1BAE-0ED9-4794-B5AA-8B4E529241C8}">
      <dgm:prSet phldrT="[文本]"/>
      <dgm:spPr/>
      <dgm:t>
        <a:bodyPr/>
        <a:lstStyle/>
        <a:p>
          <a:r>
            <a:rPr lang="en-US" altLang="zh-CN" dirty="0" smtClean="0"/>
            <a:t>AOP</a:t>
          </a:r>
          <a:endParaRPr lang="zh-CN" altLang="en-US" dirty="0"/>
        </a:p>
      </dgm:t>
    </dgm:pt>
    <dgm:pt modelId="{43B2854F-0815-42EB-A1EE-A0B16B472F52}" type="parTrans" cxnId="{1FB9AF47-8BD8-413D-8B64-B13E723C8C50}">
      <dgm:prSet/>
      <dgm:spPr/>
      <dgm:t>
        <a:bodyPr/>
        <a:lstStyle/>
        <a:p>
          <a:endParaRPr lang="zh-CN" altLang="en-US"/>
        </a:p>
      </dgm:t>
    </dgm:pt>
    <dgm:pt modelId="{6EC21B10-D208-40E7-BBE5-2155122838D3}" type="sibTrans" cxnId="{1FB9AF47-8BD8-413D-8B64-B13E723C8C50}">
      <dgm:prSet/>
      <dgm:spPr/>
      <dgm:t>
        <a:bodyPr/>
        <a:lstStyle/>
        <a:p>
          <a:endParaRPr lang="zh-CN" altLang="en-US"/>
        </a:p>
      </dgm:t>
    </dgm:pt>
    <dgm:pt modelId="{B2C183F7-83A4-469D-AA6D-52FAE761FDD9}">
      <dgm:prSet phldrT="[文本]" custT="1"/>
      <dgm:spPr/>
      <dgm:t>
        <a:bodyPr/>
        <a:lstStyle/>
        <a:p>
          <a:r>
            <a:rPr lang="zh-CN" altLang="en-US" sz="2000" dirty="0" smtClean="0"/>
            <a:t>面向切面</a:t>
          </a:r>
          <a:endParaRPr lang="zh-CN" altLang="en-US" sz="2000" dirty="0"/>
        </a:p>
      </dgm:t>
    </dgm:pt>
    <dgm:pt modelId="{A69EC413-24CB-4F53-A1AF-CAE618EC236A}" type="parTrans" cxnId="{637A297F-074F-4169-9327-41DA8B1583CB}">
      <dgm:prSet/>
      <dgm:spPr/>
      <dgm:t>
        <a:bodyPr/>
        <a:lstStyle/>
        <a:p>
          <a:endParaRPr lang="zh-CN" altLang="en-US"/>
        </a:p>
      </dgm:t>
    </dgm:pt>
    <dgm:pt modelId="{E08071C8-4EC1-4E2B-9145-58EAABD51E04}" type="sibTrans" cxnId="{637A297F-074F-4169-9327-41DA8B1583CB}">
      <dgm:prSet/>
      <dgm:spPr/>
      <dgm:t>
        <a:bodyPr/>
        <a:lstStyle/>
        <a:p>
          <a:endParaRPr lang="zh-CN" altLang="en-US"/>
        </a:p>
      </dgm:t>
    </dgm:pt>
    <dgm:pt modelId="{AC862571-F546-49CD-8F09-A5795696637D}">
      <dgm:prSet phldrT="[文本]"/>
      <dgm:spPr/>
      <dgm:t>
        <a:bodyPr/>
        <a:lstStyle/>
        <a:p>
          <a:r>
            <a:rPr lang="en-US" altLang="zh-CN" dirty="0" smtClean="0"/>
            <a:t>SOA</a:t>
          </a:r>
          <a:endParaRPr lang="zh-CN" altLang="en-US" dirty="0"/>
        </a:p>
      </dgm:t>
    </dgm:pt>
    <dgm:pt modelId="{D66FFFF8-7DEA-43F5-B120-EF9B8A9AD53E}" type="parTrans" cxnId="{8D07D319-CE07-4A2C-AE00-CAED9971764A}">
      <dgm:prSet/>
      <dgm:spPr/>
      <dgm:t>
        <a:bodyPr/>
        <a:lstStyle/>
        <a:p>
          <a:endParaRPr lang="zh-CN" altLang="en-US"/>
        </a:p>
      </dgm:t>
    </dgm:pt>
    <dgm:pt modelId="{0E248A71-6805-4A5A-8AE4-65F2B45B419F}" type="sibTrans" cxnId="{8D07D319-CE07-4A2C-AE00-CAED9971764A}">
      <dgm:prSet/>
      <dgm:spPr/>
      <dgm:t>
        <a:bodyPr/>
        <a:lstStyle/>
        <a:p>
          <a:endParaRPr lang="zh-CN" altLang="en-US"/>
        </a:p>
      </dgm:t>
    </dgm:pt>
    <dgm:pt modelId="{FD5012E4-983C-49E5-B88C-5F98F0977ABA}">
      <dgm:prSet phldrT="[文本]" custT="1"/>
      <dgm:spPr/>
      <dgm:t>
        <a:bodyPr/>
        <a:lstStyle/>
        <a:p>
          <a:r>
            <a:rPr lang="zh-CN" altLang="en-US" sz="2000" dirty="0" smtClean="0"/>
            <a:t>面向服务</a:t>
          </a:r>
          <a:endParaRPr lang="zh-CN" altLang="en-US" sz="2000" dirty="0"/>
        </a:p>
      </dgm:t>
    </dgm:pt>
    <dgm:pt modelId="{8467BCC5-910C-49AE-AEFF-957CD6C172D9}" type="parTrans" cxnId="{C3DA8F23-A6C8-4967-80EE-8E98FE4F2947}">
      <dgm:prSet/>
      <dgm:spPr/>
      <dgm:t>
        <a:bodyPr/>
        <a:lstStyle/>
        <a:p>
          <a:endParaRPr lang="zh-CN" altLang="en-US"/>
        </a:p>
      </dgm:t>
    </dgm:pt>
    <dgm:pt modelId="{418DE67A-1AEC-416E-A208-F8B82C9436E7}" type="sibTrans" cxnId="{C3DA8F23-A6C8-4967-80EE-8E98FE4F2947}">
      <dgm:prSet/>
      <dgm:spPr/>
      <dgm:t>
        <a:bodyPr/>
        <a:lstStyle/>
        <a:p>
          <a:endParaRPr lang="zh-CN" altLang="en-US"/>
        </a:p>
      </dgm:t>
    </dgm:pt>
    <dgm:pt modelId="{2BDDA7F3-D67B-4D48-BA82-E0741AD196EC}" type="pres">
      <dgm:prSet presAssocID="{8F39959E-0E1D-4DD5-A9D2-4FC1883F6A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002508-1510-4906-B069-35088C5C21BD}" type="pres">
      <dgm:prSet presAssocID="{65B22026-7E74-457A-AC6A-3D54A809F4A8}" presName="linNode" presStyleCnt="0"/>
      <dgm:spPr/>
    </dgm:pt>
    <dgm:pt modelId="{3BFB7360-6EB9-4265-B70A-6760B9FBC5BF}" type="pres">
      <dgm:prSet presAssocID="{65B22026-7E74-457A-AC6A-3D54A809F4A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A9DDDB-FA49-4E78-9C1F-92C004432473}" type="pres">
      <dgm:prSet presAssocID="{65B22026-7E74-457A-AC6A-3D54A809F4A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2C453-208C-4EBA-AB60-DC52C7F97121}" type="pres">
      <dgm:prSet presAssocID="{3F088B39-5569-4C87-9944-EEE33EC2140F}" presName="sp" presStyleCnt="0"/>
      <dgm:spPr/>
    </dgm:pt>
    <dgm:pt modelId="{84A1FC13-714E-4ABC-8DD3-E4295FC479E9}" type="pres">
      <dgm:prSet presAssocID="{910A1BAE-0ED9-4794-B5AA-8B4E529241C8}" presName="linNode" presStyleCnt="0"/>
      <dgm:spPr/>
    </dgm:pt>
    <dgm:pt modelId="{E0BD288D-6CC8-49FE-8B96-E3FA8D3F0D71}" type="pres">
      <dgm:prSet presAssocID="{910A1BAE-0ED9-4794-B5AA-8B4E529241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01A26-DA9A-4DB2-8508-1AF4457C9E19}" type="pres">
      <dgm:prSet presAssocID="{910A1BAE-0ED9-4794-B5AA-8B4E529241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5DA44-5CEE-4B68-B004-660D5B9513FC}" type="pres">
      <dgm:prSet presAssocID="{6EC21B10-D208-40E7-BBE5-2155122838D3}" presName="sp" presStyleCnt="0"/>
      <dgm:spPr/>
    </dgm:pt>
    <dgm:pt modelId="{42EAEE69-85D1-4552-801F-D2773ADC4638}" type="pres">
      <dgm:prSet presAssocID="{AC862571-F546-49CD-8F09-A5795696637D}" presName="linNode" presStyleCnt="0"/>
      <dgm:spPr/>
    </dgm:pt>
    <dgm:pt modelId="{ADE85DC0-16F4-4C47-824F-3607FDBA9F20}" type="pres">
      <dgm:prSet presAssocID="{AC862571-F546-49CD-8F09-A5795696637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66156-8E34-40F6-BEC2-320EF92EBDF4}" type="pres">
      <dgm:prSet presAssocID="{AC862571-F546-49CD-8F09-A5795696637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1F1275-F075-45CF-804A-C889A88E7352}" type="presOf" srcId="{AC862571-F546-49CD-8F09-A5795696637D}" destId="{ADE85DC0-16F4-4C47-824F-3607FDBA9F20}" srcOrd="0" destOrd="0" presId="urn:microsoft.com/office/officeart/2005/8/layout/vList5"/>
    <dgm:cxn modelId="{08C28B54-175C-457E-A6C5-D5D4DE8345A5}" type="presOf" srcId="{910A1BAE-0ED9-4794-B5AA-8B4E529241C8}" destId="{E0BD288D-6CC8-49FE-8B96-E3FA8D3F0D71}" srcOrd="0" destOrd="0" presId="urn:microsoft.com/office/officeart/2005/8/layout/vList5"/>
    <dgm:cxn modelId="{90C7792C-DAD6-46EF-8F75-833B37CFC2B1}" type="presOf" srcId="{B2B9E98F-24D0-48C0-8C39-D0BE4F1D8AEB}" destId="{A7A9DDDB-FA49-4E78-9C1F-92C004432473}" srcOrd="0" destOrd="0" presId="urn:microsoft.com/office/officeart/2005/8/layout/vList5"/>
    <dgm:cxn modelId="{C3DA8F23-A6C8-4967-80EE-8E98FE4F2947}" srcId="{AC862571-F546-49CD-8F09-A5795696637D}" destId="{FD5012E4-983C-49E5-B88C-5F98F0977ABA}" srcOrd="0" destOrd="0" parTransId="{8467BCC5-910C-49AE-AEFF-957CD6C172D9}" sibTransId="{418DE67A-1AEC-416E-A208-F8B82C9436E7}"/>
    <dgm:cxn modelId="{8D07D319-CE07-4A2C-AE00-CAED9971764A}" srcId="{8F39959E-0E1D-4DD5-A9D2-4FC1883F6A84}" destId="{AC862571-F546-49CD-8F09-A5795696637D}" srcOrd="2" destOrd="0" parTransId="{D66FFFF8-7DEA-43F5-B120-EF9B8A9AD53E}" sibTransId="{0E248A71-6805-4A5A-8AE4-65F2B45B419F}"/>
    <dgm:cxn modelId="{C802E62C-A8A4-4D65-8C77-0F5A95E55C62}" type="presOf" srcId="{65B22026-7E74-457A-AC6A-3D54A809F4A8}" destId="{3BFB7360-6EB9-4265-B70A-6760B9FBC5BF}" srcOrd="0" destOrd="0" presId="urn:microsoft.com/office/officeart/2005/8/layout/vList5"/>
    <dgm:cxn modelId="{F5240526-15B9-4B63-A0A5-6F20C9C429CF}" type="presOf" srcId="{FD5012E4-983C-49E5-B88C-5F98F0977ABA}" destId="{2F066156-8E34-40F6-BEC2-320EF92EBDF4}" srcOrd="0" destOrd="0" presId="urn:microsoft.com/office/officeart/2005/8/layout/vList5"/>
    <dgm:cxn modelId="{07003409-E231-4265-AFAF-11F286A2B7A4}" srcId="{8F39959E-0E1D-4DD5-A9D2-4FC1883F6A84}" destId="{65B22026-7E74-457A-AC6A-3D54A809F4A8}" srcOrd="0" destOrd="0" parTransId="{5BE5A12C-3309-41B8-9772-E269DD3E8543}" sibTransId="{3F088B39-5569-4C87-9944-EEE33EC2140F}"/>
    <dgm:cxn modelId="{AB474BE0-C90B-4AB6-A200-3FC9763534E4}" srcId="{65B22026-7E74-457A-AC6A-3D54A809F4A8}" destId="{B2B9E98F-24D0-48C0-8C39-D0BE4F1D8AEB}" srcOrd="0" destOrd="0" parTransId="{6D0308E5-796A-4680-B266-879A1534EB6E}" sibTransId="{2D1C00BE-3510-4C6D-BC7E-467214384A59}"/>
    <dgm:cxn modelId="{CDE87FE2-30AD-4F30-9CEE-30EA90B24150}" type="presOf" srcId="{8F39959E-0E1D-4DD5-A9D2-4FC1883F6A84}" destId="{2BDDA7F3-D67B-4D48-BA82-E0741AD196EC}" srcOrd="0" destOrd="0" presId="urn:microsoft.com/office/officeart/2005/8/layout/vList5"/>
    <dgm:cxn modelId="{1FB9AF47-8BD8-413D-8B64-B13E723C8C50}" srcId="{8F39959E-0E1D-4DD5-A9D2-4FC1883F6A84}" destId="{910A1BAE-0ED9-4794-B5AA-8B4E529241C8}" srcOrd="1" destOrd="0" parTransId="{43B2854F-0815-42EB-A1EE-A0B16B472F52}" sibTransId="{6EC21B10-D208-40E7-BBE5-2155122838D3}"/>
    <dgm:cxn modelId="{671194E9-B26F-4F4E-97EE-2EE551F6C4BD}" type="presOf" srcId="{B2C183F7-83A4-469D-AA6D-52FAE761FDD9}" destId="{DAA01A26-DA9A-4DB2-8508-1AF4457C9E19}" srcOrd="0" destOrd="0" presId="urn:microsoft.com/office/officeart/2005/8/layout/vList5"/>
    <dgm:cxn modelId="{637A297F-074F-4169-9327-41DA8B1583CB}" srcId="{910A1BAE-0ED9-4794-B5AA-8B4E529241C8}" destId="{B2C183F7-83A4-469D-AA6D-52FAE761FDD9}" srcOrd="0" destOrd="0" parTransId="{A69EC413-24CB-4F53-A1AF-CAE618EC236A}" sibTransId="{E08071C8-4EC1-4E2B-9145-58EAABD51E04}"/>
    <dgm:cxn modelId="{23108F2F-F8E8-4528-AE38-56ED05560F0D}" type="presParOf" srcId="{2BDDA7F3-D67B-4D48-BA82-E0741AD196EC}" destId="{7E002508-1510-4906-B069-35088C5C21BD}" srcOrd="0" destOrd="0" presId="urn:microsoft.com/office/officeart/2005/8/layout/vList5"/>
    <dgm:cxn modelId="{53C31C24-F3DD-4ECD-88D6-C650546B9838}" type="presParOf" srcId="{7E002508-1510-4906-B069-35088C5C21BD}" destId="{3BFB7360-6EB9-4265-B70A-6760B9FBC5BF}" srcOrd="0" destOrd="0" presId="urn:microsoft.com/office/officeart/2005/8/layout/vList5"/>
    <dgm:cxn modelId="{AC827C15-6FD9-4D8B-A468-CD304F582307}" type="presParOf" srcId="{7E002508-1510-4906-B069-35088C5C21BD}" destId="{A7A9DDDB-FA49-4E78-9C1F-92C004432473}" srcOrd="1" destOrd="0" presId="urn:microsoft.com/office/officeart/2005/8/layout/vList5"/>
    <dgm:cxn modelId="{1C827FB6-8F2F-494A-AD8D-DA4AAD1AA785}" type="presParOf" srcId="{2BDDA7F3-D67B-4D48-BA82-E0741AD196EC}" destId="{E452C453-208C-4EBA-AB60-DC52C7F97121}" srcOrd="1" destOrd="0" presId="urn:microsoft.com/office/officeart/2005/8/layout/vList5"/>
    <dgm:cxn modelId="{C899444B-3681-474C-B418-59723A2FFE22}" type="presParOf" srcId="{2BDDA7F3-D67B-4D48-BA82-E0741AD196EC}" destId="{84A1FC13-714E-4ABC-8DD3-E4295FC479E9}" srcOrd="2" destOrd="0" presId="urn:microsoft.com/office/officeart/2005/8/layout/vList5"/>
    <dgm:cxn modelId="{D862F738-06E5-4CC4-82FA-FDCC15309FD3}" type="presParOf" srcId="{84A1FC13-714E-4ABC-8DD3-E4295FC479E9}" destId="{E0BD288D-6CC8-49FE-8B96-E3FA8D3F0D71}" srcOrd="0" destOrd="0" presId="urn:microsoft.com/office/officeart/2005/8/layout/vList5"/>
    <dgm:cxn modelId="{FF0FB807-0CC6-4B28-930A-96C2E9733205}" type="presParOf" srcId="{84A1FC13-714E-4ABC-8DD3-E4295FC479E9}" destId="{DAA01A26-DA9A-4DB2-8508-1AF4457C9E19}" srcOrd="1" destOrd="0" presId="urn:microsoft.com/office/officeart/2005/8/layout/vList5"/>
    <dgm:cxn modelId="{745EB8CB-F4A1-478A-9237-CE29ED0CA390}" type="presParOf" srcId="{2BDDA7F3-D67B-4D48-BA82-E0741AD196EC}" destId="{E495DA44-5CEE-4B68-B004-660D5B9513FC}" srcOrd="3" destOrd="0" presId="urn:microsoft.com/office/officeart/2005/8/layout/vList5"/>
    <dgm:cxn modelId="{82014E9D-CD96-4D6B-BED4-00F3B198A361}" type="presParOf" srcId="{2BDDA7F3-D67B-4D48-BA82-E0741AD196EC}" destId="{42EAEE69-85D1-4552-801F-D2773ADC4638}" srcOrd="4" destOrd="0" presId="urn:microsoft.com/office/officeart/2005/8/layout/vList5"/>
    <dgm:cxn modelId="{F9599981-6D02-4E00-B6C8-50470CE5450C}" type="presParOf" srcId="{42EAEE69-85D1-4552-801F-D2773ADC4638}" destId="{ADE85DC0-16F4-4C47-824F-3607FDBA9F20}" srcOrd="0" destOrd="0" presId="urn:microsoft.com/office/officeart/2005/8/layout/vList5"/>
    <dgm:cxn modelId="{48F0456C-C275-4686-9D2B-14322B70C956}" type="presParOf" srcId="{42EAEE69-85D1-4552-801F-D2773ADC4638}" destId="{2F066156-8E34-40F6-BEC2-320EF92EBD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D8306-3409-4827-8802-40EB6C7E8FED}">
      <dsp:nvSpPr>
        <dsp:cNvPr id="0" name=""/>
        <dsp:cNvSpPr/>
      </dsp:nvSpPr>
      <dsp:spPr>
        <a:xfrm>
          <a:off x="0" y="0"/>
          <a:ext cx="851340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1DE61E-4D31-478F-9B2B-AC377D7D9A5D}">
      <dsp:nvSpPr>
        <dsp:cNvPr id="0" name=""/>
        <dsp:cNvSpPr/>
      </dsp:nvSpPr>
      <dsp:spPr>
        <a:xfrm>
          <a:off x="0" y="0"/>
          <a:ext cx="8513400" cy="87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课题来源</a:t>
          </a:r>
          <a:endParaRPr lang="zh-CN" sz="3100" kern="1200"/>
        </a:p>
      </dsp:txBody>
      <dsp:txXfrm>
        <a:off x="0" y="0"/>
        <a:ext cx="8513400" cy="876071"/>
      </dsp:txXfrm>
    </dsp:sp>
    <dsp:sp modelId="{03066EDD-71AF-4B69-817C-2BEEF07A06E2}">
      <dsp:nvSpPr>
        <dsp:cNvPr id="0" name=""/>
        <dsp:cNvSpPr/>
      </dsp:nvSpPr>
      <dsp:spPr>
        <a:xfrm>
          <a:off x="0" y="876071"/>
          <a:ext cx="851340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A190C7-4F66-4391-AB3D-ADBACB8626B1}">
      <dsp:nvSpPr>
        <dsp:cNvPr id="0" name=""/>
        <dsp:cNvSpPr/>
      </dsp:nvSpPr>
      <dsp:spPr>
        <a:xfrm>
          <a:off x="0" y="876071"/>
          <a:ext cx="8513400" cy="87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课题价值</a:t>
          </a:r>
          <a:endParaRPr lang="zh-CN" sz="3100" kern="1200" dirty="0"/>
        </a:p>
      </dsp:txBody>
      <dsp:txXfrm>
        <a:off x="0" y="876071"/>
        <a:ext cx="8513400" cy="876071"/>
      </dsp:txXfrm>
    </dsp:sp>
    <dsp:sp modelId="{9DE4AD64-6571-44D9-982D-D748AD159645}">
      <dsp:nvSpPr>
        <dsp:cNvPr id="0" name=""/>
        <dsp:cNvSpPr/>
      </dsp:nvSpPr>
      <dsp:spPr>
        <a:xfrm>
          <a:off x="0" y="1752142"/>
          <a:ext cx="851340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15924F-4D7A-4B32-AEA9-FF18F24D47BA}">
      <dsp:nvSpPr>
        <dsp:cNvPr id="0" name=""/>
        <dsp:cNvSpPr/>
      </dsp:nvSpPr>
      <dsp:spPr>
        <a:xfrm>
          <a:off x="0" y="1752142"/>
          <a:ext cx="8513400" cy="87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未解决的问题</a:t>
          </a:r>
          <a:endParaRPr lang="zh-CN" sz="3100" kern="1200" dirty="0"/>
        </a:p>
      </dsp:txBody>
      <dsp:txXfrm>
        <a:off x="0" y="1752142"/>
        <a:ext cx="8513400" cy="876071"/>
      </dsp:txXfrm>
    </dsp:sp>
    <dsp:sp modelId="{7CB380AA-0F4B-48FE-AC76-DD9FD8C04156}">
      <dsp:nvSpPr>
        <dsp:cNvPr id="0" name=""/>
        <dsp:cNvSpPr/>
      </dsp:nvSpPr>
      <dsp:spPr>
        <a:xfrm>
          <a:off x="0" y="2628214"/>
          <a:ext cx="851340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BAF856-06FA-4CD6-909E-6E9A0BABFE54}">
      <dsp:nvSpPr>
        <dsp:cNvPr id="0" name=""/>
        <dsp:cNvSpPr/>
      </dsp:nvSpPr>
      <dsp:spPr>
        <a:xfrm>
          <a:off x="0" y="2628214"/>
          <a:ext cx="8513400" cy="87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如何实现</a:t>
          </a:r>
          <a:endParaRPr lang="zh-CN" sz="3100" kern="1200" dirty="0"/>
        </a:p>
      </dsp:txBody>
      <dsp:txXfrm>
        <a:off x="0" y="2628214"/>
        <a:ext cx="8513400" cy="876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00C81-D906-4C5E-B7EC-67DBBBC69B4B}">
      <dsp:nvSpPr>
        <dsp:cNvPr id="0" name=""/>
        <dsp:cNvSpPr/>
      </dsp:nvSpPr>
      <dsp:spPr>
        <a:xfrm>
          <a:off x="3295" y="606997"/>
          <a:ext cx="1981529" cy="792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灵活性</a:t>
          </a:r>
          <a:endParaRPr lang="zh-CN" altLang="en-US" sz="2800" kern="1200" dirty="0"/>
        </a:p>
      </dsp:txBody>
      <dsp:txXfrm>
        <a:off x="3295" y="606997"/>
        <a:ext cx="1981529" cy="792611"/>
      </dsp:txXfrm>
    </dsp:sp>
    <dsp:sp modelId="{6AC43EBC-B420-4F4A-814D-E087F2E61476}">
      <dsp:nvSpPr>
        <dsp:cNvPr id="0" name=""/>
        <dsp:cNvSpPr/>
      </dsp:nvSpPr>
      <dsp:spPr>
        <a:xfrm>
          <a:off x="3295" y="1396282"/>
          <a:ext cx="1981529" cy="1794576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56047-1117-4C57-9B2D-D03485386D5E}">
      <dsp:nvSpPr>
        <dsp:cNvPr id="0" name=""/>
        <dsp:cNvSpPr/>
      </dsp:nvSpPr>
      <dsp:spPr>
        <a:xfrm>
          <a:off x="2262238" y="606997"/>
          <a:ext cx="1981529" cy="792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扩展性</a:t>
          </a:r>
          <a:endParaRPr lang="zh-CN" altLang="en-US" sz="2800" kern="1200" dirty="0"/>
        </a:p>
      </dsp:txBody>
      <dsp:txXfrm>
        <a:off x="2262238" y="606997"/>
        <a:ext cx="1981529" cy="792611"/>
      </dsp:txXfrm>
    </dsp:sp>
    <dsp:sp modelId="{0736BEA6-B623-49B3-BC24-D06CD3C1CE5E}">
      <dsp:nvSpPr>
        <dsp:cNvPr id="0" name=""/>
        <dsp:cNvSpPr/>
      </dsp:nvSpPr>
      <dsp:spPr>
        <a:xfrm>
          <a:off x="2262238" y="1396282"/>
          <a:ext cx="1981529" cy="1794576"/>
        </a:xfrm>
        <a:prstGeom prst="rect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F9A00-BFFB-4B75-BF5A-2C9E1CBD3C7A}">
      <dsp:nvSpPr>
        <dsp:cNvPr id="0" name=""/>
        <dsp:cNvSpPr/>
      </dsp:nvSpPr>
      <dsp:spPr>
        <a:xfrm>
          <a:off x="4521182" y="606997"/>
          <a:ext cx="1981529" cy="792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及时性</a:t>
          </a:r>
          <a:endParaRPr lang="zh-CN" altLang="en-US" sz="2800" kern="1200" dirty="0"/>
        </a:p>
      </dsp:txBody>
      <dsp:txXfrm>
        <a:off x="4521182" y="606997"/>
        <a:ext cx="1981529" cy="792611"/>
      </dsp:txXfrm>
    </dsp:sp>
    <dsp:sp modelId="{B7A4893D-157C-4F87-945E-726B69B7C46E}">
      <dsp:nvSpPr>
        <dsp:cNvPr id="0" name=""/>
        <dsp:cNvSpPr/>
      </dsp:nvSpPr>
      <dsp:spPr>
        <a:xfrm>
          <a:off x="4521182" y="1396282"/>
          <a:ext cx="1981529" cy="179457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B8B6-E63A-46AD-BCCE-F3D546C2989F}">
      <dsp:nvSpPr>
        <dsp:cNvPr id="0" name=""/>
        <dsp:cNvSpPr/>
      </dsp:nvSpPr>
      <dsp:spPr>
        <a:xfrm>
          <a:off x="6780125" y="606997"/>
          <a:ext cx="1981529" cy="792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易用性</a:t>
          </a:r>
          <a:endParaRPr lang="zh-CN" altLang="en-US" sz="2800" kern="1200" dirty="0"/>
        </a:p>
      </dsp:txBody>
      <dsp:txXfrm>
        <a:off x="6780125" y="606997"/>
        <a:ext cx="1981529" cy="792611"/>
      </dsp:txXfrm>
    </dsp:sp>
    <dsp:sp modelId="{A2C8388C-DEAC-4903-9963-BB25049BFFCF}">
      <dsp:nvSpPr>
        <dsp:cNvPr id="0" name=""/>
        <dsp:cNvSpPr/>
      </dsp:nvSpPr>
      <dsp:spPr>
        <a:xfrm>
          <a:off x="6780125" y="1396282"/>
          <a:ext cx="1981529" cy="1794576"/>
        </a:xfrm>
        <a:prstGeom prst="rect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248" y="453413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可行性</a:t>
          </a:r>
        </a:p>
      </dsp:txBody>
      <dsp:txXfrm>
        <a:off x="1063378" y="453413"/>
        <a:ext cx="1281681" cy="1017716"/>
      </dsp:txXfrm>
    </dsp:sp>
    <dsp:sp modelId="{59179C9B-8BA4-4AC7-ACB1-A12DE00142E2}">
      <dsp:nvSpPr>
        <dsp:cNvPr id="0" name=""/>
        <dsp:cNvSpPr/>
      </dsp:nvSpPr>
      <dsp:spPr>
        <a:xfrm>
          <a:off x="819248" y="1471129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业务分析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378" y="1471129"/>
        <a:ext cx="1281681" cy="1017716"/>
      </dsp:txXfrm>
    </dsp:sp>
    <dsp:sp modelId="{1877502C-A892-4DC0-ADA6-FA065097BB90}">
      <dsp:nvSpPr>
        <dsp:cNvPr id="0" name=""/>
        <dsp:cNvSpPr/>
      </dsp:nvSpPr>
      <dsp:spPr>
        <a:xfrm>
          <a:off x="819248" y="2488846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技术选型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378" y="2488846"/>
        <a:ext cx="1281681" cy="1017716"/>
      </dsp:txXfrm>
    </dsp:sp>
    <dsp:sp modelId="{51F68A05-A560-4C6F-BC90-521AEF3B0907}">
      <dsp:nvSpPr>
        <dsp:cNvPr id="0" name=""/>
        <dsp:cNvSpPr/>
      </dsp:nvSpPr>
      <dsp:spPr>
        <a:xfrm>
          <a:off x="819248" y="3506562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378" y="3506562"/>
        <a:ext cx="1281681" cy="1017716"/>
      </dsp:txXfrm>
    </dsp:sp>
    <dsp:sp modelId="{FC7ED273-8CFD-43C2-9C05-44FADF3E0637}">
      <dsp:nvSpPr>
        <dsp:cNvPr id="0" name=""/>
        <dsp:cNvSpPr/>
      </dsp:nvSpPr>
      <dsp:spPr>
        <a:xfrm>
          <a:off x="5481" y="46530"/>
          <a:ext cx="1017207" cy="10172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分析</a:t>
          </a:r>
        </a:p>
      </dsp:txBody>
      <dsp:txXfrm>
        <a:off x="154448" y="195497"/>
        <a:ext cx="719273" cy="719273"/>
      </dsp:txXfrm>
    </dsp:sp>
    <dsp:sp modelId="{F660F4B9-35DB-4256-A868-A35C6DCCF6B2}">
      <dsp:nvSpPr>
        <dsp:cNvPr id="0" name=""/>
        <dsp:cNvSpPr/>
      </dsp:nvSpPr>
      <dsp:spPr>
        <a:xfrm>
          <a:off x="3362267" y="453413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概要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6397" y="453413"/>
        <a:ext cx="1281681" cy="1017716"/>
      </dsp:txXfrm>
    </dsp:sp>
    <dsp:sp modelId="{614EBA0E-D12B-447E-B378-B0FA2DEBEA2F}">
      <dsp:nvSpPr>
        <dsp:cNvPr id="0" name=""/>
        <dsp:cNvSpPr/>
      </dsp:nvSpPr>
      <dsp:spPr>
        <a:xfrm>
          <a:off x="3362267" y="1471129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详细分析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6397" y="1471129"/>
        <a:ext cx="1281681" cy="1017716"/>
      </dsp:txXfrm>
    </dsp:sp>
    <dsp:sp modelId="{68509703-D239-4E1B-8CF0-EF08079E1226}">
      <dsp:nvSpPr>
        <dsp:cNvPr id="0" name=""/>
        <dsp:cNvSpPr/>
      </dsp:nvSpPr>
      <dsp:spPr>
        <a:xfrm>
          <a:off x="3362267" y="2488846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数据库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6397" y="2488846"/>
        <a:ext cx="1281681" cy="1017716"/>
      </dsp:txXfrm>
    </dsp:sp>
    <dsp:sp modelId="{FD776C1E-557E-4553-9447-49B69EEC7907}">
      <dsp:nvSpPr>
        <dsp:cNvPr id="0" name=""/>
        <dsp:cNvSpPr/>
      </dsp:nvSpPr>
      <dsp:spPr>
        <a:xfrm>
          <a:off x="2548501" y="46530"/>
          <a:ext cx="1017207" cy="10172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设计</a:t>
          </a:r>
        </a:p>
      </dsp:txBody>
      <dsp:txXfrm>
        <a:off x="2697468" y="195497"/>
        <a:ext cx="719273" cy="719273"/>
      </dsp:txXfrm>
    </dsp:sp>
    <dsp:sp modelId="{AD2806AC-6A03-4F05-9F4D-F72EA0E56FBF}">
      <dsp:nvSpPr>
        <dsp:cNvPr id="0" name=""/>
        <dsp:cNvSpPr/>
      </dsp:nvSpPr>
      <dsp:spPr>
        <a:xfrm>
          <a:off x="5905286" y="453413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模块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49416" y="453413"/>
        <a:ext cx="1281681" cy="1017716"/>
      </dsp:txXfrm>
    </dsp:sp>
    <dsp:sp modelId="{5314AADB-0AD3-4BAE-9F15-B0FE4F44C802}">
      <dsp:nvSpPr>
        <dsp:cNvPr id="0" name=""/>
        <dsp:cNvSpPr/>
      </dsp:nvSpPr>
      <dsp:spPr>
        <a:xfrm>
          <a:off x="5905286" y="1471129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系统集成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49416" y="1471129"/>
        <a:ext cx="1281681" cy="1017716"/>
      </dsp:txXfrm>
    </dsp:sp>
    <dsp:sp modelId="{89E6DA6E-7A23-44BD-8A99-378091FF741D}">
      <dsp:nvSpPr>
        <dsp:cNvPr id="0" name=""/>
        <dsp:cNvSpPr/>
      </dsp:nvSpPr>
      <dsp:spPr>
        <a:xfrm>
          <a:off x="5091520" y="46530"/>
          <a:ext cx="1017207" cy="10172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sp:txBody>
      <dsp:txXfrm>
        <a:off x="5240487" y="195497"/>
        <a:ext cx="719273" cy="719273"/>
      </dsp:txXfrm>
    </dsp:sp>
    <dsp:sp modelId="{402C2C77-A32C-4D99-9940-12535E1181F2}">
      <dsp:nvSpPr>
        <dsp:cNvPr id="0" name=""/>
        <dsp:cNvSpPr/>
      </dsp:nvSpPr>
      <dsp:spPr>
        <a:xfrm>
          <a:off x="8446185" y="460170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单元测试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0315" y="460170"/>
        <a:ext cx="1281681" cy="1017716"/>
      </dsp:txXfrm>
    </dsp:sp>
    <dsp:sp modelId="{3086D0BF-AAD1-4310-88ED-4D81A687BD50}">
      <dsp:nvSpPr>
        <dsp:cNvPr id="0" name=""/>
        <dsp:cNvSpPr/>
      </dsp:nvSpPr>
      <dsp:spPr>
        <a:xfrm>
          <a:off x="8446185" y="1477887"/>
          <a:ext cx="1525811" cy="101771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白盒测试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0315" y="1477887"/>
        <a:ext cx="1281681" cy="1017716"/>
      </dsp:txXfrm>
    </dsp:sp>
    <dsp:sp modelId="{7453D9C8-CD6E-4AA4-8A19-7F6F667528F0}">
      <dsp:nvSpPr>
        <dsp:cNvPr id="0" name=""/>
        <dsp:cNvSpPr/>
      </dsp:nvSpPr>
      <dsp:spPr>
        <a:xfrm>
          <a:off x="7634540" y="46530"/>
          <a:ext cx="1017207" cy="10172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</a:t>
          </a:r>
        </a:p>
      </dsp:txBody>
      <dsp:txXfrm>
        <a:off x="7783507" y="195497"/>
        <a:ext cx="719273" cy="719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A3926-F302-459B-A8BE-A1ABD2F6BEA1}">
      <dsp:nvSpPr>
        <dsp:cNvPr id="0" name=""/>
        <dsp:cNvSpPr/>
      </dsp:nvSpPr>
      <dsp:spPr>
        <a:xfrm>
          <a:off x="2" y="0"/>
          <a:ext cx="9979595" cy="457080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769CD-9C45-4513-8605-70A7543CFE9D}">
      <dsp:nvSpPr>
        <dsp:cNvPr id="0" name=""/>
        <dsp:cNvSpPr/>
      </dsp:nvSpPr>
      <dsp:spPr>
        <a:xfrm>
          <a:off x="9045" y="1371242"/>
          <a:ext cx="2390605" cy="18283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如何实现扩展</a:t>
          </a:r>
          <a:endParaRPr lang="zh-CN" sz="2600" kern="1200"/>
        </a:p>
      </dsp:txBody>
      <dsp:txXfrm>
        <a:off x="98296" y="1460493"/>
        <a:ext cx="2212103" cy="1649821"/>
      </dsp:txXfrm>
    </dsp:sp>
    <dsp:sp modelId="{D6B8E9B3-66B8-479C-9D4A-9010AE8C4EEA}">
      <dsp:nvSpPr>
        <dsp:cNvPr id="0" name=""/>
        <dsp:cNvSpPr/>
      </dsp:nvSpPr>
      <dsp:spPr>
        <a:xfrm>
          <a:off x="2532679" y="1371242"/>
          <a:ext cx="2390605" cy="18283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如何保证安全</a:t>
          </a:r>
          <a:endParaRPr lang="zh-CN" sz="2600" kern="1200"/>
        </a:p>
      </dsp:txBody>
      <dsp:txXfrm>
        <a:off x="2621930" y="1460493"/>
        <a:ext cx="2212103" cy="1649821"/>
      </dsp:txXfrm>
    </dsp:sp>
    <dsp:sp modelId="{E6ADFC95-9DEB-4C16-93A3-7F654C4B892F}">
      <dsp:nvSpPr>
        <dsp:cNvPr id="0" name=""/>
        <dsp:cNvSpPr/>
      </dsp:nvSpPr>
      <dsp:spPr>
        <a:xfrm>
          <a:off x="5056314" y="1371242"/>
          <a:ext cx="2390605" cy="18283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如何实现快速发布</a:t>
          </a:r>
          <a:endParaRPr lang="zh-CN" sz="2600" kern="1200" dirty="0"/>
        </a:p>
      </dsp:txBody>
      <dsp:txXfrm>
        <a:off x="5145565" y="1460493"/>
        <a:ext cx="2212103" cy="1649821"/>
      </dsp:txXfrm>
    </dsp:sp>
    <dsp:sp modelId="{9EED4AB2-EB22-4F0D-A078-92A1273CBD9B}">
      <dsp:nvSpPr>
        <dsp:cNvPr id="0" name=""/>
        <dsp:cNvSpPr/>
      </dsp:nvSpPr>
      <dsp:spPr>
        <a:xfrm>
          <a:off x="7579948" y="1371242"/>
          <a:ext cx="2390605" cy="18283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如何完</a:t>
          </a:r>
          <a:r>
            <a:rPr lang="zh-CN" altLang="en-US" sz="2600" kern="1200" dirty="0" smtClean="0"/>
            <a:t>对数据分析、导出</a:t>
          </a:r>
          <a:endParaRPr lang="zh-CN" sz="2600" kern="1200" dirty="0"/>
        </a:p>
      </dsp:txBody>
      <dsp:txXfrm>
        <a:off x="7669199" y="1460493"/>
        <a:ext cx="2212103" cy="1649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A84E-98D6-4257-A5B3-9A658A4184C6}">
      <dsp:nvSpPr>
        <dsp:cNvPr id="0" name=""/>
        <dsp:cNvSpPr/>
      </dsp:nvSpPr>
      <dsp:spPr>
        <a:xfrm>
          <a:off x="0" y="0"/>
          <a:ext cx="4094369" cy="4343400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700C4-6CEE-4462-BB23-B2D00505D6EE}">
      <dsp:nvSpPr>
        <dsp:cNvPr id="0" name=""/>
        <dsp:cNvSpPr/>
      </dsp:nvSpPr>
      <dsp:spPr>
        <a:xfrm>
          <a:off x="2047184" y="436672"/>
          <a:ext cx="2661340" cy="1028164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关联数据</a:t>
          </a:r>
          <a:endParaRPr lang="zh-CN" altLang="en-US" sz="3300" kern="1200" dirty="0"/>
        </a:p>
      </dsp:txBody>
      <dsp:txXfrm>
        <a:off x="2097375" y="486863"/>
        <a:ext cx="2560958" cy="927782"/>
      </dsp:txXfrm>
    </dsp:sp>
    <dsp:sp modelId="{C528EA32-A5C0-4DA8-8E4E-415562ADB2C6}">
      <dsp:nvSpPr>
        <dsp:cNvPr id="0" name=""/>
        <dsp:cNvSpPr/>
      </dsp:nvSpPr>
      <dsp:spPr>
        <a:xfrm>
          <a:off x="2047184" y="1593357"/>
          <a:ext cx="2661340" cy="1028164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定义数据</a:t>
          </a:r>
          <a:endParaRPr lang="zh-CN" altLang="en-US" sz="3300" kern="1200" dirty="0"/>
        </a:p>
      </dsp:txBody>
      <dsp:txXfrm>
        <a:off x="2097375" y="1643548"/>
        <a:ext cx="2560958" cy="927782"/>
      </dsp:txXfrm>
    </dsp:sp>
    <dsp:sp modelId="{9591C896-89C6-4D5F-AED7-1C2BCB9BAAB6}">
      <dsp:nvSpPr>
        <dsp:cNvPr id="0" name=""/>
        <dsp:cNvSpPr/>
      </dsp:nvSpPr>
      <dsp:spPr>
        <a:xfrm>
          <a:off x="2047184" y="2750042"/>
          <a:ext cx="2661340" cy="1028164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用户数据</a:t>
          </a:r>
          <a:endParaRPr lang="zh-CN" altLang="en-US" sz="3300" kern="1200" dirty="0"/>
        </a:p>
      </dsp:txBody>
      <dsp:txXfrm>
        <a:off x="2097375" y="2800233"/>
        <a:ext cx="2560958" cy="927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80BD-2DDD-4CDA-B8C1-9B3144CC7862}">
      <dsp:nvSpPr>
        <dsp:cNvPr id="0" name=""/>
        <dsp:cNvSpPr/>
      </dsp:nvSpPr>
      <dsp:spPr>
        <a:xfrm>
          <a:off x="888027" y="808238"/>
          <a:ext cx="2531773" cy="2531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NoSQL</a:t>
          </a:r>
          <a:endParaRPr lang="zh-CN" altLang="en-US" sz="1500" kern="1200" dirty="0"/>
        </a:p>
      </dsp:txBody>
      <dsp:txXfrm>
        <a:off x="1258797" y="1179000"/>
        <a:ext cx="1790233" cy="1790195"/>
      </dsp:txXfrm>
    </dsp:sp>
    <dsp:sp modelId="{083AB6B1-F8BF-45DC-A386-081CD85BF1DD}">
      <dsp:nvSpPr>
        <dsp:cNvPr id="0" name=""/>
        <dsp:cNvSpPr/>
      </dsp:nvSpPr>
      <dsp:spPr>
        <a:xfrm>
          <a:off x="2332603" y="692891"/>
          <a:ext cx="281569" cy="281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BA3D6-F644-47C2-BEB5-FF13EF2036F5}">
      <dsp:nvSpPr>
        <dsp:cNvPr id="0" name=""/>
        <dsp:cNvSpPr/>
      </dsp:nvSpPr>
      <dsp:spPr>
        <a:xfrm>
          <a:off x="1665876" y="3151854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3280-3909-468D-9284-A2387763C196}">
      <dsp:nvSpPr>
        <dsp:cNvPr id="0" name=""/>
        <dsp:cNvSpPr/>
      </dsp:nvSpPr>
      <dsp:spPr>
        <a:xfrm>
          <a:off x="3582716" y="1835714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1382C-1F5E-44DA-BEC4-06F5E3616FE0}">
      <dsp:nvSpPr>
        <dsp:cNvPr id="0" name=""/>
        <dsp:cNvSpPr/>
      </dsp:nvSpPr>
      <dsp:spPr>
        <a:xfrm>
          <a:off x="2607110" y="3368943"/>
          <a:ext cx="281569" cy="281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81204-29F4-463B-958B-CC5BA4B6C530}">
      <dsp:nvSpPr>
        <dsp:cNvPr id="0" name=""/>
        <dsp:cNvSpPr/>
      </dsp:nvSpPr>
      <dsp:spPr>
        <a:xfrm>
          <a:off x="1723791" y="1093057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56E7-461B-4065-9F0E-7DEF9D2617E4}">
      <dsp:nvSpPr>
        <dsp:cNvPr id="0" name=""/>
        <dsp:cNvSpPr/>
      </dsp:nvSpPr>
      <dsp:spPr>
        <a:xfrm>
          <a:off x="1081077" y="2260428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A584F-E054-43B7-A916-754D2DC71D67}">
      <dsp:nvSpPr>
        <dsp:cNvPr id="0" name=""/>
        <dsp:cNvSpPr/>
      </dsp:nvSpPr>
      <dsp:spPr>
        <a:xfrm>
          <a:off x="96995" y="1265190"/>
          <a:ext cx="1029283" cy="1028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问题回答</a:t>
          </a:r>
          <a:endParaRPr lang="zh-CN" altLang="en-US" sz="1500" kern="1200" dirty="0"/>
        </a:p>
      </dsp:txBody>
      <dsp:txXfrm>
        <a:off x="247730" y="1415877"/>
        <a:ext cx="727813" cy="727580"/>
      </dsp:txXfrm>
    </dsp:sp>
    <dsp:sp modelId="{8EFCDEF1-3E40-47A9-84C9-13A2C22EB2C9}">
      <dsp:nvSpPr>
        <dsp:cNvPr id="0" name=""/>
        <dsp:cNvSpPr/>
      </dsp:nvSpPr>
      <dsp:spPr>
        <a:xfrm>
          <a:off x="2047737" y="1101930"/>
          <a:ext cx="281569" cy="281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3D740-1FD8-440D-BB7E-F2D20BBA76BF}">
      <dsp:nvSpPr>
        <dsp:cNvPr id="0" name=""/>
        <dsp:cNvSpPr/>
      </dsp:nvSpPr>
      <dsp:spPr>
        <a:xfrm>
          <a:off x="193520" y="2595822"/>
          <a:ext cx="508991" cy="509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BB074-0C23-4EAA-BECC-5D6AC232E9A1}">
      <dsp:nvSpPr>
        <dsp:cNvPr id="0" name=""/>
        <dsp:cNvSpPr/>
      </dsp:nvSpPr>
      <dsp:spPr>
        <a:xfrm>
          <a:off x="3679241" y="781028"/>
          <a:ext cx="1029283" cy="1028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附加数据</a:t>
          </a:r>
          <a:endParaRPr lang="zh-CN" altLang="en-US" sz="1500" kern="1200" dirty="0"/>
        </a:p>
      </dsp:txBody>
      <dsp:txXfrm>
        <a:off x="3829976" y="931715"/>
        <a:ext cx="727813" cy="727580"/>
      </dsp:txXfrm>
    </dsp:sp>
    <dsp:sp modelId="{4DBE2EA3-369E-4DFA-9A95-5F5D446C4E8E}">
      <dsp:nvSpPr>
        <dsp:cNvPr id="0" name=""/>
        <dsp:cNvSpPr/>
      </dsp:nvSpPr>
      <dsp:spPr>
        <a:xfrm>
          <a:off x="3220160" y="1491448"/>
          <a:ext cx="281569" cy="281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6A44-B61A-4C07-8DF4-F55549024590}">
      <dsp:nvSpPr>
        <dsp:cNvPr id="0" name=""/>
        <dsp:cNvSpPr/>
      </dsp:nvSpPr>
      <dsp:spPr>
        <a:xfrm>
          <a:off x="0" y="3201541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4EED0-EF49-4F5F-9CB6-07F481C94B71}">
      <dsp:nvSpPr>
        <dsp:cNvPr id="0" name=""/>
        <dsp:cNvSpPr/>
      </dsp:nvSpPr>
      <dsp:spPr>
        <a:xfrm>
          <a:off x="2033141" y="2911104"/>
          <a:ext cx="203879" cy="20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3661D-683D-4DAC-9D98-F7A9191045F5}">
      <dsp:nvSpPr>
        <dsp:cNvPr id="0" name=""/>
        <dsp:cNvSpPr/>
      </dsp:nvSpPr>
      <dsp:spPr>
        <a:xfrm>
          <a:off x="1782940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Maven</a:t>
          </a:r>
          <a:endParaRPr lang="zh-CN" altLang="en-US" sz="1600" kern="1200" dirty="0"/>
        </a:p>
      </dsp:txBody>
      <dsp:txXfrm>
        <a:off x="1950276" y="1767713"/>
        <a:ext cx="807972" cy="807972"/>
      </dsp:txXfrm>
    </dsp:sp>
    <dsp:sp modelId="{35CC7741-572E-4988-AEA1-AACC91CD597C}">
      <dsp:nvSpPr>
        <dsp:cNvPr id="0" name=""/>
        <dsp:cNvSpPr/>
      </dsp:nvSpPr>
      <dsp:spPr>
        <a:xfrm rot="16200000">
          <a:off x="2233535" y="1185174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69753" y="1299092"/>
        <a:ext cx="169018" cy="233099"/>
      </dsp:txXfrm>
    </dsp:sp>
    <dsp:sp modelId="{B546C0BC-B173-44C5-BB1B-96F55CFAB72B}">
      <dsp:nvSpPr>
        <dsp:cNvPr id="0" name=""/>
        <dsp:cNvSpPr/>
      </dsp:nvSpPr>
      <dsp:spPr>
        <a:xfrm>
          <a:off x="1782940" y="2158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依赖</a:t>
          </a:r>
          <a:endParaRPr lang="zh-CN" altLang="en-US" sz="2800" kern="1200" dirty="0"/>
        </a:p>
      </dsp:txBody>
      <dsp:txXfrm>
        <a:off x="1950276" y="169494"/>
        <a:ext cx="807972" cy="807972"/>
      </dsp:txXfrm>
    </dsp:sp>
    <dsp:sp modelId="{C6E5E56D-9B0C-474F-A68E-C8080BBA95FD}">
      <dsp:nvSpPr>
        <dsp:cNvPr id="0" name=""/>
        <dsp:cNvSpPr/>
      </dsp:nvSpPr>
      <dsp:spPr>
        <a:xfrm>
          <a:off x="3025811" y="1977450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25811" y="2055150"/>
        <a:ext cx="169018" cy="233099"/>
      </dsp:txXfrm>
    </dsp:sp>
    <dsp:sp modelId="{37F8078B-5D2E-4AB2-A0C8-3F91E0820A32}">
      <dsp:nvSpPr>
        <dsp:cNvPr id="0" name=""/>
        <dsp:cNvSpPr/>
      </dsp:nvSpPr>
      <dsp:spPr>
        <a:xfrm>
          <a:off x="3381158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部署</a:t>
          </a:r>
          <a:endParaRPr lang="zh-CN" altLang="en-US" sz="2800" kern="1200" dirty="0"/>
        </a:p>
      </dsp:txBody>
      <dsp:txXfrm>
        <a:off x="3548494" y="1767713"/>
        <a:ext cx="807972" cy="807972"/>
      </dsp:txXfrm>
    </dsp:sp>
    <dsp:sp modelId="{942E0BA5-5959-4244-A1CF-A2B61EA1518F}">
      <dsp:nvSpPr>
        <dsp:cNvPr id="0" name=""/>
        <dsp:cNvSpPr/>
      </dsp:nvSpPr>
      <dsp:spPr>
        <a:xfrm rot="5400000">
          <a:off x="2233535" y="2769726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69753" y="2811208"/>
        <a:ext cx="169018" cy="233099"/>
      </dsp:txXfrm>
    </dsp:sp>
    <dsp:sp modelId="{1D708420-D260-482D-B1A3-65FEE9F9C84D}">
      <dsp:nvSpPr>
        <dsp:cNvPr id="0" name=""/>
        <dsp:cNvSpPr/>
      </dsp:nvSpPr>
      <dsp:spPr>
        <a:xfrm>
          <a:off x="1782940" y="3198596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打包</a:t>
          </a:r>
          <a:endParaRPr lang="zh-CN" altLang="en-US" sz="2800" kern="1200" dirty="0"/>
        </a:p>
      </dsp:txBody>
      <dsp:txXfrm>
        <a:off x="1950276" y="3365932"/>
        <a:ext cx="807972" cy="807972"/>
      </dsp:txXfrm>
    </dsp:sp>
    <dsp:sp modelId="{B20267E8-9FEB-4030-9876-330BF1DD3DBA}">
      <dsp:nvSpPr>
        <dsp:cNvPr id="0" name=""/>
        <dsp:cNvSpPr/>
      </dsp:nvSpPr>
      <dsp:spPr>
        <a:xfrm rot="10800000">
          <a:off x="1441259" y="1977450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513695" y="2055150"/>
        <a:ext cx="169018" cy="233099"/>
      </dsp:txXfrm>
    </dsp:sp>
    <dsp:sp modelId="{74DD0FB4-4463-43A7-B5F7-C16522A39326}">
      <dsp:nvSpPr>
        <dsp:cNvPr id="0" name=""/>
        <dsp:cNvSpPr/>
      </dsp:nvSpPr>
      <dsp:spPr>
        <a:xfrm>
          <a:off x="184721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测试</a:t>
          </a:r>
          <a:endParaRPr lang="zh-CN" altLang="en-US" sz="2800" kern="1200" dirty="0"/>
        </a:p>
      </dsp:txBody>
      <dsp:txXfrm>
        <a:off x="352057" y="1767713"/>
        <a:ext cx="807972" cy="8079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3661D-683D-4DAC-9D98-F7A9191045F5}">
      <dsp:nvSpPr>
        <dsp:cNvPr id="0" name=""/>
        <dsp:cNvSpPr/>
      </dsp:nvSpPr>
      <dsp:spPr>
        <a:xfrm>
          <a:off x="1782940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/>
            <a:t>Github</a:t>
          </a:r>
          <a:endParaRPr lang="zh-CN" altLang="en-US" sz="1600" b="1" kern="1200" dirty="0"/>
        </a:p>
      </dsp:txBody>
      <dsp:txXfrm>
        <a:off x="1950276" y="1767713"/>
        <a:ext cx="807972" cy="807972"/>
      </dsp:txXfrm>
    </dsp:sp>
    <dsp:sp modelId="{35CC7741-572E-4988-AEA1-AACC91CD597C}">
      <dsp:nvSpPr>
        <dsp:cNvPr id="0" name=""/>
        <dsp:cNvSpPr/>
      </dsp:nvSpPr>
      <dsp:spPr>
        <a:xfrm rot="16200000">
          <a:off x="2233535" y="1185174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69753" y="1299092"/>
        <a:ext cx="169018" cy="233099"/>
      </dsp:txXfrm>
    </dsp:sp>
    <dsp:sp modelId="{B546C0BC-B173-44C5-BB1B-96F55CFAB72B}">
      <dsp:nvSpPr>
        <dsp:cNvPr id="0" name=""/>
        <dsp:cNvSpPr/>
      </dsp:nvSpPr>
      <dsp:spPr>
        <a:xfrm>
          <a:off x="1782940" y="2158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协作</a:t>
          </a:r>
          <a:endParaRPr lang="zh-CN" altLang="en-US" sz="1900" kern="1200" dirty="0"/>
        </a:p>
      </dsp:txBody>
      <dsp:txXfrm>
        <a:off x="1950276" y="169494"/>
        <a:ext cx="807972" cy="807972"/>
      </dsp:txXfrm>
    </dsp:sp>
    <dsp:sp modelId="{C6E5E56D-9B0C-474F-A68E-C8080BBA95FD}">
      <dsp:nvSpPr>
        <dsp:cNvPr id="0" name=""/>
        <dsp:cNvSpPr/>
      </dsp:nvSpPr>
      <dsp:spPr>
        <a:xfrm>
          <a:off x="3025811" y="1977450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25811" y="2055150"/>
        <a:ext cx="169018" cy="233099"/>
      </dsp:txXfrm>
    </dsp:sp>
    <dsp:sp modelId="{37F8078B-5D2E-4AB2-A0C8-3F91E0820A32}">
      <dsp:nvSpPr>
        <dsp:cNvPr id="0" name=""/>
        <dsp:cNvSpPr/>
      </dsp:nvSpPr>
      <dsp:spPr>
        <a:xfrm>
          <a:off x="3381158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分布式</a:t>
          </a:r>
          <a:endParaRPr lang="zh-CN" altLang="en-US" sz="1900" kern="1200" dirty="0"/>
        </a:p>
      </dsp:txBody>
      <dsp:txXfrm>
        <a:off x="3548494" y="1767713"/>
        <a:ext cx="807972" cy="807972"/>
      </dsp:txXfrm>
    </dsp:sp>
    <dsp:sp modelId="{942E0BA5-5959-4244-A1CF-A2B61EA1518F}">
      <dsp:nvSpPr>
        <dsp:cNvPr id="0" name=""/>
        <dsp:cNvSpPr/>
      </dsp:nvSpPr>
      <dsp:spPr>
        <a:xfrm rot="5400000">
          <a:off x="2233535" y="2769726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269753" y="2811208"/>
        <a:ext cx="169018" cy="233099"/>
      </dsp:txXfrm>
    </dsp:sp>
    <dsp:sp modelId="{1D708420-D260-482D-B1A3-65FEE9F9C84D}">
      <dsp:nvSpPr>
        <dsp:cNvPr id="0" name=""/>
        <dsp:cNvSpPr/>
      </dsp:nvSpPr>
      <dsp:spPr>
        <a:xfrm>
          <a:off x="1782940" y="3198596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离线</a:t>
          </a:r>
          <a:endParaRPr lang="zh-CN" altLang="en-US" sz="1900" kern="1200" dirty="0"/>
        </a:p>
      </dsp:txBody>
      <dsp:txXfrm>
        <a:off x="1950276" y="3365932"/>
        <a:ext cx="807972" cy="807972"/>
      </dsp:txXfrm>
    </dsp:sp>
    <dsp:sp modelId="{B20267E8-9FEB-4030-9876-330BF1DD3DBA}">
      <dsp:nvSpPr>
        <dsp:cNvPr id="0" name=""/>
        <dsp:cNvSpPr/>
      </dsp:nvSpPr>
      <dsp:spPr>
        <a:xfrm rot="10800000">
          <a:off x="1441259" y="1977450"/>
          <a:ext cx="241454" cy="38849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513695" y="2055150"/>
        <a:ext cx="169018" cy="233099"/>
      </dsp:txXfrm>
    </dsp:sp>
    <dsp:sp modelId="{74DD0FB4-4463-43A7-B5F7-C16522A39326}">
      <dsp:nvSpPr>
        <dsp:cNvPr id="0" name=""/>
        <dsp:cNvSpPr/>
      </dsp:nvSpPr>
      <dsp:spPr>
        <a:xfrm>
          <a:off x="184721" y="1600377"/>
          <a:ext cx="1142644" cy="11426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</a:t>
          </a:r>
          <a:endParaRPr lang="zh-CN" altLang="en-US" sz="1900" kern="1200" dirty="0"/>
        </a:p>
      </dsp:txBody>
      <dsp:txXfrm>
        <a:off x="352057" y="1767713"/>
        <a:ext cx="807972" cy="807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9DDDB-FA49-4E78-9C1F-92C004432473}">
      <dsp:nvSpPr>
        <dsp:cNvPr id="0" name=""/>
        <dsp:cNvSpPr/>
      </dsp:nvSpPr>
      <dsp:spPr>
        <a:xfrm rot="5400000">
          <a:off x="6072556" y="-2419166"/>
          <a:ext cx="1119782" cy="62423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面向对象</a:t>
          </a:r>
          <a:endParaRPr lang="zh-CN" altLang="en-US" sz="2000" kern="1200" dirty="0"/>
        </a:p>
      </dsp:txBody>
      <dsp:txXfrm rot="-5400000">
        <a:off x="3511296" y="196757"/>
        <a:ext cx="6187641" cy="1010456"/>
      </dsp:txXfrm>
    </dsp:sp>
    <dsp:sp modelId="{3BFB7360-6EB9-4265-B70A-6760B9FBC5BF}">
      <dsp:nvSpPr>
        <dsp:cNvPr id="0" name=""/>
        <dsp:cNvSpPr/>
      </dsp:nvSpPr>
      <dsp:spPr>
        <a:xfrm>
          <a:off x="0" y="2120"/>
          <a:ext cx="3511296" cy="13997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OOP</a:t>
          </a:r>
          <a:endParaRPr lang="zh-CN" altLang="en-US" sz="6500" kern="1200" dirty="0"/>
        </a:p>
      </dsp:txBody>
      <dsp:txXfrm>
        <a:off x="68329" y="70449"/>
        <a:ext cx="3374638" cy="1263070"/>
      </dsp:txXfrm>
    </dsp:sp>
    <dsp:sp modelId="{DAA01A26-DA9A-4DB2-8508-1AF4457C9E19}">
      <dsp:nvSpPr>
        <dsp:cNvPr id="0" name=""/>
        <dsp:cNvSpPr/>
      </dsp:nvSpPr>
      <dsp:spPr>
        <a:xfrm rot="5400000">
          <a:off x="6072556" y="-949452"/>
          <a:ext cx="1119782" cy="62423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面向切面</a:t>
          </a:r>
          <a:endParaRPr lang="zh-CN" altLang="en-US" sz="2000" kern="1200" dirty="0"/>
        </a:p>
      </dsp:txBody>
      <dsp:txXfrm rot="-5400000">
        <a:off x="3511296" y="1666471"/>
        <a:ext cx="6187641" cy="1010456"/>
      </dsp:txXfrm>
    </dsp:sp>
    <dsp:sp modelId="{E0BD288D-6CC8-49FE-8B96-E3FA8D3F0D71}">
      <dsp:nvSpPr>
        <dsp:cNvPr id="0" name=""/>
        <dsp:cNvSpPr/>
      </dsp:nvSpPr>
      <dsp:spPr>
        <a:xfrm>
          <a:off x="0" y="1471835"/>
          <a:ext cx="3511296" cy="13997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AOP</a:t>
          </a:r>
          <a:endParaRPr lang="zh-CN" altLang="en-US" sz="6500" kern="1200" dirty="0"/>
        </a:p>
      </dsp:txBody>
      <dsp:txXfrm>
        <a:off x="68329" y="1540164"/>
        <a:ext cx="3374638" cy="1263070"/>
      </dsp:txXfrm>
    </dsp:sp>
    <dsp:sp modelId="{2F066156-8E34-40F6-BEC2-320EF92EBDF4}">
      <dsp:nvSpPr>
        <dsp:cNvPr id="0" name=""/>
        <dsp:cNvSpPr/>
      </dsp:nvSpPr>
      <dsp:spPr>
        <a:xfrm rot="5400000">
          <a:off x="6072556" y="520262"/>
          <a:ext cx="1119782" cy="624230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面向服务</a:t>
          </a:r>
          <a:endParaRPr lang="zh-CN" altLang="en-US" sz="2000" kern="1200" dirty="0"/>
        </a:p>
      </dsp:txBody>
      <dsp:txXfrm rot="-5400000">
        <a:off x="3511296" y="3136186"/>
        <a:ext cx="6187641" cy="1010456"/>
      </dsp:txXfrm>
    </dsp:sp>
    <dsp:sp modelId="{ADE85DC0-16F4-4C47-824F-3607FDBA9F20}">
      <dsp:nvSpPr>
        <dsp:cNvPr id="0" name=""/>
        <dsp:cNvSpPr/>
      </dsp:nvSpPr>
      <dsp:spPr>
        <a:xfrm>
          <a:off x="0" y="2941550"/>
          <a:ext cx="3511296" cy="13997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SOA</a:t>
          </a:r>
          <a:endParaRPr lang="zh-CN" altLang="en-US" sz="6500" kern="1200" dirty="0"/>
        </a:p>
      </dsp:txBody>
      <dsp:txXfrm>
        <a:off x="68329" y="3009879"/>
        <a:ext cx="3374638" cy="126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5/18/2016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2016/5/18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1456185"/>
          </a:xfrm>
        </p:spPr>
        <p:txBody>
          <a:bodyPr/>
          <a:lstStyle/>
          <a:p>
            <a:pPr algn="ctr"/>
            <a:r>
              <a:rPr lang="en-US" altLang="zh-CN" dirty="0" err="1"/>
              <a:t>JAVAee</a:t>
            </a:r>
            <a:r>
              <a:rPr lang="zh-CN" altLang="en-US" dirty="0"/>
              <a:t>信息收集系统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答辩人：陈治均</a:t>
            </a:r>
            <a:endParaRPr lang="en-US" altLang="zh-CN" dirty="0"/>
          </a:p>
          <a:p>
            <a:r>
              <a:rPr lang="zh-CN" altLang="en-US" dirty="0"/>
              <a:t>指导老师：冯然</a:t>
            </a:r>
            <a:endParaRPr lang="en-US" altLang="zh-CN" dirty="0"/>
          </a:p>
          <a:p>
            <a:r>
              <a:rPr lang="zh-CN" altLang="en-US" dirty="0"/>
              <a:t>答辩日期：</a:t>
            </a:r>
            <a:r>
              <a:rPr lang="en-US" altLang="zh-CN" dirty="0"/>
              <a:t>2016.06.18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57908" y="2492896"/>
            <a:ext cx="5114925" cy="313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1772816"/>
            <a:ext cx="3333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编程思想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088683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定时任务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间隔任务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3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问题和收获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前台变重是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  <a:r>
              <a:rPr lang="zh-CN" altLang="en-US" dirty="0" smtClean="0"/>
              <a:t>技术的变化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关于课题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529504" y="2680074"/>
          <a:ext cx="8513400" cy="350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04612" y="1633325"/>
            <a:ext cx="9228682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dirty="0">
                <a:latin typeface="+mj-lt"/>
                <a:ea typeface="+mj-ea"/>
              </a:rPr>
              <a:t>-</a:t>
            </a:r>
            <a:r>
              <a:rPr lang="zh-CN" altLang="en-US" sz="4799" dirty="0">
                <a:latin typeface="+mj-lt"/>
                <a:ea typeface="+mj-ea"/>
              </a:rPr>
              <a:t>基于</a:t>
            </a:r>
            <a:r>
              <a:rPr lang="en-US" altLang="zh-CN" sz="4799" dirty="0">
                <a:latin typeface="+mj-lt"/>
                <a:ea typeface="+mj-ea"/>
              </a:rPr>
              <a:t>JavaEE</a:t>
            </a:r>
            <a:r>
              <a:rPr lang="zh-CN" altLang="en-US" sz="4799" dirty="0">
                <a:latin typeface="+mj-lt"/>
                <a:ea typeface="+mj-ea"/>
              </a:rPr>
              <a:t>的信息收集系统</a:t>
            </a:r>
          </a:p>
        </p:txBody>
      </p:sp>
    </p:spTree>
    <p:extLst>
      <p:ext uri="{BB962C8B-B14F-4D97-AF65-F5344CB8AC3E}">
        <p14:creationId xmlns:p14="http://schemas.microsoft.com/office/powerpoint/2010/main" val="20425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整体需求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3244203"/>
              </p:ext>
            </p:extLst>
          </p:nvPr>
        </p:nvGraphicFramePr>
        <p:xfrm>
          <a:off x="1104612" y="1600676"/>
          <a:ext cx="8764950" cy="457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5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课题流程和任务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906883"/>
              </p:ext>
            </p:extLst>
          </p:nvPr>
        </p:nvGraphicFramePr>
        <p:xfrm>
          <a:off x="1104612" y="1600676"/>
          <a:ext cx="9979600" cy="457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33485"/>
              </p:ext>
            </p:extLst>
          </p:nvPr>
        </p:nvGraphicFramePr>
        <p:xfrm>
          <a:off x="1104612" y="1600676"/>
          <a:ext cx="9979600" cy="457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5299265"/>
              </p:ext>
            </p:extLst>
          </p:nvPr>
        </p:nvGraphicFramePr>
        <p:xfrm>
          <a:off x="12334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61151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60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实现技术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66" y="1833562"/>
            <a:ext cx="7410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为什么使用缓存</a:t>
            </a:r>
            <a:endParaRPr lang="en-US" altLang="zh-CN" sz="2800" dirty="0" smtClean="0"/>
          </a:p>
          <a:p>
            <a:r>
              <a:rPr lang="zh-CN" altLang="en-US" sz="2800" dirty="0" smtClean="0"/>
              <a:t>使用什么技术</a:t>
            </a:r>
            <a:r>
              <a:rPr lang="en-US" altLang="zh-CN" sz="2800" dirty="0" smtClean="0"/>
              <a:t>-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EhCache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zh-CN" altLang="en-US" sz="2800" dirty="0" smtClean="0"/>
              <a:t>使用缓存要注意的地方</a:t>
            </a:r>
            <a:endParaRPr lang="en-US" altLang="zh-CN" sz="2800" dirty="0" smtClean="0"/>
          </a:p>
          <a:p>
            <a:r>
              <a:rPr lang="zh-CN" altLang="en-US" sz="2800" dirty="0" smtClean="0"/>
              <a:t>缓存淘汰算法</a:t>
            </a:r>
            <a:r>
              <a:rPr lang="en-US" altLang="zh-CN" sz="2800" dirty="0" smtClean="0"/>
              <a:t>-LUR</a:t>
            </a:r>
          </a:p>
          <a:p>
            <a:pPr lvl="1"/>
            <a:r>
              <a:rPr lang="zh-CN" altLang="en-US" sz="2400" dirty="0" smtClean="0"/>
              <a:t>命中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复杂度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1340768"/>
            <a:ext cx="42195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项目工具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4897047"/>
              </p:ext>
            </p:extLst>
          </p:nvPr>
        </p:nvGraphicFramePr>
        <p:xfrm>
          <a:off x="12334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79888"/>
              </p:ext>
            </p:extLst>
          </p:nvPr>
        </p:nvGraphicFramePr>
        <p:xfrm>
          <a:off x="6454452" y="1772816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2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153</Words>
  <Application>Microsoft Office PowerPoint</Application>
  <PresentationFormat>自定义</PresentationFormat>
  <Paragraphs>78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微软雅黑</vt:lpstr>
      <vt:lpstr>Arial</vt:lpstr>
      <vt:lpstr>Century Gothic</vt:lpstr>
      <vt:lpstr>Continental_Asia_16x9</vt:lpstr>
      <vt:lpstr>JAVAee信息收集系统</vt:lpstr>
      <vt:lpstr>关于课题</vt:lpstr>
      <vt:lpstr>整体需求</vt:lpstr>
      <vt:lpstr>课题流程和任务</vt:lpstr>
      <vt:lpstr>分析</vt:lpstr>
      <vt:lpstr>数据库设计</vt:lpstr>
      <vt:lpstr>实现技术</vt:lpstr>
      <vt:lpstr>缓存</vt:lpstr>
      <vt:lpstr>项目工具</vt:lpstr>
      <vt:lpstr>模式</vt:lpstr>
      <vt:lpstr>编程思想</vt:lpstr>
      <vt:lpstr>任务调度</vt:lpstr>
      <vt:lpstr>问题和收获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2016-05-17T16:46:13Z</dcterms:created>
  <dcterms:modified xsi:type="dcterms:W3CDTF">2016-05-18T09:26:14Z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