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6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E-404C-95DB-8986A1F146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2E-404C-95DB-8986A1F146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2E-404C-95DB-8986A1F14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339008"/>
        <c:axId val="164339568"/>
      </c:barChart>
      <c:catAx>
        <c:axId val="16433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339568"/>
        <c:crosses val="autoZero"/>
        <c:auto val="1"/>
        <c:lblAlgn val="ctr"/>
        <c:lblOffset val="100"/>
        <c:noMultiLvlLbl val="0"/>
      </c:catAx>
      <c:valAx>
        <c:axId val="16433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33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1 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2 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3 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4 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/>
        <a:lstStyle/>
        <a:p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/>
        <a:lstStyle/>
        <a:p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  <dgm:t>
        <a:bodyPr/>
        <a:lstStyle/>
        <a:p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  <dgm:t>
        <a:bodyPr/>
        <a:lstStyle/>
        <a:p>
          <a:endParaRPr lang="en-US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1 </a:t>
          </a: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2 </a:t>
          </a: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3 </a:t>
          </a: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4 </a:t>
          </a: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zh-CN" altLang="en-US"/>
              <a:t>2016/5/16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zh-CN" altLang="en-US"/>
              <a:t>2016/5/16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zh-CN" altLang="en-US" dirty="0" smtClean="0"/>
              <a:t>单击此处编辑母版标题样式 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 单击此处编辑母版副标题样式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z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线连接线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线连接线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线连接线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b="1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 注意：                        要更改此幻灯片的图片，请选择图片并将其删除。然后单击占位符中的图片图标以便插入自己的图片。</a:t>
            </a:r>
            <a:endParaRPr sz="1200" i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线连接线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线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线连接线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线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</a:p>
          <a:p>
            <a:pPr lvl="6"/>
            <a:r>
              <a:rPr lang="zh-CN" altLang="en-US" dirty="0" smtClean="0"/>
              <a:t>第七级</a:t>
            </a:r>
          </a:p>
          <a:p>
            <a:pPr lvl="7"/>
            <a:r>
              <a:rPr lang="zh-CN" altLang="en-US" dirty="0" smtClean="0"/>
              <a:t>第八级</a:t>
            </a:r>
          </a:p>
          <a:p>
            <a:pPr lvl="8"/>
            <a:r>
              <a:rPr lang="zh-CN" altLang="en-US" dirty="0" smtClean="0"/>
              <a:t>第九级</a:t>
            </a:r>
          </a:p>
          <a:p>
            <a:pPr lvl="4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线连接线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8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zh-CN" altLang="en-US" dirty="0"/>
              <a:t>带有图片的标题版式</a:t>
            </a:r>
            <a:endParaRPr 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副标题</a:t>
            </a:r>
          </a:p>
        </p:txBody>
      </p:sp>
      <p:pic>
        <p:nvPicPr>
          <p:cNvPr id="4" name="图片占位符 3" descr="在表上打开书，在背景中模糊书架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带有列表的标题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和内容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版式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在此处添加第一个要点</a:t>
            </a:r>
          </a:p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在此处添加第二个要点</a:t>
            </a:r>
          </a:p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带有图表的标题和内容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版式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8822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带有表格的两栏内容</a:t>
            </a:r>
            <a:r>
              <a:rPr lang="zh-CN" altLang="en-US" dirty="0" smtClean="0"/>
              <a:t>版式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此处为第一个要点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此处为第二个要点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此处为第三个要点</a:t>
            </a:r>
          </a:p>
        </p:txBody>
      </p:sp>
      <p:graphicFrame>
        <p:nvGraphicFramePr>
          <p:cNvPr id="16" name="内容占位符 15" descr="示例表格（3 列，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6999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baseline="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带有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SmartArt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的标题和内容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版式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 descr="堆叠列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99141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带有题注的图片</a:t>
            </a:r>
            <a:r>
              <a:rPr lang="zh-CN" altLang="en-US" dirty="0" smtClean="0"/>
              <a:t>版式</a:t>
            </a:r>
            <a:endParaRPr lang="en-US" dirty="0"/>
          </a:p>
        </p:txBody>
      </p:sp>
      <p:pic>
        <p:nvPicPr>
          <p:cNvPr id="5" name="图片占位符 4" descr="书架上书的特写，前景和背景中有更多模糊的书" title="示例图片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带细条纹和彩虹设计图案的学术演示文稿（宽屏）</Template>
  <TotalTime>0</TotalTime>
  <Words>124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Euphemia</vt:lpstr>
      <vt:lpstr>Microsoft YaHei UI</vt:lpstr>
      <vt:lpstr>Plantagenet Cherokee</vt:lpstr>
      <vt:lpstr>Arial</vt:lpstr>
      <vt:lpstr>Wingdings</vt:lpstr>
      <vt:lpstr>Academic Literature 16x9</vt:lpstr>
      <vt:lpstr>带有图片的标题版式</vt:lpstr>
      <vt:lpstr>带有列表的标题和内容版式</vt:lpstr>
      <vt:lpstr>带有图表的标题和内容版式</vt:lpstr>
      <vt:lpstr>带有表格的两栏内容版式</vt:lpstr>
      <vt:lpstr>带有 SmartArt 的标题和内容版式</vt:lpstr>
      <vt:lpstr>带有题注的图片版式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2016-05-16T07:39:26Z</dcterms:created>
  <dcterms:modified xsi:type="dcterms:W3CDTF">2016-05-16T07:40:54Z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