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6daf74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6daf74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6daf74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6daf74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6daf74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6daf74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6daf74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6daf74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6daf74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6daf74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6daf74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6daf74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8eabff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8eabff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8eabff2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8eabff2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eabff2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8eabff2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eabff29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eabff2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5fa387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5fa387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8eabff29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8eabff29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8eabff2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8eabff2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eabff29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eabff29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eabff2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eabff2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5fa387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5fa387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5fa3876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5fa387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5fa387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5fa387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5fa3876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5fa3876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5fa3876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5fa3876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5fa387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5fa387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6daf74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6daf74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zhuanlan.zhihu.com/p/28687529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406.1078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1812.10464.pdf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Encoder-Decoder</a:t>
            </a:r>
            <a:r>
              <a:rPr lang="en"/>
              <a:t>网络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机器翻译经典网络：Seq2Seq （上）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洪贤斌 Derek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西交利物浦大学/英国利物浦大学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博士生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3814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自编码机用于数据分类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——堆叠自编码机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堆叠自编码机由多个编码器堆叠而成，对数据进行多次压缩。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仅用一次压缩可能造成单次压缩幅度过大，信息损失较大。使用多次压缩类似逐渐提取更高层的特征。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每次训练一个自编码机，对数据进行一定压缩。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使用时截取每个自编码机的编码器，堆叠而成一个多层特征提取网络。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注意：训练完成后，解码器被抛弃，不再使用。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堆叠自编码机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第一次压缩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第二次压缩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700" y="1505700"/>
            <a:ext cx="52006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700" y="3296175"/>
            <a:ext cx="52006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堆叠自编码机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分类网络</a:t>
            </a:r>
            <a:br>
              <a:rPr lang="en" sz="1400"/>
            </a:br>
            <a:r>
              <a:rPr lang="en" sz="1400"/>
              <a:t>Softmax层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50维特征输入，输出为分类结果</a:t>
            </a:r>
            <a:br>
              <a:rPr lang="en" sz="1400"/>
            </a:br>
            <a:r>
              <a:rPr lang="en" sz="1400"/>
              <a:t>10中类别，onehot表示为10维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最终模型</a:t>
            </a:r>
            <a:br>
              <a:rPr lang="en" sz="1400"/>
            </a:br>
            <a:r>
              <a:rPr lang="en" sz="1400"/>
              <a:t>两层压缩，</a:t>
            </a:r>
            <a:br>
              <a:rPr lang="en" sz="1400"/>
            </a:br>
            <a:r>
              <a:rPr lang="en" sz="1400"/>
              <a:t>一层分类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解码器被抛弃</a:t>
            </a:r>
            <a:endParaRPr sz="1400"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-2400" r="2400" t="0"/>
          <a:stretch/>
        </p:blipFill>
        <p:spPr>
          <a:xfrm>
            <a:off x="5480150" y="1505700"/>
            <a:ext cx="32956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650" y="3191625"/>
            <a:ext cx="71056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堆叠自编码机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19525" y="2989300"/>
            <a:ext cx="87996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基本等价于多层网络，但可以在每次压缩的时候对特征进行定向处理，例如稀疏化。相比普通多层神经网络可能获得更好的特征。</a:t>
            </a:r>
            <a:endParaRPr sz="14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00" y="1443288"/>
            <a:ext cx="71056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降噪自编码器的噪音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266500" y="1441800"/>
            <a:ext cx="8178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让AutoEncoder学会消除输入数据中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输入训练数据为带噪音数据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目标训练数据为无噪音数据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让自编码机学会以含噪音数据为输入，以无噪音数据为输出，自编码机学会消除噪音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训练输入：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训练输出：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14120" l="0" r="0" t="-14120"/>
          <a:stretch/>
        </p:blipFill>
        <p:spPr>
          <a:xfrm>
            <a:off x="1849100" y="3374375"/>
            <a:ext cx="6018750" cy="12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稀疏自编码机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——提取特征并使其具有稀疏性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编码器的激活函数含有L1正则项，可以使获取的特征具有稀疏性。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稀疏性：数据中大部分是0，少部分是非零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稀疏的 0 0 0 0 0 0 1 0 0 1 0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非稀疏的 0.1 0.2 0.14 0.35 0.65 0.76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稀疏性的好处：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容易去0压缩，降维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有权重的特征少，可解释强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特征间差异大，方便特征选择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稀疏自编码机用途：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提取数据的稀疏特征，用于后续的分类等任务。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RNN </a:t>
            </a:r>
            <a:r>
              <a:rPr lang="en"/>
              <a:t>Encoder-Decoder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循环神经网络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循环神经网络其实就是比传统的前向神经网络多加了一层，存储上一时刻的信息。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传统的神经网络是没有显性记忆的（网络权重也蕴含某种记忆，但不是专门存数据的）。对于NLP这种需要结合上下文来推理的任务，没有前文的信息时不利于理解的。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RNN因此保留了前面时刻的部分信息。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475" y="2571738"/>
            <a:ext cx="68580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25" y="2571750"/>
            <a:ext cx="20206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循环神经网络：带时间维度的多层神经网络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505700"/>
            <a:ext cx="1714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RNN其实就是把一个普通多层神经网络的隐藏层上一步参数，再混到这一步作为输入。这就能达到可以保存记忆的目的。</a:t>
            </a:r>
            <a:endParaRPr/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950" y="1509713"/>
            <a:ext cx="68580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Bi-directional Recurrent Neural Network (BRNN)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双向循环神经网络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单向RNN意思是RNN一般只能根据前文预测后文，而很多情况下理解是要上下文的。理解一个词的搭配用法，后面的词也是很重要的。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所以双向RNN多了一层，对文本从后往前读，由后文预测前文。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50" y="2160025"/>
            <a:ext cx="3321150" cy="23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长短时记忆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——为什么有了RNN还要LSTM？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RNN的核心在于记忆的传递和更新。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RNN的问题不在于它只有短期记忆，而是因为它的记忆在一段时间后要么不更新（记不住新的），要么更新幅度过大（完全忘记旧的了）。我们需要的记忆是在时间轴上均匀的，而不是局限于某一时期的。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RNN问题产生的原因在于RNN的梯度传递公式有缺陷，含有与时间相关的高次幂。高次幂容易导致梯度过大或过小。高次幂如果底数小，容易乘积为0，梯度消失。底数大，容易乘积无穷，梯度爆炸，非常不稳定。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https://zhuanlan.zhihu.com/p/28687529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25" y="3353775"/>
            <a:ext cx="12096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什么是Seq2Seq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Sequence to sequence, 序列到序列，即输入为一个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序列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，输出也是一个序列。所以机器翻译只是其中一个应用案例而已。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seq2seq 是一个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Encoder–Decoder 结构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的网络，它的输入是一个序列，输出也是一个序列， Encoder 中将一个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可变长度的信号序列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变为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固定长度的向量表达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，Decoder 将这个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固定长度的向量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变成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可变长度的目标的信号序列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这个结构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最重要的地方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在于输入序列和输出序列的长度是可变的，可以用于翻译，聊天机器人，句法分析，文本摘要等。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LSTM做的改进其实是修改了记忆公式，对记忆的范围作了限定，保证梯度始终维持在一个可控区间内。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被限流后的记忆就是长期记忆，而短期记忆的产生也依赖于长期记忆。所以记忆被严格控制了范围，保证了梯度计算的稳定性。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-10643" l="0" r="-26167" t="0"/>
          <a:stretch/>
        </p:blipFill>
        <p:spPr>
          <a:xfrm>
            <a:off x="4520425" y="1997925"/>
            <a:ext cx="5291024" cy="34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5700"/>
            <a:ext cx="2554799" cy="16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75" y="3103300"/>
            <a:ext cx="2597100" cy="186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6825" y="1554500"/>
            <a:ext cx="5460775" cy="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6825" y="2058648"/>
            <a:ext cx="5853075" cy="8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05700"/>
            <a:ext cx="3467675" cy="25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355900"/>
            <a:ext cx="5781876" cy="5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6050" y="1783150"/>
            <a:ext cx="5053625" cy="32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</a:t>
            </a:r>
            <a:r>
              <a:rPr lang="en"/>
              <a:t>公式中可以看出：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_t 只由c_t计算出，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_t被限制了范围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h_t在传给c_t时也被进行了限制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所以真正起作用的是长时记忆，和RNN的区别在于被做了限制，更容易计算梯度。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短时记忆只为长时记忆提供养料。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50" y="1947825"/>
            <a:ext cx="3467675" cy="25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和 </a:t>
            </a:r>
            <a:r>
              <a:rPr lang="en"/>
              <a:t>Decoder的作用分别是什么？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Encoder把一段序列编码为固定长度的序列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Decoder将固定长度的序列解码为一段序列（不同于输入Encoder的序列），得到我们想要的结果。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原论文节选：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RNN encodes a sequence of symbols into a fixed length vector representation, and the other decodes the representation into another sequence of symbols.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encoder and decoder of the proposed model are jointly trained to maximize the conditional probability of a target sequence given a source sequence.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https://arxiv.org/pdf/1406.1078.pdf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Learning Phrase Representations using RNN Encoder–Decoder for Statistical Machine Translation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-Decoder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背后的思想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——为什么不采用Input-Output结构？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Encoder—Decoder：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Input—</a:t>
            </a:r>
            <a:r>
              <a:rPr b="1" lang="en"/>
              <a:t>Hidden Variable</a:t>
            </a:r>
            <a:r>
              <a:rPr lang="en"/>
              <a:t>—Output.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Encoder: Input—</a:t>
            </a:r>
            <a:r>
              <a:rPr b="1" lang="en"/>
              <a:t>Hidden Variable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Decoder: </a:t>
            </a:r>
            <a:r>
              <a:rPr b="1" lang="en"/>
              <a:t>Hidden Variable</a:t>
            </a:r>
            <a:r>
              <a:rPr lang="en"/>
              <a:t>—Output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传统神经网络：Input-Output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编码再解码似乎多此一举？</a:t>
            </a:r>
            <a:br>
              <a:rPr lang="en"/>
            </a:br>
            <a:br>
              <a:rPr lang="en"/>
            </a:br>
            <a:r>
              <a:rPr b="1" lang="en"/>
              <a:t>Hidden Variable：隐变量，不能被直接观测到变量，无法直接作为算法的输入。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普通的输入往往不直接决定输出结果，而由隐变量来决定。这种情况下Input和Output往往无法建立明确的映射关系。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-Decoder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背后的思想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——谈谈隐变量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举例：</a:t>
            </a:r>
            <a:br>
              <a:rPr lang="en"/>
            </a:br>
            <a:r>
              <a:rPr b="1" lang="en"/>
              <a:t>如果没有考虑到隐变量的存在，难以得出有效结论。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输入：季节          		春天		春天</a:t>
            </a:r>
            <a:br>
              <a:rPr lang="en"/>
            </a:br>
            <a:r>
              <a:rPr lang="en"/>
              <a:t>输入：人			甲		乙</a:t>
            </a:r>
            <a:br>
              <a:rPr lang="en"/>
            </a:br>
            <a:r>
              <a:rPr lang="en"/>
              <a:t>输出：是否过敏  		过敏 		不过敏</a:t>
            </a:r>
            <a:br>
              <a:rPr lang="en"/>
            </a:br>
            <a:r>
              <a:rPr lang="en"/>
              <a:t>建模对象：季节对过敏的影响</a:t>
            </a:r>
            <a:br>
              <a:rPr lang="en"/>
            </a:br>
            <a:r>
              <a:rPr lang="en"/>
              <a:t>结论：甲对春天过敏，建议甲不要过春天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加入隐变量：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输入：季节          		春天		春天</a:t>
            </a:r>
            <a:br>
              <a:rPr lang="en"/>
            </a:br>
            <a:r>
              <a:rPr lang="en"/>
              <a:t>输入：人			甲		乙</a:t>
            </a:r>
            <a:br>
              <a:rPr lang="en"/>
            </a:br>
            <a:r>
              <a:rPr lang="en"/>
              <a:t>隐变量：是否柳絮过敏     是                  否</a:t>
            </a:r>
            <a:br>
              <a:rPr lang="en"/>
            </a:br>
            <a:r>
              <a:rPr lang="en"/>
              <a:t>输出：是否过敏  		过敏 		不过敏</a:t>
            </a:r>
            <a:br>
              <a:rPr lang="en"/>
            </a:br>
            <a:r>
              <a:rPr lang="en"/>
              <a:t>建模对象：季节对柳絮产生的影响+柳絮对每个人过敏的影响。</a:t>
            </a:r>
            <a:br>
              <a:rPr lang="en"/>
            </a:br>
            <a:r>
              <a:rPr lang="en"/>
              <a:t>可能结论：甲对春天产生的柳絮过敏，建议春天时候，甲应该戴口罩出门。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-Decoder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背后的思想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——对于机器翻译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对于机器翻译的案例，我们可以猜测不同的语言背后都有一个隐变量，就是语句的“意思</a:t>
            </a:r>
            <a:r>
              <a:rPr lang="en"/>
              <a:t>”（或者说一种国际通用标准语）。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我们用Encoder把句子编码为”</a:t>
            </a:r>
            <a:r>
              <a:rPr lang="en"/>
              <a:t>意思</a:t>
            </a:r>
            <a:r>
              <a:rPr lang="en"/>
              <a:t>”，再用Decoder把“意思”解码为另一种语言的句子。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如果有93种语言，如果用input-output模式，需要一对一翻译，需要训练93*93中模型，n*n， O(n^2)复杂度。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如果用Encoder到Decoder模式，需要对每种语言训练两个模型：语言编码到“意思”，“意思”解码到语言。93*2，n*2，O(n)复杂度。多好~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https://arxiv.org/pdf/1812.10464.pdf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Massively Multilingual Sentence Embeddings for Zero-Shot Cross-Lingual Transfer and Beyond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4" y="2914375"/>
            <a:ext cx="4166400" cy="172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对输入进行压缩或提取特征/发掘隐变量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编码器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encoder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）是将信号（如比特流）或数据进行编制、转换为可用以通讯、传输和存储的信号形式的设备。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编码器的传统用途：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在文本和视频存储传输时，往往需要对数据进行压缩。文本、视频有大量冗余。如果将词语或像素块用代码表示，例如“机器学习与自然语言处理”一词用代号“MLNLP”表示就会大幅减少资源损耗。在存储/传输的时候将视频/文本编码为代码，在要使用时/传输完成时进行解码还原。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霍夫曼编码，JEPG压缩，etc.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编码器的机器学习用途：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对输入数据进行降维来做特征提取。数据通过编码器后获得的编码可以作为特征。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将特征序列映射到输出空间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传统解码器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将信息流解码/还原为原始输入。虽然可能会有一些信息损失，但目标是完全还原。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机器学习中的解码器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将特征映射到输出空间，希望获得和输入数据不一样的特性（自编码器）或获得完全不同的输出（seq2seq）。此时编码并不为了压缩数据。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此时解码器可以视为一个生成模型，给定任意一个特征序列，可以输出一个数据。理论上可以用来生成（补充）数据。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From a probabilistic perspective, this new model is a general method to learn the conditional distribution over a variable-length sequence conditioned on yet another variable-length sequence, e.g. p(y1, . . . , yT’ | x1, . . . , xT ), where one should note that the input and output sequence lengths T and T’ may differ.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904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AutoEncoder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由神经网络组成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对数据进行压缩与还原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Auto：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网络参数由无监督学习生成，无需人工设计。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编码器和解码器均为神经网络。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AutoEncoder（自编码机）作用主要是提取特征（只需要使用训练后的编码器）或重构数据使其获得某种优秀特征。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降维：方便数据检索。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提取特征：使用编码器提取特征后，再由其他网络进行分类等任务。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提取特征并使特征具有优秀属性：稀疏编码。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重构数据使其获得优秀属性：图片降噪。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