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ydhanson/uthash" TargetMode="External"/><Relationship Id="rId2" Type="http://schemas.openxmlformats.org/officeDocument/2006/relationships/hyperlink" Target="https://github.com/stbrumme/hash-libr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C1034A-F7BD-4DD3-A6D8-99E380FE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11625"/>
            <a:ext cx="9448800" cy="154192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EC504 Project:  Proposal 2 - Dropbox-Like Storage</a:t>
            </a:r>
          </a:p>
          <a:p>
            <a:endParaRPr lang="en-US" sz="4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DA21501-3055-4A3F-9242-20BC068D3E26}"/>
              </a:ext>
            </a:extLst>
          </p:cNvPr>
          <p:cNvSpPr txBox="1">
            <a:spLocks/>
          </p:cNvSpPr>
          <p:nvPr/>
        </p:nvSpPr>
        <p:spPr>
          <a:xfrm>
            <a:off x="1371600" y="3630708"/>
            <a:ext cx="9448800" cy="1541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Team: The Box Droppers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Yangruirui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Zhou,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Yanqiu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Chen)</a:t>
            </a:r>
          </a:p>
        </p:txBody>
      </p:sp>
    </p:spTree>
    <p:extLst>
      <p:ext uri="{BB962C8B-B14F-4D97-AF65-F5344CB8AC3E}">
        <p14:creationId xmlns:p14="http://schemas.microsoft.com/office/powerpoint/2010/main" val="4223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3"/>
            <a:ext cx="10820400" cy="610496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Actual data segments - named by their SHA256 hash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(hash) of the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pointer to the next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Essentially a linked list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of the original file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Pointer to the first Chunk structure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value that indicates whether this file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Maybe something extra: file size, timestamps, etc.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filename dictionary that corresponds names of original files to filename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dictionary that corresponds names of a chunk to the number of files that contains it</a:t>
            </a:r>
          </a:p>
        </p:txBody>
      </p:sp>
    </p:spTree>
    <p:extLst>
      <p:ext uri="{BB962C8B-B14F-4D97-AF65-F5344CB8AC3E}">
        <p14:creationId xmlns:p14="http://schemas.microsoft.com/office/powerpoint/2010/main" val="13973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D3C7-0CD5-1241-92FD-DF2D9C24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70" y="379408"/>
            <a:ext cx="10820400" cy="6198813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Split one chunk: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a fixed size frame in the input file, then pass the frame to the Hash() function, which return a hash value as the name of the chunk file. In the split(), we choose a fixed size frame in the input file as our chunk file . The rest of the input file, we save as the output file.</a:t>
            </a:r>
          </a:p>
          <a:p>
            <a:r>
              <a:rPr lang="en-US" dirty="0"/>
              <a:t>Merge one chunk:</a:t>
            </a:r>
          </a:p>
          <a:p>
            <a:pPr lvl="1"/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the chunk file into a buffer, then open our input file in write mode and add the chunk to the end of input file. Save this new input file into </a:t>
            </a:r>
            <a:r>
              <a:rPr lang="en-US" sz="240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output file.</a:t>
            </a:r>
            <a:endParaRPr lang="en-US" dirty="0"/>
          </a:p>
          <a:p>
            <a:pPr lvl="1"/>
            <a:endParaRPr lang="en-US" sz="2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3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5"/>
            <a:ext cx="10820400" cy="578248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Padding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detect there is a file need to pad, we put the text name into function pad(char* c). In this function, we firstly detect the whole text and judge the length of this file.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length is equal to our set size, return back. Otherwise, we need to detect the last character of this file.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last one is the same as our first-order padding-label, we will choose the second-order label instead. Otherwise, we will use the first one and plus multiple labels after the original last character until the size of file can equal to our set size.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assume we need to pad the following text. We choose {0,1} as the added label.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pad: The number of students in BU is more than 10000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pad: The number of students in BU is more than 1000011111111</a:t>
            </a:r>
          </a:p>
        </p:txBody>
      </p:sp>
    </p:spTree>
    <p:extLst>
      <p:ext uri="{BB962C8B-B14F-4D97-AF65-F5344CB8AC3E}">
        <p14:creationId xmlns:p14="http://schemas.microsoft.com/office/powerpoint/2010/main" val="407089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detect there is a file need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put the text name into function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(char* c). In this function, we will delete the added labels in the file rail.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first, we need to judge if the last one is the same as our first-order padding-label, we will choose the second-order label instead.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we know which label we used here, we can delete the rail labels until we detect the first no-chosen character.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assume we need to </a:t>
            </a:r>
            <a:r>
              <a:rPr lang="en-US" sz="24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following text. We </a:t>
            </a:r>
            <a:r>
              <a:rPr lang="en-US" sz="24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{0,1}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added label.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 like Boston00000000000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like Boston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Loading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new filename structure, initialize name and insert into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Splitting file into chunks.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chunk, do a SHA256 hash and search for same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dictionary. If found, simply add its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1; else, save the actual data segment using the hash as name. A new Chunk structure is also built w/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link the previous one to the current Chunk.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segment need padding and pad it and set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 if true. Then hash and build Chunk same as above.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Listing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Just list the dictionary of filenames. Supports alphabetical order; with extra timestamp/file size it is possible to have these orders as well.</a:t>
            </a:r>
          </a:p>
        </p:txBody>
      </p:sp>
    </p:spTree>
    <p:extLst>
      <p:ext uri="{BB962C8B-B14F-4D97-AF65-F5344CB8AC3E}">
        <p14:creationId xmlns:p14="http://schemas.microsoft.com/office/powerpoint/2010/main" val="113610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2"/>
            <a:ext cx="10820400" cy="638287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Retrieval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copy the chunk, then merge it to the end of the output file.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chunk needs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if needed before merging.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the output file.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Deletion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find the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and reduce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1. If now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0, remove the actual data segment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entry.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the filename structure, and entry in the filename dictionary.</a:t>
            </a:r>
          </a:p>
        </p:txBody>
      </p:sp>
    </p:spTree>
    <p:extLst>
      <p:ext uri="{BB962C8B-B14F-4D97-AF65-F5344CB8AC3E}">
        <p14:creationId xmlns:p14="http://schemas.microsoft.com/office/powerpoint/2010/main" val="232675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3"/>
            <a:ext cx="10820400" cy="60422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Component functions written and tested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SHA256, and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macro-based header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dictionary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Others are mainly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Combination and overall testing WIP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Mainly the interface handling, the pseudocode/logic is finished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GUI is still feasible within time limit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924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504</TotalTime>
  <Words>868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水汽尾迹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Anju Sin</dc:creator>
  <cp:lastModifiedBy>Lu, Jie</cp:lastModifiedBy>
  <cp:revision>34</cp:revision>
  <dcterms:created xsi:type="dcterms:W3CDTF">2020-11-23T20:08:35Z</dcterms:created>
  <dcterms:modified xsi:type="dcterms:W3CDTF">2020-12-08T14:47:25Z</dcterms:modified>
</cp:coreProperties>
</file>