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oydhanson/uthash" TargetMode="External"/><Relationship Id="rId2" Type="http://schemas.openxmlformats.org/officeDocument/2006/relationships/hyperlink" Target="https://github.com/stbrumme/hash-libr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FC1034A-F7BD-4DD3-A6D8-99E380FE9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11625"/>
            <a:ext cx="9448800" cy="154192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EC504 Project:  Proposal 2 - Dropbox-Like Storage</a:t>
            </a:r>
          </a:p>
          <a:p>
            <a:endParaRPr lang="en-US" sz="48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DA21501-3055-4A3F-9242-20BC068D3E26}"/>
              </a:ext>
            </a:extLst>
          </p:cNvPr>
          <p:cNvSpPr txBox="1">
            <a:spLocks/>
          </p:cNvSpPr>
          <p:nvPr/>
        </p:nvSpPr>
        <p:spPr>
          <a:xfrm>
            <a:off x="1371600" y="3630708"/>
            <a:ext cx="9448800" cy="1541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Team: The Box Droppers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Yangruirui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Zhou,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Jie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Lu,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Yanqiu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Chen)</a:t>
            </a:r>
          </a:p>
        </p:txBody>
      </p:sp>
    </p:spTree>
    <p:extLst>
      <p:ext uri="{BB962C8B-B14F-4D97-AF65-F5344CB8AC3E}">
        <p14:creationId xmlns:p14="http://schemas.microsoft.com/office/powerpoint/2010/main" val="42236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3"/>
            <a:ext cx="10820400" cy="610496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Actual data segments - named by their SHA256 hash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(hash) of the 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pointer to the next chunk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Essentially a linked list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name of the original file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Pointer to the first Chunk structure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value that indicates whether this file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Maybe something extra: file size, timestamps, etc.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filename dictionary that corresponds names of original files to filename structures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dictionary that corresponds names of a chunk to the number of files that contains it</a:t>
            </a:r>
          </a:p>
        </p:txBody>
      </p:sp>
    </p:spTree>
    <p:extLst>
      <p:ext uri="{BB962C8B-B14F-4D97-AF65-F5344CB8AC3E}">
        <p14:creationId xmlns:p14="http://schemas.microsoft.com/office/powerpoint/2010/main" val="13973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4094"/>
            <a:ext cx="10820400" cy="60601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Loading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a new filename structure, initialize name and insert into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Splitting file into chunks.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chunk, do a SHA256 hash and search for same entry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dictionary. If found, simply add its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1; else, save the actual data segment using the hash as name. A new Chunk structure is also built w/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link the previous one to the current Chunk.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Judge if the last segment need padding and pad it and set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 if true. Then hash and build Chunk same as above.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Listing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Just list the dictionary of filenames. Supports alphabetical order; with extra timestamp/file size it is possible to have these orders as well.</a:t>
            </a:r>
          </a:p>
        </p:txBody>
      </p:sp>
    </p:spTree>
    <p:extLst>
      <p:ext uri="{BB962C8B-B14F-4D97-AF65-F5344CB8AC3E}">
        <p14:creationId xmlns:p14="http://schemas.microsoft.com/office/powerpoint/2010/main" val="40708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5812"/>
            <a:ext cx="10820400" cy="638287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Function Outlines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Retrieval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input 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input name is found in dictionary, find the corresponding filename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copy the chunk, then merge it to the end of the output file.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Judge if the last chunk needs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depadding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padded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if needed before merging.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Return the output file.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File Deletion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by input name in the filename dictionary.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input name is found in dictionary, find the corresponding filename structure.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the entire linked list, and for every node in the linked list find the entry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and reduce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1. If now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ownercount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0, remove the actual data segment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chunkname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dictionary entry.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Remove the filename structure, and entry in the filename dictionary.</a:t>
            </a:r>
          </a:p>
        </p:txBody>
      </p:sp>
    </p:spTree>
    <p:extLst>
      <p:ext uri="{BB962C8B-B14F-4D97-AF65-F5344CB8AC3E}">
        <p14:creationId xmlns:p14="http://schemas.microsoft.com/office/powerpoint/2010/main" val="232675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322C-F5FD-41D3-B17C-EF8CFF58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5813"/>
            <a:ext cx="10820400" cy="60422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Component functions written and tested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library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SHA256, and 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macro-based header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dictionary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Others are mainly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file handling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Combination and overall testing WIP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Mainly the interface handling, the pseudocode/logic is finished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GUI is still feasible within time limit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9245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475</TotalTime>
  <Words>459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水汽尾迹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Anju Sin</dc:creator>
  <cp:lastModifiedBy>Anju Sin</cp:lastModifiedBy>
  <cp:revision>29</cp:revision>
  <dcterms:created xsi:type="dcterms:W3CDTF">2020-11-23T20:08:35Z</dcterms:created>
  <dcterms:modified xsi:type="dcterms:W3CDTF">2020-12-08T04:29:09Z</dcterms:modified>
</cp:coreProperties>
</file>