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oydhanson/uthash" TargetMode="External"/><Relationship Id="rId2" Type="http://schemas.openxmlformats.org/officeDocument/2006/relationships/hyperlink" Target="https://github.com/stbrumme/hash-libra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3FC1034A-F7BD-4DD3-A6D8-99E380FE9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111625"/>
            <a:ext cx="9448800" cy="1541928"/>
          </a:xfrm>
        </p:spPr>
        <p:txBody>
          <a:bodyPr>
            <a:no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EC504 Project:  Proposal 2 - Dropbox-Like Storage</a:t>
            </a:r>
          </a:p>
          <a:p>
            <a:endParaRPr lang="en-US" sz="4800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0DA21501-3055-4A3F-9242-20BC068D3E26}"/>
              </a:ext>
            </a:extLst>
          </p:cNvPr>
          <p:cNvSpPr txBox="1">
            <a:spLocks/>
          </p:cNvSpPr>
          <p:nvPr/>
        </p:nvSpPr>
        <p:spPr>
          <a:xfrm>
            <a:off x="1371600" y="3630708"/>
            <a:ext cx="9448800" cy="15419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Team: The Box Droppers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Yangruirui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Zhou,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Jie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Lu,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Yanqiu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Chen)</a:t>
            </a:r>
          </a:p>
        </p:txBody>
      </p:sp>
    </p:spTree>
    <p:extLst>
      <p:ext uri="{BB962C8B-B14F-4D97-AF65-F5344CB8AC3E}">
        <p14:creationId xmlns:p14="http://schemas.microsoft.com/office/powerpoint/2010/main" val="422365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5322C-F5FD-41D3-B17C-EF8CFF58C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84093"/>
            <a:ext cx="10820400" cy="6104965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Data Structures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Actual data segments - named by their SHA256 hash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Chunk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name (hash) of the chunk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pointer to the next chunk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Essentially a linked list</a:t>
            </a:r>
          </a:p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ile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name of the original file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Pointer to the first Chunk structure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value that indicates whether this file is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padded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Maybe something extra: file size, timestamps, etc.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filename dictionary that corresponds names of original files to filename structures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chunkname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dictionary that corresponds names of a chunk to the number of files that contains it</a:t>
            </a:r>
          </a:p>
        </p:txBody>
      </p:sp>
    </p:spTree>
    <p:extLst>
      <p:ext uri="{BB962C8B-B14F-4D97-AF65-F5344CB8AC3E}">
        <p14:creationId xmlns:p14="http://schemas.microsoft.com/office/powerpoint/2010/main" val="139734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5322C-F5FD-41D3-B17C-EF8CFF58C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84095"/>
            <a:ext cx="10820400" cy="5782482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Function Outlines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File Padding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we detect there is a file need to pad, we put the text name into function pad(char* c). In this function, we firstly detect the whole text and judge the length of this file. 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the length is equal to our set size, return back. Otherwise, we need to detect the last character of this file. 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the last one is the same as our first-order padding-label, we will choose the second-order label instead. Otherwise, we will use the first one and plus multiple labels after the original last character until the size of file can equal to our set size.</a:t>
            </a:r>
          </a:p>
          <a:p>
            <a:pPr lvl="1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example, assume we need to pad the following text. We choose {0,1} as the added label.</a:t>
            </a:r>
          </a:p>
          <a:p>
            <a:pPr lvl="1"/>
            <a:r>
              <a:rPr lang="en-US" altLang="zh-CN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 pad: The number of students in BU is more than 10000</a:t>
            </a:r>
          </a:p>
          <a:p>
            <a:pPr lvl="1"/>
            <a:r>
              <a:rPr lang="en-US" altLang="zh-CN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pad: The number of students in BU is more than 1000011111111</a:t>
            </a:r>
          </a:p>
        </p:txBody>
      </p:sp>
    </p:spTree>
    <p:extLst>
      <p:ext uri="{BB962C8B-B14F-4D97-AF65-F5344CB8AC3E}">
        <p14:creationId xmlns:p14="http://schemas.microsoft.com/office/powerpoint/2010/main" val="407089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5322C-F5FD-41D3-B17C-EF8CFF58C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84094"/>
            <a:ext cx="10820400" cy="606014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Function Outlines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Depadding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we detect there is a file need to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depad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we put the text name into function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depad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(char* c). In this function, we will delete the added labels in the file rail.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At first, we need to judge if the last one is the same as our first-order padding-label, we will choose the second-order label instead. 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After we know which label we used here, we can delete the rail labels until we detect the first no-chosen character.</a:t>
            </a:r>
          </a:p>
          <a:p>
            <a:pPr lvl="1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example, assume we need to </a:t>
            </a:r>
            <a:r>
              <a:rPr lang="en-US" sz="24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depad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following text. We </a:t>
            </a:r>
            <a:r>
              <a:rPr lang="en-US" sz="240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choose {0,1}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the added label.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 </a:t>
            </a:r>
            <a:r>
              <a:rPr lang="en-US" sz="24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depad</a:t>
            </a: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 like Boston00000000000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</a:t>
            </a:r>
            <a:r>
              <a:rPr lang="en-US" sz="24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depad</a:t>
            </a: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CN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like Boston</a:t>
            </a:r>
            <a:endParaRPr lang="en-US" sz="24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01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5322C-F5FD-41D3-B17C-EF8CFF58C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84094"/>
            <a:ext cx="10820400" cy="606014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Function Outlines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File Loading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Generate a new filename structure, initialize name and insert into filename dictionary.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Splitting file into chunks.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each chunk, do a SHA256 hash and search for same entry in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chunkname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dictionary. If found, simply add its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ownercount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by 1; else, save the actual data segment using the hash as name. A new Chunk structure is also built w/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chunkname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link the previous one to the current Chunk.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Judge if the last segment need padding and pad it and set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padded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=1 if true. Then hash and build Chunk same as above.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File Listing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Just list the dictionary of filenames. Supports alphabetical order; with extra timestamp/file size it is possible to have these orders as well.</a:t>
            </a:r>
          </a:p>
        </p:txBody>
      </p:sp>
    </p:spTree>
    <p:extLst>
      <p:ext uri="{BB962C8B-B14F-4D97-AF65-F5344CB8AC3E}">
        <p14:creationId xmlns:p14="http://schemas.microsoft.com/office/powerpoint/2010/main" val="113610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5322C-F5FD-41D3-B17C-EF8CFF58C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55812"/>
            <a:ext cx="10820400" cy="6382871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Function Outlines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File Retrieval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Search by input name in the filename dictionary.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input name is found in dictionary, find the corresponding filename structure.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 through the entire linked list, and for every node in the linked list copy the chunk, then merge it to the end of the output file.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Judge if the last chunk needs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depadding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padded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depad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it if needed before merging.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Return the output file.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File Deletion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Search by input name in the filename dictionary.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input name is found in dictionary, find the corresponding filename structure.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 through the entire linked list, and for every node in the linked list find the entry in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chunkname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dictionary and reduce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ownercount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by 1. If now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ownercount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0, remove the actual data segment and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chunkname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dictionary entry.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Remove the filename structure, and entry in the filename dictionary.</a:t>
            </a:r>
          </a:p>
        </p:txBody>
      </p:sp>
    </p:spTree>
    <p:extLst>
      <p:ext uri="{BB962C8B-B14F-4D97-AF65-F5344CB8AC3E}">
        <p14:creationId xmlns:p14="http://schemas.microsoft.com/office/powerpoint/2010/main" val="232675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5322C-F5FD-41D3-B17C-EF8CFF58C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55813"/>
            <a:ext cx="10820400" cy="60422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Progress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Component functions written and tested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library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SHA256, and a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macro-based header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dictionary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Others are mainly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file handling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Combination and overall testing WIP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Mainly the interface handling, the pseudocode/logic is finished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Simple GUI is still feasible within time limit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192451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498</TotalTime>
  <Words>755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Century Gothic</vt:lpstr>
      <vt:lpstr>水汽尾迹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Anju Sin</dc:creator>
  <cp:lastModifiedBy>zyrr</cp:lastModifiedBy>
  <cp:revision>33</cp:revision>
  <dcterms:created xsi:type="dcterms:W3CDTF">2020-11-23T20:08:35Z</dcterms:created>
  <dcterms:modified xsi:type="dcterms:W3CDTF">2020-12-08T12:04:48Z</dcterms:modified>
</cp:coreProperties>
</file>