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FC1034A-F7BD-4DD3-A6D8-99E380FE9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111625"/>
            <a:ext cx="9448800" cy="1541928"/>
          </a:xfrm>
        </p:spPr>
        <p:txBody>
          <a:bodyPr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EC504 Project:  Proposal 2 - Dropbox-Like Storage</a:t>
            </a:r>
          </a:p>
          <a:p>
            <a:endParaRPr lang="en-US" sz="48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DA21501-3055-4A3F-9242-20BC068D3E26}"/>
              </a:ext>
            </a:extLst>
          </p:cNvPr>
          <p:cNvSpPr txBox="1">
            <a:spLocks/>
          </p:cNvSpPr>
          <p:nvPr/>
        </p:nvSpPr>
        <p:spPr>
          <a:xfrm>
            <a:off x="1371600" y="3630708"/>
            <a:ext cx="9448800" cy="1541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Team: The Box Droppers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Yangruirui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Zhou,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Jie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Lu,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Yanqiu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Chen)</a:t>
            </a:r>
          </a:p>
        </p:txBody>
      </p:sp>
    </p:spTree>
    <p:extLst>
      <p:ext uri="{BB962C8B-B14F-4D97-AF65-F5344CB8AC3E}">
        <p14:creationId xmlns:p14="http://schemas.microsoft.com/office/powerpoint/2010/main" val="422365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84093"/>
            <a:ext cx="10820400" cy="610496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Data Structures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Chunk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(1KB)-sized data segment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Hash value to determine whether a newly-added file have this chunk already and serves as the name of chunk (e.g. $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hashvalue.chunk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Name/hash value of every chunk that this file contains, in the form of a linked list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Maybe something extra: file size, timestamps, etc.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filename dictionary that corresponds actual filename strings to ID numbers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dictionary that corresponds chunk names to the number of files that contains it</a:t>
            </a:r>
          </a:p>
        </p:txBody>
      </p:sp>
    </p:spTree>
    <p:extLst>
      <p:ext uri="{BB962C8B-B14F-4D97-AF65-F5344CB8AC3E}">
        <p14:creationId xmlns:p14="http://schemas.microsoft.com/office/powerpoint/2010/main" val="139734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84094"/>
            <a:ext cx="10820400" cy="57345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 Outlines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Loading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 a new ID in filename dictionary.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 a new file structure with ID.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Splitting file into chunks and padding the last chunk.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Hash each chunk and use the hash value as chunk name.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Find chunk name 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dictionary, add new entry if needed. Add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filenumber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by 1.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Save the chunks, overwrite if needed.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Listing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Just list the dictionary of filenames, IDs should be hidden from display. Supports alphabetical order; with extra timestamp/file size it is possible to have these orders as well.</a:t>
            </a:r>
          </a:p>
        </p:txBody>
      </p:sp>
    </p:spTree>
    <p:extLst>
      <p:ext uri="{BB962C8B-B14F-4D97-AF65-F5344CB8AC3E}">
        <p14:creationId xmlns:p14="http://schemas.microsoft.com/office/powerpoint/2010/main" val="407089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84094"/>
            <a:ext cx="10820400" cy="5734591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 Outlines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Retrieval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Search by filename in the filename dictionary.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filename is found in dictionary, find the corresponding file structure.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 through the entire linked list, and for every node in the linked list copy the chunk.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Merge all chunks.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Return the file.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Deletion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Search by filename in the filename dictionary.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filename is found in dictionary, find the corresponding file structure.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 through the entire linked list, and for every node in the linked list decrease the item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dictionary by 1.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now the item is 0, remove the chunk file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dictionary entry.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Remove the file structure, and entry in the filename dictionary.</a:t>
            </a:r>
          </a:p>
        </p:txBody>
      </p:sp>
    </p:spTree>
    <p:extLst>
      <p:ext uri="{BB962C8B-B14F-4D97-AF65-F5344CB8AC3E}">
        <p14:creationId xmlns:p14="http://schemas.microsoft.com/office/powerpoint/2010/main" val="2326757046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395</TotalTime>
  <Words>349</Words>
  <Application>Microsoft Office PowerPoint</Application>
  <PresentationFormat>宽屏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水汽尾迹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Anju Sin</dc:creator>
  <cp:lastModifiedBy>Anju Sin</cp:lastModifiedBy>
  <cp:revision>19</cp:revision>
  <dcterms:created xsi:type="dcterms:W3CDTF">2020-11-23T20:08:35Z</dcterms:created>
  <dcterms:modified xsi:type="dcterms:W3CDTF">2020-11-24T21:45:24Z</dcterms:modified>
</cp:coreProperties>
</file>