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59" r:id="rId6"/>
    <p:sldId id="258" r:id="rId7"/>
    <p:sldId id="262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C1034A-F7BD-4DD3-A6D8-99E380FE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11625"/>
            <a:ext cx="9448800" cy="154192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EC504 Project:  Proposal 2 - Dropbox-Like Storage</a:t>
            </a:r>
          </a:p>
          <a:p>
            <a:endParaRPr lang="en-US" sz="4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DA21501-3055-4A3F-9242-20BC068D3E26}"/>
              </a:ext>
            </a:extLst>
          </p:cNvPr>
          <p:cNvSpPr txBox="1">
            <a:spLocks/>
          </p:cNvSpPr>
          <p:nvPr/>
        </p:nvSpPr>
        <p:spPr>
          <a:xfrm>
            <a:off x="1371600" y="3630708"/>
            <a:ext cx="9448800" cy="1541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Team: The Box Droppers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Yangruirui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Zhou,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Yanqiu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Chen)</a:t>
            </a:r>
          </a:p>
        </p:txBody>
      </p:sp>
    </p:spTree>
    <p:extLst>
      <p:ext uri="{BB962C8B-B14F-4D97-AF65-F5344CB8AC3E}">
        <p14:creationId xmlns:p14="http://schemas.microsoft.com/office/powerpoint/2010/main" val="4223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3"/>
            <a:ext cx="10820400" cy="610496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Actual data segments - named by their SHA256 hash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(hash) of the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pointer to the next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Essentially a linked list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of the original file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Pointer to the first Chunk structure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value that indicates whether this file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Maybe something extra: file size, timestamps, etc.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filename dictionary that corresponds names of original files to filename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dictionary that corresponds names of a chunk to the number of files that contains it</a:t>
            </a:r>
          </a:p>
        </p:txBody>
      </p:sp>
    </p:spTree>
    <p:extLst>
      <p:ext uri="{BB962C8B-B14F-4D97-AF65-F5344CB8AC3E}">
        <p14:creationId xmlns:p14="http://schemas.microsoft.com/office/powerpoint/2010/main" val="13973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D3C7-0CD5-1241-92FD-DF2D9C24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70" y="379408"/>
            <a:ext cx="10820400" cy="6198813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Split one chunk: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a fixed size frame in the input file, then pass the frame to the Hash() function, which return a hash value as the name of the chunk file. In the split(), we choose a fixed size frame in the input file as our chunk file . The rest of the input file, we save as the output file.</a:t>
            </a:r>
          </a:p>
          <a:p>
            <a:r>
              <a:rPr lang="en-US" dirty="0"/>
              <a:t>Merge one chunk:</a:t>
            </a:r>
          </a:p>
          <a:p>
            <a:pPr lvl="1"/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the chunk file into a buffer, then open our input file in write mode and add the chunk to the end of input file. Save this new input file into the output file.</a:t>
            </a:r>
            <a:endParaRPr lang="en-US" dirty="0"/>
          </a:p>
          <a:p>
            <a:pPr lvl="1"/>
            <a:endParaRPr lang="en-US" sz="2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3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Loading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new filename structure, initialize name and insert into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Splitting file into chunks.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chunk, do a SHA256 hash and search for same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dictionary. If found, simply add its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1; else, save the actual data segment using the hash as name. A new Chunk structure is also built w/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link the previous one to the current Chunk.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segment need padding and pad it and set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 if true. Then hash and build Chunk same as above.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Listing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Just list the dictionary of filenames. Supports alphabetical order; with extra timestamp/file size it is possible to have these orders as well.</a:t>
            </a:r>
          </a:p>
        </p:txBody>
      </p:sp>
    </p:spTree>
    <p:extLst>
      <p:ext uri="{BB962C8B-B14F-4D97-AF65-F5344CB8AC3E}">
        <p14:creationId xmlns:p14="http://schemas.microsoft.com/office/powerpoint/2010/main" val="11361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2"/>
            <a:ext cx="10820400" cy="638287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Retrieval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copy the chunk, then merge it to the end of the output file.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chunk needs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if needed before merging.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the output file.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Deletion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find the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and reduce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1. If now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0, remove the actual data segment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entry.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the filename structure, and entry in the filename dictionary.</a:t>
            </a:r>
          </a:p>
        </p:txBody>
      </p:sp>
    </p:spTree>
    <p:extLst>
      <p:ext uri="{BB962C8B-B14F-4D97-AF65-F5344CB8AC3E}">
        <p14:creationId xmlns:p14="http://schemas.microsoft.com/office/powerpoint/2010/main" val="232675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5"/>
            <a:ext cx="10820400" cy="578248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Padding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detect there is a file need to pad, we put the text name into function pad(char* c). In this function, we firstly detect the whole text and judge the length of this file.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length is equal to our set size, return back. Otherwise, we need to detect the last character of this file.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last one is the same as our first-order padding-label, we will choose the second-order label instead. Otherwise, we will use the first one and plus multiple labels after the original last character until the size of file can equal to our set size.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assume we need to pad the following text. We choose {0,1} as the added label.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pad: The number of students in BU is more than 10000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pad: The number of students in BU is more than 1000011111111</a:t>
            </a:r>
          </a:p>
        </p:txBody>
      </p:sp>
    </p:spTree>
    <p:extLst>
      <p:ext uri="{BB962C8B-B14F-4D97-AF65-F5344CB8AC3E}">
        <p14:creationId xmlns:p14="http://schemas.microsoft.com/office/powerpoint/2010/main" val="407089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detect there is a file need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put the text name into function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(char* c). In this function, we will delete the added labels in the file rail.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first, we need to judge if the last one is the same as our first-order padding-label, we will choose the second-order label instead.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we know which label we used here, we can delete the rail labels until we detect the first no-chosen character.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assume we need to </a:t>
            </a:r>
            <a:r>
              <a:rPr lang="en-US" sz="24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following text. We </a:t>
            </a:r>
            <a:r>
              <a:rPr lang="en-US" sz="24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{0,1}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added label.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 like Boston00000000000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like Boston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1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2A708-9F6D-4470-B7FF-15AA1ABF6A0E}"/>
              </a:ext>
            </a:extLst>
          </p:cNvPr>
          <p:cNvSpPr/>
          <p:nvPr/>
        </p:nvSpPr>
        <p:spPr>
          <a:xfrm>
            <a:off x="6874876" y="1353692"/>
            <a:ext cx="4991450" cy="522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AD5F3-0FF0-476A-951F-FCFD434070E2}"/>
              </a:ext>
            </a:extLst>
          </p:cNvPr>
          <p:cNvSpPr/>
          <p:nvPr/>
        </p:nvSpPr>
        <p:spPr>
          <a:xfrm>
            <a:off x="1601290" y="1492186"/>
            <a:ext cx="4424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the numbers of files that contain a specific chunk. If the count is 0, the relevant data segment needs to be removed. The dictionary entry also need to be deleted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3338F-D1DE-4E81-BFCB-2437F19914E5}"/>
              </a:ext>
            </a:extLst>
          </p:cNvPr>
          <p:cNvGrpSpPr/>
          <p:nvPr/>
        </p:nvGrpSpPr>
        <p:grpSpPr>
          <a:xfrm>
            <a:off x="822857" y="3428999"/>
            <a:ext cx="2140592" cy="2518795"/>
            <a:chOff x="1177254" y="2828860"/>
            <a:chExt cx="2140592" cy="31472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1432E8-AD0F-403F-9689-FD0BCFB10F39}"/>
                </a:ext>
              </a:extLst>
            </p:cNvPr>
            <p:cNvSpPr/>
            <p:nvPr/>
          </p:nvSpPr>
          <p:spPr>
            <a:xfrm>
              <a:off x="1177254" y="2828860"/>
              <a:ext cx="2140592" cy="3147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7C2D0-B0F8-487C-8C62-3082496299A6}"/>
                </a:ext>
              </a:extLst>
            </p:cNvPr>
            <p:cNvSpPr txBox="1"/>
            <p:nvPr/>
          </p:nvSpPr>
          <p:spPr>
            <a:xfrm>
              <a:off x="1316064" y="3101549"/>
              <a:ext cx="200178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name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*first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padded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UT-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hash_handle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hh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add()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delete()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4EC047-7672-465E-9334-0443793DEF0A}"/>
              </a:ext>
            </a:extLst>
          </p:cNvPr>
          <p:cNvGrpSpPr/>
          <p:nvPr/>
        </p:nvGrpSpPr>
        <p:grpSpPr>
          <a:xfrm>
            <a:off x="3893426" y="3429001"/>
            <a:ext cx="2140592" cy="2518794"/>
            <a:chOff x="1177254" y="2828860"/>
            <a:chExt cx="2140592" cy="31472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21BF3-7181-4336-A26E-9DF9FEF36CB1}"/>
                </a:ext>
              </a:extLst>
            </p:cNvPr>
            <p:cNvSpPr/>
            <p:nvPr/>
          </p:nvSpPr>
          <p:spPr>
            <a:xfrm>
              <a:off x="1177254" y="2828860"/>
              <a:ext cx="2140592" cy="31472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4D54E-22D6-4DBD-90A0-E4CA8AA8C8D4}"/>
                </a:ext>
              </a:extLst>
            </p:cNvPr>
            <p:cNvSpPr txBox="1"/>
            <p:nvPr/>
          </p:nvSpPr>
          <p:spPr>
            <a:xfrm>
              <a:off x="1316064" y="3101549"/>
              <a:ext cx="20017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name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count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UT-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hash_handle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hh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add()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delete()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9D5A-A58F-4000-BBF1-F06B8E86B1FB}"/>
              </a:ext>
            </a:extLst>
          </p:cNvPr>
          <p:cNvSpPr/>
          <p:nvPr/>
        </p:nvSpPr>
        <p:spPr>
          <a:xfrm>
            <a:off x="539579" y="371930"/>
            <a:ext cx="4711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Introduction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19F82-EB5E-4728-B549-532EFE8599DB}"/>
              </a:ext>
            </a:extLst>
          </p:cNvPr>
          <p:cNvSpPr/>
          <p:nvPr/>
        </p:nvSpPr>
        <p:spPr>
          <a:xfrm>
            <a:off x="1160207" y="2923323"/>
            <a:ext cx="1803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filename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94B626-CBDF-4B93-92A0-9A870559E6F0}"/>
              </a:ext>
            </a:extLst>
          </p:cNvPr>
          <p:cNvSpPr/>
          <p:nvPr/>
        </p:nvSpPr>
        <p:spPr>
          <a:xfrm>
            <a:off x="4032236" y="2923323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chunkname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1E2FD7-F263-4BED-911B-D9B11D330FF6}"/>
              </a:ext>
            </a:extLst>
          </p:cNvPr>
          <p:cNvSpPr/>
          <p:nvPr/>
        </p:nvSpPr>
        <p:spPr>
          <a:xfrm>
            <a:off x="6815523" y="895417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Chunk_name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</a:t>
            </a:r>
            <a:endParaRPr lang="zh-CN" alt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56969-DC0C-4622-AC2F-6EC90BBDE2BE}"/>
              </a:ext>
            </a:extLst>
          </p:cNvPr>
          <p:cNvSpPr/>
          <p:nvPr/>
        </p:nvSpPr>
        <p:spPr>
          <a:xfrm>
            <a:off x="7197057" y="2122415"/>
            <a:ext cx="1641544" cy="4082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B81EA3-4928-4D4E-B136-1A08A01B3580}"/>
              </a:ext>
            </a:extLst>
          </p:cNvPr>
          <p:cNvSpPr/>
          <p:nvPr/>
        </p:nvSpPr>
        <p:spPr>
          <a:xfrm>
            <a:off x="9945445" y="2122414"/>
            <a:ext cx="1641544" cy="4082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04FBA-9B91-4AFE-8CDB-A1367009D22D}"/>
              </a:ext>
            </a:extLst>
          </p:cNvPr>
          <p:cNvSpPr/>
          <p:nvPr/>
        </p:nvSpPr>
        <p:spPr>
          <a:xfrm>
            <a:off x="9967217" y="2465920"/>
            <a:ext cx="153118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Owner_count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6B505-5794-4105-8F9C-B98B28658767}"/>
              </a:ext>
            </a:extLst>
          </p:cNvPr>
          <p:cNvSpPr/>
          <p:nvPr/>
        </p:nvSpPr>
        <p:spPr>
          <a:xfrm>
            <a:off x="7272144" y="2465920"/>
            <a:ext cx="1536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Chunknames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</a:t>
            </a:r>
          </a:p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Name2</a:t>
            </a:r>
          </a:p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Name3</a:t>
            </a:r>
          </a:p>
          <a:p>
            <a:pPr algn="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29335-8B64-42EF-B57C-4EB0D4574F6F}"/>
              </a:ext>
            </a:extLst>
          </p:cNvPr>
          <p:cNvCxnSpPr>
            <a:cxnSpLocks/>
          </p:cNvCxnSpPr>
          <p:nvPr/>
        </p:nvCxnSpPr>
        <p:spPr>
          <a:xfrm>
            <a:off x="8934275" y="3225544"/>
            <a:ext cx="8976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291BD-FF4D-401A-AFD5-FCCE3EF3BC90}"/>
              </a:ext>
            </a:extLst>
          </p:cNvPr>
          <p:cNvCxnSpPr>
            <a:cxnSpLocks/>
          </p:cNvCxnSpPr>
          <p:nvPr/>
        </p:nvCxnSpPr>
        <p:spPr>
          <a:xfrm>
            <a:off x="8934275" y="3428999"/>
            <a:ext cx="8976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ABA81F-235F-41AA-86B4-37985C9B494E}"/>
              </a:ext>
            </a:extLst>
          </p:cNvPr>
          <p:cNvCxnSpPr>
            <a:cxnSpLocks/>
          </p:cNvCxnSpPr>
          <p:nvPr/>
        </p:nvCxnSpPr>
        <p:spPr>
          <a:xfrm>
            <a:off x="8955882" y="3755449"/>
            <a:ext cx="8976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71641C-FBA6-4BED-8F19-2D76E356B40F}"/>
              </a:ext>
            </a:extLst>
          </p:cNvPr>
          <p:cNvCxnSpPr>
            <a:cxnSpLocks/>
          </p:cNvCxnSpPr>
          <p:nvPr/>
        </p:nvCxnSpPr>
        <p:spPr>
          <a:xfrm>
            <a:off x="8955882" y="4401401"/>
            <a:ext cx="8976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7FC024-9513-4370-8F11-D36F315CA052}"/>
              </a:ext>
            </a:extLst>
          </p:cNvPr>
          <p:cNvCxnSpPr>
            <a:cxnSpLocks/>
          </p:cNvCxnSpPr>
          <p:nvPr/>
        </p:nvCxnSpPr>
        <p:spPr>
          <a:xfrm>
            <a:off x="8934275" y="4820851"/>
            <a:ext cx="8976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2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1B1286-FC1D-4672-8AEF-9A980FC0230A}"/>
              </a:ext>
            </a:extLst>
          </p:cNvPr>
          <p:cNvSpPr/>
          <p:nvPr/>
        </p:nvSpPr>
        <p:spPr>
          <a:xfrm>
            <a:off x="352338" y="205099"/>
            <a:ext cx="4991450" cy="522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B40A4-A8BC-497B-BFA2-E78B23646AF4}"/>
              </a:ext>
            </a:extLst>
          </p:cNvPr>
          <p:cNvSpPr/>
          <p:nvPr/>
        </p:nvSpPr>
        <p:spPr>
          <a:xfrm>
            <a:off x="3157892" y="637454"/>
            <a:ext cx="2050497" cy="2092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128608-0008-4E0D-8BE8-8C29B2D3EDF8}"/>
              </a:ext>
            </a:extLst>
          </p:cNvPr>
          <p:cNvSpPr/>
          <p:nvPr/>
        </p:nvSpPr>
        <p:spPr>
          <a:xfrm>
            <a:off x="3070370" y="3971889"/>
            <a:ext cx="1652631" cy="12824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87282-BBA3-4508-AE5D-5FD76E234E77}"/>
              </a:ext>
            </a:extLst>
          </p:cNvPr>
          <p:cNvSpPr/>
          <p:nvPr/>
        </p:nvSpPr>
        <p:spPr>
          <a:xfrm>
            <a:off x="486560" y="915040"/>
            <a:ext cx="1929469" cy="4168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08883-2785-4E82-A3D4-9AB9200C90D4}"/>
              </a:ext>
            </a:extLst>
          </p:cNvPr>
          <p:cNvSpPr txBox="1"/>
          <p:nvPr/>
        </p:nvSpPr>
        <p:spPr>
          <a:xfrm>
            <a:off x="1681994" y="2189527"/>
            <a:ext cx="73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28BC9-3392-4C13-895B-E449E782D93D}"/>
              </a:ext>
            </a:extLst>
          </p:cNvPr>
          <p:cNvSpPr txBox="1"/>
          <p:nvPr/>
        </p:nvSpPr>
        <p:spPr>
          <a:xfrm>
            <a:off x="580940" y="918946"/>
            <a:ext cx="1061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of uploaded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79F20-39DC-49F0-AF92-34DA5484A20F}"/>
              </a:ext>
            </a:extLst>
          </p:cNvPr>
          <p:cNvSpPr/>
          <p:nvPr/>
        </p:nvSpPr>
        <p:spPr>
          <a:xfrm>
            <a:off x="1681994" y="260941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999AF-CDCB-497C-B184-D2934E499057}"/>
              </a:ext>
            </a:extLst>
          </p:cNvPr>
          <p:cNvSpPr/>
          <p:nvPr/>
        </p:nvSpPr>
        <p:spPr>
          <a:xfrm>
            <a:off x="1689762" y="302929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35F6C-6208-4A68-BEF9-F688381B73A8}"/>
              </a:ext>
            </a:extLst>
          </p:cNvPr>
          <p:cNvSpPr/>
          <p:nvPr/>
        </p:nvSpPr>
        <p:spPr>
          <a:xfrm>
            <a:off x="1689762" y="345304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0342C-2440-4322-AA71-F787FC24ABD4}"/>
              </a:ext>
            </a:extLst>
          </p:cNvPr>
          <p:cNvSpPr/>
          <p:nvPr/>
        </p:nvSpPr>
        <p:spPr>
          <a:xfrm>
            <a:off x="1689762" y="387679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EBD5E-FA9B-4924-95AD-8CC3060739DF}"/>
              </a:ext>
            </a:extLst>
          </p:cNvPr>
          <p:cNvSpPr/>
          <p:nvPr/>
        </p:nvSpPr>
        <p:spPr>
          <a:xfrm>
            <a:off x="1681993" y="429914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3F4F6E-FC41-4E0E-9CC2-45959FB787CE}"/>
              </a:ext>
            </a:extLst>
          </p:cNvPr>
          <p:cNvCxnSpPr>
            <a:cxnSpLocks/>
          </p:cNvCxnSpPr>
          <p:nvPr/>
        </p:nvCxnSpPr>
        <p:spPr>
          <a:xfrm flipV="1">
            <a:off x="2296486" y="1414639"/>
            <a:ext cx="773884" cy="704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04BDCB-C6FE-4ECB-A060-D39008DB12FC}"/>
              </a:ext>
            </a:extLst>
          </p:cNvPr>
          <p:cNvCxnSpPr>
            <a:cxnSpLocks/>
          </p:cNvCxnSpPr>
          <p:nvPr/>
        </p:nvCxnSpPr>
        <p:spPr>
          <a:xfrm>
            <a:off x="2362507" y="2773618"/>
            <a:ext cx="844100" cy="594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D21E81-56E3-4146-906C-11E25E681192}"/>
              </a:ext>
            </a:extLst>
          </p:cNvPr>
          <p:cNvCxnSpPr>
            <a:cxnSpLocks/>
          </p:cNvCxnSpPr>
          <p:nvPr/>
        </p:nvCxnSpPr>
        <p:spPr>
          <a:xfrm flipV="1">
            <a:off x="2330042" y="3079669"/>
            <a:ext cx="890155" cy="54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1B49AE-DE67-4A65-A4E5-1BC36C5B266C}"/>
              </a:ext>
            </a:extLst>
          </p:cNvPr>
          <p:cNvCxnSpPr>
            <a:cxnSpLocks/>
          </p:cNvCxnSpPr>
          <p:nvPr/>
        </p:nvCxnSpPr>
        <p:spPr>
          <a:xfrm>
            <a:off x="2363074" y="3262414"/>
            <a:ext cx="864891" cy="252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28EAA-9D70-4DF9-B935-F45989DDAC04}"/>
              </a:ext>
            </a:extLst>
          </p:cNvPr>
          <p:cNvSpPr/>
          <p:nvPr/>
        </p:nvSpPr>
        <p:spPr>
          <a:xfrm>
            <a:off x="3643305" y="314520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04B2BA-C8D8-4DCD-B042-E6ECC1676540}"/>
              </a:ext>
            </a:extLst>
          </p:cNvPr>
          <p:cNvSpPr/>
          <p:nvPr/>
        </p:nvSpPr>
        <p:spPr>
          <a:xfrm>
            <a:off x="3410727" y="2978742"/>
            <a:ext cx="1211731" cy="761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8F675-EE4B-4863-9066-AF424A71F8F9}"/>
              </a:ext>
            </a:extLst>
          </p:cNvPr>
          <p:cNvCxnSpPr>
            <a:cxnSpLocks/>
          </p:cNvCxnSpPr>
          <p:nvPr/>
        </p:nvCxnSpPr>
        <p:spPr>
          <a:xfrm>
            <a:off x="2362790" y="4510588"/>
            <a:ext cx="5985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F9F76A-E4B0-4494-B70A-976B810092FC}"/>
              </a:ext>
            </a:extLst>
          </p:cNvPr>
          <p:cNvSpPr txBox="1"/>
          <p:nvPr/>
        </p:nvSpPr>
        <p:spPr>
          <a:xfrm>
            <a:off x="3206607" y="637455"/>
            <a:ext cx="2001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File1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*first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padded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hash_handle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delete()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63A50-944E-48F6-BABB-550A2450D43C}"/>
              </a:ext>
            </a:extLst>
          </p:cNvPr>
          <p:cNvSpPr txBox="1"/>
          <p:nvPr/>
        </p:nvSpPr>
        <p:spPr>
          <a:xfrm>
            <a:off x="3096826" y="4115860"/>
            <a:ext cx="200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*first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5562CD-93EB-45B0-9C79-4D6CFDAA1BA0}"/>
              </a:ext>
            </a:extLst>
          </p:cNvPr>
          <p:cNvCxnSpPr>
            <a:cxnSpLocks/>
          </p:cNvCxnSpPr>
          <p:nvPr/>
        </p:nvCxnSpPr>
        <p:spPr>
          <a:xfrm flipV="1">
            <a:off x="4609868" y="915040"/>
            <a:ext cx="1303568" cy="199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91A98E-E25D-444B-9D51-86BE51C07A9C}"/>
              </a:ext>
            </a:extLst>
          </p:cNvPr>
          <p:cNvGrpSpPr/>
          <p:nvPr/>
        </p:nvGrpSpPr>
        <p:grpSpPr>
          <a:xfrm>
            <a:off x="5696945" y="343949"/>
            <a:ext cx="6469907" cy="1167950"/>
            <a:chOff x="5695890" y="335452"/>
            <a:chExt cx="6469907" cy="1167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18A248-C244-4C62-85F3-ABF1B894DC7E}"/>
                </a:ext>
              </a:extLst>
            </p:cNvPr>
            <p:cNvSpPr/>
            <p:nvPr/>
          </p:nvSpPr>
          <p:spPr>
            <a:xfrm>
              <a:off x="5716663" y="731875"/>
              <a:ext cx="1303568" cy="7612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7CF0EC9-1E04-4AA3-A7C9-0A47C043CCFF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11" y="943910"/>
              <a:ext cx="866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B0D8E2-A37F-4E48-A4F7-F6A33A454DE9}"/>
                </a:ext>
              </a:extLst>
            </p:cNvPr>
            <p:cNvCxnSpPr>
              <a:cxnSpLocks/>
            </p:cNvCxnSpPr>
            <p:nvPr/>
          </p:nvCxnSpPr>
          <p:spPr>
            <a:xfrm>
              <a:off x="8660605" y="943910"/>
              <a:ext cx="1008831" cy="9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C515C0-9B0B-4937-BCD8-B81215F718AC}"/>
                </a:ext>
              </a:extLst>
            </p:cNvPr>
            <p:cNvSpPr txBox="1"/>
            <p:nvPr/>
          </p:nvSpPr>
          <p:spPr>
            <a:xfrm>
              <a:off x="8965207" y="53721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FD4287-D3C0-42DA-BF98-34EE77CB65E4}"/>
                </a:ext>
              </a:extLst>
            </p:cNvPr>
            <p:cNvSpPr/>
            <p:nvPr/>
          </p:nvSpPr>
          <p:spPr>
            <a:xfrm>
              <a:off x="5695890" y="349210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zh-CN" alt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7381FD7-173C-40DE-AB6F-E827519262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70932" y="953821"/>
              <a:ext cx="748519" cy="1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C9BD80E-3DF0-4FD8-A5F3-E3B043687B03}"/>
                </a:ext>
              </a:extLst>
            </p:cNvPr>
            <p:cNvSpPr/>
            <p:nvPr/>
          </p:nvSpPr>
          <p:spPr>
            <a:xfrm>
              <a:off x="11365578" y="78358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zh-CN" alt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0281AB6-0B0B-42EA-804D-D10ECD4382C4}"/>
                </a:ext>
              </a:extLst>
            </p:cNvPr>
            <p:cNvSpPr/>
            <p:nvPr/>
          </p:nvSpPr>
          <p:spPr>
            <a:xfrm>
              <a:off x="5719790" y="1036810"/>
              <a:ext cx="1233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name</a:t>
              </a:r>
              <a:endParaRPr lang="zh-CN" alt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B1DE8-739E-4B54-843C-4A7D5DE7DB19}"/>
                </a:ext>
              </a:extLst>
            </p:cNvPr>
            <p:cNvSpPr/>
            <p:nvPr/>
          </p:nvSpPr>
          <p:spPr>
            <a:xfrm>
              <a:off x="7442526" y="720465"/>
              <a:ext cx="1303568" cy="7612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E18826-04C9-4E80-A05E-03531D2A5AED}"/>
                </a:ext>
              </a:extLst>
            </p:cNvPr>
            <p:cNvSpPr/>
            <p:nvPr/>
          </p:nvSpPr>
          <p:spPr>
            <a:xfrm>
              <a:off x="7406213" y="1101090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name</a:t>
              </a:r>
              <a:endParaRPr lang="zh-CN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C12C9D-C92C-4FCD-BFB5-916977FFCAF1}"/>
                </a:ext>
              </a:extLst>
            </p:cNvPr>
            <p:cNvSpPr/>
            <p:nvPr/>
          </p:nvSpPr>
          <p:spPr>
            <a:xfrm>
              <a:off x="9541264" y="742151"/>
              <a:ext cx="1303568" cy="7612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EEBF7E-C287-4B87-B800-2B80FF6FF26B}"/>
                </a:ext>
              </a:extLst>
            </p:cNvPr>
            <p:cNvSpPr/>
            <p:nvPr/>
          </p:nvSpPr>
          <p:spPr>
            <a:xfrm>
              <a:off x="9634120" y="1105794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name</a:t>
              </a:r>
              <a:endParaRPr lang="zh-CN" alt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9C1028-EB9A-470E-B565-51B84A8CECA4}"/>
                </a:ext>
              </a:extLst>
            </p:cNvPr>
            <p:cNvSpPr/>
            <p:nvPr/>
          </p:nvSpPr>
          <p:spPr>
            <a:xfrm>
              <a:off x="7348245" y="349210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zh-CN" alt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8EDD126-4E1C-4B19-8CC0-B1CF500F186A}"/>
                </a:ext>
              </a:extLst>
            </p:cNvPr>
            <p:cNvSpPr/>
            <p:nvPr/>
          </p:nvSpPr>
          <p:spPr>
            <a:xfrm>
              <a:off x="9429577" y="335452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zh-CN" altLang="en-US" dirty="0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A05A65-C7A3-4E48-A5BD-00237DA9C131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272082" y="3429000"/>
            <a:ext cx="1369191" cy="524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B8A8A3-A60E-4CF1-8170-A2400A638E22}"/>
              </a:ext>
            </a:extLst>
          </p:cNvPr>
          <p:cNvCxnSpPr>
            <a:cxnSpLocks/>
          </p:cNvCxnSpPr>
          <p:nvPr/>
        </p:nvCxnSpPr>
        <p:spPr>
          <a:xfrm>
            <a:off x="4609868" y="4613096"/>
            <a:ext cx="1087077" cy="883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DD499BE-083F-4706-B3DC-23B2CE639057}"/>
              </a:ext>
            </a:extLst>
          </p:cNvPr>
          <p:cNvSpPr/>
          <p:nvPr/>
        </p:nvSpPr>
        <p:spPr>
          <a:xfrm>
            <a:off x="5840676" y="752427"/>
            <a:ext cx="1032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*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00362-BE50-46F5-BC35-5A114DE1C15F}"/>
              </a:ext>
            </a:extLst>
          </p:cNvPr>
          <p:cNvSpPr/>
          <p:nvPr/>
        </p:nvSpPr>
        <p:spPr>
          <a:xfrm>
            <a:off x="7644826" y="75242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*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C5EB2-F2DD-435E-A665-A942C02E60E1}"/>
              </a:ext>
            </a:extLst>
          </p:cNvPr>
          <p:cNvSpPr/>
          <p:nvPr/>
        </p:nvSpPr>
        <p:spPr>
          <a:xfrm>
            <a:off x="9711985" y="76092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*</a:t>
            </a:r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F25581-5DD0-4F30-BB3A-435F572ED47A}"/>
              </a:ext>
            </a:extLst>
          </p:cNvPr>
          <p:cNvGrpSpPr/>
          <p:nvPr/>
        </p:nvGrpSpPr>
        <p:grpSpPr>
          <a:xfrm>
            <a:off x="5512195" y="3360277"/>
            <a:ext cx="6469907" cy="1167950"/>
            <a:chOff x="5617156" y="2654428"/>
            <a:chExt cx="6469907" cy="116795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71DB99C-4B3A-401B-8BBC-363E89A805FE}"/>
                </a:ext>
              </a:extLst>
            </p:cNvPr>
            <p:cNvGrpSpPr/>
            <p:nvPr/>
          </p:nvGrpSpPr>
          <p:grpSpPr>
            <a:xfrm>
              <a:off x="5617156" y="2654428"/>
              <a:ext cx="6469907" cy="1167950"/>
              <a:chOff x="5695890" y="335452"/>
              <a:chExt cx="6469907" cy="116795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77E95AC-9F0D-4D15-A3FA-256D4EAD3578}"/>
                  </a:ext>
                </a:extLst>
              </p:cNvPr>
              <p:cNvSpPr/>
              <p:nvPr/>
            </p:nvSpPr>
            <p:spPr>
              <a:xfrm>
                <a:off x="5716663" y="731875"/>
                <a:ext cx="1303568" cy="7612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AF6234B-AA40-4C6C-941B-2B39CA81B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311" y="943910"/>
                <a:ext cx="866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0397F7A-94C5-40C6-B8A4-B1CA1E0D0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0605" y="943910"/>
                <a:ext cx="1008831" cy="96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28CEA2E-F93D-492B-8163-0A461ACDF364}"/>
                  </a:ext>
                </a:extLst>
              </p:cNvPr>
              <p:cNvSpPr txBox="1"/>
              <p:nvPr/>
            </p:nvSpPr>
            <p:spPr>
              <a:xfrm>
                <a:off x="8965207" y="53721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B7BF48-8753-4192-88C3-4D6CAF01E095}"/>
                  </a:ext>
                </a:extLst>
              </p:cNvPr>
              <p:cNvSpPr/>
              <p:nvPr/>
            </p:nvSpPr>
            <p:spPr>
              <a:xfrm>
                <a:off x="5695890" y="349210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</a:t>
                </a:r>
                <a:endParaRPr lang="zh-CN" altLang="en-US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6723506-2E53-43D2-989A-E2B718F05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0932" y="953821"/>
                <a:ext cx="748519" cy="144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764D6E4-9AEE-4AE2-8779-ADD69F32DBBD}"/>
                  </a:ext>
                </a:extLst>
              </p:cNvPr>
              <p:cNvSpPr/>
              <p:nvPr/>
            </p:nvSpPr>
            <p:spPr>
              <a:xfrm>
                <a:off x="11365578" y="783588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  <a:endParaRPr lang="zh-CN" alt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0B9F790-3F0F-46AC-8831-32A662DE3F96}"/>
                  </a:ext>
                </a:extLst>
              </p:cNvPr>
              <p:cNvSpPr/>
              <p:nvPr/>
            </p:nvSpPr>
            <p:spPr>
              <a:xfrm>
                <a:off x="5719790" y="1036810"/>
                <a:ext cx="1233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 name</a:t>
                </a:r>
                <a:endParaRPr lang="zh-CN" alt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15E684B-A599-4DCC-99B0-610E06431D74}"/>
                  </a:ext>
                </a:extLst>
              </p:cNvPr>
              <p:cNvSpPr/>
              <p:nvPr/>
            </p:nvSpPr>
            <p:spPr>
              <a:xfrm>
                <a:off x="7442526" y="720465"/>
                <a:ext cx="1303568" cy="7612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18296F3-4761-4811-A60F-E3D94683B50D}"/>
                  </a:ext>
                </a:extLst>
              </p:cNvPr>
              <p:cNvSpPr/>
              <p:nvPr/>
            </p:nvSpPr>
            <p:spPr>
              <a:xfrm>
                <a:off x="7406213" y="1101090"/>
                <a:ext cx="1191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 name</a:t>
                </a:r>
                <a:endParaRPr lang="zh-CN" alt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A58CABB-8D8A-4B06-BAC1-749B7835D50D}"/>
                  </a:ext>
                </a:extLst>
              </p:cNvPr>
              <p:cNvSpPr/>
              <p:nvPr/>
            </p:nvSpPr>
            <p:spPr>
              <a:xfrm>
                <a:off x="9541264" y="742151"/>
                <a:ext cx="1303568" cy="7612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6A74C2-374D-4DB5-85EE-234A10D314D1}"/>
                  </a:ext>
                </a:extLst>
              </p:cNvPr>
              <p:cNvSpPr/>
              <p:nvPr/>
            </p:nvSpPr>
            <p:spPr>
              <a:xfrm>
                <a:off x="9634120" y="1105794"/>
                <a:ext cx="1191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 name</a:t>
                </a:r>
                <a:endParaRPr lang="zh-CN" alt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0AD8E0D-FAA3-4DC1-B13E-4BDA987BFA03}"/>
                  </a:ext>
                </a:extLst>
              </p:cNvPr>
              <p:cNvSpPr/>
              <p:nvPr/>
            </p:nvSpPr>
            <p:spPr>
              <a:xfrm>
                <a:off x="7348245" y="349210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</a:t>
                </a:r>
                <a:endParaRPr lang="zh-CN" alt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1CD5831-4A12-41F1-A279-44C7951D8D76}"/>
                  </a:ext>
                </a:extLst>
              </p:cNvPr>
              <p:cNvSpPr/>
              <p:nvPr/>
            </p:nvSpPr>
            <p:spPr>
              <a:xfrm>
                <a:off x="9429577" y="335452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</a:t>
                </a:r>
                <a:endParaRPr lang="zh-CN" altLang="en-US" dirty="0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A33502A-9E13-4B3A-9F19-4F297294BFC6}"/>
                </a:ext>
              </a:extLst>
            </p:cNvPr>
            <p:cNvSpPr/>
            <p:nvPr/>
          </p:nvSpPr>
          <p:spPr>
            <a:xfrm>
              <a:off x="5746234" y="306290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</a:t>
              </a:r>
              <a:endParaRPr lang="zh-CN" alt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47BACB-9F17-4392-8D22-5E8B734600C8}"/>
                </a:ext>
              </a:extLst>
            </p:cNvPr>
            <p:cNvSpPr/>
            <p:nvPr/>
          </p:nvSpPr>
          <p:spPr>
            <a:xfrm>
              <a:off x="7565037" y="306290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</a:t>
              </a:r>
              <a:endParaRPr lang="zh-CN" alt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6D4A9-F304-4C99-B3B5-242BCC16BBC7}"/>
                </a:ext>
              </a:extLst>
            </p:cNvPr>
            <p:cNvSpPr/>
            <p:nvPr/>
          </p:nvSpPr>
          <p:spPr>
            <a:xfrm>
              <a:off x="9632196" y="3071403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</a:t>
              </a:r>
              <a:endParaRPr lang="zh-CN" altLang="en-US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262B36-5F80-4A0A-B8D6-623220ACC54C}"/>
              </a:ext>
            </a:extLst>
          </p:cNvPr>
          <p:cNvCxnSpPr>
            <a:cxnSpLocks/>
          </p:cNvCxnSpPr>
          <p:nvPr/>
        </p:nvCxnSpPr>
        <p:spPr>
          <a:xfrm flipH="1">
            <a:off x="6096000" y="1358363"/>
            <a:ext cx="474774" cy="760912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7DA976-D37B-411B-B9F1-0E70F239FD67}"/>
              </a:ext>
            </a:extLst>
          </p:cNvPr>
          <p:cNvGrpSpPr/>
          <p:nvPr/>
        </p:nvGrpSpPr>
        <p:grpSpPr>
          <a:xfrm>
            <a:off x="5564692" y="2027589"/>
            <a:ext cx="2805869" cy="1116131"/>
            <a:chOff x="5628830" y="1589293"/>
            <a:chExt cx="2701433" cy="111613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850CF02-B147-4E3F-B0B9-1A19E1CA4E48}"/>
                </a:ext>
              </a:extLst>
            </p:cNvPr>
            <p:cNvSpPr txBox="1"/>
            <p:nvPr/>
          </p:nvSpPr>
          <p:spPr>
            <a:xfrm>
              <a:off x="5628830" y="2083649"/>
              <a:ext cx="2701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is the SHA256 </a:t>
              </a:r>
            </a:p>
            <a:p>
              <a:r>
                <a:rPr lang="en-US" altLang="zh-CN" sz="16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hash value of actual segment</a:t>
              </a:r>
              <a:endParaRPr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F7C28E5-082A-486D-82F6-5F4E9B14771E}"/>
                </a:ext>
              </a:extLst>
            </p:cNvPr>
            <p:cNvSpPr/>
            <p:nvPr/>
          </p:nvSpPr>
          <p:spPr>
            <a:xfrm>
              <a:off x="5639216" y="1944173"/>
              <a:ext cx="2680660" cy="76125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386133-8471-4815-B219-F63E6DA73986}"/>
                </a:ext>
              </a:extLst>
            </p:cNvPr>
            <p:cNvSpPr txBox="1"/>
            <p:nvPr/>
          </p:nvSpPr>
          <p:spPr>
            <a:xfrm>
              <a:off x="6373384" y="1589293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</a:t>
              </a:r>
              <a:endPara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24D8C0C-7006-4494-AA28-B357D44336A9}"/>
              </a:ext>
            </a:extLst>
          </p:cNvPr>
          <p:cNvGrpSpPr/>
          <p:nvPr/>
        </p:nvGrpSpPr>
        <p:grpSpPr>
          <a:xfrm>
            <a:off x="8832040" y="2029364"/>
            <a:ext cx="2873400" cy="1115839"/>
            <a:chOff x="5588513" y="1589585"/>
            <a:chExt cx="2873400" cy="111583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0685CBA-01C0-47F3-9825-93C846EB0FB4}"/>
                </a:ext>
              </a:extLst>
            </p:cNvPr>
            <p:cNvSpPr txBox="1"/>
            <p:nvPr/>
          </p:nvSpPr>
          <p:spPr>
            <a:xfrm>
              <a:off x="5588513" y="2022583"/>
              <a:ext cx="287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“padded” indicates whether this segment is padded.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9531410-B6F4-4E55-B8E1-99BDC5B7CBC7}"/>
                </a:ext>
              </a:extLst>
            </p:cNvPr>
            <p:cNvSpPr/>
            <p:nvPr/>
          </p:nvSpPr>
          <p:spPr>
            <a:xfrm>
              <a:off x="5588513" y="1944173"/>
              <a:ext cx="2731363" cy="76125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E6A6C54-C73C-4649-A1BC-17DF04C422B4}"/>
                </a:ext>
              </a:extLst>
            </p:cNvPr>
            <p:cNvSpPr txBox="1"/>
            <p:nvPr/>
          </p:nvSpPr>
          <p:spPr>
            <a:xfrm>
              <a:off x="6636777" y="1589585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</a:t>
              </a:r>
              <a:endPara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E1D2EA4-C752-4370-93F3-54A3BD8BE7E0}"/>
              </a:ext>
            </a:extLst>
          </p:cNvPr>
          <p:cNvCxnSpPr>
            <a:cxnSpLocks/>
          </p:cNvCxnSpPr>
          <p:nvPr/>
        </p:nvCxnSpPr>
        <p:spPr>
          <a:xfrm flipH="1">
            <a:off x="9632555" y="1430216"/>
            <a:ext cx="706967" cy="744634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396D40F-6032-42F1-84AA-F064F9BE4E8B}"/>
              </a:ext>
            </a:extLst>
          </p:cNvPr>
          <p:cNvGrpSpPr/>
          <p:nvPr/>
        </p:nvGrpSpPr>
        <p:grpSpPr>
          <a:xfrm>
            <a:off x="5512195" y="4929126"/>
            <a:ext cx="6469907" cy="1167950"/>
            <a:chOff x="5617156" y="2654428"/>
            <a:chExt cx="6469907" cy="116795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F4CD092-7798-4098-921C-02502B202D19}"/>
                </a:ext>
              </a:extLst>
            </p:cNvPr>
            <p:cNvGrpSpPr/>
            <p:nvPr/>
          </p:nvGrpSpPr>
          <p:grpSpPr>
            <a:xfrm>
              <a:off x="5617156" y="2654428"/>
              <a:ext cx="6469907" cy="1167950"/>
              <a:chOff x="5695890" y="335452"/>
              <a:chExt cx="6469907" cy="116795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666E1DF-D849-4EA0-8CFB-F55933E256A5}"/>
                  </a:ext>
                </a:extLst>
              </p:cNvPr>
              <p:cNvSpPr/>
              <p:nvPr/>
            </p:nvSpPr>
            <p:spPr>
              <a:xfrm>
                <a:off x="5716663" y="731875"/>
                <a:ext cx="1303568" cy="7612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498EB04-EF06-4B78-A27B-C7EC8B015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311" y="943910"/>
                <a:ext cx="866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0B44778-39A3-45C2-8EA1-CAB72DA17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0605" y="943910"/>
                <a:ext cx="1008831" cy="96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510998B-28B8-4243-BF2D-2502C02DF0DB}"/>
                  </a:ext>
                </a:extLst>
              </p:cNvPr>
              <p:cNvSpPr txBox="1"/>
              <p:nvPr/>
            </p:nvSpPr>
            <p:spPr>
              <a:xfrm>
                <a:off x="8965207" y="53721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C54B992-D62A-4A0D-A196-FDCC06D79BA5}"/>
                  </a:ext>
                </a:extLst>
              </p:cNvPr>
              <p:cNvSpPr/>
              <p:nvPr/>
            </p:nvSpPr>
            <p:spPr>
              <a:xfrm>
                <a:off x="5695890" y="349210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</a:t>
                </a:r>
                <a:endParaRPr lang="zh-CN" altLang="en-US" dirty="0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8EB0980-3443-421B-AB8F-AED250724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0932" y="953821"/>
                <a:ext cx="748519" cy="144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E8A7C76-1706-485C-95A7-1A4C857FD405}"/>
                  </a:ext>
                </a:extLst>
              </p:cNvPr>
              <p:cNvSpPr/>
              <p:nvPr/>
            </p:nvSpPr>
            <p:spPr>
              <a:xfrm>
                <a:off x="11365578" y="783588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  <a:endParaRPr lang="zh-CN" alt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FFC677-45A5-4B89-8D78-111168A135CE}"/>
                  </a:ext>
                </a:extLst>
              </p:cNvPr>
              <p:cNvSpPr/>
              <p:nvPr/>
            </p:nvSpPr>
            <p:spPr>
              <a:xfrm>
                <a:off x="5719790" y="1036810"/>
                <a:ext cx="1233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 name</a:t>
                </a:r>
                <a:endParaRPr lang="zh-CN" alt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E2CAE5F-A69A-4C1B-989A-11D61CE341F7}"/>
                  </a:ext>
                </a:extLst>
              </p:cNvPr>
              <p:cNvSpPr/>
              <p:nvPr/>
            </p:nvSpPr>
            <p:spPr>
              <a:xfrm>
                <a:off x="7442526" y="720465"/>
                <a:ext cx="1303568" cy="7612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5C71E68-C73B-4EAE-8595-092FD63B198B}"/>
                  </a:ext>
                </a:extLst>
              </p:cNvPr>
              <p:cNvSpPr/>
              <p:nvPr/>
            </p:nvSpPr>
            <p:spPr>
              <a:xfrm>
                <a:off x="7406213" y="1101090"/>
                <a:ext cx="1191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 name</a:t>
                </a:r>
                <a:endParaRPr lang="zh-CN" alt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F1ADCCF-A759-46DD-A272-E684BD765352}"/>
                  </a:ext>
                </a:extLst>
              </p:cNvPr>
              <p:cNvSpPr/>
              <p:nvPr/>
            </p:nvSpPr>
            <p:spPr>
              <a:xfrm>
                <a:off x="9541264" y="742151"/>
                <a:ext cx="1303568" cy="7612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B5BC28B-D003-4354-B615-BAC6DCDCC5BF}"/>
                  </a:ext>
                </a:extLst>
              </p:cNvPr>
              <p:cNvSpPr/>
              <p:nvPr/>
            </p:nvSpPr>
            <p:spPr>
              <a:xfrm>
                <a:off x="9634120" y="1105794"/>
                <a:ext cx="1191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 name</a:t>
                </a:r>
                <a:endParaRPr lang="zh-CN" alt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F7CD524-7901-4A70-9140-0353E7DB1618}"/>
                  </a:ext>
                </a:extLst>
              </p:cNvPr>
              <p:cNvSpPr/>
              <p:nvPr/>
            </p:nvSpPr>
            <p:spPr>
              <a:xfrm>
                <a:off x="7348245" y="349210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</a:t>
                </a:r>
                <a:endParaRPr lang="zh-CN" alt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79B35A9-51A3-43C3-9803-411DAD241CEC}"/>
                  </a:ext>
                </a:extLst>
              </p:cNvPr>
              <p:cNvSpPr/>
              <p:nvPr/>
            </p:nvSpPr>
            <p:spPr>
              <a:xfrm>
                <a:off x="9429577" y="335452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</a:t>
                </a:r>
                <a:endParaRPr lang="zh-CN" altLang="en-US" dirty="0"/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A325ACD-0874-445B-A97F-3285F849FE29}"/>
                </a:ext>
              </a:extLst>
            </p:cNvPr>
            <p:cNvSpPr/>
            <p:nvPr/>
          </p:nvSpPr>
          <p:spPr>
            <a:xfrm>
              <a:off x="5746234" y="306290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</a:t>
              </a:r>
              <a:endParaRPr lang="zh-CN" altLang="en-US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E34FEAD-0279-4D0D-9E76-DA7A611DAD53}"/>
                </a:ext>
              </a:extLst>
            </p:cNvPr>
            <p:cNvSpPr/>
            <p:nvPr/>
          </p:nvSpPr>
          <p:spPr>
            <a:xfrm>
              <a:off x="7565037" y="306290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</a:t>
              </a:r>
              <a:endParaRPr lang="zh-CN" altLang="en-US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4502721-95CD-4261-AFBE-D901D8D7D518}"/>
                </a:ext>
              </a:extLst>
            </p:cNvPr>
            <p:cNvSpPr/>
            <p:nvPr/>
          </p:nvSpPr>
          <p:spPr>
            <a:xfrm>
              <a:off x="9632196" y="3071403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 *</a:t>
              </a:r>
              <a:endParaRPr lang="zh-CN" altLang="en-US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A9A5FAA9-09C5-44B0-BFAC-C4A38B1ABAF5}"/>
              </a:ext>
            </a:extLst>
          </p:cNvPr>
          <p:cNvSpPr txBox="1"/>
          <p:nvPr/>
        </p:nvSpPr>
        <p:spPr>
          <a:xfrm>
            <a:off x="191466" y="5526582"/>
            <a:ext cx="528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UT-hash in the class filename take the data structure itself as the ‘value part’ in key-value pair. We use the simplified, more common form of dictionary structure.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1EC000-8274-4D9E-9901-75AC95501740}"/>
              </a:ext>
            </a:extLst>
          </p:cNvPr>
          <p:cNvSpPr/>
          <p:nvPr/>
        </p:nvSpPr>
        <p:spPr>
          <a:xfrm>
            <a:off x="344993" y="325402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5459454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797</TotalTime>
  <Words>1061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Times New Roman</vt:lpstr>
      <vt:lpstr>水汽尾迹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Anju Sin</dc:creator>
  <cp:lastModifiedBy>zyrr</cp:lastModifiedBy>
  <cp:revision>58</cp:revision>
  <dcterms:created xsi:type="dcterms:W3CDTF">2020-11-23T20:08:35Z</dcterms:created>
  <dcterms:modified xsi:type="dcterms:W3CDTF">2020-12-10T17:46:20Z</dcterms:modified>
</cp:coreProperties>
</file>