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C8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2743200"/>
            <a:ext cx="11887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 b="1">
                <a:solidFill>
                  <a:srgbClr val="503840"/>
                </a:solidFill>
              </a:defRPr>
            </a:pPr>
            <a:r>
              <a:t>曜顏 yaoyan 醫美簡報</a:t>
            </a:r>
          </a:p>
          <a:p>
            <a:pPr algn="ctr">
              <a:defRPr sz="2800">
                <a:solidFill>
                  <a:srgbClr val="503840"/>
                </a:solidFill>
              </a:defRPr>
            </a:pPr>
            <a:r>
              <a:t>玻尿酸｜皮秒｜除毛｜美白點滴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503840"/>
                </a:solidFill>
              </a:defRPr>
            </a:pPr>
            <a:r>
              <a:t>品牌介紹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503840"/>
                </a:solidFill>
              </a:defRPr>
            </a:pPr>
            <a:r>
              <a:t>品牌名稱：曜顏 yaoyan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理念：專注自然美感，結合專業技術與溫柔體驗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視覺風格：裸粉 x 象牙白，營造安心柔和的質感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8288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27432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6858000"/>
            <a:ext cx="12801600" cy="36576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503840"/>
                </a:solidFill>
              </a:defRPr>
            </a:pPr>
            <a:r>
              <a:t>療程簡介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503840"/>
                </a:solidFill>
              </a:defRPr>
            </a:pPr>
            <a:r>
              <a:t>玻尿酸填充：改善凹陷、塑形輪廓，自然不僵硬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皮秒雷射：擊碎色素，改善斑點與痘疤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除毛療程：安全無痛，維持肌膚光滑細緻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美白點滴：由內而外提升肌膚透亮感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8288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27432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6858000"/>
            <a:ext cx="12801600" cy="36576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503840"/>
                </a:solidFill>
              </a:defRPr>
            </a:pPr>
            <a:r>
              <a:t>使用者流程與Wireframe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503840"/>
                </a:solidFill>
              </a:defRPr>
            </a:pPr>
            <a:r>
              <a:t>使用者流程：預約 → 諮詢 → 施作 → 術後關懷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Wireframe包含：首頁、療程介紹、預約系統、顧客見證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設計以清楚導覽與親和感為主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8288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27432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6858000"/>
            <a:ext cx="12801600" cy="36576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503840"/>
                </a:solidFill>
              </a:defRPr>
            </a:pPr>
            <a:r>
              <a:t>Mockup 預覽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503840"/>
                </a:solidFill>
              </a:defRPr>
            </a:pPr>
            <a:r>
              <a:t>診所網站首頁：品牌理念、療程推薦、立即預約按鈕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療程頁設計：圖文並茂、療程說明簡潔清晰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風格延續裸粉象牙白，搭配圓角與柔和排版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8288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27432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6858000"/>
            <a:ext cx="12801600" cy="36576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D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503840"/>
                </a:solidFill>
              </a:defRPr>
            </a:pPr>
            <a:r>
              <a:t>結語與Q&amp;A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503840"/>
                </a:solidFill>
              </a:defRPr>
            </a:pPr>
            <a:r>
              <a:t>曜顏致力於打造自然自信之美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從技術、安全到美感，皆用心呈現</a:t>
            </a:r>
          </a:p>
          <a:p>
            <a:pPr>
              <a:defRPr sz="2800">
                <a:solidFill>
                  <a:srgbClr val="503840"/>
                </a:solidFill>
              </a:defRPr>
            </a:pPr>
            <a:r>
              <a:t>歡迎發問與討論，感謝聆聽！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8288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2801600" y="457200"/>
            <a:ext cx="274320" cy="594360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6858000"/>
            <a:ext cx="12801600" cy="365760"/>
          </a:xfrm>
          <a:prstGeom prst="rect">
            <a:avLst/>
          </a:prstGeom>
          <a:solidFill>
            <a:srgbClr val="F2C8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