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C8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743200"/>
            <a:ext cx="11887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503840"/>
                </a:solidFill>
              </a:defRPr>
            </a:pPr>
            <a:r>
              <a:t>曜顏 yaoyan 醫美簡報</a:t>
            </a:r>
          </a:p>
          <a:p>
            <a:pPr algn="ctr">
              <a:defRPr sz="2800">
                <a:solidFill>
                  <a:srgbClr val="503840"/>
                </a:solidFill>
              </a:defRPr>
            </a:pPr>
            <a:r>
              <a:t>玻尿酸｜皮秒｜除毛｜美白點滴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品牌介紹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品牌名稱：曜顏 yaoyan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理念：專注自然美感，結合專業技術與溫柔體驗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視覺風格：裸粉 x 象牙白，營造安心柔和的質感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療程簡介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玻尿酸填充：改善凹陷、塑形輪廓，自然不僵硬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皮秒雷射：擊碎色素，改善斑點與痘疤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除毛療程：安全無痛，維持肌膚光滑細緻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美白點滴：由內而外提升肌膚透亮感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097280" y="1920240"/>
            <a:ext cx="457200" cy="457200"/>
          </a:xfrm>
          <a:prstGeom prst="ellipse">
            <a:avLst/>
          </a:prstGeom>
          <a:solidFill>
            <a:srgbClr val="5038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097280" y="2926080"/>
            <a:ext cx="457200" cy="457200"/>
          </a:xfrm>
          <a:prstGeom prst="rect">
            <a:avLst/>
          </a:prstGeom>
          <a:solidFill>
            <a:srgbClr val="5038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Isosceles Triangle 8"/>
          <p:cNvSpPr/>
          <p:nvPr/>
        </p:nvSpPr>
        <p:spPr>
          <a:xfrm>
            <a:off x="1097280" y="3931920"/>
            <a:ext cx="457200" cy="457200"/>
          </a:xfrm>
          <a:prstGeom prst="triangle">
            <a:avLst/>
          </a:prstGeom>
          <a:solidFill>
            <a:srgbClr val="5038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Diamond 9"/>
          <p:cNvSpPr/>
          <p:nvPr/>
        </p:nvSpPr>
        <p:spPr>
          <a:xfrm>
            <a:off x="1097280" y="4937760"/>
            <a:ext cx="457200" cy="457200"/>
          </a:xfrm>
          <a:prstGeom prst="diamond">
            <a:avLst/>
          </a:prstGeom>
          <a:solidFill>
            <a:srgbClr val="5038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使用者流程與Wireframe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使用者流程：預約 → 諮詢 → 施作 → 術後關懷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Wireframe包含：首頁、療程介紹、預約系統、顧客見證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設計以清楚導覽與親和感為主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Mockup 預覽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診所網站首頁：品牌理念、療程推薦、立即預約按鈕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療程頁設計：圖文並茂、療程說明簡潔清晰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風格延續裸粉象牙白，搭配圓角與柔和排版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結語與Q&amp;A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曜顏致力於打造自然自信之美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從技術、安全到美感，皆用心呈現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歡迎發問與討論，感謝聆聽！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