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Native 之旅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chenyu1520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React Native 是什么？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RN 是 Facebook 开源的一个框架，用来开发 iOS、Android 上的 APP。衍生自 </a:t>
            </a:r>
            <a:r>
              <a:rPr>
                <a:solidFill>
                  <a:schemeClr val="accent1">
                    <a:satOff val="-3355"/>
                    <a:lumOff val="26614"/>
                  </a:schemeClr>
                </a:solidFill>
              </a:rPr>
              <a:t>React</a:t>
            </a:r>
            <a:r>
              <a:t>。RN iOS 平台于2015年3月开源，Android 平台于2015年10月开源。</a:t>
            </a:r>
          </a:p>
          <a:p>
            <a:pPr/>
            <a:r>
              <a:rPr>
                <a:solidFill>
                  <a:schemeClr val="accent1">
                    <a:satOff val="-3355"/>
                    <a:lumOff val="26614"/>
                  </a:schemeClr>
                </a:solidFill>
              </a:rPr>
              <a:t>React</a:t>
            </a:r>
            <a:r>
              <a:t> 起源于 Facebook 的内部项目，用来架设 Instagram，并于2013年5月开源。</a:t>
            </a:r>
          </a:p>
        </p:txBody>
      </p:sp>
      <p:pic>
        <p:nvPicPr>
          <p:cNvPr id="124" name="99772D0F-55A8-4B67-8525-83F9545FC4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1841" y="2832100"/>
            <a:ext cx="5334001" cy="582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为什么需要 React Native？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即拥有 Native 的用户体验、又保留 React 的开发效率。（案例：天才段子手）</a:t>
            </a:r>
          </a:p>
          <a:p>
            <a:pPr/>
            <a:r>
              <a:t>仅需学习一次，编写任何平台。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H5、React Native、Native 指什么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H5 / Hybrid：使用 JavaScript 与 HTML、CSS 技术体系开发 APP 内场景的核心工程技术。（案例：铁路12306）</a:t>
            </a:r>
          </a:p>
          <a:p>
            <a:pPr/>
            <a:r>
              <a:t>Native：iOS/Android—原生应用。</a:t>
            </a:r>
          </a:p>
          <a:p>
            <a:pPr/>
            <a:r>
              <a:t>React Native：React &amp; Native。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HTML5 </a:t>
            </a:r>
            <a:r>
              <a:rPr>
                <a:solidFill>
                  <a:schemeClr val="accent5"/>
                </a:solidFill>
              </a:rPr>
              <a:t>vs </a:t>
            </a:r>
            <a:r>
              <a:t>React Native </a:t>
            </a:r>
            <a:r>
              <a:rPr>
                <a:solidFill>
                  <a:schemeClr val="accent5"/>
                </a:solidFill>
              </a:rPr>
              <a:t>？</a:t>
            </a:r>
            <a:r>
              <a:t> HTML5 </a:t>
            </a:r>
            <a:r>
              <a:rPr>
                <a:solidFill>
                  <a:schemeClr val="accent5"/>
                </a:solidFill>
              </a:rPr>
              <a:t>：</a:t>
            </a:r>
            <a:r>
              <a:t>React Native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7300"/>
              </a:lnSpc>
              <a:spcBef>
                <a:spcPts val="1200"/>
              </a:spcBef>
              <a:buSzTx/>
              <a:buNone/>
              <a:defRPr sz="3800"/>
            </a:pPr>
            <a:r>
              <a:t>结论(React Native):</a:t>
            </a:r>
            <a:br/>
            <a:r>
              <a:t>1. 原生应用的用户体验 </a:t>
            </a:r>
          </a:p>
          <a:p>
            <a:pPr marL="0" indent="0" defTabSz="457200">
              <a:lnSpc>
                <a:spcPts val="7300"/>
              </a:lnSpc>
              <a:spcBef>
                <a:spcPts val="1200"/>
              </a:spcBef>
              <a:buSzTx/>
              <a:buNone/>
              <a:defRPr sz="3800"/>
            </a:pPr>
            <a:r>
              <a:t>2. 跨平台特性 </a:t>
            </a:r>
          </a:p>
          <a:p>
            <a:pPr marL="0" indent="0" defTabSz="457200">
              <a:lnSpc>
                <a:spcPts val="7300"/>
              </a:lnSpc>
              <a:spcBef>
                <a:spcPts val="1200"/>
              </a:spcBef>
              <a:buSzTx/>
              <a:buNone/>
              <a:defRPr sz="3800"/>
            </a:pPr>
            <a:r>
              <a:t>3. 热更新 </a:t>
            </a:r>
          </a:p>
          <a:p>
            <a:pPr marL="0" indent="0" defTabSz="457200">
              <a:lnSpc>
                <a:spcPts val="7300"/>
              </a:lnSpc>
              <a:spcBef>
                <a:spcPts val="1200"/>
              </a:spcBef>
              <a:buSzTx/>
              <a:buNone/>
              <a:defRPr sz="3800"/>
            </a:pPr>
            <a:r>
              <a:t>2. 上手快,入门容易 </a:t>
            </a:r>
          </a:p>
          <a:p>
            <a:pPr marL="0" indent="0" defTabSz="457200">
              <a:lnSpc>
                <a:spcPts val="7300"/>
              </a:lnSpc>
              <a:spcBef>
                <a:spcPts val="1200"/>
              </a:spcBef>
              <a:buSzTx/>
              <a:buNone/>
              <a:defRPr sz="2400"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latin typeface="+mn-lt"/>
                <a:ea typeface="+mn-ea"/>
                <a:cs typeface="+mn-cs"/>
                <a:sym typeface="Helvetica Light"/>
              </a:rPr>
              <a:t>3. 社区繁荣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程序演示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Native 开发 iOS 程序（AwesomeProject）</a:t>
            </a:r>
          </a:p>
          <a:p>
            <a:pPr/>
            <a:r>
              <a:t>React Native 与 Objective-C 混合开发 iOS 程序（RNAndiOS、KJLYL）</a:t>
            </a:r>
          </a:p>
          <a:p>
            <a:pPr/>
            <a:r>
              <a:t>Objective-C 开发 iOS 程序（Test）</a:t>
            </a:r>
          </a:p>
          <a:p>
            <a:pPr/>
            <a:r>
              <a:t>三种开发方式的优缺点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既然 RN 这么热门，看上去充满希望，当然应该好好学一下。从技术角度，可以满足好奇心，提高技术水平；从职业角度，有利于求职和晋升，有利于参与潜力大的项目。但是，好的 RN 教程却不容易找到，这一方面因为这项技术太新，刚刚开始走红，大家都没有经验，还在摸索之中；另一方面因为 RN 本身还在不断变动， 目前的版本是0.21rc，API 一直在调整。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新技术学习方式、方法探讨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论坛（http://reactnative.cn/）</a:t>
            </a:r>
          </a:p>
          <a:p>
            <a:pPr/>
            <a:r>
              <a:t>博客（新技术初期较少）</a:t>
            </a:r>
          </a:p>
          <a:p>
            <a:pPr/>
            <a:r>
              <a:t>QQ 群（439022088、497399515、435748765、435072278、456662818）</a:t>
            </a:r>
          </a:p>
          <a:p>
            <a:pPr/>
            <a:r>
              <a:t>线下技术会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–chenyu1520</a:t>
            </a:r>
          </a:p>
        </p:txBody>
      </p:sp>
      <p:sp>
        <p:nvSpPr>
          <p:cNvPr id="144" name="Shape 14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  <p:sp>
        <p:nvSpPr>
          <p:cNvPr id="145" name="Shape 145"/>
          <p:cNvSpPr/>
          <p:nvPr/>
        </p:nvSpPr>
        <p:spPr>
          <a:xfrm>
            <a:off x="1270000" y="67945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r>
              <a:t>2016-03-04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