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6" r:id="rId4"/>
    <p:sldId id="257" r:id="rId5"/>
    <p:sldId id="260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527152646029688E-2"/>
          <c:y val="8.4757329659584268E-2"/>
          <c:w val="0.90632519975025772"/>
          <c:h val="0.79038797788848436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bond length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工作表1!$A$2:$A$202</c:f>
              <c:numCache>
                <c:formatCode>General</c:formatCode>
                <c:ptCount val="20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  <c:pt idx="89">
                  <c:v>8900</c:v>
                </c:pt>
                <c:pt idx="90">
                  <c:v>9000</c:v>
                </c:pt>
                <c:pt idx="91">
                  <c:v>9100</c:v>
                </c:pt>
                <c:pt idx="92">
                  <c:v>9200</c:v>
                </c:pt>
                <c:pt idx="93">
                  <c:v>9300</c:v>
                </c:pt>
                <c:pt idx="94">
                  <c:v>9400</c:v>
                </c:pt>
                <c:pt idx="95">
                  <c:v>9500</c:v>
                </c:pt>
                <c:pt idx="96">
                  <c:v>9600</c:v>
                </c:pt>
                <c:pt idx="97">
                  <c:v>9700</c:v>
                </c:pt>
                <c:pt idx="98">
                  <c:v>9800</c:v>
                </c:pt>
                <c:pt idx="99">
                  <c:v>9900</c:v>
                </c:pt>
                <c:pt idx="100">
                  <c:v>10000</c:v>
                </c:pt>
                <c:pt idx="101">
                  <c:v>10100</c:v>
                </c:pt>
                <c:pt idx="102">
                  <c:v>10200</c:v>
                </c:pt>
                <c:pt idx="103">
                  <c:v>10300</c:v>
                </c:pt>
                <c:pt idx="104">
                  <c:v>10400</c:v>
                </c:pt>
                <c:pt idx="105">
                  <c:v>10500</c:v>
                </c:pt>
                <c:pt idx="106">
                  <c:v>10600</c:v>
                </c:pt>
                <c:pt idx="107">
                  <c:v>10700</c:v>
                </c:pt>
                <c:pt idx="108">
                  <c:v>10800</c:v>
                </c:pt>
                <c:pt idx="109">
                  <c:v>10900</c:v>
                </c:pt>
                <c:pt idx="110">
                  <c:v>11000</c:v>
                </c:pt>
                <c:pt idx="111">
                  <c:v>11100</c:v>
                </c:pt>
                <c:pt idx="112">
                  <c:v>11200</c:v>
                </c:pt>
                <c:pt idx="113">
                  <c:v>11300</c:v>
                </c:pt>
                <c:pt idx="114">
                  <c:v>11400</c:v>
                </c:pt>
                <c:pt idx="115">
                  <c:v>11500</c:v>
                </c:pt>
                <c:pt idx="116">
                  <c:v>11600</c:v>
                </c:pt>
                <c:pt idx="117">
                  <c:v>11700</c:v>
                </c:pt>
                <c:pt idx="118">
                  <c:v>11800</c:v>
                </c:pt>
                <c:pt idx="119">
                  <c:v>11900</c:v>
                </c:pt>
                <c:pt idx="120">
                  <c:v>12000</c:v>
                </c:pt>
                <c:pt idx="121">
                  <c:v>12100</c:v>
                </c:pt>
                <c:pt idx="122">
                  <c:v>12200</c:v>
                </c:pt>
                <c:pt idx="123">
                  <c:v>12300</c:v>
                </c:pt>
                <c:pt idx="124">
                  <c:v>12400</c:v>
                </c:pt>
                <c:pt idx="125">
                  <c:v>12500</c:v>
                </c:pt>
                <c:pt idx="126">
                  <c:v>12600</c:v>
                </c:pt>
                <c:pt idx="127">
                  <c:v>12700</c:v>
                </c:pt>
                <c:pt idx="128">
                  <c:v>12800</c:v>
                </c:pt>
                <c:pt idx="129">
                  <c:v>12900</c:v>
                </c:pt>
                <c:pt idx="130">
                  <c:v>13000</c:v>
                </c:pt>
                <c:pt idx="131">
                  <c:v>13100</c:v>
                </c:pt>
                <c:pt idx="132">
                  <c:v>13200</c:v>
                </c:pt>
                <c:pt idx="133">
                  <c:v>13300</c:v>
                </c:pt>
                <c:pt idx="134">
                  <c:v>13400</c:v>
                </c:pt>
                <c:pt idx="135">
                  <c:v>13500</c:v>
                </c:pt>
                <c:pt idx="136">
                  <c:v>13600</c:v>
                </c:pt>
                <c:pt idx="137">
                  <c:v>13700</c:v>
                </c:pt>
                <c:pt idx="138">
                  <c:v>13800</c:v>
                </c:pt>
                <c:pt idx="139">
                  <c:v>13900</c:v>
                </c:pt>
                <c:pt idx="140">
                  <c:v>14000</c:v>
                </c:pt>
                <c:pt idx="141">
                  <c:v>14100</c:v>
                </c:pt>
                <c:pt idx="142">
                  <c:v>14200</c:v>
                </c:pt>
                <c:pt idx="143">
                  <c:v>14300</c:v>
                </c:pt>
                <c:pt idx="144">
                  <c:v>14400</c:v>
                </c:pt>
                <c:pt idx="145">
                  <c:v>14500</c:v>
                </c:pt>
                <c:pt idx="146">
                  <c:v>14600</c:v>
                </c:pt>
                <c:pt idx="147">
                  <c:v>14700</c:v>
                </c:pt>
                <c:pt idx="148">
                  <c:v>14800</c:v>
                </c:pt>
                <c:pt idx="149">
                  <c:v>14900</c:v>
                </c:pt>
                <c:pt idx="150">
                  <c:v>15000</c:v>
                </c:pt>
                <c:pt idx="151">
                  <c:v>15100</c:v>
                </c:pt>
                <c:pt idx="152">
                  <c:v>15200</c:v>
                </c:pt>
                <c:pt idx="153">
                  <c:v>15300</c:v>
                </c:pt>
                <c:pt idx="154">
                  <c:v>15400</c:v>
                </c:pt>
                <c:pt idx="155">
                  <c:v>15500</c:v>
                </c:pt>
                <c:pt idx="156">
                  <c:v>15600</c:v>
                </c:pt>
                <c:pt idx="157">
                  <c:v>15700</c:v>
                </c:pt>
                <c:pt idx="158">
                  <c:v>15800</c:v>
                </c:pt>
                <c:pt idx="159">
                  <c:v>15900</c:v>
                </c:pt>
                <c:pt idx="160">
                  <c:v>16000</c:v>
                </c:pt>
                <c:pt idx="161">
                  <c:v>16100</c:v>
                </c:pt>
                <c:pt idx="162">
                  <c:v>16200</c:v>
                </c:pt>
                <c:pt idx="163">
                  <c:v>16300</c:v>
                </c:pt>
                <c:pt idx="164">
                  <c:v>16400</c:v>
                </c:pt>
                <c:pt idx="165">
                  <c:v>16500</c:v>
                </c:pt>
                <c:pt idx="166">
                  <c:v>16600</c:v>
                </c:pt>
                <c:pt idx="167">
                  <c:v>16700</c:v>
                </c:pt>
                <c:pt idx="168">
                  <c:v>16800</c:v>
                </c:pt>
                <c:pt idx="169">
                  <c:v>16900</c:v>
                </c:pt>
                <c:pt idx="170">
                  <c:v>17000</c:v>
                </c:pt>
                <c:pt idx="171">
                  <c:v>17100</c:v>
                </c:pt>
                <c:pt idx="172">
                  <c:v>17200</c:v>
                </c:pt>
                <c:pt idx="173">
                  <c:v>17300</c:v>
                </c:pt>
                <c:pt idx="174">
                  <c:v>17400</c:v>
                </c:pt>
                <c:pt idx="175">
                  <c:v>17500</c:v>
                </c:pt>
                <c:pt idx="176">
                  <c:v>17600</c:v>
                </c:pt>
                <c:pt idx="177">
                  <c:v>17700</c:v>
                </c:pt>
                <c:pt idx="178">
                  <c:v>17800</c:v>
                </c:pt>
                <c:pt idx="179">
                  <c:v>17900</c:v>
                </c:pt>
                <c:pt idx="180">
                  <c:v>18000</c:v>
                </c:pt>
                <c:pt idx="181">
                  <c:v>18100</c:v>
                </c:pt>
                <c:pt idx="182">
                  <c:v>18200</c:v>
                </c:pt>
                <c:pt idx="183">
                  <c:v>18300</c:v>
                </c:pt>
                <c:pt idx="184">
                  <c:v>18400</c:v>
                </c:pt>
                <c:pt idx="185">
                  <c:v>18500</c:v>
                </c:pt>
                <c:pt idx="186">
                  <c:v>18600</c:v>
                </c:pt>
                <c:pt idx="187">
                  <c:v>18700</c:v>
                </c:pt>
                <c:pt idx="188">
                  <c:v>18800</c:v>
                </c:pt>
                <c:pt idx="189">
                  <c:v>18900</c:v>
                </c:pt>
                <c:pt idx="190">
                  <c:v>19000</c:v>
                </c:pt>
                <c:pt idx="191">
                  <c:v>19100</c:v>
                </c:pt>
                <c:pt idx="192">
                  <c:v>19200</c:v>
                </c:pt>
                <c:pt idx="193">
                  <c:v>19300</c:v>
                </c:pt>
                <c:pt idx="194">
                  <c:v>19400</c:v>
                </c:pt>
                <c:pt idx="195">
                  <c:v>19500</c:v>
                </c:pt>
                <c:pt idx="196">
                  <c:v>19600</c:v>
                </c:pt>
                <c:pt idx="197">
                  <c:v>19700</c:v>
                </c:pt>
                <c:pt idx="198">
                  <c:v>19800</c:v>
                </c:pt>
                <c:pt idx="199">
                  <c:v>19900</c:v>
                </c:pt>
                <c:pt idx="200">
                  <c:v>20000</c:v>
                </c:pt>
              </c:numCache>
            </c:numRef>
          </c:cat>
          <c:val>
            <c:numRef>
              <c:f>工作表1!$B$2:$B$202</c:f>
              <c:numCache>
                <c:formatCode>General</c:formatCode>
                <c:ptCount val="201"/>
                <c:pt idx="0">
                  <c:v>3.0543900000000002</c:v>
                </c:pt>
                <c:pt idx="1">
                  <c:v>5.1352700000000002</c:v>
                </c:pt>
                <c:pt idx="2">
                  <c:v>5.1120900000000002</c:v>
                </c:pt>
                <c:pt idx="3">
                  <c:v>5.1120799999999997</c:v>
                </c:pt>
                <c:pt idx="4">
                  <c:v>5.1120799999999997</c:v>
                </c:pt>
                <c:pt idx="5">
                  <c:v>5.1120700000000001</c:v>
                </c:pt>
                <c:pt idx="6">
                  <c:v>5.1120700000000001</c:v>
                </c:pt>
                <c:pt idx="7">
                  <c:v>5.1120700000000001</c:v>
                </c:pt>
                <c:pt idx="8">
                  <c:v>5.1120700000000001</c:v>
                </c:pt>
                <c:pt idx="9">
                  <c:v>5.1120599999999996</c:v>
                </c:pt>
                <c:pt idx="10">
                  <c:v>5.11205</c:v>
                </c:pt>
                <c:pt idx="11">
                  <c:v>5.11205</c:v>
                </c:pt>
                <c:pt idx="12">
                  <c:v>5.11205</c:v>
                </c:pt>
                <c:pt idx="13">
                  <c:v>5.1120400000000004</c:v>
                </c:pt>
                <c:pt idx="14">
                  <c:v>5.1120400000000004</c:v>
                </c:pt>
                <c:pt idx="15">
                  <c:v>5.1120299999999999</c:v>
                </c:pt>
                <c:pt idx="16">
                  <c:v>5.1120200000000002</c:v>
                </c:pt>
                <c:pt idx="17">
                  <c:v>5.1120200000000002</c:v>
                </c:pt>
                <c:pt idx="18">
                  <c:v>5.2882899999999999</c:v>
                </c:pt>
                <c:pt idx="19">
                  <c:v>5.2882800000000003</c:v>
                </c:pt>
                <c:pt idx="20">
                  <c:v>5.2882800000000003</c:v>
                </c:pt>
                <c:pt idx="21">
                  <c:v>5.2882699999999998</c:v>
                </c:pt>
                <c:pt idx="22">
                  <c:v>5.2882600000000002</c:v>
                </c:pt>
                <c:pt idx="23">
                  <c:v>5.2882600000000002</c:v>
                </c:pt>
                <c:pt idx="24">
                  <c:v>5.2882499999999997</c:v>
                </c:pt>
                <c:pt idx="25">
                  <c:v>5.2882400000000001</c:v>
                </c:pt>
                <c:pt idx="26">
                  <c:v>5.2882400000000001</c:v>
                </c:pt>
                <c:pt idx="27">
                  <c:v>5.2882199999999999</c:v>
                </c:pt>
                <c:pt idx="28">
                  <c:v>5.2882100000000003</c:v>
                </c:pt>
                <c:pt idx="29">
                  <c:v>5.2881999999999998</c:v>
                </c:pt>
                <c:pt idx="30">
                  <c:v>5.2881999999999998</c:v>
                </c:pt>
                <c:pt idx="31">
                  <c:v>5.2881900000000002</c:v>
                </c:pt>
                <c:pt idx="32">
                  <c:v>5.2881799999999997</c:v>
                </c:pt>
                <c:pt idx="33">
                  <c:v>5.28817</c:v>
                </c:pt>
                <c:pt idx="34">
                  <c:v>5.2881600000000004</c:v>
                </c:pt>
                <c:pt idx="35">
                  <c:v>5.2881499999999999</c:v>
                </c:pt>
                <c:pt idx="36">
                  <c:v>5.2881400000000003</c:v>
                </c:pt>
                <c:pt idx="37">
                  <c:v>5.2881299999999998</c:v>
                </c:pt>
                <c:pt idx="38">
                  <c:v>5.2881099999999996</c:v>
                </c:pt>
                <c:pt idx="39">
                  <c:v>5.2881</c:v>
                </c:pt>
                <c:pt idx="40">
                  <c:v>5.2880900000000004</c:v>
                </c:pt>
                <c:pt idx="41">
                  <c:v>5.2880799999999999</c:v>
                </c:pt>
                <c:pt idx="42">
                  <c:v>5.2880700000000003</c:v>
                </c:pt>
                <c:pt idx="43">
                  <c:v>5.2880599999999998</c:v>
                </c:pt>
                <c:pt idx="44">
                  <c:v>5.2880500000000001</c:v>
                </c:pt>
                <c:pt idx="45">
                  <c:v>5.28803</c:v>
                </c:pt>
                <c:pt idx="46">
                  <c:v>5.2880200000000004</c:v>
                </c:pt>
                <c:pt idx="47">
                  <c:v>5.2880000000000003</c:v>
                </c:pt>
                <c:pt idx="48">
                  <c:v>5.2879899999999997</c:v>
                </c:pt>
                <c:pt idx="49">
                  <c:v>5.2879800000000001</c:v>
                </c:pt>
                <c:pt idx="50">
                  <c:v>5.28796</c:v>
                </c:pt>
                <c:pt idx="51">
                  <c:v>5.2879399999999999</c:v>
                </c:pt>
                <c:pt idx="52">
                  <c:v>5.2879300000000002</c:v>
                </c:pt>
                <c:pt idx="53">
                  <c:v>5.2879199999999997</c:v>
                </c:pt>
                <c:pt idx="54">
                  <c:v>5.2878999999999996</c:v>
                </c:pt>
                <c:pt idx="55">
                  <c:v>5.28789</c:v>
                </c:pt>
                <c:pt idx="56">
                  <c:v>5.2878699999999998</c:v>
                </c:pt>
                <c:pt idx="57">
                  <c:v>5.2878499999999997</c:v>
                </c:pt>
                <c:pt idx="58">
                  <c:v>5.2878299999999996</c:v>
                </c:pt>
                <c:pt idx="59">
                  <c:v>5.28782</c:v>
                </c:pt>
                <c:pt idx="60">
                  <c:v>5.2878100000000003</c:v>
                </c:pt>
                <c:pt idx="61">
                  <c:v>5.2877900000000002</c:v>
                </c:pt>
                <c:pt idx="62">
                  <c:v>5.2877700000000001</c:v>
                </c:pt>
                <c:pt idx="63">
                  <c:v>5.2877599999999996</c:v>
                </c:pt>
                <c:pt idx="64">
                  <c:v>5.2877400000000003</c:v>
                </c:pt>
                <c:pt idx="65">
                  <c:v>5.2877200000000002</c:v>
                </c:pt>
                <c:pt idx="66">
                  <c:v>5.2877000000000001</c:v>
                </c:pt>
                <c:pt idx="67">
                  <c:v>5.2876799999999999</c:v>
                </c:pt>
                <c:pt idx="68">
                  <c:v>5.2876700000000003</c:v>
                </c:pt>
                <c:pt idx="69">
                  <c:v>5.2876649999999996</c:v>
                </c:pt>
                <c:pt idx="70">
                  <c:v>5.2876300000000001</c:v>
                </c:pt>
                <c:pt idx="71">
                  <c:v>5.2876099999999999</c:v>
                </c:pt>
                <c:pt idx="72">
                  <c:v>5.2875899999999998</c:v>
                </c:pt>
                <c:pt idx="73">
                  <c:v>5.2875699999999997</c:v>
                </c:pt>
                <c:pt idx="74">
                  <c:v>5.2875500000000004</c:v>
                </c:pt>
                <c:pt idx="75">
                  <c:v>5.2875399999999999</c:v>
                </c:pt>
                <c:pt idx="76">
                  <c:v>5.2875199999999998</c:v>
                </c:pt>
                <c:pt idx="77">
                  <c:v>5.2874999999999996</c:v>
                </c:pt>
                <c:pt idx="78">
                  <c:v>5.2874800000000004</c:v>
                </c:pt>
                <c:pt idx="79">
                  <c:v>5.2874600000000003</c:v>
                </c:pt>
                <c:pt idx="80">
                  <c:v>5.2874299999999996</c:v>
                </c:pt>
                <c:pt idx="81">
                  <c:v>5.2874100000000004</c:v>
                </c:pt>
                <c:pt idx="82">
                  <c:v>5.2873799999999997</c:v>
                </c:pt>
                <c:pt idx="83">
                  <c:v>5.2873599999999996</c:v>
                </c:pt>
                <c:pt idx="84">
                  <c:v>5.2873400000000004</c:v>
                </c:pt>
                <c:pt idx="85">
                  <c:v>5.2873200000000002</c:v>
                </c:pt>
                <c:pt idx="86">
                  <c:v>5.2872899999999996</c:v>
                </c:pt>
                <c:pt idx="87">
                  <c:v>5.2872700000000004</c:v>
                </c:pt>
                <c:pt idx="88">
                  <c:v>5.2872500000000002</c:v>
                </c:pt>
                <c:pt idx="89">
                  <c:v>5.2872300000000001</c:v>
                </c:pt>
                <c:pt idx="90">
                  <c:v>5.28721</c:v>
                </c:pt>
                <c:pt idx="91">
                  <c:v>5.2871899999999998</c:v>
                </c:pt>
                <c:pt idx="92">
                  <c:v>5.2871699999999997</c:v>
                </c:pt>
                <c:pt idx="93">
                  <c:v>5.2871499999999996</c:v>
                </c:pt>
                <c:pt idx="94">
                  <c:v>5.2871100000000002</c:v>
                </c:pt>
                <c:pt idx="95">
                  <c:v>5.2870900000000001</c:v>
                </c:pt>
                <c:pt idx="96">
                  <c:v>5.2870600000000003</c:v>
                </c:pt>
                <c:pt idx="97">
                  <c:v>5.2870400000000002</c:v>
                </c:pt>
                <c:pt idx="98">
                  <c:v>5.2870100000000004</c:v>
                </c:pt>
                <c:pt idx="99">
                  <c:v>5.2869799999999998</c:v>
                </c:pt>
                <c:pt idx="100">
                  <c:v>5.2869599999999997</c:v>
                </c:pt>
                <c:pt idx="101">
                  <c:v>5.2869299999999999</c:v>
                </c:pt>
                <c:pt idx="102">
                  <c:v>5.2869000000000002</c:v>
                </c:pt>
                <c:pt idx="103">
                  <c:v>5.28688</c:v>
                </c:pt>
                <c:pt idx="104">
                  <c:v>5.2868500000000003</c:v>
                </c:pt>
                <c:pt idx="105">
                  <c:v>5.2868300000000001</c:v>
                </c:pt>
                <c:pt idx="106">
                  <c:v>5.2868000000000004</c:v>
                </c:pt>
                <c:pt idx="107">
                  <c:v>5.2867699999999997</c:v>
                </c:pt>
                <c:pt idx="108">
                  <c:v>5.28674</c:v>
                </c:pt>
                <c:pt idx="109">
                  <c:v>5.2867100000000002</c:v>
                </c:pt>
                <c:pt idx="110">
                  <c:v>5.2866900000000001</c:v>
                </c:pt>
                <c:pt idx="111">
                  <c:v>5.2866600000000004</c:v>
                </c:pt>
                <c:pt idx="112">
                  <c:v>5.2866299999999997</c:v>
                </c:pt>
                <c:pt idx="113">
                  <c:v>5.2866</c:v>
                </c:pt>
                <c:pt idx="114">
                  <c:v>5.2865700000000002</c:v>
                </c:pt>
                <c:pt idx="115">
                  <c:v>5.2865500000000001</c:v>
                </c:pt>
                <c:pt idx="116">
                  <c:v>5.2865200000000003</c:v>
                </c:pt>
                <c:pt idx="117">
                  <c:v>5.2864899999999997</c:v>
                </c:pt>
                <c:pt idx="118">
                  <c:v>5.2864599999999999</c:v>
                </c:pt>
                <c:pt idx="119">
                  <c:v>5.2864300000000002</c:v>
                </c:pt>
                <c:pt idx="120">
                  <c:v>5.2864000000000004</c:v>
                </c:pt>
                <c:pt idx="121">
                  <c:v>5.2863600000000002</c:v>
                </c:pt>
                <c:pt idx="122">
                  <c:v>5.2863199999999999</c:v>
                </c:pt>
                <c:pt idx="123">
                  <c:v>5.2862900000000002</c:v>
                </c:pt>
                <c:pt idx="124">
                  <c:v>5.2862600000000004</c:v>
                </c:pt>
                <c:pt idx="125">
                  <c:v>5.2862400000000003</c:v>
                </c:pt>
                <c:pt idx="126">
                  <c:v>5.2862099999999996</c:v>
                </c:pt>
                <c:pt idx="127">
                  <c:v>5.2861700000000003</c:v>
                </c:pt>
                <c:pt idx="128">
                  <c:v>5.2861399999999996</c:v>
                </c:pt>
                <c:pt idx="129">
                  <c:v>5.2861099999999999</c:v>
                </c:pt>
                <c:pt idx="130">
                  <c:v>5.2860800000000001</c:v>
                </c:pt>
                <c:pt idx="131">
                  <c:v>5.2860500000000004</c:v>
                </c:pt>
                <c:pt idx="132">
                  <c:v>5.2860100000000001</c:v>
                </c:pt>
                <c:pt idx="133">
                  <c:v>5.2859800000000003</c:v>
                </c:pt>
                <c:pt idx="134">
                  <c:v>5.2859499999999997</c:v>
                </c:pt>
                <c:pt idx="135">
                  <c:v>5.2859100000000003</c:v>
                </c:pt>
                <c:pt idx="136">
                  <c:v>5.2858799999999997</c:v>
                </c:pt>
                <c:pt idx="137">
                  <c:v>5.2858400000000003</c:v>
                </c:pt>
                <c:pt idx="138">
                  <c:v>5.2858099999999997</c:v>
                </c:pt>
                <c:pt idx="139">
                  <c:v>5.2857799999999999</c:v>
                </c:pt>
                <c:pt idx="140">
                  <c:v>5.2857399999999997</c:v>
                </c:pt>
                <c:pt idx="141">
                  <c:v>5.2857200000000004</c:v>
                </c:pt>
                <c:pt idx="142">
                  <c:v>5.2856800000000002</c:v>
                </c:pt>
                <c:pt idx="143">
                  <c:v>5.2856399999999999</c:v>
                </c:pt>
                <c:pt idx="144">
                  <c:v>5.2855999999999996</c:v>
                </c:pt>
                <c:pt idx="145">
                  <c:v>5.2855600000000003</c:v>
                </c:pt>
                <c:pt idx="146">
                  <c:v>5.28552</c:v>
                </c:pt>
                <c:pt idx="147">
                  <c:v>5.2854799999999997</c:v>
                </c:pt>
                <c:pt idx="148">
                  <c:v>5.28545</c:v>
                </c:pt>
                <c:pt idx="149">
                  <c:v>5.2854099999999997</c:v>
                </c:pt>
                <c:pt idx="150">
                  <c:v>5.2853700000000003</c:v>
                </c:pt>
                <c:pt idx="151">
                  <c:v>5.2853399999999997</c:v>
                </c:pt>
                <c:pt idx="152">
                  <c:v>5.2853000000000003</c:v>
                </c:pt>
                <c:pt idx="153">
                  <c:v>5.2852600000000001</c:v>
                </c:pt>
                <c:pt idx="154">
                  <c:v>5.2852199999999998</c:v>
                </c:pt>
                <c:pt idx="155">
                  <c:v>5.2851800000000004</c:v>
                </c:pt>
                <c:pt idx="156">
                  <c:v>5.2851400000000002</c:v>
                </c:pt>
                <c:pt idx="157">
                  <c:v>5.2850999999999999</c:v>
                </c:pt>
                <c:pt idx="158">
                  <c:v>5.2850599999999996</c:v>
                </c:pt>
                <c:pt idx="159">
                  <c:v>5.2850200000000003</c:v>
                </c:pt>
                <c:pt idx="160">
                  <c:v>5.2849899999999996</c:v>
                </c:pt>
                <c:pt idx="161">
                  <c:v>5.2849500000000003</c:v>
                </c:pt>
                <c:pt idx="162">
                  <c:v>5.28491</c:v>
                </c:pt>
                <c:pt idx="163">
                  <c:v>5.2848699999999997</c:v>
                </c:pt>
                <c:pt idx="164">
                  <c:v>5.2848300000000004</c:v>
                </c:pt>
                <c:pt idx="165">
                  <c:v>5.2847799999999996</c:v>
                </c:pt>
                <c:pt idx="166">
                  <c:v>5.2847400000000002</c:v>
                </c:pt>
                <c:pt idx="167">
                  <c:v>5.2847</c:v>
                </c:pt>
                <c:pt idx="168">
                  <c:v>5.2846599999999997</c:v>
                </c:pt>
                <c:pt idx="169">
                  <c:v>5.2846200000000003</c:v>
                </c:pt>
                <c:pt idx="170">
                  <c:v>5.2845800000000001</c:v>
                </c:pt>
                <c:pt idx="171">
                  <c:v>5.2854000000000001</c:v>
                </c:pt>
                <c:pt idx="172">
                  <c:v>5.2849000000000004</c:v>
                </c:pt>
                <c:pt idx="173">
                  <c:v>5.2843999999999998</c:v>
                </c:pt>
                <c:pt idx="174">
                  <c:v>5.2839999999999998</c:v>
                </c:pt>
                <c:pt idx="175">
                  <c:v>5.2843600000000004</c:v>
                </c:pt>
                <c:pt idx="176">
                  <c:v>5.2843200000000001</c:v>
                </c:pt>
                <c:pt idx="177">
                  <c:v>5.2842799999999999</c:v>
                </c:pt>
                <c:pt idx="178">
                  <c:v>5.28423</c:v>
                </c:pt>
                <c:pt idx="179">
                  <c:v>5.2841800000000001</c:v>
                </c:pt>
                <c:pt idx="180">
                  <c:v>5.2841399999999998</c:v>
                </c:pt>
                <c:pt idx="181">
                  <c:v>5.2840999999999996</c:v>
                </c:pt>
                <c:pt idx="182">
                  <c:v>5.2840499999999997</c:v>
                </c:pt>
                <c:pt idx="183">
                  <c:v>5.2840100000000003</c:v>
                </c:pt>
                <c:pt idx="184">
                  <c:v>5.2839600000000004</c:v>
                </c:pt>
                <c:pt idx="185">
                  <c:v>5.2839200000000002</c:v>
                </c:pt>
                <c:pt idx="186">
                  <c:v>5.2838700000000003</c:v>
                </c:pt>
                <c:pt idx="187">
                  <c:v>5.2838200000000004</c:v>
                </c:pt>
                <c:pt idx="188">
                  <c:v>5.2837699999999996</c:v>
                </c:pt>
                <c:pt idx="189">
                  <c:v>5.2837300000000003</c:v>
                </c:pt>
                <c:pt idx="190">
                  <c:v>5.28369</c:v>
                </c:pt>
                <c:pt idx="191">
                  <c:v>5.2836400000000001</c:v>
                </c:pt>
                <c:pt idx="192">
                  <c:v>5.2835999999999999</c:v>
                </c:pt>
                <c:pt idx="193">
                  <c:v>5.28355</c:v>
                </c:pt>
                <c:pt idx="194">
                  <c:v>5.2835000000000001</c:v>
                </c:pt>
                <c:pt idx="195">
                  <c:v>5.2834500000000002</c:v>
                </c:pt>
                <c:pt idx="196">
                  <c:v>5.2834000000000003</c:v>
                </c:pt>
                <c:pt idx="197">
                  <c:v>5.2833500000000004</c:v>
                </c:pt>
                <c:pt idx="198">
                  <c:v>5.2832999999999997</c:v>
                </c:pt>
                <c:pt idx="199">
                  <c:v>5.2832499999999998</c:v>
                </c:pt>
                <c:pt idx="200">
                  <c:v>5.2832100000000004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7B-4B01-A6D3-C1C4528E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6283376"/>
        <c:axId val="1586289200"/>
      </c:lineChart>
      <c:catAx>
        <c:axId val="1586283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time step(0.1ns)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86289200"/>
        <c:crosses val="autoZero"/>
        <c:auto val="1"/>
        <c:lblAlgn val="ctr"/>
        <c:lblOffset val="100"/>
        <c:noMultiLvlLbl val="0"/>
      </c:catAx>
      <c:valAx>
        <c:axId val="158628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bond length(um)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8628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11BC-083B-42A0-A795-5ECD4AEAD57E}" type="datetimeFigureOut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4E34-FA2F-4D87-9EA2-41B860E879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52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11BC-083B-42A0-A795-5ECD4AEAD57E}" type="datetimeFigureOut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4E34-FA2F-4D87-9EA2-41B860E879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2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11BC-083B-42A0-A795-5ECD4AEAD57E}" type="datetimeFigureOut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4E34-FA2F-4D87-9EA2-41B860E879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36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11BC-083B-42A0-A795-5ECD4AEAD57E}" type="datetimeFigureOut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4E34-FA2F-4D87-9EA2-41B860E879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40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11BC-083B-42A0-A795-5ECD4AEAD57E}" type="datetimeFigureOut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4E34-FA2F-4D87-9EA2-41B860E879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30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11BC-083B-42A0-A795-5ECD4AEAD57E}" type="datetimeFigureOut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4E34-FA2F-4D87-9EA2-41B860E879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9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11BC-083B-42A0-A795-5ECD4AEAD57E}" type="datetimeFigureOut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4E34-FA2F-4D87-9EA2-41B860E879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85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11BC-083B-42A0-A795-5ECD4AEAD57E}" type="datetimeFigureOut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4E34-FA2F-4D87-9EA2-41B860E879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6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11BC-083B-42A0-A795-5ECD4AEAD57E}" type="datetimeFigureOut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4E34-FA2F-4D87-9EA2-41B860E879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06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11BC-083B-42A0-A795-5ECD4AEAD57E}" type="datetimeFigureOut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4E34-FA2F-4D87-9EA2-41B860E879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07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11BC-083B-42A0-A795-5ECD4AEAD57E}" type="datetimeFigureOut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4E34-FA2F-4D87-9EA2-41B860E879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27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11BC-083B-42A0-A795-5ECD4AEAD57E}" type="datetimeFigureOut">
              <a:rPr lang="zh-TW" altLang="en-US" smtClean="0"/>
              <a:t>2020/9/1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4E34-FA2F-4D87-9EA2-41B860E879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40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84852" y="1917493"/>
            <a:ext cx="9144000" cy="2387600"/>
          </a:xfrm>
        </p:spPr>
        <p:txBody>
          <a:bodyPr/>
          <a:lstStyle/>
          <a:p>
            <a:r>
              <a:rPr lang="en-US" altLang="zh-TW" i="1" dirty="0" err="1">
                <a:latin typeface="+mj-ea"/>
              </a:rPr>
              <a:t>Euplectella</a:t>
            </a:r>
            <a:r>
              <a:rPr lang="en-US" altLang="zh-TW" dirty="0">
                <a:latin typeface="+mj-ea"/>
              </a:rPr>
              <a:t> sp. </a:t>
            </a:r>
            <a:r>
              <a:rPr lang="en-US" altLang="zh-TW" dirty="0" smtClean="0">
                <a:latin typeface="+mj-ea"/>
              </a:rPr>
              <a:t>Skeleton</a:t>
            </a:r>
            <a:br>
              <a:rPr lang="en-US" altLang="zh-TW" dirty="0" smtClean="0">
                <a:latin typeface="+mj-ea"/>
              </a:rPr>
            </a:br>
            <a:r>
              <a:rPr lang="en-US" altLang="zh-TW" dirty="0" smtClean="0">
                <a:latin typeface="+mj-ea"/>
              </a:rPr>
              <a:t>Lammps_9/1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56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71" y="1511245"/>
            <a:ext cx="8322169" cy="43385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55106" y="715617"/>
            <a:ext cx="3269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平衡前模型態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84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95" y="212719"/>
            <a:ext cx="5103752" cy="290810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47" y="212719"/>
            <a:ext cx="5154383" cy="290810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4" y="3554760"/>
            <a:ext cx="5050110" cy="2836101"/>
          </a:xfrm>
          <a:prstGeom prst="rect">
            <a:avLst/>
          </a:prstGeom>
        </p:spPr>
      </p:pic>
      <p:graphicFrame>
        <p:nvGraphicFramePr>
          <p:cNvPr id="14" name="圖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00996"/>
              </p:ext>
            </p:extLst>
          </p:nvPr>
        </p:nvGraphicFramePr>
        <p:xfrm>
          <a:off x="6049620" y="3464579"/>
          <a:ext cx="5887276" cy="3419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2617036" y="3134575"/>
            <a:ext cx="12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 step 0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581110" y="3185428"/>
            <a:ext cx="150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 step 100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333231" y="6476385"/>
            <a:ext cx="162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 step 1500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08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6" y="418106"/>
            <a:ext cx="5718142" cy="300726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64276" y="3425371"/>
            <a:ext cx="173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 step 20000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08" y="418105"/>
            <a:ext cx="3321066" cy="614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Figure bond error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ump bond/local</a:t>
            </a:r>
          </a:p>
          <a:p>
            <a:r>
              <a:rPr lang="en-US" altLang="zh-TW" dirty="0" smtClean="0"/>
              <a:t>dump  custom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79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4557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Use dump image or dump movie command</a:t>
            </a:r>
          </a:p>
          <a:p>
            <a:r>
              <a:rPr lang="en-US" altLang="zh-TW" dirty="0" smtClean="0"/>
              <a:t>Solve temp unstable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531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46</Words>
  <Application>Microsoft Office PowerPoint</Application>
  <PresentationFormat>寬螢幕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Euplectella sp. Skeleton Lammps_9/1</vt:lpstr>
      <vt:lpstr>PowerPoint 簡報</vt:lpstr>
      <vt:lpstr>PowerPoint 簡報</vt:lpstr>
      <vt:lpstr>PowerPoint 簡報</vt:lpstr>
      <vt:lpstr>Figure bond error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8</cp:revision>
  <dcterms:created xsi:type="dcterms:W3CDTF">2020-09-01T01:26:40Z</dcterms:created>
  <dcterms:modified xsi:type="dcterms:W3CDTF">2020-09-01T02:38:32Z</dcterms:modified>
</cp:coreProperties>
</file>