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68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1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6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6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9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4FBA-0507-435E-A738-E6F734635CEA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03B9-6C08-483D-B997-BF468760F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39" y="677009"/>
            <a:ext cx="6556131" cy="55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08" y="253499"/>
            <a:ext cx="2964180" cy="280416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77" y="3388556"/>
            <a:ext cx="325374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</cp:revision>
  <dcterms:created xsi:type="dcterms:W3CDTF">2020-06-01T02:54:23Z</dcterms:created>
  <dcterms:modified xsi:type="dcterms:W3CDTF">2020-06-01T03:04:49Z</dcterms:modified>
</cp:coreProperties>
</file>