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9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8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8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5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1D74-AEE1-4B0B-BDD4-6468DFB8F6E0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4F7A-E539-4E60-9A98-555EFDEDE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1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3256" y="599680"/>
            <a:ext cx="9945488" cy="5658640"/>
            <a:chOff x="1123256" y="599680"/>
            <a:chExt cx="9945488" cy="56586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56" y="599680"/>
              <a:ext cx="9945488" cy="56586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" name="TextBox 4"/>
            <p:cNvSpPr txBox="1"/>
            <p:nvPr/>
          </p:nvSpPr>
          <p:spPr>
            <a:xfrm>
              <a:off x="1880314" y="2875002"/>
              <a:ext cx="892505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Numerical Forecasting</a:t>
              </a:r>
              <a:endParaRPr lang="zh-CN" altLang="en-US" sz="6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26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609049">
            <a:off x="1132782" y="513943"/>
            <a:ext cx="9926435" cy="5830114"/>
            <a:chOff x="1132782" y="513943"/>
            <a:chExt cx="9926435" cy="58301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782" y="513943"/>
              <a:ext cx="9926435" cy="583011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" name="TextBox 4"/>
            <p:cNvSpPr txBox="1"/>
            <p:nvPr/>
          </p:nvSpPr>
          <p:spPr>
            <a:xfrm>
              <a:off x="2509232" y="2875002"/>
              <a:ext cx="71735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Text Classification</a:t>
              </a:r>
              <a:endParaRPr lang="zh-CN" altLang="en-US" sz="6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70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9940" y="628259"/>
            <a:ext cx="9812119" cy="5601482"/>
            <a:chOff x="1189940" y="628259"/>
            <a:chExt cx="9812119" cy="56014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940" y="628259"/>
              <a:ext cx="9812119" cy="56014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" name="TextBox 4"/>
            <p:cNvSpPr txBox="1"/>
            <p:nvPr/>
          </p:nvSpPr>
          <p:spPr>
            <a:xfrm>
              <a:off x="1761184" y="2875002"/>
              <a:ext cx="86696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Language Processing</a:t>
              </a:r>
              <a:endParaRPr lang="zh-CN" altLang="en-US" sz="6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31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614572">
            <a:off x="1175651" y="518706"/>
            <a:ext cx="9840698" cy="5820587"/>
            <a:chOff x="1175651" y="518706"/>
            <a:chExt cx="9840698" cy="58205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51" y="518706"/>
              <a:ext cx="9840698" cy="582058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6" name="TextBox 5"/>
            <p:cNvSpPr txBox="1"/>
            <p:nvPr/>
          </p:nvSpPr>
          <p:spPr>
            <a:xfrm>
              <a:off x="2198530" y="2875001"/>
              <a:ext cx="77949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Image Classification</a:t>
              </a:r>
              <a:endParaRPr lang="zh-CN" altLang="en-US" sz="6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0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Yuankun (IFAP IT DSA BIA)</dc:creator>
  <cp:lastModifiedBy>Chen Yuankun (IFAP IT DSA BIA)</cp:lastModifiedBy>
  <cp:revision>6</cp:revision>
  <dcterms:created xsi:type="dcterms:W3CDTF">2019-10-08T06:25:58Z</dcterms:created>
  <dcterms:modified xsi:type="dcterms:W3CDTF">2019-10-08T09:25:55Z</dcterms:modified>
</cp:coreProperties>
</file>