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64" r:id="rId3"/>
    <p:sldId id="285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2AE"/>
    <a:srgbClr val="0066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3" autoAdjust="0"/>
    <p:restoredTop sz="87980" autoAdjust="0"/>
  </p:normalViewPr>
  <p:slideViewPr>
    <p:cSldViewPr snapToGrid="0">
      <p:cViewPr varScale="1">
        <p:scale>
          <a:sx n="233" d="100"/>
          <a:sy n="233" d="100"/>
        </p:scale>
        <p:origin x="1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90BB0-48F9-4D9F-A999-D6C4EDB26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08A47-0AAA-4B06-9F35-843E67F2C0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1pPr>
    <a:lvl2pPr marL="260985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2pPr>
    <a:lvl3pPr marL="522605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3pPr>
    <a:lvl4pPr marL="783590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4pPr>
    <a:lvl5pPr marL="1045210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5pPr>
    <a:lvl6pPr marL="1306195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6pPr>
    <a:lvl7pPr marL="1567815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7pPr>
    <a:lvl8pPr marL="1828800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8pPr>
    <a:lvl9pPr marL="2090420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EAA4-2FF0-4CFE-AF98-E1BBDEB3F14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85F-353D-4F8F-909B-05E56928AC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85F-353D-4F8F-909B-05E56928AC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960-0A02-476D-985E-420CBED5697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77" y="4790067"/>
            <a:ext cx="772118" cy="234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D26D-3222-4740-B6E3-F66A4DBDE86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85F-353D-4F8F-909B-05E56928AC4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CB9A-C1E9-40D6-B038-688EBFF5225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CD2E-7819-4985-814B-C60F146448E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69F-332F-4C7D-97B0-948C8E8AC26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9FD-D2CD-412C-98C4-13947E13034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4686-0FFC-4C13-AA0B-2105E12F730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685F-353D-4F8F-909B-05E56928AC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3" y="315490"/>
            <a:ext cx="1182497" cy="3057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80" y="4733926"/>
            <a:ext cx="1031795" cy="2785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hub.com/chenyuanluck/ai-picture" TargetMode="External"/><Relationship Id="rId1" Type="http://schemas.openxmlformats.org/officeDocument/2006/relationships/hyperlink" Target="https://github.com/chenyuanluck/ai-picture/blob/master/README.md#&#36816;&#34892;&#26412;&#39033;&#30446;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runoob.com/nodejs/nodejs-tutorial.html" TargetMode="External"/><Relationship Id="rId2" Type="http://schemas.openxmlformats.org/officeDocument/2006/relationships/hyperlink" Target="https://developers.weixin.qq.com/miniprogram/dev/wxcloud/basis/getting-started.html" TargetMode="External"/><Relationship Id="rId1" Type="http://schemas.openxmlformats.org/officeDocument/2006/relationships/hyperlink" Target="https://developers.weixin.qq.com/miniprogram/dev/framework/quickstart/#&#23567;&#31243;&#24207;&#25216;&#26415;&#21457;&#23637;&#21490;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chenyuanluck/ai-pictur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05" y="1628775"/>
            <a:ext cx="9090660" cy="850265"/>
          </a:xfrm>
        </p:spPr>
        <p:txBody>
          <a:bodyPr/>
          <a:p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圆体-简" panose="02010600040101010101" charset="-122"/>
                <a:ea typeface="圆体-简" panose="02010600040101010101" charset="-122"/>
              </a:rPr>
              <a:t>美颜相册小程序分享</a:t>
            </a:r>
            <a:endParaRPr lang="zh-CN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4025" y="3886200"/>
            <a:ext cx="8211820" cy="327025"/>
          </a:xfrm>
        </p:spPr>
        <p:txBody>
          <a:bodyPr>
            <a:normAutofit fontScale="90000"/>
          </a:bodyPr>
          <a:p>
            <a:pPr algn="r"/>
            <a:r>
              <a:rPr lang="zh-CN" altLang="en-US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陈元</a:t>
            </a:r>
            <a:endParaRPr lang="zh-CN" altLang="en-US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3080" y="27305"/>
            <a:ext cx="5585460" cy="50838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八、项目导入</a:t>
            </a:r>
            <a:endParaRPr sz="4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55" y="1478915"/>
            <a:ext cx="9081770" cy="3274060"/>
          </a:xfrm>
        </p:spPr>
        <p:txBody>
          <a:bodyPr>
            <a:normAutofit lnSpcReduction="10000"/>
          </a:bodyPr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查看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hlinkClick r:id="rId1" action="ppaction://hlinkfile"/>
              </a:rPr>
              <a:t>导入项目说明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1、下载项目代码到本地目录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hlinkClick r:id="rId2" action="ppaction://hlinkfile"/>
              </a:rPr>
              <a:t>https://github.com/chenyuanluck/ai-picture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2、将项目代码导入到微信开发者工具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3、修改小程序appId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4、点击开发者工具中的云开发按钮开通云开发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5、在'开发者工具-云开发-数据库'中创建名为'pictures'的集合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6、在'开发者工具-云开发-设置'中获取环境ID，填写到'/program/config.js'文件'CLOUD_ENV_ID'配置项中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290" y="703580"/>
            <a:ext cx="9081135" cy="4049395"/>
          </a:xfrm>
        </p:spPr>
        <p:txBody>
          <a:bodyPr>
            <a:normAutofit/>
          </a:bodyPr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7、在开发者工具界面中右键代码目录'/functions'选择云开发环境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8、右键'/functions/api'选择'上传并部署'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9、到'开发者工具-云开发-云函数'找到名为'api'的云函数，点击设置，将超时时间改为大于10秒的数值(因为第三方api生成图片需要时间)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10、到腾讯AI开放平台(https://ai.qq.com/)上注册帐号-》创建应用-》接入对应能力，获取应用appId、appKey填写到'/functions/api/config.js'对应配置中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11、项目导入成功~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九、关键代码分析</a:t>
            </a:r>
            <a:endParaRPr sz="4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115" y="2223770"/>
            <a:ext cx="9081135" cy="695960"/>
          </a:xfrm>
        </p:spPr>
        <p:txBody>
          <a:bodyPr>
            <a:normAutofit fontScale="90000"/>
          </a:bodyPr>
          <a:p>
            <a:pPr algn="ctr">
              <a:lnSpc>
                <a:spcPct val="110000"/>
              </a:lnSpc>
            </a:pPr>
            <a:r>
              <a:rPr lang="zh-CN" sz="4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谢谢</a:t>
            </a:r>
            <a:endParaRPr lang="zh-CN" sz="4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一、项目目标&amp;要求</a:t>
            </a:r>
            <a:endParaRPr sz="4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55" y="1478915"/>
            <a:ext cx="9081770" cy="3274060"/>
          </a:xfrm>
        </p:spPr>
        <p:txBody>
          <a:bodyPr>
            <a:normAutofit/>
          </a:bodyPr>
          <a:p>
            <a:pPr algn="l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、实现图片上传功能、人脸识别功能、人脸变妆功能、保存相片功能、查看相册功能。</a:t>
            </a:r>
            <a:endParaRPr lang="zh-CN" altLang="en-US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、使用小程序</a:t>
            </a:r>
            <a:r>
              <a:rPr lang="en-US" altLang="zh-CN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&amp;</a:t>
            </a:r>
            <a:r>
              <a:rPr lang="zh-CN" altLang="en-US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小程序云开发技术完成相关开发。</a:t>
            </a:r>
            <a:endParaRPr lang="zh-CN" altLang="en-US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二、相关技能要求</a:t>
            </a:r>
            <a:endParaRPr sz="4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55" y="1478915"/>
            <a:ext cx="9081770" cy="3274060"/>
          </a:xfrm>
        </p:spPr>
        <p:txBody>
          <a:bodyPr>
            <a:normAutofit/>
          </a:bodyPr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1、 掌握小程序基本开发技能。（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hlinkClick r:id="rId1" action="ppaction://hlinkfile"/>
              </a:rPr>
              <a:t>小程序简介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）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2、掌握小程序云开发基本技能。(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hlinkClick r:id="rId2" action="ppaction://hlinkfile"/>
              </a:rPr>
              <a:t>小程序云开发简介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)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3、掌握node.js开发能力。（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hlinkClick r:id="rId3" action="ppaction://hlinkfile"/>
              </a:rPr>
              <a:t>Node.js菜鸟教程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）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三、技术选择初衷</a:t>
            </a:r>
            <a:endParaRPr sz="4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55" y="1478915"/>
            <a:ext cx="9081770" cy="3274060"/>
          </a:xfrm>
        </p:spPr>
        <p:txBody>
          <a:bodyPr>
            <a:normAutofit/>
          </a:bodyPr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1、 为什么选择小程序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2、为什么选择云开发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	1）无需自建服务器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	2）无需自建数据库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	3）无需自建存储和 CDN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	4）原生微信服务集成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	5）综上所述，小程序云开发的优势：轻便敏捷、易于维护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四、应用演示</a:t>
            </a:r>
            <a:endParaRPr sz="4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55" y="1478915"/>
            <a:ext cx="9081770" cy="3274060"/>
          </a:xfrm>
        </p:spPr>
        <p:txBody>
          <a:bodyPr>
            <a:normAutofit/>
          </a:bodyPr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1、 完整项目代码地址：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hlinkClick r:id="rId1" action="ppaction://hlinkfile"/>
              </a:rPr>
              <a:t>https://github.com/chenyuanluck/ai-picture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2、应用效果展示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五、应用流程简介</a:t>
            </a:r>
            <a:endParaRPr sz="4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55" y="1478915"/>
            <a:ext cx="9081770" cy="3274060"/>
          </a:xfrm>
        </p:spPr>
        <p:txBody>
          <a:bodyPr>
            <a:normAutofit lnSpcReduction="10000"/>
          </a:bodyPr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1、 对小程序和云函数进行处理，实现一个云函数实现多个不同业务功能(服务接口)。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2、在云函数中调用</a:t>
            </a:r>
            <a:r>
              <a:rPr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圆体-简" panose="02010600040101010101" charset="-122"/>
                <a:ea typeface="圆体-简" panose="02010600040101010101" charset="-122"/>
              </a:rPr>
              <a:t>腾讯AI-人脸识别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相关api接口实现人脸识别、人脸变妆两个接口服务。增加对集合的操作，实现照片保存、分页获取我的图片列表接口服务。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3、调用</a:t>
            </a:r>
            <a:r>
              <a:rPr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圆体-简" panose="02010600040101010101" charset="-122"/>
                <a:ea typeface="圆体-简" panose="02010600040101010101" charset="-122"/>
              </a:rPr>
              <a:t>小程序端云开发api</a:t>
            </a: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，实现上传本地图片到云存储。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4、调用人脸识别接口服务，识别图片是否包含人脸图片。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5、调用人脸变妆接口服务，对人脸图片进行处理。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6、调用照片保存接口，保存处理好的图片地址到相册集合。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7、调用获取我的相册列表接口，获取数据显示照片在前端，实现查看相册功能。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六、应用架构</a:t>
            </a:r>
            <a:endParaRPr sz="4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美颜小程序架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995" y="11430"/>
            <a:ext cx="5532120" cy="5117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七、代码目录结构</a:t>
            </a:r>
            <a:endParaRPr sz="4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55" y="1478915"/>
            <a:ext cx="9081770" cy="3274060"/>
          </a:xfrm>
        </p:spPr>
        <p:txBody>
          <a:bodyPr>
            <a:normAutofit/>
          </a:bodyPr>
          <a:p>
            <a:pPr algn="l">
              <a:lnSpc>
                <a:spcPct val="120000"/>
              </a:lnSpc>
            </a:pPr>
            <a:r>
              <a:rPr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</a:rPr>
              <a:t>1、 主要分为两个目录，functions、program。一个存放前端文件，一个存放云函数(类似“后端”)文件</a:t>
            </a:r>
            <a:endParaRPr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1147</Words>
  <Application>WPS 演示</Application>
  <PresentationFormat>全屏显示(16:9)</PresentationFormat>
  <Paragraphs>66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方正书宋_GBK</vt:lpstr>
      <vt:lpstr>Wingdings</vt:lpstr>
      <vt:lpstr>圆体-简</vt:lpstr>
      <vt:lpstr>微软雅黑</vt:lpstr>
      <vt:lpstr>汉仪旗黑KW</vt:lpstr>
      <vt:lpstr>宋体</vt:lpstr>
      <vt:lpstr>Arial Unicode MS</vt:lpstr>
      <vt:lpstr>汉仪书宋二KW</vt:lpstr>
      <vt:lpstr>等线 Light</vt:lpstr>
      <vt:lpstr>汉仪中等线KW</vt:lpstr>
      <vt:lpstr>Calibri Light</vt:lpstr>
      <vt:lpstr>Helvetica Neue</vt:lpstr>
      <vt:lpstr>等线</vt:lpstr>
      <vt:lpstr>Calibri</vt:lpstr>
      <vt:lpstr>Office 主题​​</vt:lpstr>
      <vt:lpstr>美颜相册小程序分享</vt:lpstr>
      <vt:lpstr>一、项目目标&amp;要求</vt:lpstr>
      <vt:lpstr>二、相关技能要求</vt:lpstr>
      <vt:lpstr>三、技术选择初衷</vt:lpstr>
      <vt:lpstr>四、应用演示</vt:lpstr>
      <vt:lpstr>五、应用流程简介</vt:lpstr>
      <vt:lpstr>六、应用架构</vt:lpstr>
      <vt:lpstr>PowerPoint 演示文稿</vt:lpstr>
      <vt:lpstr>七、代码目录结构</vt:lpstr>
      <vt:lpstr>PowerPoint 演示文稿</vt:lpstr>
      <vt:lpstr>八、项目导入</vt:lpstr>
      <vt:lpstr>PowerPoint 演示文稿</vt:lpstr>
      <vt:lpstr>九、关键代码分析</vt:lpstr>
      <vt:lpstr>谢谢</vt:lpstr>
    </vt:vector>
  </TitlesOfParts>
  <Company>TENCENT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v_toneyou(游成文)</dc:creator>
  <cp:lastModifiedBy>chenyuan</cp:lastModifiedBy>
  <cp:revision>133</cp:revision>
  <dcterms:created xsi:type="dcterms:W3CDTF">2019-08-30T08:16:34Z</dcterms:created>
  <dcterms:modified xsi:type="dcterms:W3CDTF">2019-08-30T08:16:34Z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