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6" r:id="rId16"/>
    <p:sldId id="277" r:id="rId17"/>
    <p:sldId id="278" r:id="rId18"/>
    <p:sldId id="305" r:id="rId19"/>
    <p:sldId id="279" r:id="rId20"/>
    <p:sldId id="280" r:id="rId21"/>
    <p:sldId id="281" r:id="rId22"/>
    <p:sldId id="282" r:id="rId23"/>
    <p:sldId id="284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4" autoAdjust="0"/>
  </p:normalViewPr>
  <p:slideViewPr>
    <p:cSldViewPr snapToGrid="0">
      <p:cViewPr varScale="1">
        <p:scale>
          <a:sx n="89" d="100"/>
          <a:sy n="89" d="100"/>
        </p:scale>
        <p:origin x="-77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1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0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1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8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9A83-EA48-4442-9BDE-6DD19F28D48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4D8E-85A0-4040-A253-E44AC3612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88415" cy="2387600"/>
          </a:xfrm>
        </p:spPr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在程序设计竞赛中的应用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/>
          <a:lstStyle/>
          <a:p>
            <a:r>
              <a:rPr lang="zh-CN" altLang="en-US" smtClean="0"/>
              <a:t>杭州第二中学 李建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en-US" altLang="zh-CN" smtClean="0"/>
              <a:t>c.begin()      </a:t>
            </a:r>
            <a:r>
              <a:rPr lang="zh-CN" altLang="en-US"/>
              <a:t>返回指向链表第一个元素的迭代</a:t>
            </a:r>
            <a:r>
              <a:rPr lang="zh-CN" altLang="en-US" smtClean="0"/>
              <a:t>器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c.end()         </a:t>
            </a:r>
            <a:r>
              <a:rPr lang="zh-CN" altLang="en-US" smtClean="0"/>
              <a:t>返回</a:t>
            </a:r>
            <a:r>
              <a:rPr lang="zh-CN" altLang="en-US"/>
              <a:t>指向链表</a:t>
            </a:r>
            <a:r>
              <a:rPr lang="zh-CN" altLang="en-US" b="1"/>
              <a:t>最后一个元素之后</a:t>
            </a:r>
            <a:r>
              <a:rPr lang="zh-CN" altLang="en-US"/>
              <a:t>的迭代</a:t>
            </a:r>
            <a:r>
              <a:rPr lang="zh-CN" altLang="en-US" smtClean="0"/>
              <a:t>器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c.rbegin()</a:t>
            </a:r>
            <a:r>
              <a:rPr lang="en-US" altLang="zh-CN"/>
              <a:t>     </a:t>
            </a:r>
            <a:r>
              <a:rPr lang="zh-CN" altLang="en-US" smtClean="0"/>
              <a:t>返回</a:t>
            </a:r>
            <a:r>
              <a:rPr lang="zh-CN" altLang="en-US"/>
              <a:t>逆向链表的第一个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即</a:t>
            </a:r>
            <a:r>
              <a:rPr lang="en-US" altLang="zh-CN"/>
              <a:t>c</a:t>
            </a:r>
            <a:r>
              <a:rPr lang="zh-CN" altLang="en-US"/>
              <a:t>链表的最后一个</a:t>
            </a:r>
            <a:r>
              <a:rPr lang="zh-CN" altLang="en-US" smtClean="0"/>
              <a:t>数据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c.rend()</a:t>
            </a:r>
            <a:r>
              <a:rPr lang="en-US" altLang="zh-CN"/>
              <a:t>      </a:t>
            </a:r>
            <a:r>
              <a:rPr lang="zh-CN" altLang="en-US"/>
              <a:t>返回逆向链表的最后一个元素的下一个</a:t>
            </a:r>
            <a:r>
              <a:rPr lang="zh-CN" altLang="en-US" smtClean="0"/>
              <a:t>位置</a:t>
            </a:r>
            <a:r>
              <a:rPr lang="en-US" altLang="zh-CN" smtClean="0"/>
              <a:t>,</a:t>
            </a:r>
            <a:r>
              <a:rPr lang="zh-CN" altLang="en-US" smtClean="0"/>
              <a:t>即</a:t>
            </a:r>
            <a:r>
              <a:rPr lang="en-US" altLang="zh-CN"/>
              <a:t>c</a:t>
            </a:r>
            <a:r>
              <a:rPr lang="zh-CN" altLang="en-US"/>
              <a:t>链表的第一个数据再往前的</a:t>
            </a:r>
            <a:r>
              <a:rPr lang="zh-CN" altLang="en-US" smtClean="0"/>
              <a:t>位置</a:t>
            </a:r>
            <a:r>
              <a:rPr lang="en-US" altLang="zh-CN" smtClean="0"/>
              <a:t>.</a:t>
            </a:r>
          </a:p>
          <a:p>
            <a:r>
              <a:rPr lang="en-US" altLang="zh-CN"/>
              <a:t>operator=      </a:t>
            </a:r>
            <a:r>
              <a:rPr lang="zh-CN" altLang="en-US"/>
              <a:t>重载赋值</a:t>
            </a:r>
            <a:r>
              <a:rPr lang="zh-CN" altLang="en-US" smtClean="0"/>
              <a:t>运算符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c.assign(n,num)      </a:t>
            </a:r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num</a:t>
            </a:r>
            <a:r>
              <a:rPr lang="zh-CN" altLang="en-US"/>
              <a:t>拷贝赋值给链表</a:t>
            </a:r>
            <a:r>
              <a:rPr lang="en-US" altLang="zh-CN" smtClean="0"/>
              <a:t>c.</a:t>
            </a:r>
            <a:endParaRPr lang="zh-CN" altLang="en-US"/>
          </a:p>
          <a:p>
            <a:r>
              <a:rPr lang="en-US" altLang="zh-CN" smtClean="0"/>
              <a:t>c.assign(beg,end)      </a:t>
            </a:r>
            <a:r>
              <a:rPr lang="zh-CN" altLang="en-US"/>
              <a:t>将</a:t>
            </a:r>
            <a:r>
              <a:rPr lang="en-US" altLang="zh-CN"/>
              <a:t>[</a:t>
            </a:r>
            <a:r>
              <a:rPr lang="en-US" altLang="zh-CN" smtClean="0"/>
              <a:t>beg,end)</a:t>
            </a:r>
            <a:r>
              <a:rPr lang="zh-CN" altLang="en-US" smtClean="0"/>
              <a:t>区间</a:t>
            </a:r>
            <a:r>
              <a:rPr lang="zh-CN" altLang="en-US"/>
              <a:t>的元素拷贝赋值给链表</a:t>
            </a:r>
            <a:r>
              <a:rPr lang="en-US" altLang="zh-CN" smtClean="0"/>
              <a:t>c.</a:t>
            </a:r>
          </a:p>
          <a:p>
            <a:r>
              <a:rPr lang="en-US" altLang="zh-CN" smtClean="0"/>
              <a:t>c.front()</a:t>
            </a:r>
            <a:r>
              <a:rPr lang="en-US" altLang="zh-CN"/>
              <a:t>      </a:t>
            </a:r>
            <a:r>
              <a:rPr lang="zh-CN" altLang="en-US"/>
              <a:t>返回链表</a:t>
            </a:r>
            <a:r>
              <a:rPr lang="en-US" altLang="zh-CN"/>
              <a:t>c</a:t>
            </a:r>
            <a:r>
              <a:rPr lang="zh-CN" altLang="en-US"/>
              <a:t>的第一个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c.back()</a:t>
            </a:r>
            <a:r>
              <a:rPr lang="en-US" altLang="zh-CN"/>
              <a:t>      </a:t>
            </a:r>
            <a:r>
              <a:rPr lang="zh-CN" altLang="en-US"/>
              <a:t>返回链表</a:t>
            </a:r>
            <a:r>
              <a:rPr lang="en-US" altLang="zh-CN"/>
              <a:t>c</a:t>
            </a:r>
            <a:r>
              <a:rPr lang="zh-CN" altLang="en-US"/>
              <a:t>的最后一个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c.empty()</a:t>
            </a:r>
            <a:r>
              <a:rPr lang="en-US" altLang="zh-CN"/>
              <a:t>  </a:t>
            </a:r>
            <a:r>
              <a:rPr lang="zh-CN" altLang="en-US"/>
              <a:t>判断链表是否为</a:t>
            </a:r>
            <a:r>
              <a:rPr lang="zh-CN" altLang="en-US" smtClean="0"/>
              <a:t>空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c.clear()</a:t>
            </a:r>
            <a:r>
              <a:rPr lang="en-US" altLang="zh-CN"/>
              <a:t>      </a:t>
            </a:r>
            <a:r>
              <a:rPr lang="zh-CN" altLang="en-US"/>
              <a:t>清除链表</a:t>
            </a:r>
            <a:r>
              <a:rPr lang="en-US" altLang="zh-CN"/>
              <a:t>c</a:t>
            </a:r>
            <a:r>
              <a:rPr lang="zh-CN" altLang="en-US"/>
              <a:t>中的所有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c.insert(pos,num)</a:t>
            </a:r>
            <a:r>
              <a:rPr lang="en-US" altLang="zh-CN"/>
              <a:t>      </a:t>
            </a:r>
            <a:r>
              <a:rPr lang="zh-CN" altLang="en-US"/>
              <a:t>在</a:t>
            </a:r>
            <a:r>
              <a:rPr lang="en-US" altLang="zh-CN"/>
              <a:t>pos</a:t>
            </a:r>
            <a:r>
              <a:rPr lang="zh-CN" altLang="en-US"/>
              <a:t>位置插入元素</a:t>
            </a:r>
            <a:r>
              <a:rPr lang="en-US" altLang="zh-CN" smtClean="0"/>
              <a:t>num.</a:t>
            </a:r>
            <a:endParaRPr lang="zh-CN" altLang="en-US"/>
          </a:p>
          <a:p>
            <a:r>
              <a:rPr lang="en-US" altLang="zh-CN" smtClean="0"/>
              <a:t>c.insert(pos,n,num)</a:t>
            </a:r>
            <a:r>
              <a:rPr lang="en-US" altLang="zh-CN"/>
              <a:t>      </a:t>
            </a:r>
            <a:r>
              <a:rPr lang="zh-CN" altLang="en-US"/>
              <a:t>在</a:t>
            </a:r>
            <a:r>
              <a:rPr lang="en-US" altLang="zh-CN"/>
              <a:t>pos</a:t>
            </a:r>
            <a:r>
              <a:rPr lang="zh-CN" altLang="en-US"/>
              <a:t>位置插入</a:t>
            </a:r>
            <a:r>
              <a:rPr lang="en-US" altLang="zh-CN"/>
              <a:t>n</a:t>
            </a:r>
            <a:r>
              <a:rPr lang="zh-CN" altLang="en-US"/>
              <a:t>个元素</a:t>
            </a:r>
            <a:r>
              <a:rPr lang="en-US" altLang="zh-CN" smtClean="0"/>
              <a:t>num.</a:t>
            </a:r>
            <a:endParaRPr lang="zh-CN" altLang="en-US"/>
          </a:p>
          <a:p>
            <a:r>
              <a:rPr lang="en-US" altLang="zh-CN" smtClean="0"/>
              <a:t>c.insert(pos,beg,end)</a:t>
            </a:r>
            <a:r>
              <a:rPr lang="en-US" altLang="zh-CN"/>
              <a:t>      </a:t>
            </a:r>
            <a:r>
              <a:rPr lang="zh-CN" altLang="en-US"/>
              <a:t>在</a:t>
            </a:r>
            <a:r>
              <a:rPr lang="en-US" altLang="zh-CN"/>
              <a:t>pos</a:t>
            </a:r>
            <a:r>
              <a:rPr lang="zh-CN" altLang="en-US"/>
              <a:t>位置插入区间为</a:t>
            </a:r>
            <a:r>
              <a:rPr lang="en-US" altLang="zh-CN"/>
              <a:t>[</a:t>
            </a:r>
            <a:r>
              <a:rPr lang="en-US" altLang="zh-CN" smtClean="0"/>
              <a:t>beg,end)</a:t>
            </a:r>
            <a:r>
              <a:rPr lang="zh-CN" altLang="en-US" smtClean="0"/>
              <a:t>的元素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c.erase(pos)</a:t>
            </a:r>
            <a:r>
              <a:rPr lang="zh-CN" altLang="en-US"/>
              <a:t>　　　　删除</a:t>
            </a:r>
            <a:r>
              <a:rPr lang="en-US" altLang="zh-CN"/>
              <a:t>pos</a:t>
            </a:r>
            <a:r>
              <a:rPr lang="zh-CN" altLang="en-US"/>
              <a:t>位置的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c.push_back(num)</a:t>
            </a:r>
            <a:r>
              <a:rPr lang="en-US" altLang="zh-CN"/>
              <a:t>      </a:t>
            </a:r>
            <a:r>
              <a:rPr lang="zh-CN" altLang="en-US"/>
              <a:t>在末尾增加一个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c.pop_back()</a:t>
            </a:r>
            <a:r>
              <a:rPr lang="en-US" altLang="zh-CN"/>
              <a:t>      </a:t>
            </a:r>
            <a:r>
              <a:rPr lang="zh-CN" altLang="en-US"/>
              <a:t>删除末尾的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c.push_front(num)</a:t>
            </a:r>
            <a:r>
              <a:rPr lang="en-US" altLang="zh-CN"/>
              <a:t>      </a:t>
            </a:r>
            <a:r>
              <a:rPr lang="zh-CN" altLang="en-US"/>
              <a:t>在开始位置增加一个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c.pop_front()</a:t>
            </a:r>
            <a:r>
              <a:rPr lang="en-US" altLang="zh-CN"/>
              <a:t>      </a:t>
            </a:r>
            <a:r>
              <a:rPr lang="zh-CN" altLang="en-US"/>
              <a:t>删除第一个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50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/>
          </a:bodyPr>
          <a:lstStyle/>
          <a:p>
            <a:r>
              <a:rPr lang="en-US" altLang="zh-CN" smtClean="0"/>
              <a:t>c.resize(n,num)</a:t>
            </a:r>
            <a:r>
              <a:rPr lang="en-US" altLang="zh-CN"/>
              <a:t>      </a:t>
            </a:r>
            <a:r>
              <a:rPr lang="zh-CN" altLang="en-US"/>
              <a:t>重新</a:t>
            </a:r>
            <a:r>
              <a:rPr lang="zh-CN" altLang="en-US" smtClean="0"/>
              <a:t>定义</a:t>
            </a:r>
            <a:r>
              <a:rPr lang="zh-CN" altLang="en-US"/>
              <a:t>链表的</a:t>
            </a:r>
            <a:r>
              <a:rPr lang="zh-CN" altLang="en-US" smtClean="0"/>
              <a:t>长度</a:t>
            </a:r>
            <a:r>
              <a:rPr lang="en-US" altLang="zh-CN" smtClean="0"/>
              <a:t>,</a:t>
            </a:r>
            <a:r>
              <a:rPr lang="zh-CN" altLang="en-US" smtClean="0"/>
              <a:t>超出</a:t>
            </a:r>
            <a:r>
              <a:rPr lang="zh-CN" altLang="en-US"/>
              <a:t>原始长度部分</a:t>
            </a:r>
            <a:r>
              <a:rPr lang="zh-CN" altLang="en-US" smtClean="0"/>
              <a:t>用</a:t>
            </a:r>
            <a:r>
              <a:rPr lang="en-US" altLang="zh-CN" smtClean="0"/>
              <a:t>num</a:t>
            </a:r>
            <a:r>
              <a:rPr lang="zh-CN" altLang="en-US" smtClean="0"/>
              <a:t>代替</a:t>
            </a:r>
            <a:r>
              <a:rPr lang="en-US" altLang="zh-CN" smtClean="0"/>
              <a:t>,</a:t>
            </a:r>
            <a:r>
              <a:rPr lang="zh-CN" altLang="en-US" smtClean="0"/>
              <a:t>小于</a:t>
            </a:r>
            <a:r>
              <a:rPr lang="zh-CN" altLang="en-US"/>
              <a:t>原始部分</a:t>
            </a:r>
            <a:r>
              <a:rPr lang="zh-CN" altLang="en-US" smtClean="0"/>
              <a:t>删除</a:t>
            </a:r>
            <a:r>
              <a:rPr lang="en-US" altLang="zh-CN" smtClean="0"/>
              <a:t>,num</a:t>
            </a:r>
            <a:r>
              <a:rPr lang="zh-CN" altLang="en-US" smtClean="0"/>
              <a:t>缺省则使用</a:t>
            </a:r>
            <a:r>
              <a:rPr lang="en-US" altLang="zh-CN" smtClean="0"/>
              <a:t>0</a:t>
            </a:r>
            <a:endParaRPr lang="zh-CN" altLang="en-US"/>
          </a:p>
          <a:p>
            <a:r>
              <a:rPr lang="en-US" altLang="zh-CN" smtClean="0"/>
              <a:t>c1.swap(c2)</a:t>
            </a:r>
            <a:r>
              <a:rPr lang="en-US" altLang="zh-CN"/>
              <a:t>      </a:t>
            </a:r>
            <a:r>
              <a:rPr lang="zh-CN" altLang="en-US"/>
              <a:t>将</a:t>
            </a:r>
            <a:r>
              <a:rPr lang="en-US" altLang="zh-CN"/>
              <a:t>c1</a:t>
            </a:r>
            <a:r>
              <a:rPr lang="zh-CN" altLang="en-US"/>
              <a:t>和</a:t>
            </a:r>
            <a:r>
              <a:rPr lang="en-US" altLang="zh-CN"/>
              <a:t>c2</a:t>
            </a:r>
            <a:r>
              <a:rPr lang="zh-CN" altLang="en-US" smtClean="0"/>
              <a:t>交换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swap(c1,c2)</a:t>
            </a:r>
            <a:r>
              <a:rPr lang="en-US" altLang="zh-CN"/>
              <a:t>      </a:t>
            </a:r>
            <a:r>
              <a:rPr lang="zh-CN" altLang="en-US" smtClean="0"/>
              <a:t>同上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c1.merge(c2)</a:t>
            </a:r>
            <a:r>
              <a:rPr lang="en-US" altLang="zh-CN"/>
              <a:t>      </a:t>
            </a:r>
            <a:r>
              <a:rPr lang="zh-CN" altLang="en-US"/>
              <a:t>合并</a:t>
            </a:r>
            <a:r>
              <a:rPr lang="en-US" altLang="zh-CN"/>
              <a:t>2</a:t>
            </a:r>
            <a:r>
              <a:rPr lang="zh-CN" altLang="en-US"/>
              <a:t>个有序的链表并使之</a:t>
            </a:r>
            <a:r>
              <a:rPr lang="zh-CN" altLang="en-US" smtClean="0"/>
              <a:t>有序</a:t>
            </a:r>
            <a:r>
              <a:rPr lang="en-US" altLang="zh-CN" smtClean="0"/>
              <a:t>,</a:t>
            </a:r>
            <a:r>
              <a:rPr lang="zh-CN" altLang="en-US" smtClean="0"/>
              <a:t>重新放</a:t>
            </a:r>
            <a:r>
              <a:rPr lang="zh-CN" altLang="en-US"/>
              <a:t>到</a:t>
            </a:r>
            <a:r>
              <a:rPr lang="en-US" altLang="zh-CN"/>
              <a:t>c1</a:t>
            </a:r>
            <a:r>
              <a:rPr lang="zh-CN" altLang="en-US" smtClean="0"/>
              <a:t>里</a:t>
            </a:r>
            <a:r>
              <a:rPr lang="en-US" altLang="zh-CN" smtClean="0"/>
              <a:t>,</a:t>
            </a:r>
            <a:r>
              <a:rPr lang="zh-CN" altLang="en-US" smtClean="0"/>
              <a:t>释放</a:t>
            </a:r>
            <a:r>
              <a:rPr lang="en-US" altLang="zh-CN" smtClean="0"/>
              <a:t>c2.</a:t>
            </a:r>
            <a:endParaRPr lang="zh-CN" altLang="en-US"/>
          </a:p>
          <a:p>
            <a:r>
              <a:rPr lang="en-US" altLang="zh-CN" smtClean="0"/>
              <a:t>c1.merge(c2,comp)</a:t>
            </a:r>
            <a:r>
              <a:rPr lang="en-US" altLang="zh-CN"/>
              <a:t>      </a:t>
            </a:r>
            <a:r>
              <a:rPr lang="zh-CN" altLang="en-US"/>
              <a:t>合并</a:t>
            </a:r>
            <a:r>
              <a:rPr lang="en-US" altLang="zh-CN"/>
              <a:t>2</a:t>
            </a:r>
            <a:r>
              <a:rPr lang="zh-CN" altLang="en-US"/>
              <a:t>个有序的链表并使之按照</a:t>
            </a:r>
            <a:r>
              <a:rPr lang="zh-CN" altLang="en-US" smtClean="0"/>
              <a:t>自定义</a:t>
            </a:r>
            <a:r>
              <a:rPr lang="en-US" altLang="zh-CN" smtClean="0"/>
              <a:t>comp</a:t>
            </a:r>
            <a:r>
              <a:rPr lang="zh-CN" altLang="en-US" smtClean="0"/>
              <a:t>规则</a:t>
            </a:r>
            <a:r>
              <a:rPr lang="zh-CN" altLang="en-US"/>
              <a:t>排序</a:t>
            </a:r>
            <a:r>
              <a:rPr lang="zh-CN" altLang="en-US" smtClean="0"/>
              <a:t>之后重新放</a:t>
            </a:r>
            <a:r>
              <a:rPr lang="zh-CN" altLang="en-US"/>
              <a:t>到</a:t>
            </a:r>
            <a:r>
              <a:rPr lang="en-US" altLang="zh-CN"/>
              <a:t>c1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释放</a:t>
            </a:r>
            <a:r>
              <a:rPr lang="en-US" altLang="zh-CN" smtClean="0"/>
              <a:t>c2.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226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/>
              <a:t>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c1.splice(c1.beg,c2)</a:t>
            </a:r>
            <a:r>
              <a:rPr lang="en-US" altLang="zh-CN"/>
              <a:t>      </a:t>
            </a:r>
            <a:r>
              <a:rPr lang="zh-CN" altLang="en-US"/>
              <a:t>将</a:t>
            </a:r>
            <a:r>
              <a:rPr lang="en-US" altLang="zh-CN"/>
              <a:t>c2</a:t>
            </a:r>
            <a:r>
              <a:rPr lang="zh-CN" altLang="en-US"/>
              <a:t>连接在</a:t>
            </a:r>
            <a:r>
              <a:rPr lang="en-US" altLang="zh-CN"/>
              <a:t>c1</a:t>
            </a:r>
            <a:r>
              <a:rPr lang="zh-CN" altLang="en-US"/>
              <a:t>的</a:t>
            </a:r>
            <a:r>
              <a:rPr lang="en-US" altLang="zh-CN"/>
              <a:t>beg</a:t>
            </a:r>
            <a:r>
              <a:rPr lang="zh-CN" altLang="en-US" smtClean="0"/>
              <a:t>位置</a:t>
            </a:r>
            <a:r>
              <a:rPr lang="en-US" altLang="zh-CN" smtClean="0"/>
              <a:t>,</a:t>
            </a:r>
            <a:r>
              <a:rPr lang="zh-CN" altLang="en-US" smtClean="0"/>
              <a:t>释放</a:t>
            </a:r>
            <a:r>
              <a:rPr lang="en-US" altLang="zh-CN" smtClean="0"/>
              <a:t>c2</a:t>
            </a:r>
          </a:p>
          <a:p>
            <a:r>
              <a:rPr lang="en-US" altLang="zh-CN" smtClean="0"/>
              <a:t>c1.splice(c1.beg,c2,c2.beg)</a:t>
            </a:r>
            <a:r>
              <a:rPr lang="en-US" altLang="zh-CN"/>
              <a:t>      </a:t>
            </a:r>
            <a:r>
              <a:rPr lang="zh-CN" altLang="en-US"/>
              <a:t>将</a:t>
            </a:r>
            <a:r>
              <a:rPr lang="en-US" altLang="zh-CN"/>
              <a:t>c2</a:t>
            </a:r>
            <a:r>
              <a:rPr lang="zh-CN" altLang="en-US"/>
              <a:t>的</a:t>
            </a:r>
            <a:r>
              <a:rPr lang="en-US" altLang="zh-CN"/>
              <a:t>beg</a:t>
            </a:r>
            <a:r>
              <a:rPr lang="zh-CN" altLang="en-US"/>
              <a:t>位置的元素连接到</a:t>
            </a:r>
            <a:r>
              <a:rPr lang="en-US" altLang="zh-CN"/>
              <a:t>c1</a:t>
            </a:r>
            <a:r>
              <a:rPr lang="zh-CN" altLang="en-US"/>
              <a:t>的</a:t>
            </a:r>
            <a:r>
              <a:rPr lang="en-US" altLang="zh-CN"/>
              <a:t>beg</a:t>
            </a:r>
            <a:r>
              <a:rPr lang="zh-CN" altLang="en-US" smtClean="0"/>
              <a:t>位置</a:t>
            </a:r>
            <a:r>
              <a:rPr lang="en-US" altLang="zh-CN" smtClean="0"/>
              <a:t>,</a:t>
            </a:r>
            <a:r>
              <a:rPr lang="zh-CN" altLang="en-US" smtClean="0"/>
              <a:t>并且</a:t>
            </a:r>
            <a:r>
              <a:rPr lang="zh-CN" altLang="en-US"/>
              <a:t>在</a:t>
            </a:r>
            <a:r>
              <a:rPr lang="en-US" altLang="zh-CN"/>
              <a:t>c2</a:t>
            </a:r>
            <a:r>
              <a:rPr lang="zh-CN" altLang="en-US"/>
              <a:t>中施放掉</a:t>
            </a:r>
            <a:r>
              <a:rPr lang="en-US" altLang="zh-CN"/>
              <a:t>beg</a:t>
            </a:r>
            <a:r>
              <a:rPr lang="zh-CN" altLang="en-US"/>
              <a:t>位置的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en-US" altLang="zh-CN" smtClean="0"/>
              <a:t>c1.splice(c1.beg,c2,c2.beg,c2.end)</a:t>
            </a:r>
            <a:r>
              <a:rPr lang="en-US" altLang="zh-CN"/>
              <a:t>      </a:t>
            </a:r>
            <a:r>
              <a:rPr lang="zh-CN" altLang="en-US"/>
              <a:t>将</a:t>
            </a:r>
            <a:r>
              <a:rPr lang="en-US" altLang="zh-CN"/>
              <a:t>c2</a:t>
            </a:r>
            <a:r>
              <a:rPr lang="zh-CN" altLang="en-US"/>
              <a:t>的</a:t>
            </a:r>
            <a:r>
              <a:rPr lang="en-US" altLang="zh-CN"/>
              <a:t>[</a:t>
            </a:r>
            <a:r>
              <a:rPr lang="en-US" altLang="zh-CN" smtClean="0"/>
              <a:t>beg,end)</a:t>
            </a:r>
            <a:r>
              <a:rPr lang="zh-CN" altLang="en-US" smtClean="0"/>
              <a:t>位置</a:t>
            </a:r>
            <a:r>
              <a:rPr lang="zh-CN" altLang="en-US"/>
              <a:t>的元素连接到</a:t>
            </a:r>
            <a:r>
              <a:rPr lang="en-US" altLang="zh-CN"/>
              <a:t>c1</a:t>
            </a:r>
            <a:r>
              <a:rPr lang="zh-CN" altLang="en-US"/>
              <a:t>的</a:t>
            </a:r>
            <a:r>
              <a:rPr lang="en-US" altLang="zh-CN"/>
              <a:t>beg</a:t>
            </a:r>
            <a:r>
              <a:rPr lang="zh-CN" altLang="en-US"/>
              <a:t>位置并且释放</a:t>
            </a:r>
            <a:r>
              <a:rPr lang="en-US" altLang="zh-CN"/>
              <a:t>c2</a:t>
            </a:r>
            <a:r>
              <a:rPr lang="zh-CN" altLang="en-US"/>
              <a:t>的</a:t>
            </a:r>
            <a:r>
              <a:rPr lang="en-US" altLang="zh-CN"/>
              <a:t>[</a:t>
            </a:r>
            <a:r>
              <a:rPr lang="en-US" altLang="zh-CN" smtClean="0"/>
              <a:t>beg,end)</a:t>
            </a:r>
            <a:r>
              <a:rPr lang="zh-CN" altLang="en-US" smtClean="0"/>
              <a:t>位置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en-US" altLang="zh-CN" smtClean="0"/>
              <a:t>c.remove(num) </a:t>
            </a:r>
            <a:r>
              <a:rPr lang="en-US" altLang="zh-CN"/>
              <a:t>            </a:t>
            </a:r>
            <a:r>
              <a:rPr lang="zh-CN" altLang="en-US"/>
              <a:t>删除链表中匹配</a:t>
            </a:r>
            <a:r>
              <a:rPr lang="en-US" altLang="zh-CN"/>
              <a:t>num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c.remove_if(comp) </a:t>
            </a:r>
            <a:r>
              <a:rPr lang="en-US" altLang="zh-CN"/>
              <a:t>      </a:t>
            </a:r>
            <a:r>
              <a:rPr lang="zh-CN" altLang="en-US"/>
              <a:t>删除条件满足的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参数</a:t>
            </a:r>
            <a:r>
              <a:rPr lang="zh-CN" altLang="en-US"/>
              <a:t>为</a:t>
            </a:r>
            <a:r>
              <a:rPr lang="zh-CN" altLang="en-US" smtClean="0"/>
              <a:t>自定义函数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reverse() </a:t>
            </a:r>
            <a:r>
              <a:rPr lang="en-US" altLang="zh-CN"/>
              <a:t>      </a:t>
            </a:r>
            <a:r>
              <a:rPr lang="zh-CN" altLang="en-US"/>
              <a:t>反转</a:t>
            </a:r>
            <a:r>
              <a:rPr lang="zh-CN" altLang="en-US" smtClean="0"/>
              <a:t>链表</a:t>
            </a:r>
            <a:endParaRPr lang="en-US" altLang="zh-CN" smtClean="0"/>
          </a:p>
          <a:p>
            <a:r>
              <a:rPr lang="en-US" altLang="zh-CN" smtClean="0"/>
              <a:t>unique() </a:t>
            </a:r>
            <a:r>
              <a:rPr lang="en-US" altLang="zh-CN"/>
              <a:t>      </a:t>
            </a:r>
            <a:r>
              <a:rPr lang="zh-CN" altLang="en-US" smtClean="0"/>
              <a:t>删除相邻的一样的元素</a:t>
            </a:r>
            <a:endParaRPr lang="en-US" altLang="zh-CN" smtClean="0"/>
          </a:p>
          <a:p>
            <a:r>
              <a:rPr lang="en-US" altLang="zh-CN" smtClean="0"/>
              <a:t>c.sort() </a:t>
            </a:r>
            <a:r>
              <a:rPr lang="en-US" altLang="zh-CN"/>
              <a:t>      </a:t>
            </a:r>
            <a:r>
              <a:rPr lang="zh-CN" altLang="en-US"/>
              <a:t>将链表</a:t>
            </a:r>
            <a:r>
              <a:rPr lang="zh-CN" altLang="en-US" smtClean="0"/>
              <a:t>排序</a:t>
            </a:r>
            <a:r>
              <a:rPr lang="en-US" altLang="zh-CN" smtClean="0"/>
              <a:t>,</a:t>
            </a:r>
            <a:r>
              <a:rPr lang="zh-CN" altLang="en-US" smtClean="0"/>
              <a:t>默认</a:t>
            </a:r>
            <a:r>
              <a:rPr lang="zh-CN" altLang="en-US"/>
              <a:t>升序</a:t>
            </a:r>
          </a:p>
          <a:p>
            <a:r>
              <a:rPr lang="en-US" altLang="zh-CN" smtClean="0"/>
              <a:t>c.sort(comp) </a:t>
            </a:r>
            <a:r>
              <a:rPr lang="en-US" altLang="zh-CN"/>
              <a:t>      </a:t>
            </a:r>
            <a:r>
              <a:rPr lang="zh-CN" altLang="en-US"/>
              <a:t>自定义回调函数实现自定义排序</a:t>
            </a: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560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deque</a:t>
            </a:r>
            <a:r>
              <a:rPr lang="zh-CN" altLang="en-US"/>
              <a:t>容器类与</a:t>
            </a:r>
            <a:r>
              <a:rPr lang="en-US" altLang="zh-CN"/>
              <a:t>vector</a:t>
            </a:r>
            <a:r>
              <a:rPr lang="zh-CN" altLang="en-US" smtClean="0"/>
              <a:t>类似</a:t>
            </a:r>
            <a:r>
              <a:rPr lang="en-US" altLang="zh-CN" smtClean="0"/>
              <a:t>,</a:t>
            </a:r>
            <a:r>
              <a:rPr lang="zh-CN" altLang="en-US" smtClean="0"/>
              <a:t>支持</a:t>
            </a:r>
            <a:r>
              <a:rPr lang="zh-CN" altLang="en-US"/>
              <a:t>随机访问和快速插入</a:t>
            </a:r>
            <a:r>
              <a:rPr lang="zh-CN" altLang="en-US" smtClean="0"/>
              <a:t>删除</a:t>
            </a:r>
            <a:r>
              <a:rPr lang="en-US" altLang="zh-CN" smtClean="0"/>
              <a:t>,</a:t>
            </a:r>
            <a:r>
              <a:rPr lang="zh-CN" altLang="en-US" smtClean="0"/>
              <a:t>它</a:t>
            </a:r>
            <a:r>
              <a:rPr lang="zh-CN" altLang="en-US"/>
              <a:t>在容器中某一位置上的操作所花费的是线性</a:t>
            </a:r>
            <a:r>
              <a:rPr lang="zh-CN" altLang="en-US" smtClean="0"/>
              <a:t>时间</a:t>
            </a:r>
            <a:r>
              <a:rPr lang="en-US" altLang="zh-CN" smtClean="0"/>
              <a:t>.</a:t>
            </a:r>
            <a:r>
              <a:rPr lang="zh-CN" altLang="en-US" smtClean="0"/>
              <a:t>与</a:t>
            </a:r>
            <a:r>
              <a:rPr lang="en-US" altLang="zh-CN"/>
              <a:t>vector</a:t>
            </a:r>
            <a:r>
              <a:rPr lang="zh-CN" altLang="en-US"/>
              <a:t>不同的</a:t>
            </a:r>
            <a:r>
              <a:rPr lang="zh-CN" altLang="en-US" smtClean="0"/>
              <a:t>是</a:t>
            </a:r>
            <a:r>
              <a:rPr lang="en-US" altLang="zh-CN" smtClean="0"/>
              <a:t>,deque</a:t>
            </a:r>
            <a:r>
              <a:rPr lang="zh-CN" altLang="en-US"/>
              <a:t>还支持从开始端</a:t>
            </a:r>
            <a:r>
              <a:rPr lang="zh-CN" altLang="en-US" smtClean="0"/>
              <a:t>插入或删除元素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c.push_front(num)	</a:t>
            </a:r>
            <a:r>
              <a:rPr lang="zh-CN" altLang="en-US" smtClean="0"/>
              <a:t>在</a:t>
            </a:r>
            <a:r>
              <a:rPr lang="zh-CN" altLang="en-US"/>
              <a:t>开头位置插入元素</a:t>
            </a:r>
          </a:p>
          <a:p>
            <a:r>
              <a:rPr lang="en-US" altLang="zh-CN" smtClean="0"/>
              <a:t>c.pop_front()	</a:t>
            </a:r>
            <a:r>
              <a:rPr lang="zh-CN" altLang="en-US" smtClean="0"/>
              <a:t>删除</a:t>
            </a:r>
            <a:r>
              <a:rPr lang="zh-CN" altLang="en-US"/>
              <a:t>开头位置的元素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vector.list.deque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vector</a:t>
            </a:r>
            <a:r>
              <a:rPr lang="zh-CN" altLang="en-US"/>
              <a:t>是可以快速地在最后添加删除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并</a:t>
            </a:r>
            <a:r>
              <a:rPr lang="zh-CN" altLang="en-US"/>
              <a:t>可以快速地访问</a:t>
            </a:r>
            <a:r>
              <a:rPr lang="zh-CN" altLang="en-US" smtClean="0"/>
              <a:t>任意</a:t>
            </a:r>
            <a:r>
              <a:rPr lang="zh-CN" altLang="en-US"/>
              <a:t>位置</a:t>
            </a:r>
            <a:r>
              <a:rPr lang="zh-CN" altLang="en-US" smtClean="0"/>
              <a:t>元素</a:t>
            </a:r>
            <a:endParaRPr lang="zh-CN" altLang="en-US"/>
          </a:p>
          <a:p>
            <a:r>
              <a:rPr lang="en-US" altLang="zh-CN" smtClean="0"/>
              <a:t>list</a:t>
            </a:r>
            <a:r>
              <a:rPr lang="zh-CN" altLang="en-US"/>
              <a:t>是可以快速地在所有地方添加删除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但是</a:t>
            </a:r>
            <a:r>
              <a:rPr lang="zh-CN" altLang="en-US"/>
              <a:t>只能快速地访问最开始与最后的元素</a:t>
            </a:r>
          </a:p>
          <a:p>
            <a:r>
              <a:rPr lang="en-US" altLang="zh-CN" smtClean="0"/>
              <a:t>deque</a:t>
            </a:r>
            <a:r>
              <a:rPr lang="zh-CN" altLang="en-US"/>
              <a:t>在开始和最后添加元素都一样</a:t>
            </a:r>
            <a:r>
              <a:rPr lang="zh-CN" altLang="en-US" smtClean="0"/>
              <a:t>快</a:t>
            </a:r>
            <a:r>
              <a:rPr lang="en-US" altLang="zh-CN" smtClean="0"/>
              <a:t>,</a:t>
            </a:r>
            <a:r>
              <a:rPr lang="zh-CN" altLang="en-US" smtClean="0"/>
              <a:t>并</a:t>
            </a:r>
            <a:r>
              <a:rPr lang="zh-CN" altLang="en-US"/>
              <a:t>提供了随机访问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像</a:t>
            </a:r>
            <a:r>
              <a:rPr lang="en-US" altLang="zh-CN"/>
              <a:t>vector</a:t>
            </a:r>
            <a:r>
              <a:rPr lang="zh-CN" altLang="en-US"/>
              <a:t>一样使用</a:t>
            </a:r>
            <a:r>
              <a:rPr lang="en-US" altLang="zh-CN"/>
              <a:t>[]</a:t>
            </a:r>
            <a:r>
              <a:rPr lang="zh-CN" altLang="en-US"/>
              <a:t>访问任意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但是</a:t>
            </a:r>
            <a:r>
              <a:rPr lang="zh-CN" altLang="en-US"/>
              <a:t>随机访问速度比不上</a:t>
            </a:r>
            <a:r>
              <a:rPr lang="en-US" altLang="zh-CN"/>
              <a:t>vector</a:t>
            </a:r>
            <a:r>
              <a:rPr lang="zh-CN" altLang="en-US" smtClean="0"/>
              <a:t>快</a:t>
            </a:r>
            <a:r>
              <a:rPr lang="en-US" altLang="zh-CN" smtClean="0"/>
              <a:t>,</a:t>
            </a:r>
            <a:r>
              <a:rPr lang="zh-CN" altLang="en-US" smtClean="0"/>
              <a:t>因为</a:t>
            </a:r>
            <a:r>
              <a:rPr lang="zh-CN" altLang="en-US"/>
              <a:t>它要内部处理堆跳转</a:t>
            </a:r>
          </a:p>
          <a:p>
            <a:r>
              <a:rPr lang="en-US" altLang="zh-CN" smtClean="0"/>
              <a:t>deque</a:t>
            </a:r>
            <a:r>
              <a:rPr lang="zh-CN" altLang="en-US"/>
              <a:t>也有保留空间</a:t>
            </a:r>
            <a:r>
              <a:rPr lang="en-US" altLang="zh-CN"/>
              <a:t>.</a:t>
            </a:r>
            <a:r>
              <a:rPr lang="zh-CN" altLang="en-US" smtClean="0"/>
              <a:t>另外</a:t>
            </a:r>
            <a:r>
              <a:rPr lang="en-US" altLang="zh-CN" smtClean="0"/>
              <a:t>,</a:t>
            </a:r>
            <a:r>
              <a:rPr lang="zh-CN" altLang="en-US" smtClean="0"/>
              <a:t>由于</a:t>
            </a:r>
            <a:r>
              <a:rPr lang="en-US" altLang="zh-CN"/>
              <a:t>deque</a:t>
            </a:r>
            <a:r>
              <a:rPr lang="zh-CN" altLang="en-US"/>
              <a:t>不要求</a:t>
            </a:r>
            <a:r>
              <a:rPr lang="zh-CN" altLang="en-US" smtClean="0"/>
              <a:t>连续空间</a:t>
            </a:r>
            <a:r>
              <a:rPr lang="en-US" altLang="zh-CN" smtClean="0"/>
              <a:t>,</a:t>
            </a:r>
            <a:r>
              <a:rPr lang="zh-CN" altLang="en-US" smtClean="0"/>
              <a:t>所以</a:t>
            </a:r>
            <a:r>
              <a:rPr lang="zh-CN" altLang="en-US"/>
              <a:t>可以保存的元素比</a:t>
            </a:r>
            <a:r>
              <a:rPr lang="en-US" altLang="zh-CN"/>
              <a:t>vector</a:t>
            </a:r>
            <a:r>
              <a:rPr lang="zh-CN" altLang="en-US" smtClean="0"/>
              <a:t>更多</a:t>
            </a:r>
            <a:r>
              <a:rPr lang="en-US" altLang="zh-CN" smtClean="0"/>
              <a:t>,</a:t>
            </a:r>
            <a:r>
              <a:rPr lang="zh-CN" altLang="en-US" smtClean="0"/>
              <a:t> 还有</a:t>
            </a:r>
            <a:r>
              <a:rPr lang="zh-CN" altLang="en-US"/>
              <a:t>就是在前面和后面添加元素时都不需要移动</a:t>
            </a:r>
            <a:r>
              <a:rPr lang="zh-CN" altLang="en-US" smtClean="0"/>
              <a:t>其它堆块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所以</a:t>
            </a:r>
            <a:r>
              <a:rPr lang="zh-CN" altLang="en-US"/>
              <a:t>性能也很</a:t>
            </a:r>
            <a:r>
              <a:rPr lang="zh-CN" altLang="en-US" smtClean="0"/>
              <a:t>高</a:t>
            </a:r>
            <a:r>
              <a:rPr lang="en-US" altLang="zh-CN" smtClean="0"/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vector.list.deque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zh-CN" altLang="en-US" smtClean="0"/>
              <a:t>如果</a:t>
            </a:r>
            <a:r>
              <a:rPr lang="zh-CN" altLang="en-US"/>
              <a:t>你需要高效的</a:t>
            </a:r>
            <a:r>
              <a:rPr lang="zh-CN" altLang="en-US" smtClean="0"/>
              <a:t>随机存取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zh-CN" altLang="en-US"/>
              <a:t>不在乎插入和删除的</a:t>
            </a:r>
            <a:r>
              <a:rPr lang="zh-CN" altLang="en-US" smtClean="0"/>
              <a:t>效率</a:t>
            </a:r>
            <a:r>
              <a:rPr lang="en-US" altLang="zh-CN" smtClean="0"/>
              <a:t>,</a:t>
            </a:r>
            <a:r>
              <a:rPr lang="zh-CN" altLang="en-US" smtClean="0"/>
              <a:t>使用</a:t>
            </a:r>
            <a:r>
              <a:rPr lang="en-US" altLang="zh-CN"/>
              <a:t>vector</a:t>
            </a:r>
          </a:p>
          <a:p>
            <a:r>
              <a:rPr lang="zh-CN" altLang="en-US" smtClean="0"/>
              <a:t>如果</a:t>
            </a:r>
            <a:r>
              <a:rPr lang="zh-CN" altLang="en-US"/>
              <a:t>你需要大量的插入和</a:t>
            </a:r>
            <a:r>
              <a:rPr lang="zh-CN" altLang="en-US" smtClean="0"/>
              <a:t>删除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zh-CN" altLang="en-US"/>
              <a:t>不关心</a:t>
            </a:r>
            <a:r>
              <a:rPr lang="zh-CN" altLang="en-US" smtClean="0"/>
              <a:t>随机存取</a:t>
            </a:r>
            <a:r>
              <a:rPr lang="en-US" altLang="zh-CN" smtClean="0"/>
              <a:t>,</a:t>
            </a:r>
            <a:r>
              <a:rPr lang="zh-CN" altLang="en-US" smtClean="0"/>
              <a:t>则</a:t>
            </a:r>
            <a:r>
              <a:rPr lang="zh-CN" altLang="en-US"/>
              <a:t>应使用</a:t>
            </a:r>
            <a:r>
              <a:rPr lang="en-US" altLang="zh-CN"/>
              <a:t>list</a:t>
            </a:r>
          </a:p>
          <a:p>
            <a:r>
              <a:rPr lang="zh-CN" altLang="en-US" smtClean="0"/>
              <a:t>如果</a:t>
            </a:r>
            <a:r>
              <a:rPr lang="zh-CN" altLang="en-US"/>
              <a:t>你需要</a:t>
            </a:r>
            <a:r>
              <a:rPr lang="zh-CN" altLang="en-US" smtClean="0"/>
              <a:t>随机存取</a:t>
            </a:r>
            <a:r>
              <a:rPr lang="en-US" altLang="zh-CN" smtClean="0"/>
              <a:t>,</a:t>
            </a:r>
            <a:r>
              <a:rPr lang="zh-CN" altLang="en-US" smtClean="0"/>
              <a:t>而且</a:t>
            </a:r>
            <a:r>
              <a:rPr lang="zh-CN" altLang="en-US"/>
              <a:t>关心两端数据的插入和</a:t>
            </a:r>
            <a:r>
              <a:rPr lang="zh-CN" altLang="en-US" smtClean="0"/>
              <a:t>删除</a:t>
            </a:r>
            <a:r>
              <a:rPr lang="en-US" altLang="zh-CN" smtClean="0"/>
              <a:t>,</a:t>
            </a:r>
            <a:r>
              <a:rPr lang="zh-CN" altLang="en-US" smtClean="0"/>
              <a:t>则</a:t>
            </a:r>
            <a:r>
              <a:rPr lang="zh-CN" altLang="en-US"/>
              <a:t>应使用</a:t>
            </a:r>
            <a:r>
              <a:rPr lang="en-US" altLang="zh-CN"/>
              <a:t>deque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</a:t>
            </a:r>
            <a:r>
              <a:rPr lang="zh-CN" altLang="en-US" smtClean="0"/>
              <a:t>式容器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容器可分为</a:t>
            </a:r>
            <a:r>
              <a:rPr lang="zh-CN" altLang="en-US"/>
              <a:t>两</a:t>
            </a:r>
            <a:r>
              <a:rPr lang="zh-CN" altLang="en-US" smtClean="0"/>
              <a:t>类</a:t>
            </a:r>
            <a:r>
              <a:rPr lang="en-US" altLang="zh-CN" smtClean="0"/>
              <a:t>,</a:t>
            </a:r>
            <a:r>
              <a:rPr lang="zh-CN" altLang="en-US" smtClean="0"/>
              <a:t>序列</a:t>
            </a:r>
            <a:r>
              <a:rPr lang="zh-CN" altLang="en-US"/>
              <a:t>式容器和关联式</a:t>
            </a:r>
            <a:r>
              <a:rPr lang="zh-CN" altLang="en-US" smtClean="0"/>
              <a:t>容器</a:t>
            </a:r>
            <a:r>
              <a:rPr lang="en-US" altLang="zh-CN" smtClean="0"/>
              <a:t>,</a:t>
            </a:r>
            <a:r>
              <a:rPr lang="zh-CN" altLang="en-US" smtClean="0"/>
              <a:t>这</a:t>
            </a:r>
            <a:r>
              <a:rPr lang="zh-CN" altLang="en-US"/>
              <a:t>两者通过数据在容器内的排列来</a:t>
            </a:r>
            <a:r>
              <a:rPr lang="zh-CN" altLang="en-US" smtClean="0"/>
              <a:t>区分</a:t>
            </a:r>
            <a:r>
              <a:rPr lang="en-US" altLang="zh-CN" smtClean="0"/>
              <a:t>,</a:t>
            </a:r>
            <a:r>
              <a:rPr lang="zh-CN" altLang="en-US" smtClean="0"/>
              <a:t>关联</a:t>
            </a:r>
            <a:r>
              <a:rPr lang="zh-CN" altLang="en-US"/>
              <a:t>容器是通过</a:t>
            </a:r>
            <a:r>
              <a:rPr lang="zh-CN" altLang="en-US" b="1" smtClean="0"/>
              <a:t>键</a:t>
            </a:r>
            <a:r>
              <a:rPr lang="en-US" altLang="zh-CN" b="1" smtClean="0"/>
              <a:t>(key)</a:t>
            </a:r>
            <a:r>
              <a:rPr lang="zh-CN" altLang="en-US" smtClean="0"/>
              <a:t>存储</a:t>
            </a:r>
            <a:r>
              <a:rPr lang="zh-CN" altLang="en-US"/>
              <a:t>和访问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zh-CN" altLang="en-US"/>
              <a:t>序列容器则通过元素在容器中的</a:t>
            </a:r>
            <a:r>
              <a:rPr lang="zh-CN" altLang="en-US" smtClean="0"/>
              <a:t>位置存储和访问元素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关联</a:t>
            </a:r>
            <a:r>
              <a:rPr lang="zh-CN" altLang="en-US"/>
              <a:t>容器一般以平衡二叉搜索树作为内部</a:t>
            </a:r>
            <a:r>
              <a:rPr lang="zh-CN" altLang="en-US" smtClean="0"/>
              <a:t>数据结构</a:t>
            </a:r>
            <a:r>
              <a:rPr lang="en-US" altLang="zh-CN" smtClean="0"/>
              <a:t>,RB-tree</a:t>
            </a:r>
            <a:r>
              <a:rPr lang="zh-CN" altLang="en-US"/>
              <a:t>的应用尤其</a:t>
            </a:r>
            <a:r>
              <a:rPr lang="zh-CN" altLang="en-US" smtClean="0"/>
              <a:t>广泛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RB-tree</a:t>
            </a:r>
            <a:r>
              <a:rPr lang="zh-CN" altLang="en-US"/>
              <a:t>是许多平衡二叉搜索树的一</a:t>
            </a:r>
            <a:r>
              <a:rPr lang="zh-CN" altLang="en-US" smtClean="0"/>
              <a:t>种</a:t>
            </a:r>
            <a:r>
              <a:rPr lang="en-US" altLang="zh-CN" smtClean="0"/>
              <a:t>,</a:t>
            </a:r>
            <a:r>
              <a:rPr lang="zh-CN" altLang="en-US" smtClean="0"/>
              <a:t> 它</a:t>
            </a:r>
            <a:r>
              <a:rPr lang="zh-CN" altLang="en-US"/>
              <a:t>能保证在最坏情况</a:t>
            </a:r>
            <a:r>
              <a:rPr lang="zh-CN" altLang="en-US" smtClean="0"/>
              <a:t>下</a:t>
            </a:r>
            <a:r>
              <a:rPr lang="en-US" altLang="zh-CN" smtClean="0"/>
              <a:t>,</a:t>
            </a:r>
            <a:r>
              <a:rPr lang="zh-CN" altLang="en-US" smtClean="0"/>
              <a:t>基本</a:t>
            </a:r>
            <a:r>
              <a:rPr lang="zh-CN" altLang="en-US"/>
              <a:t>的</a:t>
            </a:r>
            <a:r>
              <a:rPr lang="zh-CN" altLang="en-US" smtClean="0"/>
              <a:t>动态操作时间</a:t>
            </a:r>
            <a:r>
              <a:rPr lang="zh-CN" altLang="en-US"/>
              <a:t>为</a:t>
            </a:r>
            <a:r>
              <a:rPr lang="en-US" altLang="zh-CN" smtClean="0"/>
              <a:t>O(logn).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是一种关联式容器</a:t>
            </a:r>
            <a:r>
              <a:rPr lang="en-US" altLang="zh-CN" smtClean="0"/>
              <a:t>,set</a:t>
            </a:r>
            <a:r>
              <a:rPr lang="zh-CN" altLang="en-US"/>
              <a:t>会根据待定的排序</a:t>
            </a:r>
            <a:r>
              <a:rPr lang="zh-CN" altLang="en-US" smtClean="0"/>
              <a:t>准则</a:t>
            </a:r>
            <a:r>
              <a:rPr lang="en-US" altLang="zh-CN" smtClean="0"/>
              <a:t>,</a:t>
            </a:r>
            <a:r>
              <a:rPr lang="zh-CN" altLang="en-US" smtClean="0"/>
              <a:t>自动</a:t>
            </a:r>
            <a:r>
              <a:rPr lang="zh-CN" altLang="en-US"/>
              <a:t>将元素</a:t>
            </a:r>
            <a:r>
              <a:rPr lang="zh-CN" altLang="en-US" smtClean="0"/>
              <a:t>排序</a:t>
            </a:r>
            <a:r>
              <a:rPr lang="en-US" altLang="zh-CN" smtClean="0"/>
              <a:t>.</a:t>
            </a:r>
            <a:r>
              <a:rPr lang="zh-CN" altLang="en-US" smtClean="0"/>
              <a:t>不能</a:t>
            </a:r>
            <a:r>
              <a:rPr lang="zh-CN" altLang="en-US"/>
              <a:t>直接改变元素</a:t>
            </a:r>
            <a:r>
              <a:rPr lang="zh-CN" altLang="en-US" smtClean="0"/>
              <a:t>值</a:t>
            </a:r>
            <a:r>
              <a:rPr lang="en-US" altLang="zh-CN" smtClean="0"/>
              <a:t>,</a:t>
            </a:r>
            <a:r>
              <a:rPr lang="zh-CN" altLang="en-US" smtClean="0"/>
              <a:t>因为</a:t>
            </a:r>
            <a:r>
              <a:rPr lang="zh-CN" altLang="en-US"/>
              <a:t>那样会打乱原本正确的</a:t>
            </a:r>
            <a:r>
              <a:rPr lang="zh-CN" altLang="en-US" smtClean="0"/>
              <a:t>顺序</a:t>
            </a:r>
            <a:r>
              <a:rPr lang="en-US" altLang="zh-CN" smtClean="0"/>
              <a:t>,</a:t>
            </a:r>
            <a:r>
              <a:rPr lang="zh-CN" altLang="en-US" smtClean="0"/>
              <a:t>要</a:t>
            </a:r>
            <a:r>
              <a:rPr lang="zh-CN" altLang="en-US"/>
              <a:t>改变元素值必须先删除旧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再插入</a:t>
            </a:r>
            <a:r>
              <a:rPr lang="zh-CN" altLang="en-US"/>
              <a:t>新</a:t>
            </a:r>
            <a:r>
              <a:rPr lang="zh-CN" altLang="en-US" smtClean="0"/>
              <a:t>元素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begin()</a:t>
            </a:r>
          </a:p>
          <a:p>
            <a:r>
              <a:rPr lang="en-US" altLang="zh-CN" smtClean="0"/>
              <a:t>end()</a:t>
            </a:r>
          </a:p>
          <a:p>
            <a:r>
              <a:rPr lang="en-US" altLang="zh-CN" smtClean="0"/>
              <a:t>clear()</a:t>
            </a:r>
          </a:p>
          <a:p>
            <a:r>
              <a:rPr lang="en-US" altLang="zh-CN" smtClean="0"/>
              <a:t>empty()</a:t>
            </a:r>
          </a:p>
          <a:p>
            <a:r>
              <a:rPr lang="en-US" altLang="zh-CN" smtClean="0"/>
              <a:t>max_size()</a:t>
            </a:r>
          </a:p>
          <a:p>
            <a:r>
              <a:rPr lang="en-US" altLang="zh-CN" smtClean="0"/>
              <a:t>size()</a:t>
            </a:r>
          </a:p>
          <a:p>
            <a:r>
              <a:rPr lang="en-US" altLang="zh-CN" smtClean="0"/>
              <a:t>rbegin()</a:t>
            </a:r>
          </a:p>
          <a:p>
            <a:r>
              <a:rPr lang="en-US" altLang="zh-CN" smtClean="0"/>
              <a:t>rend()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STL = Standard Template </a:t>
            </a:r>
            <a:r>
              <a:rPr lang="en-US" altLang="zh-CN" smtClean="0"/>
              <a:t>Library,</a:t>
            </a:r>
            <a:r>
              <a:rPr lang="zh-CN" altLang="en-US" smtClean="0"/>
              <a:t>标准模板库</a:t>
            </a:r>
            <a:r>
              <a:rPr lang="en-US" altLang="zh-CN" smtClean="0"/>
              <a:t>,</a:t>
            </a:r>
            <a:r>
              <a:rPr lang="zh-CN" altLang="en-US" smtClean="0"/>
              <a:t>惠</a:t>
            </a:r>
            <a:r>
              <a:rPr lang="zh-CN" altLang="en-US"/>
              <a:t>普实验室开发的一系列软件的</a:t>
            </a:r>
            <a:r>
              <a:rPr lang="zh-CN" altLang="en-US" smtClean="0"/>
              <a:t>统称</a:t>
            </a:r>
            <a:r>
              <a:rPr lang="en-US" altLang="zh-CN" smtClean="0"/>
              <a:t>.</a:t>
            </a:r>
          </a:p>
          <a:p>
            <a:r>
              <a:rPr lang="zh-CN" altLang="en-US"/>
              <a:t>这里</a:t>
            </a:r>
            <a:r>
              <a:rPr lang="zh-CN" altLang="en-US" smtClean="0"/>
              <a:t>的容器和</a:t>
            </a:r>
            <a:r>
              <a:rPr lang="zh-CN" altLang="en-US"/>
              <a:t>算法的</a:t>
            </a:r>
            <a:r>
              <a:rPr lang="zh-CN" altLang="en-US" smtClean="0"/>
              <a:t>集合是</a:t>
            </a:r>
            <a:r>
              <a:rPr lang="zh-CN" altLang="en-US"/>
              <a:t>世界上很多聪明人很多年的</a:t>
            </a:r>
            <a:r>
              <a:rPr lang="zh-CN" altLang="en-US" smtClean="0"/>
              <a:t>杰作</a:t>
            </a:r>
            <a:r>
              <a:rPr lang="en-US" altLang="zh-CN" smtClean="0"/>
              <a:t>.</a:t>
            </a:r>
          </a:p>
          <a:p>
            <a:r>
              <a:rPr lang="en-US" altLang="zh-CN"/>
              <a:t>STL</a:t>
            </a:r>
            <a:r>
              <a:rPr lang="zh-CN" altLang="en-US"/>
              <a:t>可分为</a:t>
            </a:r>
            <a:r>
              <a:rPr lang="zh-CN" altLang="en-US" b="1" smtClean="0"/>
              <a:t>容器</a:t>
            </a:r>
            <a:r>
              <a:rPr lang="en-US" altLang="zh-CN" b="1" smtClean="0"/>
              <a:t>(containers)</a:t>
            </a:r>
            <a:r>
              <a:rPr lang="zh-CN" altLang="en-US" smtClean="0"/>
              <a:t>、</a:t>
            </a:r>
            <a:r>
              <a:rPr lang="zh-CN" altLang="en-US"/>
              <a:t>迭代</a:t>
            </a:r>
            <a:r>
              <a:rPr lang="zh-CN" altLang="en-US" smtClean="0"/>
              <a:t>器</a:t>
            </a:r>
            <a:r>
              <a:rPr lang="en-US" altLang="zh-CN" smtClean="0"/>
              <a:t>(iterators)</a:t>
            </a:r>
            <a:r>
              <a:rPr lang="zh-CN" altLang="en-US" smtClean="0"/>
              <a:t>、</a:t>
            </a:r>
            <a:r>
              <a:rPr lang="zh-CN" altLang="en-US"/>
              <a:t>空间配置</a:t>
            </a:r>
            <a:r>
              <a:rPr lang="zh-CN" altLang="en-US" smtClean="0"/>
              <a:t>器</a:t>
            </a:r>
            <a:r>
              <a:rPr lang="en-US" altLang="zh-CN" smtClean="0"/>
              <a:t>(allocator)</a:t>
            </a:r>
            <a:r>
              <a:rPr lang="zh-CN" altLang="en-US" smtClean="0"/>
              <a:t>、</a:t>
            </a:r>
            <a:r>
              <a:rPr lang="zh-CN" altLang="en-US"/>
              <a:t>配接</a:t>
            </a:r>
            <a:r>
              <a:rPr lang="zh-CN" altLang="en-US" smtClean="0"/>
              <a:t>器</a:t>
            </a:r>
            <a:r>
              <a:rPr lang="en-US" altLang="zh-CN" smtClean="0"/>
              <a:t>(adapters)</a:t>
            </a:r>
            <a:r>
              <a:rPr lang="zh-CN" altLang="en-US" smtClean="0"/>
              <a:t>、</a:t>
            </a:r>
            <a:r>
              <a:rPr lang="zh-CN" altLang="en-US" b="1" smtClean="0"/>
              <a:t>算法</a:t>
            </a:r>
            <a:r>
              <a:rPr lang="en-US" altLang="zh-CN" b="1" smtClean="0"/>
              <a:t>(algorithms)</a:t>
            </a:r>
            <a:r>
              <a:rPr lang="zh-CN" altLang="en-US" smtClean="0"/>
              <a:t>、</a:t>
            </a:r>
            <a:r>
              <a:rPr lang="zh-CN" altLang="en-US"/>
              <a:t>仿</a:t>
            </a:r>
            <a:r>
              <a:rPr lang="zh-CN" altLang="en-US" smtClean="0"/>
              <a:t>函数</a:t>
            </a:r>
            <a:r>
              <a:rPr lang="en-US" altLang="zh-CN" smtClean="0"/>
              <a:t>(functors)</a:t>
            </a:r>
            <a:r>
              <a:rPr lang="zh-CN" altLang="en-US" smtClean="0"/>
              <a:t>六</a:t>
            </a:r>
            <a:r>
              <a:rPr lang="zh-CN" altLang="en-US"/>
              <a:t>个</a:t>
            </a:r>
            <a:r>
              <a:rPr lang="zh-CN" altLang="en-US" smtClean="0"/>
              <a:t>部分</a:t>
            </a:r>
            <a:r>
              <a:rPr lang="en-US" altLang="zh-CN" smtClean="0"/>
              <a:t>.</a:t>
            </a:r>
          </a:p>
          <a:p>
            <a:r>
              <a:rPr lang="zh-CN" altLang="en-US"/>
              <a:t>几</a:t>
            </a:r>
            <a:r>
              <a:rPr lang="zh-CN" altLang="en-US" smtClean="0"/>
              <a:t>个你必须要关注的网址：</a:t>
            </a:r>
            <a:endParaRPr lang="en-US" altLang="zh-CN" smtClean="0"/>
          </a:p>
          <a:p>
            <a:pPr lvl="1"/>
            <a:r>
              <a:rPr lang="en-US" altLang="zh-CN" smtClean="0"/>
              <a:t>http://</a:t>
            </a:r>
            <a:r>
              <a:rPr lang="en-US" altLang="zh-CN"/>
              <a:t>www.cplusplus.com/reference/stl</a:t>
            </a:r>
            <a:r>
              <a:rPr lang="en-US" altLang="zh-CN" smtClean="0"/>
              <a:t>/</a:t>
            </a:r>
          </a:p>
          <a:p>
            <a:pPr lvl="1"/>
            <a:r>
              <a:rPr lang="en-US" altLang="zh-CN"/>
              <a:t>http://</a:t>
            </a:r>
            <a:r>
              <a:rPr lang="en-US" altLang="zh-CN" b="1"/>
              <a:t>zh</a:t>
            </a:r>
            <a:r>
              <a:rPr lang="en-US" altLang="zh-CN"/>
              <a:t>.cppreference.com</a:t>
            </a:r>
            <a:r>
              <a:rPr lang="en-US" altLang="zh-CN" smtClean="0"/>
              <a:t>/</a:t>
            </a:r>
          </a:p>
          <a:p>
            <a:pPr lvl="1"/>
            <a:r>
              <a:rPr lang="zh-CN" altLang="en-US" smtClean="0"/>
              <a:t>本</a:t>
            </a:r>
            <a:r>
              <a:rPr lang="en-US" altLang="zh-CN" smtClean="0"/>
              <a:t>PPT</a:t>
            </a:r>
            <a:r>
              <a:rPr lang="zh-CN" altLang="en-US" smtClean="0"/>
              <a:t>所有内容均可以于这两个网站找到应用实例</a:t>
            </a:r>
            <a:endParaRPr lang="en-US" altLang="zh-CN" smtClean="0"/>
          </a:p>
          <a:p>
            <a:r>
              <a:rPr lang="en-US" altLang="zh-CN" b="1" smtClean="0"/>
              <a:t>O2 </a:t>
            </a:r>
          </a:p>
          <a:p>
            <a:r>
              <a:rPr lang="en-US" altLang="zh-CN" b="1" smtClean="0"/>
              <a:t>C++11 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8394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count() </a:t>
            </a:r>
            <a:r>
              <a:rPr lang="zh-CN" altLang="en-US"/>
              <a:t>用来查找</a:t>
            </a:r>
            <a:r>
              <a:rPr lang="en-US" altLang="zh-CN"/>
              <a:t>set</a:t>
            </a:r>
            <a:r>
              <a:rPr lang="zh-CN" altLang="en-US" smtClean="0"/>
              <a:t>中某个</a:t>
            </a:r>
            <a:r>
              <a:rPr lang="zh-CN" altLang="en-US"/>
              <a:t>键值出现的</a:t>
            </a:r>
            <a:r>
              <a:rPr lang="zh-CN" altLang="en-US" smtClean="0"/>
              <a:t>次数</a:t>
            </a:r>
            <a:r>
              <a:rPr lang="en-US" altLang="zh-CN" smtClean="0"/>
              <a:t>.</a:t>
            </a:r>
            <a:r>
              <a:rPr lang="zh-CN" altLang="en-US" smtClean="0"/>
              <a:t> 因为</a:t>
            </a:r>
            <a:r>
              <a:rPr lang="zh-CN" altLang="en-US"/>
              <a:t>一个键值在</a:t>
            </a:r>
            <a:r>
              <a:rPr lang="en-US" altLang="zh-CN"/>
              <a:t>set</a:t>
            </a:r>
            <a:r>
              <a:rPr lang="zh-CN" altLang="en-US"/>
              <a:t>只可能出现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 smtClean="0"/>
              <a:t>次</a:t>
            </a:r>
            <a:r>
              <a:rPr lang="en-US" altLang="zh-CN" smtClean="0"/>
              <a:t>,</a:t>
            </a:r>
            <a:r>
              <a:rPr lang="zh-CN" altLang="en-US" smtClean="0"/>
              <a:t>这样</a:t>
            </a:r>
            <a:r>
              <a:rPr lang="zh-CN" altLang="en-US"/>
              <a:t>就变成了判断某一键值是否在</a:t>
            </a:r>
            <a:r>
              <a:rPr lang="en-US" altLang="zh-CN"/>
              <a:t>set</a:t>
            </a:r>
            <a:r>
              <a:rPr lang="zh-CN" altLang="en-US"/>
              <a:t>出现</a:t>
            </a:r>
            <a:r>
              <a:rPr lang="zh-CN" altLang="en-US" smtClean="0"/>
              <a:t>过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equal_range() </a:t>
            </a:r>
            <a:r>
              <a:rPr lang="zh-CN" altLang="en-US" smtClean="0"/>
              <a:t> 返回一对迭代器</a:t>
            </a:r>
            <a:r>
              <a:rPr lang="en-US" altLang="zh-CN" smtClean="0"/>
              <a:t>,</a:t>
            </a:r>
            <a:r>
              <a:rPr lang="zh-CN" altLang="en-US" smtClean="0"/>
              <a:t>分别</a:t>
            </a:r>
            <a:r>
              <a:rPr lang="zh-CN" altLang="en-US"/>
              <a:t>表示第一个大于或等于给定关键值的元素</a:t>
            </a:r>
            <a:r>
              <a:rPr lang="zh-CN" altLang="en-US" smtClean="0"/>
              <a:t>和第一</a:t>
            </a:r>
            <a:r>
              <a:rPr lang="zh-CN" altLang="en-US"/>
              <a:t>个大于给定关键值的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en-US" altLang="zh-CN" smtClean="0"/>
              <a:t>erase(iterator) </a:t>
            </a:r>
            <a:r>
              <a:rPr lang="zh-CN" altLang="en-US" smtClean="0"/>
              <a:t>删除迭代器</a:t>
            </a:r>
            <a:r>
              <a:rPr lang="en-US" altLang="zh-CN" smtClean="0"/>
              <a:t>iterator</a:t>
            </a:r>
            <a:r>
              <a:rPr lang="zh-CN" altLang="en-US" smtClean="0"/>
              <a:t>指向的元素</a:t>
            </a:r>
            <a:endParaRPr lang="zh-CN" altLang="en-US"/>
          </a:p>
          <a:p>
            <a:r>
              <a:rPr lang="en-US" altLang="zh-CN" smtClean="0"/>
              <a:t>erase(first,second) </a:t>
            </a:r>
            <a:r>
              <a:rPr lang="zh-CN" altLang="en-US" smtClean="0"/>
              <a:t>删除迭代器</a:t>
            </a:r>
            <a:r>
              <a:rPr lang="en-US" altLang="zh-CN" smtClean="0"/>
              <a:t>[first,second)</a:t>
            </a:r>
            <a:r>
              <a:rPr lang="zh-CN" altLang="en-US" smtClean="0"/>
              <a:t>之间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</a:p>
          <a:p>
            <a:r>
              <a:rPr lang="en-US" altLang="zh-CN" smtClean="0"/>
              <a:t>erase(key_value) </a:t>
            </a:r>
            <a:r>
              <a:rPr lang="zh-CN" altLang="en-US" smtClean="0"/>
              <a:t>删除</a:t>
            </a:r>
            <a:r>
              <a:rPr lang="zh-CN" altLang="en-US"/>
              <a:t>键值</a:t>
            </a:r>
            <a:r>
              <a:rPr lang="en-US" altLang="zh-CN"/>
              <a:t>key_value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find()  </a:t>
            </a:r>
            <a:r>
              <a:rPr lang="zh-CN" altLang="en-US" smtClean="0"/>
              <a:t>返回给定值的迭代器</a:t>
            </a:r>
            <a:r>
              <a:rPr lang="en-US" altLang="zh-CN" smtClean="0"/>
              <a:t>,</a:t>
            </a:r>
            <a:r>
              <a:rPr lang="zh-CN" altLang="en-US" smtClean="0"/>
              <a:t>查找失败则返回</a:t>
            </a:r>
            <a:r>
              <a:rPr lang="en-US" altLang="zh-CN" smtClean="0"/>
              <a:t>end().</a:t>
            </a:r>
          </a:p>
          <a:p>
            <a:r>
              <a:rPr lang="en-US" altLang="zh-CN" smtClean="0"/>
              <a:t>insert(key_value) </a:t>
            </a:r>
            <a:r>
              <a:rPr lang="zh-CN" altLang="en-US"/>
              <a:t>将</a:t>
            </a:r>
            <a:r>
              <a:rPr lang="en-US" altLang="zh-CN"/>
              <a:t>key_value</a:t>
            </a:r>
            <a:r>
              <a:rPr lang="zh-CN" altLang="en-US"/>
              <a:t>插入到</a:t>
            </a:r>
            <a:r>
              <a:rPr lang="en-US" altLang="zh-CN"/>
              <a:t>set</a:t>
            </a:r>
            <a:r>
              <a:rPr lang="zh-CN" altLang="en-US"/>
              <a:t>中 </a:t>
            </a:r>
            <a:r>
              <a:rPr lang="en-US" altLang="zh-CN" smtClean="0"/>
              <a:t>,</a:t>
            </a:r>
            <a:r>
              <a:rPr lang="zh-CN" altLang="en-US" smtClean="0"/>
              <a:t>返回</a:t>
            </a:r>
            <a:r>
              <a:rPr lang="zh-CN" altLang="en-US"/>
              <a:t>值是</a:t>
            </a:r>
            <a:r>
              <a:rPr lang="en-US" altLang="zh-CN" smtClean="0"/>
              <a:t>pair&lt;iterator,bool&gt;,bool</a:t>
            </a:r>
            <a:r>
              <a:rPr lang="zh-CN" altLang="en-US"/>
              <a:t>标志着插入是否</a:t>
            </a:r>
            <a:r>
              <a:rPr lang="zh-CN" altLang="en-US" smtClean="0"/>
              <a:t>成功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en-US" altLang="zh-CN"/>
              <a:t>iterator</a:t>
            </a:r>
            <a:r>
              <a:rPr lang="zh-CN" altLang="en-US"/>
              <a:t>代表插入的</a:t>
            </a:r>
            <a:r>
              <a:rPr lang="zh-CN" altLang="en-US" smtClean="0"/>
              <a:t>位置</a:t>
            </a:r>
            <a:r>
              <a:rPr lang="en-US" altLang="zh-CN" smtClean="0"/>
              <a:t>,</a:t>
            </a:r>
            <a:r>
              <a:rPr lang="zh-CN" altLang="en-US" smtClean="0"/>
              <a:t>若</a:t>
            </a:r>
            <a:r>
              <a:rPr lang="en-US" altLang="zh-CN"/>
              <a:t>key_value</a:t>
            </a:r>
            <a:r>
              <a:rPr lang="zh-CN" altLang="en-US"/>
              <a:t>已经在</a:t>
            </a:r>
            <a:r>
              <a:rPr lang="en-US" altLang="zh-CN"/>
              <a:t>set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则表示其在</a:t>
            </a:r>
            <a:r>
              <a:rPr lang="en-US" altLang="zh-CN"/>
              <a:t>set</a:t>
            </a:r>
            <a:r>
              <a:rPr lang="zh-CN" altLang="en-US"/>
              <a:t>中的</a:t>
            </a:r>
            <a:r>
              <a:rPr lang="zh-CN" altLang="en-US" smtClean="0"/>
              <a:t>位置</a:t>
            </a:r>
            <a:r>
              <a:rPr lang="en-US" altLang="zh-CN" smtClean="0"/>
              <a:t>.</a:t>
            </a:r>
            <a:endParaRPr lang="zh-CN" altLang="en-US"/>
          </a:p>
          <a:p>
            <a:r>
              <a:rPr lang="en-US" altLang="zh-CN" smtClean="0"/>
              <a:t>inset(first,second)</a:t>
            </a:r>
            <a:r>
              <a:rPr lang="zh-CN" altLang="en-US" smtClean="0"/>
              <a:t>将迭代器</a:t>
            </a:r>
            <a:r>
              <a:rPr lang="en-US" altLang="zh-CN" smtClean="0"/>
              <a:t>[first,second)</a:t>
            </a:r>
            <a:r>
              <a:rPr lang="zh-CN" altLang="en-US" smtClean="0"/>
              <a:t>的</a:t>
            </a:r>
            <a:r>
              <a:rPr lang="zh-CN" altLang="en-US"/>
              <a:t>元素插入到</a:t>
            </a:r>
            <a:r>
              <a:rPr lang="en-US" altLang="zh-CN"/>
              <a:t>set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返回</a:t>
            </a:r>
            <a:r>
              <a:rPr lang="zh-CN" altLang="en-US"/>
              <a:t>值是</a:t>
            </a:r>
            <a:r>
              <a:rPr lang="en-US" altLang="zh-CN"/>
              <a:t>void.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 - vip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lower_bound(key_value),</a:t>
            </a:r>
            <a:r>
              <a:rPr lang="zh-CN" altLang="en-US" smtClean="0"/>
              <a:t>返回</a:t>
            </a:r>
            <a:r>
              <a:rPr lang="zh-CN" altLang="en-US"/>
              <a:t>第一个大于等于</a:t>
            </a:r>
            <a:r>
              <a:rPr lang="en-US" altLang="zh-CN"/>
              <a:t>key_value</a:t>
            </a:r>
            <a:r>
              <a:rPr lang="zh-CN" altLang="en-US" smtClean="0"/>
              <a:t>的迭代器</a:t>
            </a:r>
            <a:endParaRPr lang="zh-CN" altLang="en-US"/>
          </a:p>
          <a:p>
            <a:r>
              <a:rPr lang="en-US" altLang="zh-CN" smtClean="0"/>
              <a:t>upper_bound(key_value),</a:t>
            </a:r>
            <a:r>
              <a:rPr lang="zh-CN" altLang="en-US" smtClean="0"/>
              <a:t>返回</a:t>
            </a:r>
            <a:r>
              <a:rPr lang="zh-CN" altLang="en-US"/>
              <a:t>最后一个大于等于</a:t>
            </a:r>
            <a:r>
              <a:rPr lang="en-US" altLang="zh-CN"/>
              <a:t>key_value</a:t>
            </a:r>
            <a:r>
              <a:rPr lang="zh-CN" altLang="en-US" smtClean="0"/>
              <a:t>的迭代器</a:t>
            </a:r>
            <a:endParaRPr lang="zh-CN" altLang="en-US"/>
          </a:p>
        </p:txBody>
      </p:sp>
      <p:pic>
        <p:nvPicPr>
          <p:cNvPr id="1026" name="Picture 2" descr="http://pic002.cnblogs.com/images/2012/384029/20120521222013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21" y="3479189"/>
            <a:ext cx="6561748" cy="167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8006" cy="4351338"/>
          </a:xfrm>
        </p:spPr>
        <p:txBody>
          <a:bodyPr>
            <a:normAutofit/>
          </a:bodyPr>
          <a:lstStyle/>
          <a:p>
            <a:r>
              <a:rPr lang="zh-CN" altLang="en-US" smtClean="0"/>
              <a:t>交集</a:t>
            </a:r>
            <a:r>
              <a:rPr lang="en-US" altLang="zh-CN"/>
              <a:t>set_intersection</a:t>
            </a:r>
          </a:p>
          <a:p>
            <a:pPr lvl="1"/>
            <a:r>
              <a:rPr lang="zh-CN" altLang="en-US" smtClean="0"/>
              <a:t>交集是同时</a:t>
            </a:r>
            <a:r>
              <a:rPr lang="zh-CN" altLang="en-US"/>
              <a:t>属于两个集合的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lvl="1"/>
            <a:r>
              <a:rPr lang="zh-CN" altLang="en-US" smtClean="0"/>
              <a:t>返回的</a:t>
            </a:r>
            <a:r>
              <a:rPr lang="zh-CN" altLang="en-US"/>
              <a:t>结果</a:t>
            </a:r>
            <a:r>
              <a:rPr lang="zh-CN" altLang="en-US" smtClean="0"/>
              <a:t>是相同</a:t>
            </a:r>
            <a:r>
              <a:rPr lang="zh-CN" altLang="en-US"/>
              <a:t>元素插入到</a:t>
            </a:r>
            <a:r>
              <a:rPr lang="en-US" altLang="zh-CN"/>
              <a:t>result</a:t>
            </a:r>
            <a:r>
              <a:rPr lang="zh-CN" altLang="en-US" smtClean="0"/>
              <a:t>后</a:t>
            </a:r>
            <a:r>
              <a:rPr lang="en-US" altLang="zh-CN" smtClean="0"/>
              <a:t>,</a:t>
            </a:r>
            <a:r>
              <a:rPr lang="zh-CN" altLang="en-US" smtClean="0"/>
              <a:t>最后</a:t>
            </a:r>
            <a:r>
              <a:rPr lang="zh-CN" altLang="en-US"/>
              <a:t>一个元素的迭代</a:t>
            </a:r>
            <a:r>
              <a:rPr lang="zh-CN" altLang="en-US" smtClean="0"/>
              <a:t>器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result.resize(s1.size() </a:t>
            </a:r>
            <a:r>
              <a:rPr lang="en-US" altLang="zh-CN"/>
              <a:t>+ </a:t>
            </a:r>
            <a:r>
              <a:rPr lang="en-US" altLang="zh-CN" smtClean="0"/>
              <a:t>s2.size())</a:t>
            </a:r>
            <a:r>
              <a:rPr lang="en-US" altLang="zh-CN"/>
              <a:t>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retEndPos = </a:t>
            </a:r>
            <a:r>
              <a:rPr lang="en-US" altLang="zh-CN" smtClean="0"/>
              <a:t>set_intersection(s1.begin(), s1.end(), s2.begin(), s2.end(),result.begin())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result.resize(retEndPos </a:t>
            </a:r>
            <a:r>
              <a:rPr lang="en-US" altLang="zh-CN"/>
              <a:t>- </a:t>
            </a:r>
            <a:r>
              <a:rPr lang="en-US" altLang="zh-CN" smtClean="0"/>
              <a:t>result.begin())  </a:t>
            </a:r>
            <a:r>
              <a:rPr lang="en-US" altLang="zh-CN"/>
              <a:t>//</a:t>
            </a:r>
            <a:r>
              <a:rPr lang="zh-CN" altLang="en-US" smtClean="0"/>
              <a:t>重新</a:t>
            </a:r>
            <a:r>
              <a:rPr lang="zh-CN" altLang="en-US"/>
              <a:t>定义</a:t>
            </a:r>
            <a:r>
              <a:rPr lang="en-US" altLang="zh-CN" smtClean="0"/>
              <a:t>result</a:t>
            </a:r>
            <a:r>
              <a:rPr lang="zh-CN" altLang="en-US"/>
              <a:t>的</a:t>
            </a:r>
            <a:r>
              <a:rPr lang="zh-CN" altLang="en-US" smtClean="0"/>
              <a:t>大小</a:t>
            </a:r>
            <a:r>
              <a:rPr lang="en-US" altLang="zh-CN" smtClean="0"/>
              <a:t>,</a:t>
            </a:r>
            <a:r>
              <a:rPr lang="zh-CN" altLang="en-US" smtClean="0"/>
              <a:t>使</a:t>
            </a:r>
            <a:r>
              <a:rPr lang="zh-CN" altLang="en-US"/>
              <a:t>其大小刚好等于并集元素个数</a:t>
            </a:r>
            <a:r>
              <a:rPr lang="en-US" altLang="zh-CN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并集</a:t>
            </a:r>
            <a:r>
              <a:rPr lang="en-US" altLang="zh-CN" smtClean="0"/>
              <a:t>set_union</a:t>
            </a:r>
          </a:p>
          <a:p>
            <a:pPr lvl="1"/>
            <a:r>
              <a:rPr lang="zh-CN" altLang="en-US" smtClean="0"/>
              <a:t>并</a:t>
            </a:r>
            <a:r>
              <a:rPr lang="zh-CN" altLang="en-US"/>
              <a:t>集就是把两</a:t>
            </a:r>
            <a:r>
              <a:rPr lang="zh-CN" altLang="en-US" smtClean="0"/>
              <a:t>个</a:t>
            </a:r>
            <a:r>
              <a:rPr lang="en-US" altLang="zh-CN" smtClean="0"/>
              <a:t>set</a:t>
            </a:r>
            <a:r>
              <a:rPr lang="zh-CN" altLang="en-US" smtClean="0"/>
              <a:t>所有</a:t>
            </a:r>
            <a:r>
              <a:rPr lang="zh-CN" altLang="en-US"/>
              <a:t>元素合并到</a:t>
            </a:r>
            <a:r>
              <a:rPr lang="zh-CN" altLang="en-US" smtClean="0"/>
              <a:t>一起</a:t>
            </a:r>
            <a:r>
              <a:rPr lang="en-US" altLang="zh-CN" smtClean="0"/>
              <a:t>,</a:t>
            </a:r>
            <a:r>
              <a:rPr lang="zh-CN" altLang="en-US" smtClean="0"/>
              <a:t>去</a:t>
            </a:r>
            <a:r>
              <a:rPr lang="zh-CN" altLang="en-US"/>
              <a:t>除掉重复的</a:t>
            </a:r>
            <a:r>
              <a:rPr lang="en-US" altLang="zh-CN"/>
              <a:t>.</a:t>
            </a:r>
          </a:p>
          <a:p>
            <a:r>
              <a:rPr lang="zh-CN" altLang="en-US"/>
              <a:t>差集</a:t>
            </a:r>
            <a:r>
              <a:rPr lang="en-US" altLang="zh-CN" smtClean="0"/>
              <a:t>set_difference</a:t>
            </a:r>
          </a:p>
          <a:p>
            <a:pPr lvl="1"/>
            <a:r>
              <a:rPr lang="zh-CN" altLang="en-US" smtClean="0"/>
              <a:t>差集</a:t>
            </a:r>
            <a:r>
              <a:rPr lang="zh-CN" altLang="en-US"/>
              <a:t>就是两</a:t>
            </a:r>
            <a:r>
              <a:rPr lang="zh-CN" altLang="en-US" smtClean="0"/>
              <a:t>个</a:t>
            </a:r>
            <a:r>
              <a:rPr lang="en-US" altLang="zh-CN" smtClean="0"/>
              <a:t>set</a:t>
            </a:r>
            <a:r>
              <a:rPr lang="zh-CN" altLang="en-US" smtClean="0"/>
              <a:t>之间</a:t>
            </a:r>
            <a:r>
              <a:rPr lang="zh-CN" altLang="en-US"/>
              <a:t>的差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对称差集</a:t>
            </a:r>
            <a:r>
              <a:rPr lang="en-US" altLang="zh-CN" smtClean="0"/>
              <a:t>set_symmetric_difference</a:t>
            </a:r>
          </a:p>
          <a:p>
            <a:pPr lvl="1"/>
            <a:r>
              <a:rPr lang="zh-CN" altLang="en-US" smtClean="0"/>
              <a:t>对称差</a:t>
            </a:r>
            <a:r>
              <a:rPr lang="zh-CN" altLang="en-US"/>
              <a:t>指只</a:t>
            </a:r>
            <a:r>
              <a:rPr lang="zh-CN" altLang="en-US" smtClean="0"/>
              <a:t>属于</a:t>
            </a:r>
            <a:r>
              <a:rPr lang="en-US" altLang="zh-CN" smtClean="0"/>
              <a:t>s1</a:t>
            </a:r>
            <a:r>
              <a:rPr lang="zh-CN" altLang="en-US" smtClean="0"/>
              <a:t>或</a:t>
            </a:r>
            <a:r>
              <a:rPr lang="en-US" altLang="zh-CN" smtClean="0"/>
              <a:t>s2,</a:t>
            </a:r>
            <a:r>
              <a:rPr lang="zh-CN" altLang="en-US" smtClean="0"/>
              <a:t>但</a:t>
            </a:r>
            <a:r>
              <a:rPr lang="zh-CN" altLang="en-US"/>
              <a:t>不同时</a:t>
            </a:r>
            <a:r>
              <a:rPr lang="zh-CN" altLang="en-US" smtClean="0"/>
              <a:t>属于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  <a:r>
              <a:rPr lang="zh-CN" altLang="en-US" smtClean="0"/>
              <a:t>的</a:t>
            </a:r>
            <a:r>
              <a:rPr lang="en-US" altLang="zh-CN"/>
              <a:t>.</a:t>
            </a:r>
            <a:r>
              <a:rPr lang="zh-CN" altLang="en-US"/>
              <a:t>实际上</a:t>
            </a:r>
            <a:r>
              <a:rPr lang="zh-CN" altLang="en-US" smtClean="0"/>
              <a:t>就是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  <a:r>
              <a:rPr lang="zh-CN" altLang="en-US" smtClean="0"/>
              <a:t>的</a:t>
            </a:r>
            <a:r>
              <a:rPr lang="zh-CN" altLang="en-US"/>
              <a:t>并</a:t>
            </a:r>
            <a:r>
              <a:rPr lang="zh-CN" altLang="en-US" smtClean="0"/>
              <a:t>集与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  <a:r>
              <a:rPr lang="zh-CN" altLang="en-US" smtClean="0"/>
              <a:t>交集的差集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zh-CN" smtClean="0"/>
              <a:t>map</a:t>
            </a:r>
            <a:r>
              <a:rPr lang="zh-CN" altLang="en-US"/>
              <a:t>也是一种关联式</a:t>
            </a:r>
            <a:r>
              <a:rPr lang="zh-CN" altLang="en-US" smtClean="0"/>
              <a:t>容器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set</a:t>
            </a:r>
            <a:r>
              <a:rPr lang="zh-CN" altLang="en-US" smtClean="0"/>
              <a:t>基础上</a:t>
            </a:r>
            <a:r>
              <a:rPr lang="en-US" altLang="zh-CN" smtClean="0"/>
              <a:t>,</a:t>
            </a:r>
            <a:r>
              <a:rPr lang="zh-CN" altLang="en-US" smtClean="0"/>
              <a:t>它</a:t>
            </a:r>
            <a:r>
              <a:rPr lang="zh-CN" altLang="en-US"/>
              <a:t>提供</a:t>
            </a:r>
            <a:r>
              <a:rPr lang="zh-CN" altLang="en-US" smtClean="0"/>
              <a:t>一对一</a:t>
            </a:r>
            <a:r>
              <a:rPr lang="en-US" altLang="zh-CN" smtClean="0"/>
              <a:t>(</a:t>
            </a:r>
            <a:r>
              <a:rPr lang="en-US" altLang="zh-CN" b="1" smtClean="0"/>
              <a:t>&lt;</a:t>
            </a:r>
            <a:r>
              <a:rPr lang="zh-CN" altLang="en-US" b="1" smtClean="0"/>
              <a:t>关键字</a:t>
            </a:r>
            <a:r>
              <a:rPr lang="en-US" altLang="zh-CN" b="1" smtClean="0"/>
              <a:t>,</a:t>
            </a:r>
            <a:r>
              <a:rPr lang="zh-CN" altLang="en-US" b="1" smtClean="0"/>
              <a:t>关键字的值</a:t>
            </a:r>
            <a:r>
              <a:rPr lang="en-US" altLang="zh-CN" b="1" smtClean="0"/>
              <a:t>&gt;</a:t>
            </a:r>
            <a:r>
              <a:rPr lang="en-US" altLang="zh-CN" smtClean="0"/>
              <a:t>)</a:t>
            </a:r>
            <a:r>
              <a:rPr lang="zh-CN" altLang="en-US" smtClean="0"/>
              <a:t>的</a:t>
            </a:r>
            <a:r>
              <a:rPr lang="zh-CN" altLang="en-US"/>
              <a:t>数据处理</a:t>
            </a:r>
            <a:r>
              <a:rPr lang="zh-CN" altLang="en-US" smtClean="0"/>
              <a:t>能力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比如</a:t>
            </a:r>
            <a:r>
              <a:rPr lang="en-US" altLang="zh-CN" smtClean="0"/>
              <a:t>:</a:t>
            </a:r>
            <a:r>
              <a:rPr lang="zh-CN" altLang="en-US" smtClean="0"/>
              <a:t>一</a:t>
            </a:r>
            <a:r>
              <a:rPr lang="zh-CN" altLang="en-US"/>
              <a:t>个班级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每个</a:t>
            </a:r>
            <a:r>
              <a:rPr lang="zh-CN" altLang="en-US"/>
              <a:t>学生</a:t>
            </a:r>
            <a:r>
              <a:rPr lang="zh-CN" altLang="en-US" smtClean="0"/>
              <a:t>的姓名</a:t>
            </a:r>
            <a:r>
              <a:rPr lang="en-US" altLang="zh-CN" smtClean="0"/>
              <a:t>(</a:t>
            </a:r>
            <a:r>
              <a:rPr lang="zh-CN" altLang="en-US" smtClean="0"/>
              <a:t>假设每个人名字都互异</a:t>
            </a:r>
            <a:r>
              <a:rPr lang="en-US" altLang="zh-CN" smtClean="0"/>
              <a:t>)</a:t>
            </a:r>
            <a:r>
              <a:rPr lang="zh-CN" altLang="en-US" smtClean="0"/>
              <a:t>和成绩就</a:t>
            </a:r>
            <a:r>
              <a:rPr lang="zh-CN" altLang="en-US"/>
              <a:t>存在着一一映射的</a:t>
            </a:r>
            <a:r>
              <a:rPr lang="zh-CN" altLang="en-US" smtClean="0"/>
              <a:t>关系</a:t>
            </a:r>
            <a:r>
              <a:rPr lang="en-US" altLang="zh-CN" smtClean="0"/>
              <a:t>,</a:t>
            </a:r>
            <a:r>
              <a:rPr lang="zh-CN" altLang="en-US" smtClean="0"/>
              <a:t>这个</a:t>
            </a:r>
            <a:r>
              <a:rPr lang="zh-CN" altLang="en-US"/>
              <a:t>模型用</a:t>
            </a:r>
            <a:r>
              <a:rPr lang="en-US" altLang="zh-CN" smtClean="0"/>
              <a:t>map</a:t>
            </a:r>
            <a:r>
              <a:rPr lang="zh-CN" altLang="en-US" smtClean="0"/>
              <a:t>可以轻松描述</a:t>
            </a:r>
            <a:r>
              <a:rPr lang="en-US" altLang="zh-CN" smtClean="0"/>
              <a:t>,</a:t>
            </a:r>
            <a:r>
              <a:rPr lang="zh-CN" altLang="en-US" smtClean="0"/>
              <a:t>姓名采用</a:t>
            </a:r>
            <a:r>
              <a:rPr lang="en-US" altLang="zh-CN" smtClean="0"/>
              <a:t>string,</a:t>
            </a:r>
            <a:r>
              <a:rPr lang="zh-CN" altLang="en-US" smtClean="0"/>
              <a:t>成绩采用</a:t>
            </a:r>
            <a:r>
              <a:rPr lang="en-US" altLang="zh-CN" smtClean="0"/>
              <a:t>duoble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定义方式为</a:t>
            </a:r>
            <a:r>
              <a:rPr lang="en-US" altLang="zh-CN"/>
              <a:t>s</a:t>
            </a:r>
            <a:r>
              <a:rPr lang="en-US" altLang="zh-CN" smtClean="0"/>
              <a:t>et &lt;string, double&gt; stu,</a:t>
            </a:r>
            <a:r>
              <a:rPr lang="zh-CN" altLang="en-US" smtClean="0"/>
              <a:t>插入一个新的学生可以简单表示为</a:t>
            </a:r>
            <a:r>
              <a:rPr lang="en-US" altLang="zh-CN" smtClean="0"/>
              <a:t>stu[</a:t>
            </a:r>
            <a:r>
              <a:rPr lang="en-US" altLang="zh-CN" smtClean="0">
                <a:latin typeface="Comic Sans MS" panose="030F0702030302020204" pitchFamily="66" charset="0"/>
              </a:rPr>
              <a:t>“</a:t>
            </a:r>
            <a:r>
              <a:rPr lang="zh-CN" altLang="en-US" smtClean="0">
                <a:latin typeface="Comic Sans MS" panose="030F0702030302020204" pitchFamily="66" charset="0"/>
              </a:rPr>
              <a:t>张三</a:t>
            </a:r>
            <a:r>
              <a:rPr lang="en-US" altLang="zh-CN" smtClean="0">
                <a:latin typeface="Comic Sans MS" panose="030F0702030302020204" pitchFamily="66" charset="0"/>
              </a:rPr>
              <a:t>”</a:t>
            </a:r>
            <a:r>
              <a:rPr lang="en-US" altLang="zh-CN" smtClean="0"/>
              <a:t>] = 90.5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中插入</a:t>
            </a:r>
            <a:r>
              <a:rPr lang="zh-CN" altLang="en-US"/>
              <a:t>和删除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insert(pair&lt;T1,T2&gt;(key,value))</a:t>
            </a:r>
          </a:p>
          <a:p>
            <a:r>
              <a:rPr lang="en-US" altLang="zh-CN" smtClean="0"/>
              <a:t>insert(map&lt;T1,T2&gt;::value_type(key,value))</a:t>
            </a:r>
          </a:p>
          <a:p>
            <a:r>
              <a:rPr lang="zh-CN" altLang="en-US" smtClean="0"/>
              <a:t>利用</a:t>
            </a:r>
            <a:r>
              <a:rPr lang="en-US" altLang="zh-CN" smtClean="0"/>
              <a:t>[]</a:t>
            </a:r>
            <a:r>
              <a:rPr lang="zh-CN" altLang="en-US" smtClean="0"/>
              <a:t>进行插入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erase(map&lt;T1,T2&gt;::iterator iter)</a:t>
            </a:r>
          </a:p>
          <a:p>
            <a:r>
              <a:rPr lang="en-US" altLang="zh-CN" smtClean="0"/>
              <a:t>erase(key)</a:t>
            </a:r>
          </a:p>
          <a:p>
            <a:r>
              <a:rPr lang="en-US" altLang="zh-CN" smtClean="0"/>
              <a:t>erase(iter1,iter2),</a:t>
            </a:r>
            <a:r>
              <a:rPr lang="zh-CN" altLang="en-US" smtClean="0"/>
              <a:t>删除</a:t>
            </a:r>
            <a:r>
              <a:rPr lang="en-US" altLang="zh-CN" smtClean="0"/>
              <a:t>[iter1,iter2)</a:t>
            </a:r>
            <a:r>
              <a:rPr lang="zh-CN" altLang="en-US" smtClean="0"/>
              <a:t>之间</a:t>
            </a:r>
            <a:r>
              <a:rPr lang="zh-CN" altLang="en-US"/>
              <a:t>的</a:t>
            </a:r>
            <a:r>
              <a:rPr lang="zh-CN" altLang="en-US" smtClean="0"/>
              <a:t>数据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 - vip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lower_bound(key_value),</a:t>
            </a:r>
            <a:r>
              <a:rPr lang="zh-CN" altLang="en-US" smtClean="0"/>
              <a:t>返回</a:t>
            </a:r>
            <a:r>
              <a:rPr lang="zh-CN" altLang="en-US"/>
              <a:t>第一个大于等于</a:t>
            </a:r>
            <a:r>
              <a:rPr lang="en-US" altLang="zh-CN"/>
              <a:t>key_value</a:t>
            </a:r>
            <a:r>
              <a:rPr lang="zh-CN" altLang="en-US" smtClean="0"/>
              <a:t>的迭代器</a:t>
            </a:r>
            <a:endParaRPr lang="zh-CN" altLang="en-US"/>
          </a:p>
          <a:p>
            <a:r>
              <a:rPr lang="en-US" altLang="zh-CN" smtClean="0"/>
              <a:t>upper_bound(key_value),</a:t>
            </a:r>
            <a:r>
              <a:rPr lang="zh-CN" altLang="en-US" smtClean="0"/>
              <a:t>返回</a:t>
            </a:r>
            <a:r>
              <a:rPr lang="zh-CN" altLang="en-US"/>
              <a:t>最后一个大于等于</a:t>
            </a:r>
            <a:r>
              <a:rPr lang="en-US" altLang="zh-CN"/>
              <a:t>key_value</a:t>
            </a:r>
            <a:r>
              <a:rPr lang="zh-CN" altLang="en-US" smtClean="0"/>
              <a:t>的迭代器</a:t>
            </a:r>
            <a:endParaRPr lang="zh-CN" altLang="en-US"/>
          </a:p>
        </p:txBody>
      </p:sp>
      <p:pic>
        <p:nvPicPr>
          <p:cNvPr id="1026" name="Picture 2" descr="http://pic002.cnblogs.com/images/2012/384029/20120521222013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21" y="3479189"/>
            <a:ext cx="6561748" cy="167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multiset</a:t>
            </a:r>
            <a:r>
              <a:rPr lang="zh-CN" altLang="en-US"/>
              <a:t>的中文名是多重</a:t>
            </a:r>
            <a:r>
              <a:rPr lang="zh-CN" altLang="en-US" smtClean="0"/>
              <a:t>集合</a:t>
            </a:r>
            <a:r>
              <a:rPr lang="en-US" altLang="zh-CN" smtClean="0"/>
              <a:t>,</a:t>
            </a:r>
            <a:r>
              <a:rPr lang="zh-CN" altLang="en-US" smtClean="0"/>
              <a:t>其实</a:t>
            </a:r>
            <a:r>
              <a:rPr lang="zh-CN" altLang="en-US"/>
              <a:t>就是集合的扩展</a:t>
            </a:r>
            <a:r>
              <a:rPr lang="zh-CN" altLang="en-US" smtClean="0"/>
              <a:t>版</a:t>
            </a:r>
            <a:r>
              <a:rPr lang="en-US" altLang="zh-CN" smtClean="0"/>
              <a:t>.</a:t>
            </a:r>
            <a:r>
              <a:rPr lang="zh-CN" altLang="en-US" smtClean="0"/>
              <a:t>唯一</a:t>
            </a:r>
            <a:r>
              <a:rPr lang="zh-CN" altLang="en-US"/>
              <a:t>的不同是集合中一个值只能出现一</a:t>
            </a:r>
            <a:r>
              <a:rPr lang="zh-CN" altLang="en-US" smtClean="0"/>
              <a:t>次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zh-CN" altLang="en-US"/>
              <a:t>多重集合中一个值可以出现</a:t>
            </a:r>
            <a:r>
              <a:rPr lang="zh-CN" altLang="en-US" smtClean="0"/>
              <a:t>多次</a:t>
            </a:r>
            <a:r>
              <a:rPr lang="en-US" altLang="zh-CN" smtClean="0"/>
              <a:t>.</a:t>
            </a:r>
            <a:endParaRPr lang="en-US" altLang="zh-CN"/>
          </a:p>
          <a:p>
            <a:pPr lvl="1"/>
            <a:r>
              <a:rPr lang="en-US" altLang="zh-CN" smtClean="0"/>
              <a:t>insert</a:t>
            </a:r>
            <a:r>
              <a:rPr lang="zh-CN" altLang="en-US"/>
              <a:t>的返回值只是一个</a:t>
            </a:r>
            <a:r>
              <a:rPr lang="en-US" altLang="zh-CN" smtClean="0"/>
              <a:t>iterator,</a:t>
            </a:r>
            <a:r>
              <a:rPr lang="zh-CN" altLang="en-US" smtClean="0"/>
              <a:t>插入操作总是会成功</a:t>
            </a:r>
            <a:endParaRPr lang="en-US" altLang="zh-CN"/>
          </a:p>
          <a:p>
            <a:pPr lvl="1"/>
            <a:r>
              <a:rPr lang="en-US" altLang="zh-CN" smtClean="0"/>
              <a:t>count(key)</a:t>
            </a:r>
            <a:r>
              <a:rPr lang="zh-CN" altLang="en-US" smtClean="0"/>
              <a:t>的</a:t>
            </a:r>
            <a:r>
              <a:rPr lang="zh-CN" altLang="en-US"/>
              <a:t>返回值可能大于</a:t>
            </a:r>
            <a:r>
              <a:rPr lang="en-US" altLang="zh-CN" smtClean="0"/>
              <a:t>1.</a:t>
            </a:r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的</a:t>
            </a:r>
            <a:r>
              <a:rPr lang="zh-CN" altLang="en-US"/>
              <a:t>返回值是多重集合的</a:t>
            </a:r>
            <a:r>
              <a:rPr lang="zh-CN" altLang="en-US" smtClean="0"/>
              <a:t>势</a:t>
            </a:r>
            <a:r>
              <a:rPr lang="en-US" altLang="zh-CN" smtClean="0"/>
              <a:t>(cardinality),</a:t>
            </a:r>
            <a:r>
              <a:rPr lang="zh-CN" altLang="en-US" smtClean="0"/>
              <a:t>即</a:t>
            </a:r>
            <a:r>
              <a:rPr lang="en-US" altLang="zh-CN"/>
              <a:t>multiset</a:t>
            </a:r>
            <a:r>
              <a:rPr lang="zh-CN" altLang="en-US"/>
              <a:t>中元素的</a:t>
            </a:r>
            <a:r>
              <a:rPr lang="zh-CN" altLang="en-US" smtClean="0"/>
              <a:t>个数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zh-CN" altLang="en-US"/>
              <a:t>不是值的</a:t>
            </a:r>
            <a:r>
              <a:rPr lang="zh-CN" altLang="en-US" smtClean="0"/>
              <a:t>个数</a:t>
            </a:r>
            <a:r>
              <a:rPr lang="en-US" altLang="zh-CN" smtClean="0"/>
              <a:t>.</a:t>
            </a:r>
            <a:r>
              <a:rPr lang="zh-CN" altLang="en-US" smtClean="0"/>
              <a:t>比如</a:t>
            </a:r>
            <a:r>
              <a:rPr lang="en-US" altLang="zh-CN" smtClean="0"/>
              <a:t>,{1, 1, </a:t>
            </a:r>
            <a:r>
              <a:rPr lang="en-US" altLang="zh-CN"/>
              <a:t>2}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是</a:t>
            </a:r>
            <a:r>
              <a:rPr lang="en-US" altLang="zh-CN" smtClean="0"/>
              <a:t>3,</a:t>
            </a:r>
            <a:r>
              <a:rPr lang="zh-CN" altLang="en-US" smtClean="0"/>
              <a:t>而</a:t>
            </a:r>
            <a:r>
              <a:rPr lang="zh-CN" altLang="en-US"/>
              <a:t>不是</a:t>
            </a:r>
            <a:r>
              <a:rPr lang="en-US" altLang="zh-CN" smtClean="0"/>
              <a:t>2.</a:t>
            </a:r>
          </a:p>
          <a:p>
            <a:pPr lvl="1"/>
            <a:r>
              <a:rPr lang="en-US" altLang="zh-CN" smtClean="0"/>
              <a:t>erase(key)</a:t>
            </a:r>
            <a:r>
              <a:rPr lang="zh-CN" altLang="en-US" smtClean="0"/>
              <a:t>会</a:t>
            </a:r>
            <a:r>
              <a:rPr lang="zh-CN" altLang="en-US"/>
              <a:t>将对应的</a:t>
            </a:r>
            <a:r>
              <a:rPr lang="en-US" altLang="zh-CN"/>
              <a:t>key</a:t>
            </a:r>
            <a:r>
              <a:rPr lang="zh-CN" altLang="en-US"/>
              <a:t>全部删</a:t>
            </a:r>
            <a:r>
              <a:rPr lang="zh-CN" altLang="en-US" smtClean="0"/>
              <a:t>掉</a:t>
            </a:r>
            <a:r>
              <a:rPr lang="en-US" altLang="zh-CN" smtClean="0"/>
              <a:t>,</a:t>
            </a:r>
            <a:r>
              <a:rPr lang="zh-CN" altLang="en-US" smtClean="0"/>
              <a:t>所以</a:t>
            </a:r>
            <a:r>
              <a:rPr lang="zh-CN" altLang="en-US"/>
              <a:t>对</a:t>
            </a:r>
            <a:r>
              <a:rPr lang="en-US" altLang="zh-CN"/>
              <a:t>{</a:t>
            </a:r>
            <a:r>
              <a:rPr lang="en-US" altLang="zh-CN" smtClean="0"/>
              <a:t>1, 1, </a:t>
            </a:r>
            <a:r>
              <a:rPr lang="en-US" altLang="zh-CN"/>
              <a:t>2}</a:t>
            </a:r>
            <a:r>
              <a:rPr lang="zh-CN" altLang="en-US"/>
              <a:t>调用</a:t>
            </a:r>
            <a:r>
              <a:rPr lang="en-US" altLang="zh-CN" smtClean="0"/>
              <a:t>erase(1)</a:t>
            </a:r>
            <a:r>
              <a:rPr lang="zh-CN" altLang="en-US" smtClean="0"/>
              <a:t>之后</a:t>
            </a:r>
            <a:r>
              <a:rPr lang="en-US" altLang="zh-CN" smtClean="0"/>
              <a:t>,</a:t>
            </a:r>
            <a:r>
              <a:rPr lang="zh-CN" altLang="en-US" smtClean="0"/>
              <a:t>它</a:t>
            </a:r>
            <a:r>
              <a:rPr lang="zh-CN" altLang="en-US"/>
              <a:t>就变成了</a:t>
            </a:r>
            <a:r>
              <a:rPr lang="en-US" altLang="zh-CN"/>
              <a:t>{2</a:t>
            </a:r>
            <a:r>
              <a:rPr lang="en-US" altLang="zh-CN" smtClean="0"/>
              <a:t>}.</a:t>
            </a:r>
            <a:endParaRPr lang="zh-CN" altLang="en-US"/>
          </a:p>
        </p:txBody>
      </p:sp>
      <p:pic>
        <p:nvPicPr>
          <p:cNvPr id="1026" name="Picture 2" descr="http://my.csdn.net/uploads/201204/13/1334321727_74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52" y="0"/>
            <a:ext cx="4644048" cy="16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en-US" altLang="zh-CN" smtClean="0"/>
              <a:t>ultimap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参照</a:t>
            </a:r>
            <a:r>
              <a:rPr lang="en-US" altLang="zh-CN" smtClean="0"/>
              <a:t>set</a:t>
            </a:r>
            <a:r>
              <a:rPr lang="zh-CN" altLang="en-US" smtClean="0"/>
              <a:t>与之</a:t>
            </a:r>
            <a:r>
              <a:rPr lang="en-US" altLang="zh-CN" smtClean="0"/>
              <a:t>multiset,</a:t>
            </a:r>
            <a:r>
              <a:rPr lang="zh-CN" altLang="en-US" smtClean="0"/>
              <a:t>在</a:t>
            </a:r>
            <a:r>
              <a:rPr lang="en-US" altLang="zh-CN" smtClean="0"/>
              <a:t>multimap</a:t>
            </a:r>
            <a:r>
              <a:rPr lang="zh-CN" altLang="en-US" smtClean="0"/>
              <a:t>中允许</a:t>
            </a:r>
            <a:r>
              <a:rPr lang="en-US" altLang="zh-CN" smtClean="0"/>
              <a:t>key</a:t>
            </a:r>
            <a:r>
              <a:rPr lang="zh-CN" altLang="en-US" smtClean="0"/>
              <a:t>相同</a:t>
            </a:r>
            <a:r>
              <a:rPr lang="en-US" altLang="zh-CN" smtClean="0"/>
              <a:t>.</a:t>
            </a:r>
            <a:r>
              <a:rPr lang="zh-CN" altLang="en-US" smtClean="0"/>
              <a:t>比如</a:t>
            </a:r>
            <a:r>
              <a:rPr lang="zh-CN" altLang="en-US"/>
              <a:t>在电话簿中相同的人可以有两个以上</a:t>
            </a:r>
            <a:r>
              <a:rPr lang="zh-CN" altLang="en-US" smtClean="0"/>
              <a:t>电话号码</a:t>
            </a:r>
            <a:r>
              <a:rPr lang="en-US" altLang="zh-CN" smtClean="0"/>
              <a:t>.</a:t>
            </a:r>
          </a:p>
          <a:p>
            <a:pPr marL="457200" lvl="1" indent="0">
              <a:buNone/>
            </a:pPr>
            <a:r>
              <a:rPr lang="en-US" altLang="zh-CN"/>
              <a:t>multimap &lt;</a:t>
            </a:r>
            <a:r>
              <a:rPr lang="en-US" altLang="zh-CN" smtClean="0"/>
              <a:t>string, </a:t>
            </a:r>
            <a:r>
              <a:rPr lang="en-US" altLang="zh-CN"/>
              <a:t>string&gt; phonebook</a:t>
            </a:r>
            <a:r>
              <a:rPr lang="en-US" altLang="zh-CN" smtClean="0"/>
              <a:t>;</a:t>
            </a:r>
          </a:p>
          <a:p>
            <a:pPr marL="457200" lvl="1" indent="0">
              <a:buNone/>
            </a:pPr>
            <a:r>
              <a:rPr lang="en-US" altLang="zh-CN" smtClean="0"/>
              <a:t>phonebook.insert("</a:t>
            </a:r>
            <a:r>
              <a:rPr lang="en-US" altLang="zh-CN"/>
              <a:t>Harry</a:t>
            </a:r>
            <a:r>
              <a:rPr lang="en-US" altLang="zh-CN" smtClean="0"/>
              <a:t>","</a:t>
            </a:r>
            <a:r>
              <a:rPr lang="en-US" altLang="zh-CN"/>
              <a:t>8225687</a:t>
            </a:r>
            <a:r>
              <a:rPr lang="en-US" altLang="zh-CN" smtClean="0"/>
              <a:t>"); </a:t>
            </a:r>
            <a:r>
              <a:rPr lang="en-US" altLang="zh-CN"/>
              <a:t>// </a:t>
            </a:r>
            <a:r>
              <a:rPr lang="zh-CN" altLang="en-US"/>
              <a:t>家里</a:t>
            </a:r>
            <a:r>
              <a:rPr lang="zh-CN" altLang="en-US" smtClean="0"/>
              <a:t>电话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phonebook.insert("</a:t>
            </a:r>
            <a:r>
              <a:rPr lang="en-US" altLang="zh-CN"/>
              <a:t>Harry</a:t>
            </a:r>
            <a:r>
              <a:rPr lang="en-US" altLang="zh-CN" smtClean="0"/>
              <a:t>","</a:t>
            </a:r>
            <a:r>
              <a:rPr lang="en-US" altLang="zh-CN"/>
              <a:t>555123123</a:t>
            </a:r>
            <a:r>
              <a:rPr lang="en-US" altLang="zh-CN" smtClean="0"/>
              <a:t>"); // </a:t>
            </a:r>
            <a:r>
              <a:rPr lang="zh-CN" altLang="en-US"/>
              <a:t>单位</a:t>
            </a:r>
            <a:r>
              <a:rPr lang="zh-CN" altLang="en-US" smtClean="0"/>
              <a:t>电话</a:t>
            </a:r>
            <a:endParaRPr lang="en-US" altLang="zh-CN" smtClean="0"/>
          </a:p>
          <a:p>
            <a:r>
              <a:rPr lang="zh-CN" altLang="en-US" smtClean="0"/>
              <a:t>因此</a:t>
            </a:r>
            <a:r>
              <a:rPr lang="en-US" altLang="zh-CN" smtClean="0"/>
              <a:t>multimap</a:t>
            </a:r>
            <a:r>
              <a:rPr lang="zh-CN" altLang="en-US" smtClean="0"/>
              <a:t>中取消了</a:t>
            </a:r>
            <a:r>
              <a:rPr lang="en-US" altLang="zh-CN" smtClean="0"/>
              <a:t>[]</a:t>
            </a:r>
            <a:r>
              <a:rPr lang="zh-CN" altLang="en-US" smtClean="0"/>
              <a:t>运算</a:t>
            </a:r>
            <a:r>
              <a:rPr lang="en-US" altLang="zh-CN" smtClean="0"/>
              <a:t>.</a:t>
            </a:r>
            <a:endParaRPr lang="zh-CN" altLang="en-US"/>
          </a:p>
        </p:txBody>
      </p:sp>
      <p:pic>
        <p:nvPicPr>
          <p:cNvPr id="2050" name="Picture 2" descr="http://hi.csdn.net/attachment/201203/2/0_1330681107EUb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0"/>
            <a:ext cx="47339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</a:t>
            </a:r>
            <a:r>
              <a:rPr lang="zh-CN" altLang="en-US" smtClean="0"/>
              <a:t>来看一个问题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en-US" altLang="zh-CN" smtClean="0"/>
              <a:t>N</a:t>
            </a:r>
            <a:r>
              <a:rPr lang="zh-CN" altLang="en-US" smtClean="0"/>
              <a:t>个点</a:t>
            </a:r>
            <a:r>
              <a:rPr lang="en-US" altLang="zh-CN" smtClean="0"/>
              <a:t>,M</a:t>
            </a:r>
            <a:r>
              <a:rPr lang="zh-CN" altLang="en-US"/>
              <a:t>条</a:t>
            </a:r>
            <a:r>
              <a:rPr lang="zh-CN" altLang="en-US" smtClean="0"/>
              <a:t>边</a:t>
            </a:r>
            <a:r>
              <a:rPr lang="en-US" altLang="zh-CN" smtClean="0"/>
              <a:t>,</a:t>
            </a:r>
            <a:r>
              <a:rPr lang="zh-CN" altLang="en-US" smtClean="0"/>
              <a:t>点数不超过</a:t>
            </a:r>
            <a:r>
              <a:rPr lang="en-US" altLang="zh-CN" smtClean="0"/>
              <a:t>100000,</a:t>
            </a:r>
            <a:r>
              <a:rPr lang="zh-CN" altLang="en-US" smtClean="0"/>
              <a:t>边数不超过</a:t>
            </a:r>
            <a:r>
              <a:rPr lang="en-US" altLang="zh-CN" smtClean="0"/>
              <a:t>1000000,</a:t>
            </a:r>
            <a:r>
              <a:rPr lang="zh-CN" altLang="en-US" smtClean="0"/>
              <a:t>再求图上的一些东西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如何存这幅图？</a:t>
            </a:r>
            <a:endParaRPr lang="en-US" altLang="zh-CN" smtClean="0"/>
          </a:p>
          <a:p>
            <a:r>
              <a:rPr lang="zh-CN" altLang="en-US" smtClean="0"/>
              <a:t>邻接矩阵</a:t>
            </a:r>
            <a:r>
              <a:rPr lang="en-US" altLang="zh-CN" smtClean="0"/>
              <a:t>,</a:t>
            </a:r>
            <a:r>
              <a:rPr lang="zh-CN" altLang="en-US" smtClean="0"/>
              <a:t>空间复杂度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),</a:t>
            </a:r>
            <a:r>
              <a:rPr lang="zh-CN" altLang="en-US" smtClean="0"/>
              <a:t>遍历时间复杂度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),BOOM</a:t>
            </a:r>
            <a:r>
              <a:rPr lang="zh-CN" altLang="en-US" smtClean="0"/>
              <a:t>！</a:t>
            </a:r>
            <a:endParaRPr lang="en-US" altLang="zh-CN" smtClean="0"/>
          </a:p>
          <a:p>
            <a:r>
              <a:rPr lang="zh-CN" altLang="en-US" smtClean="0"/>
              <a:t>邻接表</a:t>
            </a:r>
            <a:r>
              <a:rPr lang="en-US" altLang="zh-CN" smtClean="0"/>
              <a:t>,</a:t>
            </a:r>
            <a:r>
              <a:rPr lang="zh-CN" altLang="en-US" smtClean="0"/>
              <a:t>空间复杂度</a:t>
            </a:r>
            <a:r>
              <a:rPr lang="en-US" altLang="zh-CN" smtClean="0"/>
              <a:t>O(m),</a:t>
            </a:r>
            <a:r>
              <a:rPr lang="zh-CN" altLang="en-US" smtClean="0"/>
              <a:t>遍历</a:t>
            </a:r>
            <a:r>
              <a:rPr lang="zh-CN" altLang="en-US"/>
              <a:t>时间复杂度</a:t>
            </a:r>
            <a:r>
              <a:rPr lang="en-US" altLang="zh-CN" smtClean="0"/>
              <a:t>O(m),</a:t>
            </a:r>
            <a:r>
              <a:rPr lang="zh-CN" altLang="en-US" smtClean="0"/>
              <a:t>有一定代码量要求</a:t>
            </a:r>
            <a:r>
              <a:rPr lang="en-US" altLang="zh-CN" smtClean="0"/>
              <a:t>,</a:t>
            </a:r>
            <a:r>
              <a:rPr lang="zh-CN" altLang="en-US" smtClean="0"/>
              <a:t>不适合新手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介于两者之间</a:t>
            </a:r>
            <a:r>
              <a:rPr lang="en-US" altLang="zh-CN" smtClean="0"/>
              <a:t>,</a:t>
            </a:r>
            <a:r>
              <a:rPr lang="zh-CN" altLang="en-US" smtClean="0"/>
              <a:t>用</a:t>
            </a:r>
            <a:r>
              <a:rPr lang="en-US" altLang="zh-CN" smtClean="0"/>
              <a:t>f[</a:t>
            </a:r>
            <a:r>
              <a:rPr lang="en-US" altLang="zh-CN" err="1" smtClean="0"/>
              <a:t>i</a:t>
            </a:r>
            <a:r>
              <a:rPr lang="en-US" altLang="zh-CN" smtClean="0"/>
              <a:t>][j] </a:t>
            </a:r>
            <a:r>
              <a:rPr lang="zh-CN" altLang="en-US" smtClean="0"/>
              <a:t>表示</a:t>
            </a:r>
            <a:r>
              <a:rPr lang="en-US" altLang="zh-CN" err="1" smtClean="0"/>
              <a:t>i</a:t>
            </a:r>
            <a:r>
              <a:rPr lang="zh-CN" altLang="en-US" smtClean="0"/>
              <a:t>点出去的第</a:t>
            </a:r>
            <a:r>
              <a:rPr lang="en-US" altLang="zh-CN" smtClean="0"/>
              <a:t>j</a:t>
            </a:r>
            <a:r>
              <a:rPr lang="zh-CN" altLang="en-US" smtClean="0"/>
              <a:t>条边 空间</a:t>
            </a:r>
            <a:r>
              <a:rPr lang="zh-CN" altLang="en-US"/>
              <a:t>复杂度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/>
              <a:t>遍历时间复杂度</a:t>
            </a:r>
            <a:r>
              <a:rPr lang="en-US" altLang="zh-CN" smtClean="0"/>
              <a:t>O(m)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虽然图整体较为稀疏</a:t>
            </a:r>
            <a:r>
              <a:rPr lang="en-US" altLang="zh-CN" smtClean="0"/>
              <a:t>,</a:t>
            </a:r>
            <a:r>
              <a:rPr lang="zh-CN" altLang="en-US" smtClean="0"/>
              <a:t>但由于不知道每个点最多有几条边</a:t>
            </a:r>
            <a:r>
              <a:rPr lang="en-US" altLang="zh-CN" smtClean="0"/>
              <a:t>,</a:t>
            </a:r>
            <a:r>
              <a:rPr lang="zh-CN" altLang="en-US" smtClean="0"/>
              <a:t>故还是需要预开</a:t>
            </a:r>
            <a:r>
              <a:rPr lang="en-US" altLang="zh-CN" smtClean="0"/>
              <a:t>100000*100000</a:t>
            </a:r>
            <a:r>
              <a:rPr lang="zh-CN" altLang="en-US" smtClean="0"/>
              <a:t>的空间 </a:t>
            </a:r>
            <a:r>
              <a:rPr lang="en-US" altLang="zh-CN" smtClean="0"/>
              <a:t>BOOM</a:t>
            </a:r>
          </a:p>
        </p:txBody>
      </p:sp>
    </p:spTree>
    <p:extLst>
      <p:ext uri="{BB962C8B-B14F-4D97-AF65-F5344CB8AC3E}">
        <p14:creationId xmlns:p14="http://schemas.microsoft.com/office/powerpoint/2010/main" val="411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Non-modifying </a:t>
            </a:r>
            <a:r>
              <a:rPr lang="en-US" altLang="zh-CN"/>
              <a:t>sequence </a:t>
            </a:r>
            <a:r>
              <a:rPr lang="en-US" altLang="zh-CN" smtClean="0"/>
              <a:t>operations </a:t>
            </a:r>
            <a:r>
              <a:rPr lang="zh-CN" altLang="en-US" smtClean="0"/>
              <a:t>不</a:t>
            </a:r>
            <a:r>
              <a:rPr lang="zh-CN" altLang="en-US"/>
              <a:t>修改序列的操作 </a:t>
            </a:r>
            <a:endParaRPr lang="en-US" altLang="zh-CN" smtClean="0"/>
          </a:p>
          <a:p>
            <a:pPr lvl="1"/>
            <a:r>
              <a:rPr lang="en-US" altLang="zh-CN" smtClean="0"/>
              <a:t>for_each </a:t>
            </a:r>
            <a:r>
              <a:rPr lang="zh-CN" altLang="en-US" smtClean="0"/>
              <a:t>将一个函数应用于某一范围内的元素</a:t>
            </a:r>
            <a:endParaRPr lang="en-US" altLang="zh-CN" smtClean="0"/>
          </a:p>
          <a:p>
            <a:pPr lvl="1"/>
            <a:r>
              <a:rPr lang="en-US" altLang="zh-CN" smtClean="0"/>
              <a:t>find find_if </a:t>
            </a:r>
            <a:r>
              <a:rPr lang="zh-CN" altLang="en-US" smtClean="0"/>
              <a:t>查找</a:t>
            </a:r>
            <a:r>
              <a:rPr lang="zh-CN" altLang="en-US"/>
              <a:t>满足特定条件的第一个元素 </a:t>
            </a:r>
            <a:endParaRPr lang="en-US" altLang="zh-CN" smtClean="0"/>
          </a:p>
          <a:p>
            <a:pPr lvl="1"/>
            <a:r>
              <a:rPr lang="en-US" altLang="zh-CN" smtClean="0"/>
              <a:t>find_end </a:t>
            </a:r>
            <a:r>
              <a:rPr lang="zh-CN" altLang="en-US" smtClean="0"/>
              <a:t>查找</a:t>
            </a:r>
            <a:r>
              <a:rPr lang="zh-CN" altLang="en-US"/>
              <a:t>一定范围内最后出现的元素序列 </a:t>
            </a:r>
            <a:endParaRPr lang="en-US" altLang="zh-CN" smtClean="0"/>
          </a:p>
          <a:p>
            <a:pPr lvl="1"/>
            <a:r>
              <a:rPr lang="en-US" altLang="zh-CN" smtClean="0"/>
              <a:t>find_first_of </a:t>
            </a:r>
            <a:r>
              <a:rPr lang="zh-CN" altLang="en-US" smtClean="0"/>
              <a:t>在目标集合中查找和源集合任意元素相同的元素位置</a:t>
            </a:r>
            <a:endParaRPr lang="en-US" altLang="zh-CN" smtClean="0"/>
          </a:p>
          <a:p>
            <a:pPr lvl="1"/>
            <a:r>
              <a:rPr lang="en-US" altLang="zh-CN" smtClean="0"/>
              <a:t>adjacent_find </a:t>
            </a:r>
            <a:r>
              <a:rPr lang="zh-CN" altLang="en-US" smtClean="0"/>
              <a:t>查找第一个连续的相同元素</a:t>
            </a:r>
            <a:endParaRPr lang="en-US" altLang="zh-CN" smtClean="0"/>
          </a:p>
          <a:p>
            <a:pPr lvl="1"/>
            <a:r>
              <a:rPr lang="en-US" altLang="zh-CN" smtClean="0"/>
              <a:t>count count_if </a:t>
            </a:r>
            <a:r>
              <a:rPr lang="zh-CN" altLang="en-US" smtClean="0"/>
              <a:t>满足特定条件的元素的数量</a:t>
            </a:r>
            <a:endParaRPr lang="en-US" altLang="zh-CN" smtClean="0"/>
          </a:p>
          <a:p>
            <a:pPr lvl="1"/>
            <a:r>
              <a:rPr lang="en-US" altLang="zh-CN" smtClean="0"/>
              <a:t>mismatch </a:t>
            </a:r>
            <a:r>
              <a:rPr lang="zh-CN" altLang="en-US" smtClean="0"/>
              <a:t>返回两个序列第一个不一样的元素位置</a:t>
            </a:r>
            <a:endParaRPr lang="en-US" altLang="zh-CN" smtClean="0"/>
          </a:p>
          <a:p>
            <a:pPr lvl="1"/>
            <a:r>
              <a:rPr lang="en-US" altLang="zh-CN" smtClean="0"/>
              <a:t>equal </a:t>
            </a:r>
            <a:r>
              <a:rPr lang="zh-CN" altLang="en-US" smtClean="0"/>
              <a:t>判断两个序列是否完全一致</a:t>
            </a:r>
            <a:endParaRPr lang="en-US" altLang="zh-CN" smtClean="0"/>
          </a:p>
          <a:p>
            <a:pPr lvl="1"/>
            <a:r>
              <a:rPr lang="en-US" altLang="zh-CN" smtClean="0"/>
              <a:t>search search_n </a:t>
            </a:r>
            <a:r>
              <a:rPr lang="zh-CN" altLang="en-US" smtClean="0"/>
              <a:t>在目标序列中寻找和源序列一样的位置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995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Modifying sequence </a:t>
            </a:r>
            <a:r>
              <a:rPr lang="en-US" altLang="zh-CN" smtClean="0"/>
              <a:t>operation </a:t>
            </a:r>
            <a:r>
              <a:rPr lang="zh-CN" altLang="en-US" smtClean="0"/>
              <a:t>修改序列的操作</a:t>
            </a:r>
            <a:endParaRPr lang="en-US" altLang="zh-CN" smtClean="0"/>
          </a:p>
          <a:p>
            <a:pPr lvl="1"/>
            <a:r>
              <a:rPr lang="en-US" altLang="zh-CN" smtClean="0"/>
              <a:t>copy copy_backward </a:t>
            </a:r>
            <a:r>
              <a:rPr lang="zh-CN" altLang="en-US" smtClean="0"/>
              <a:t>将</a:t>
            </a:r>
            <a:r>
              <a:rPr lang="zh-CN" altLang="en-US"/>
              <a:t>某一范围的元素复制到一个新的</a:t>
            </a:r>
            <a:r>
              <a:rPr lang="zh-CN" altLang="en-US" smtClean="0"/>
              <a:t>位置</a:t>
            </a:r>
            <a:endParaRPr lang="en-US" altLang="zh-CN"/>
          </a:p>
          <a:p>
            <a:pPr lvl="1"/>
            <a:r>
              <a:rPr lang="en-US" altLang="zh-CN" smtClean="0"/>
              <a:t>swap swap_ranges </a:t>
            </a:r>
            <a:r>
              <a:rPr lang="zh-CN" altLang="en-US" smtClean="0"/>
              <a:t>交换 </a:t>
            </a:r>
            <a:endParaRPr lang="en-US" altLang="zh-CN" smtClean="0"/>
          </a:p>
          <a:p>
            <a:pPr lvl="1"/>
            <a:r>
              <a:rPr lang="en-US" altLang="zh-CN" smtClean="0"/>
              <a:t>iter_swap </a:t>
            </a:r>
            <a:r>
              <a:rPr lang="zh-CN" altLang="en-US" smtClean="0"/>
              <a:t>交换迭代器指向的元素</a:t>
            </a:r>
            <a:endParaRPr lang="en-US" altLang="zh-CN" smtClean="0"/>
          </a:p>
          <a:p>
            <a:pPr lvl="1"/>
            <a:r>
              <a:rPr lang="en-US" altLang="zh-CN" smtClean="0"/>
              <a:t>transform </a:t>
            </a:r>
            <a:r>
              <a:rPr lang="zh-CN" altLang="en-US" smtClean="0"/>
              <a:t>将</a:t>
            </a:r>
            <a:r>
              <a:rPr lang="zh-CN" altLang="en-US"/>
              <a:t>一个函数应用于某一范围的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并可以指定返回的位置</a:t>
            </a:r>
            <a:endParaRPr lang="en-US" altLang="zh-CN" smtClean="0"/>
          </a:p>
          <a:p>
            <a:pPr lvl="1"/>
            <a:r>
              <a:rPr lang="en-US" altLang="zh-CN" smtClean="0"/>
              <a:t>repalce replace_if replace_copy replace_copy_if </a:t>
            </a:r>
            <a:r>
              <a:rPr lang="zh-CN" altLang="en-US" smtClean="0"/>
              <a:t>将所有满足条件的替换</a:t>
            </a:r>
            <a:endParaRPr lang="en-US" altLang="zh-CN" smtClean="0"/>
          </a:p>
          <a:p>
            <a:pPr lvl="1"/>
            <a:r>
              <a:rPr lang="en-US" altLang="zh-CN" smtClean="0"/>
              <a:t>remove...</a:t>
            </a:r>
            <a:r>
              <a:rPr lang="zh-CN" altLang="en-US"/>
              <a:t>将所有满足条件</a:t>
            </a:r>
            <a:r>
              <a:rPr lang="zh-CN" altLang="en-US" smtClean="0"/>
              <a:t>的删除</a:t>
            </a:r>
            <a:endParaRPr lang="en-US" altLang="zh-CN" smtClean="0"/>
          </a:p>
          <a:p>
            <a:pPr lvl="1"/>
            <a:r>
              <a:rPr lang="en-US" altLang="zh-CN" smtClean="0"/>
              <a:t>fill fill_n </a:t>
            </a:r>
            <a:r>
              <a:rPr lang="zh-CN" altLang="en-US"/>
              <a:t>赋值</a:t>
            </a:r>
            <a:endParaRPr lang="en-US" altLang="zh-CN" smtClean="0"/>
          </a:p>
          <a:p>
            <a:pPr lvl="1"/>
            <a:r>
              <a:rPr lang="en-US" altLang="zh-CN" smtClean="0"/>
              <a:t>generate generate_n </a:t>
            </a:r>
            <a:r>
              <a:rPr lang="zh-CN" altLang="en-US" smtClean="0"/>
              <a:t>用函数返回值赋值</a:t>
            </a:r>
            <a:endParaRPr lang="en-US" altLang="zh-CN" smtClean="0"/>
          </a:p>
          <a:p>
            <a:pPr lvl="1"/>
            <a:r>
              <a:rPr lang="en-US" altLang="zh-CN"/>
              <a:t>unique </a:t>
            </a:r>
            <a:r>
              <a:rPr lang="en-US" altLang="zh-CN" smtClean="0"/>
              <a:t>unique_copy </a:t>
            </a:r>
            <a:r>
              <a:rPr lang="zh-CN" altLang="en-US" smtClean="0"/>
              <a:t>删除连续重复的元素 但是并不会真正删除</a:t>
            </a:r>
            <a:r>
              <a:rPr lang="en-US" altLang="zh-CN" smtClean="0"/>
              <a:t>,</a:t>
            </a:r>
            <a:r>
              <a:rPr lang="zh-CN" altLang="en-US" smtClean="0"/>
              <a:t>需要</a:t>
            </a:r>
            <a:r>
              <a:rPr lang="en-US" altLang="zh-CN" smtClean="0"/>
              <a:t>resize</a:t>
            </a:r>
            <a:endParaRPr lang="en-US" altLang="zh-CN" b="1"/>
          </a:p>
          <a:p>
            <a:pPr lvl="1"/>
            <a:r>
              <a:rPr lang="en-US" altLang="zh-CN" smtClean="0"/>
              <a:t>reverse reverse_copy </a:t>
            </a:r>
            <a:r>
              <a:rPr lang="zh-CN" altLang="en-US"/>
              <a:t>倒置</a:t>
            </a:r>
            <a:endParaRPr lang="en-US" altLang="zh-CN"/>
          </a:p>
          <a:p>
            <a:pPr lvl="1"/>
            <a:r>
              <a:rPr lang="en-US" altLang="zh-CN" smtClean="0"/>
              <a:t>rotate rotate_copy </a:t>
            </a:r>
            <a:r>
              <a:rPr lang="zh-CN" altLang="en-US" smtClean="0"/>
              <a:t>相当于成环的下一个位置</a:t>
            </a:r>
            <a:endParaRPr lang="en-US" altLang="zh-CN"/>
          </a:p>
          <a:p>
            <a:pPr lvl="1"/>
            <a:r>
              <a:rPr lang="en-US" altLang="zh-CN" smtClean="0"/>
              <a:t>random_shuffle </a:t>
            </a:r>
            <a:r>
              <a:rPr lang="zh-CN" altLang="en-US" smtClean="0"/>
              <a:t>随机序列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Partitions</a:t>
            </a:r>
            <a:r>
              <a:rPr lang="en-US" altLang="zh-CN"/>
              <a:t> </a:t>
            </a:r>
            <a:r>
              <a:rPr lang="zh-CN" altLang="en-US" smtClean="0"/>
              <a:t>序列分块</a:t>
            </a:r>
            <a:endParaRPr lang="en-US" altLang="zh-CN" smtClean="0"/>
          </a:p>
          <a:p>
            <a:pPr lvl="1"/>
            <a:r>
              <a:rPr lang="en-US" altLang="zh-CN"/>
              <a:t>partition</a:t>
            </a:r>
          </a:p>
          <a:p>
            <a:pPr lvl="1"/>
            <a:r>
              <a:rPr lang="en-US" altLang="zh-CN" smtClean="0"/>
              <a:t>stable_partition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86" y="2386589"/>
            <a:ext cx="8441714" cy="39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sorting </a:t>
            </a:r>
            <a:r>
              <a:rPr lang="zh-CN" altLang="en-US" smtClean="0"/>
              <a:t>排序</a:t>
            </a:r>
            <a:endParaRPr lang="en-US" altLang="zh-CN" smtClean="0"/>
          </a:p>
          <a:p>
            <a:pPr lvl="1"/>
            <a:r>
              <a:rPr lang="en-US" altLang="zh-CN" smtClean="0"/>
              <a:t>sort </a:t>
            </a:r>
            <a:r>
              <a:rPr lang="zh-CN" altLang="en-US"/>
              <a:t>排序</a:t>
            </a:r>
            <a:endParaRPr lang="en-US" altLang="zh-CN" smtClean="0"/>
          </a:p>
          <a:p>
            <a:pPr lvl="1"/>
            <a:r>
              <a:rPr lang="en-US" altLang="zh-CN" smtClean="0"/>
              <a:t>stable_sort </a:t>
            </a:r>
            <a:r>
              <a:rPr lang="zh-CN" altLang="en-US" smtClean="0"/>
              <a:t>稳定排序</a:t>
            </a:r>
            <a:endParaRPr lang="en-US" altLang="zh-CN" smtClean="0"/>
          </a:p>
          <a:p>
            <a:pPr lvl="1"/>
            <a:r>
              <a:rPr lang="en-US" altLang="zh-CN" smtClean="0"/>
              <a:t>partial_sort </a:t>
            </a:r>
            <a:r>
              <a:rPr lang="zh-CN" altLang="en-US" smtClean="0"/>
              <a:t>前</a:t>
            </a:r>
            <a:r>
              <a:rPr lang="en-US" altLang="zh-CN" smtClean="0"/>
              <a:t>n</a:t>
            </a:r>
            <a:r>
              <a:rPr lang="zh-CN" altLang="en-US" smtClean="0"/>
              <a:t>小有序</a:t>
            </a:r>
            <a:endParaRPr lang="en-US" altLang="zh-CN" smtClean="0"/>
          </a:p>
          <a:p>
            <a:pPr lvl="1"/>
            <a:r>
              <a:rPr lang="en-US" altLang="zh-CN" smtClean="0"/>
              <a:t>parital_sort_copy </a:t>
            </a:r>
          </a:p>
          <a:p>
            <a:pPr lvl="1"/>
            <a:r>
              <a:rPr lang="en-US" altLang="zh-CN" smtClean="0"/>
              <a:t>nth_element </a:t>
            </a:r>
            <a:r>
              <a:rPr lang="zh-CN" altLang="en-US" smtClean="0"/>
              <a:t>求第</a:t>
            </a:r>
            <a:r>
              <a:rPr lang="en-US" altLang="zh-CN" smtClean="0"/>
              <a:t>n</a:t>
            </a:r>
            <a:r>
              <a:rPr lang="zh-CN" altLang="en-US" smtClean="0"/>
              <a:t>个值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88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binary search</a:t>
            </a:r>
          </a:p>
          <a:p>
            <a:pPr lvl="1"/>
            <a:r>
              <a:rPr lang="en-US" altLang="zh-CN" smtClean="0"/>
              <a:t>lower_bound</a:t>
            </a:r>
          </a:p>
          <a:p>
            <a:pPr lvl="1"/>
            <a:r>
              <a:rPr lang="en-US" altLang="zh-CN" smtClean="0"/>
              <a:t>upper_bound</a:t>
            </a:r>
          </a:p>
          <a:p>
            <a:pPr lvl="1"/>
            <a:r>
              <a:rPr lang="en-US" altLang="zh-CN" smtClean="0"/>
              <a:t>equal_range</a:t>
            </a:r>
          </a:p>
          <a:p>
            <a:pPr lvl="1"/>
            <a:r>
              <a:rPr lang="en-US" altLang="zh-CN" smtClean="0"/>
              <a:t>binary_search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merge</a:t>
            </a:r>
          </a:p>
          <a:p>
            <a:pPr lvl="1"/>
            <a:r>
              <a:rPr lang="en-US" altLang="zh-CN" smtClean="0"/>
              <a:t>merge </a:t>
            </a:r>
            <a:r>
              <a:rPr lang="zh-CN" altLang="en-US" smtClean="0"/>
              <a:t>合并</a:t>
            </a:r>
            <a:r>
              <a:rPr lang="zh-CN" altLang="en-US"/>
              <a:t>两个已排序的区间</a:t>
            </a:r>
            <a:endParaRPr lang="en-US" altLang="zh-CN"/>
          </a:p>
          <a:p>
            <a:pPr lvl="1"/>
            <a:r>
              <a:rPr lang="en-US" altLang="zh-CN" smtClean="0"/>
              <a:t>inplace_merge </a:t>
            </a:r>
            <a:r>
              <a:rPr lang="zh-CN" altLang="en-US" smtClean="0"/>
              <a:t>就地</a:t>
            </a:r>
            <a:r>
              <a:rPr lang="zh-CN" altLang="en-US"/>
              <a:t>合并</a:t>
            </a:r>
            <a:endParaRPr lang="en-US" altLang="zh-CN"/>
          </a:p>
          <a:p>
            <a:pPr lvl="1"/>
            <a:r>
              <a:rPr lang="en-US" altLang="zh-CN" smtClean="0"/>
              <a:t>includes </a:t>
            </a:r>
            <a:r>
              <a:rPr lang="zh-CN" altLang="en-US" smtClean="0"/>
              <a:t>判断是否是子集</a:t>
            </a:r>
            <a:endParaRPr lang="en-US" altLang="zh-CN" smtClean="0"/>
          </a:p>
          <a:p>
            <a:pPr lvl="1"/>
            <a:r>
              <a:rPr lang="en-US" altLang="zh-CN"/>
              <a:t>set_union</a:t>
            </a:r>
          </a:p>
          <a:p>
            <a:pPr lvl="1"/>
            <a:r>
              <a:rPr lang="en-US" altLang="zh-CN"/>
              <a:t>set_intersection</a:t>
            </a:r>
          </a:p>
          <a:p>
            <a:pPr lvl="1"/>
            <a:r>
              <a:rPr lang="en-US" altLang="zh-CN"/>
              <a:t>set_difference</a:t>
            </a:r>
          </a:p>
          <a:p>
            <a:pPr lvl="1"/>
            <a:r>
              <a:rPr lang="en-US" altLang="zh-CN"/>
              <a:t>set_symmetric_difference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heap</a:t>
            </a:r>
          </a:p>
          <a:p>
            <a:pPr lvl="1"/>
            <a:r>
              <a:rPr lang="en-US" altLang="zh-CN"/>
              <a:t>push_heap</a:t>
            </a:r>
          </a:p>
          <a:p>
            <a:pPr lvl="1"/>
            <a:r>
              <a:rPr lang="en-US" altLang="zh-CN"/>
              <a:t>pop_heap</a:t>
            </a:r>
          </a:p>
          <a:p>
            <a:pPr lvl="1"/>
            <a:r>
              <a:rPr lang="en-US" altLang="zh-CN"/>
              <a:t>make_heap</a:t>
            </a:r>
          </a:p>
          <a:p>
            <a:pPr lvl="1"/>
            <a:r>
              <a:rPr lang="en-US" altLang="zh-CN"/>
              <a:t>sort_heap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min/max</a:t>
            </a:r>
          </a:p>
          <a:p>
            <a:pPr lvl="1"/>
            <a:r>
              <a:rPr lang="en-US" altLang="zh-CN" smtClean="0"/>
              <a:t>min</a:t>
            </a:r>
          </a:p>
          <a:p>
            <a:pPr lvl="1"/>
            <a:r>
              <a:rPr lang="en-US" altLang="zh-CN" smtClean="0"/>
              <a:t>max</a:t>
            </a:r>
          </a:p>
          <a:p>
            <a:pPr lvl="1"/>
            <a:r>
              <a:rPr lang="en-US" altLang="zh-CN" smtClean="0"/>
              <a:t>min_element</a:t>
            </a:r>
          </a:p>
          <a:p>
            <a:pPr lvl="1"/>
            <a:r>
              <a:rPr lang="en-US" altLang="zh-CN" smtClean="0"/>
              <a:t>max_element</a:t>
            </a:r>
          </a:p>
        </p:txBody>
      </p:sp>
    </p:spTree>
    <p:extLst>
      <p:ext uri="{BB962C8B-B14F-4D97-AF65-F5344CB8AC3E}">
        <p14:creationId xmlns:p14="http://schemas.microsoft.com/office/powerpoint/2010/main" val="10777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Other</a:t>
            </a:r>
          </a:p>
          <a:p>
            <a:pPr lvl="1"/>
            <a:r>
              <a:rPr lang="en-US" altLang="zh-CN" smtClean="0"/>
              <a:t>lexicographical_compare </a:t>
            </a:r>
            <a:r>
              <a:rPr lang="zh-CN" altLang="en-US" smtClean="0"/>
              <a:t>判断两个区间字典序大小</a:t>
            </a:r>
            <a:endParaRPr lang="en-US" altLang="zh-CN"/>
          </a:p>
          <a:p>
            <a:pPr lvl="1"/>
            <a:r>
              <a:rPr lang="en-US" altLang="zh-CN" smtClean="0"/>
              <a:t>next_permutation </a:t>
            </a:r>
            <a:r>
              <a:rPr lang="zh-CN" altLang="en-US" smtClean="0"/>
              <a:t>按字典序产生区间内下个较大排列</a:t>
            </a:r>
            <a:endParaRPr lang="en-US" altLang="zh-CN"/>
          </a:p>
          <a:p>
            <a:pPr lvl="1"/>
            <a:r>
              <a:rPr lang="en-US" altLang="zh-CN" smtClean="0"/>
              <a:t>prev_permutation</a:t>
            </a:r>
            <a:r>
              <a:rPr lang="zh-CN" altLang="en-US"/>
              <a:t>按字典序产生区间内下</a:t>
            </a:r>
            <a:r>
              <a:rPr lang="zh-CN" altLang="en-US" smtClean="0"/>
              <a:t>个较小排列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6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</a:t>
            </a:r>
            <a:r>
              <a:rPr lang="zh-CN" altLang="en-US" smtClean="0"/>
              <a:t>适配器 底层基于</a:t>
            </a:r>
            <a:r>
              <a:rPr lang="en-US" altLang="zh-CN" smtClean="0"/>
              <a:t>vector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stack</a:t>
            </a:r>
          </a:p>
          <a:p>
            <a:r>
              <a:rPr lang="en-US" altLang="zh-CN"/>
              <a:t>queue</a:t>
            </a:r>
          </a:p>
          <a:p>
            <a:r>
              <a:rPr lang="en-US" altLang="zh-CN"/>
              <a:t>priority_queue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是一个线性顺序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.</a:t>
            </a:r>
            <a:r>
              <a:rPr lang="zh-CN" altLang="en-US" dirty="0" smtClean="0"/>
              <a:t>相当于数组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</a:t>
            </a:r>
            <a:r>
              <a:rPr lang="zh-CN" altLang="en-US" dirty="0"/>
              <a:t>其大小可以不预先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</a:t>
            </a:r>
            <a:r>
              <a:rPr lang="zh-CN" altLang="en-US" dirty="0"/>
              <a:t>自动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</a:t>
            </a:r>
            <a:r>
              <a:rPr lang="zh-CN" altLang="en-US" dirty="0"/>
              <a:t>可以像数组一样被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</a:t>
            </a:r>
            <a:r>
              <a:rPr lang="zh-CN" altLang="en-US" dirty="0"/>
              <a:t>它的特性我们完全可以将</a:t>
            </a:r>
            <a:r>
              <a:rPr lang="en-US" altLang="zh-CN" dirty="0"/>
              <a:t>vector </a:t>
            </a:r>
            <a:r>
              <a:rPr lang="zh-CN" altLang="en-US" dirty="0"/>
              <a:t>看作动态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简单理解就是不提前指定大小的数组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pair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pair</a:t>
            </a:r>
            <a:r>
              <a:rPr lang="zh-CN" altLang="en-US"/>
              <a:t>是一个结构</a:t>
            </a:r>
            <a:r>
              <a:rPr lang="zh-CN" altLang="en-US" smtClean="0"/>
              <a:t>模板</a:t>
            </a:r>
            <a:r>
              <a:rPr lang="en-US" altLang="zh-CN" smtClean="0"/>
              <a:t>,</a:t>
            </a:r>
            <a:r>
              <a:rPr lang="zh-CN" altLang="en-US" smtClean="0"/>
              <a:t>提供</a:t>
            </a:r>
            <a:r>
              <a:rPr lang="zh-CN" altLang="en-US"/>
              <a:t>了一种将两个异构对象存储为一个单元的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/>
              <a:t>成员</a:t>
            </a:r>
            <a:r>
              <a:rPr lang="zh-CN" altLang="en-US" smtClean="0"/>
              <a:t>对象</a:t>
            </a:r>
            <a:endParaRPr lang="en-US" altLang="zh-CN"/>
          </a:p>
          <a:p>
            <a:pPr lvl="1"/>
            <a:r>
              <a:rPr lang="en-US" altLang="zh-CN" smtClean="0"/>
              <a:t>first</a:t>
            </a:r>
          </a:p>
          <a:p>
            <a:pPr lvl="1"/>
            <a:r>
              <a:rPr lang="en-US" altLang="zh-CN" smtClean="0"/>
              <a:t>second</a:t>
            </a:r>
          </a:p>
          <a:p>
            <a:r>
              <a:rPr lang="zh-CN" altLang="en-US"/>
              <a:t>非成员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en-US" altLang="zh-CN"/>
              <a:t>make_pair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大杀器 </a:t>
            </a:r>
            <a:r>
              <a:rPr lang="en-US" altLang="zh-CN" smtClean="0"/>
              <a:t>bitset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构造函数</a:t>
            </a:r>
            <a:endParaRPr lang="en-US" altLang="zh-CN" smtClean="0"/>
          </a:p>
          <a:p>
            <a:pPr lvl="1"/>
            <a:r>
              <a:rPr lang="en-US" altLang="zh-CN" smtClean="0"/>
              <a:t>bitset&lt;n</a:t>
            </a:r>
            <a:r>
              <a:rPr lang="en-US" altLang="zh-CN"/>
              <a:t>&gt; </a:t>
            </a:r>
            <a:r>
              <a:rPr lang="en-US" altLang="zh-CN" smtClean="0"/>
              <a:t>b; b</a:t>
            </a: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 smtClean="0"/>
              <a:t>位</a:t>
            </a:r>
            <a:r>
              <a:rPr lang="en-US" altLang="zh-CN" smtClean="0"/>
              <a:t>,</a:t>
            </a:r>
            <a:r>
              <a:rPr lang="zh-CN" altLang="en-US" smtClean="0"/>
              <a:t>每</a:t>
            </a:r>
            <a:r>
              <a:rPr lang="zh-CN" altLang="en-US"/>
              <a:t>位都为</a:t>
            </a:r>
            <a:r>
              <a:rPr lang="en-US" altLang="zh-CN" smtClean="0"/>
              <a:t>0</a:t>
            </a:r>
          </a:p>
          <a:p>
            <a:pPr lvl="1"/>
            <a:r>
              <a:rPr lang="en-US" altLang="zh-CN" smtClean="0"/>
              <a:t>bitset&lt;n</a:t>
            </a:r>
            <a:r>
              <a:rPr lang="en-US" altLang="zh-CN"/>
              <a:t>&gt; </a:t>
            </a:r>
            <a:r>
              <a:rPr lang="en-US" altLang="zh-CN" smtClean="0"/>
              <a:t>b(u);b</a:t>
            </a:r>
            <a:r>
              <a:rPr lang="zh-CN" altLang="en-US"/>
              <a:t>是</a:t>
            </a:r>
            <a:r>
              <a:rPr lang="en-US" altLang="zh-CN"/>
              <a:t>unsigned long</a:t>
            </a:r>
            <a:r>
              <a:rPr lang="zh-CN" altLang="en-US"/>
              <a:t>型</a:t>
            </a:r>
            <a:r>
              <a:rPr lang="en-US" altLang="zh-CN"/>
              <a:t>u</a:t>
            </a:r>
            <a:r>
              <a:rPr lang="zh-CN" altLang="en-US"/>
              <a:t>的一个</a:t>
            </a:r>
            <a:r>
              <a:rPr lang="zh-CN" altLang="en-US" smtClean="0"/>
              <a:t>副本</a:t>
            </a:r>
            <a:endParaRPr lang="en-US" altLang="zh-CN" smtClean="0"/>
          </a:p>
          <a:p>
            <a:pPr lvl="1"/>
            <a:r>
              <a:rPr lang="en-US" altLang="zh-CN" smtClean="0"/>
              <a:t>bitset&lt;n</a:t>
            </a:r>
            <a:r>
              <a:rPr lang="en-US" altLang="zh-CN"/>
              <a:t>&gt; </a:t>
            </a:r>
            <a:r>
              <a:rPr lang="en-US" altLang="zh-CN" smtClean="0"/>
              <a:t>b(s);b</a:t>
            </a:r>
            <a:r>
              <a:rPr lang="zh-CN" altLang="en-US"/>
              <a:t>是</a:t>
            </a:r>
            <a:r>
              <a:rPr lang="en-US" altLang="zh-CN"/>
              <a:t>string</a:t>
            </a:r>
            <a:r>
              <a:rPr lang="zh-CN" altLang="en-US"/>
              <a:t>对象</a:t>
            </a:r>
            <a:r>
              <a:rPr lang="en-US" altLang="zh-CN"/>
              <a:t>s</a:t>
            </a:r>
            <a:r>
              <a:rPr lang="zh-CN" altLang="en-US"/>
              <a:t>中含有的位串的</a:t>
            </a:r>
            <a:r>
              <a:rPr lang="zh-CN" altLang="en-US" smtClean="0"/>
              <a:t>副本</a:t>
            </a:r>
            <a:endParaRPr lang="en-US" altLang="zh-CN" smtClean="0"/>
          </a:p>
          <a:p>
            <a:pPr lvl="1"/>
            <a:r>
              <a:rPr lang="en-US" altLang="zh-CN" smtClean="0"/>
              <a:t>bitset&lt;n</a:t>
            </a:r>
            <a:r>
              <a:rPr lang="en-US" altLang="zh-CN"/>
              <a:t>&gt; </a:t>
            </a:r>
            <a:r>
              <a:rPr lang="en-US" altLang="zh-CN" smtClean="0"/>
              <a:t>b(s, pos, n);b</a:t>
            </a:r>
            <a:r>
              <a:rPr lang="zh-CN" altLang="en-US"/>
              <a:t>是</a:t>
            </a:r>
            <a:r>
              <a:rPr lang="en-US" altLang="zh-CN"/>
              <a:t>s</a:t>
            </a:r>
            <a:r>
              <a:rPr lang="zh-CN" altLang="en-US"/>
              <a:t>中从位置</a:t>
            </a:r>
            <a:r>
              <a:rPr lang="en-US" altLang="zh-CN"/>
              <a:t>pos</a:t>
            </a:r>
            <a:r>
              <a:rPr lang="zh-CN" altLang="en-US"/>
              <a:t>开始的</a:t>
            </a:r>
            <a:r>
              <a:rPr lang="en-US" altLang="zh-CN"/>
              <a:t>n</a:t>
            </a:r>
            <a:r>
              <a:rPr lang="zh-CN" altLang="en-US"/>
              <a:t>个位的副本</a:t>
            </a:r>
          </a:p>
        </p:txBody>
      </p:sp>
    </p:spTree>
    <p:extLst>
      <p:ext uri="{BB962C8B-B14F-4D97-AF65-F5344CB8AC3E}">
        <p14:creationId xmlns:p14="http://schemas.microsoft.com/office/powerpoint/2010/main" val="10871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常见函数</a:t>
            </a:r>
            <a:endParaRPr lang="en-US" altLang="zh-CN" smtClean="0"/>
          </a:p>
          <a:p>
            <a:pPr lvl="1"/>
            <a:r>
              <a:rPr lang="en-US" altLang="zh-CN"/>
              <a:t>os &lt;&lt; </a:t>
            </a:r>
            <a:r>
              <a:rPr lang="en-US" altLang="zh-CN" smtClean="0"/>
              <a:t>b </a:t>
            </a:r>
            <a:r>
              <a:rPr lang="zh-CN" altLang="en-US" smtClean="0"/>
              <a:t>把</a:t>
            </a:r>
            <a:r>
              <a:rPr lang="en-US" altLang="zh-CN"/>
              <a:t>b</a:t>
            </a:r>
            <a:r>
              <a:rPr lang="zh-CN" altLang="en-US"/>
              <a:t>中的位集输出到</a:t>
            </a:r>
            <a:r>
              <a:rPr lang="en-US" altLang="zh-CN"/>
              <a:t>os</a:t>
            </a:r>
            <a:r>
              <a:rPr lang="zh-CN" altLang="en-US"/>
              <a:t>流</a:t>
            </a:r>
          </a:p>
          <a:p>
            <a:pPr lvl="1"/>
            <a:r>
              <a:rPr lang="en-US" altLang="zh-CN"/>
              <a:t>os &gt;&gt;</a:t>
            </a:r>
            <a:r>
              <a:rPr lang="en-US" altLang="zh-CN" smtClean="0"/>
              <a:t>b </a:t>
            </a:r>
            <a:r>
              <a:rPr lang="zh-CN" altLang="en-US" smtClean="0"/>
              <a:t>输入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如</a:t>
            </a:r>
            <a:r>
              <a:rPr lang="en-US" altLang="zh-CN"/>
              <a:t>"cin&gt;&gt;b</a:t>
            </a:r>
            <a:r>
              <a:rPr lang="en-US" altLang="zh-CN" smtClean="0"/>
              <a:t>",</a:t>
            </a:r>
            <a:r>
              <a:rPr lang="zh-CN" altLang="en-US" smtClean="0"/>
              <a:t>如果</a:t>
            </a:r>
            <a:r>
              <a:rPr lang="zh-CN" altLang="en-US"/>
              <a:t>输入的不是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字符</a:t>
            </a:r>
            <a:r>
              <a:rPr lang="en-US" altLang="zh-CN" smtClean="0"/>
              <a:t>,</a:t>
            </a:r>
            <a:r>
              <a:rPr lang="zh-CN" altLang="en-US" smtClean="0"/>
              <a:t>只</a:t>
            </a:r>
            <a:r>
              <a:rPr lang="zh-CN" altLang="en-US"/>
              <a:t>取该字符前面的二进制位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bool </a:t>
            </a:r>
            <a:r>
              <a:rPr lang="en-US" altLang="zh-CN" smtClean="0"/>
              <a:t>any( )  </a:t>
            </a:r>
            <a:r>
              <a:rPr lang="zh-CN" altLang="en-US"/>
              <a:t>是否存在置为</a:t>
            </a:r>
            <a:r>
              <a:rPr lang="en-US" altLang="zh-CN"/>
              <a:t>1</a:t>
            </a:r>
            <a:r>
              <a:rPr lang="zh-CN" altLang="en-US"/>
              <a:t>的二进制位？和</a:t>
            </a:r>
            <a:r>
              <a:rPr lang="en-US" altLang="zh-CN" smtClean="0"/>
              <a:t>none()</a:t>
            </a:r>
            <a:r>
              <a:rPr lang="zh-CN" altLang="en-US" smtClean="0"/>
              <a:t>相反</a:t>
            </a:r>
            <a:endParaRPr lang="zh-CN" altLang="en-US"/>
          </a:p>
          <a:p>
            <a:pPr lvl="1"/>
            <a:r>
              <a:rPr lang="en-US" altLang="zh-CN" smtClean="0"/>
              <a:t>bool none( ) </a:t>
            </a:r>
            <a:r>
              <a:rPr lang="zh-CN" altLang="en-US" smtClean="0"/>
              <a:t>是否</a:t>
            </a:r>
            <a:r>
              <a:rPr lang="zh-CN" altLang="en-US"/>
              <a:t>不存在置为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二进制位</a:t>
            </a:r>
            <a:r>
              <a:rPr lang="en-US" altLang="zh-CN" smtClean="0"/>
              <a:t>,</a:t>
            </a:r>
            <a:r>
              <a:rPr lang="zh-CN" altLang="en-US" smtClean="0"/>
              <a:t>即</a:t>
            </a:r>
            <a:r>
              <a:rPr lang="zh-CN" altLang="en-US"/>
              <a:t>全部为</a:t>
            </a:r>
            <a:r>
              <a:rPr lang="en-US" altLang="zh-CN"/>
              <a:t>0</a:t>
            </a:r>
            <a:r>
              <a:rPr lang="zh-CN" altLang="en-US"/>
              <a:t>？和</a:t>
            </a:r>
            <a:r>
              <a:rPr lang="en-US" altLang="zh-CN" smtClean="0"/>
              <a:t>any()</a:t>
            </a:r>
            <a:r>
              <a:rPr lang="zh-CN" altLang="en-US" smtClean="0"/>
              <a:t>相反</a:t>
            </a:r>
            <a:r>
              <a:rPr lang="en-US" altLang="zh-CN"/>
              <a:t>.</a:t>
            </a:r>
          </a:p>
          <a:p>
            <a:pPr lvl="1"/>
            <a:r>
              <a:rPr lang="en-US" altLang="zh-CN" smtClean="0"/>
              <a:t>size_t count( )</a:t>
            </a:r>
            <a:r>
              <a:rPr lang="zh-CN" altLang="en-US" smtClean="0"/>
              <a:t>二进制位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的个数</a:t>
            </a:r>
            <a:r>
              <a:rPr lang="en-US" altLang="zh-CN"/>
              <a:t>.</a:t>
            </a:r>
          </a:p>
          <a:p>
            <a:pPr lvl="1"/>
            <a:r>
              <a:rPr lang="en-US" altLang="zh-CN" smtClean="0"/>
              <a:t>size_t size( ) </a:t>
            </a:r>
            <a:r>
              <a:rPr lang="zh-CN" altLang="en-US"/>
              <a:t>二进制位的个数</a:t>
            </a:r>
          </a:p>
          <a:p>
            <a:pPr lvl="1"/>
            <a:r>
              <a:rPr lang="en-US" altLang="zh-CN" smtClean="0"/>
              <a:t>flip() </a:t>
            </a:r>
            <a:r>
              <a:rPr lang="zh-CN" altLang="en-US"/>
              <a:t>把所有二进制位逐位取反</a:t>
            </a:r>
          </a:p>
          <a:p>
            <a:pPr lvl="1"/>
            <a:r>
              <a:rPr lang="en-US" altLang="zh-CN" smtClean="0"/>
              <a:t>flip(size_t pos) </a:t>
            </a:r>
            <a:r>
              <a:rPr lang="zh-CN" altLang="en-US"/>
              <a:t>把在</a:t>
            </a:r>
            <a:r>
              <a:rPr lang="en-US" altLang="zh-CN"/>
              <a:t>pos</a:t>
            </a:r>
            <a:r>
              <a:rPr lang="zh-CN" altLang="en-US"/>
              <a:t>处的二进制位取反</a:t>
            </a:r>
          </a:p>
          <a:p>
            <a:pPr lvl="1"/>
            <a:r>
              <a:rPr lang="en-US" altLang="zh-CN" smtClean="0"/>
              <a:t>bool </a:t>
            </a:r>
            <a:r>
              <a:rPr lang="en-US" altLang="zh-CN"/>
              <a:t>operator</a:t>
            </a:r>
            <a:r>
              <a:rPr lang="en-US" altLang="zh-CN" smtClean="0"/>
              <a:t>[](   </a:t>
            </a:r>
            <a:r>
              <a:rPr lang="en-US" altLang="zh-CN"/>
              <a:t>size_type _Pos </a:t>
            </a:r>
            <a:r>
              <a:rPr lang="en-US" altLang="zh-CN" smtClean="0"/>
              <a:t>) </a:t>
            </a:r>
            <a:r>
              <a:rPr lang="zh-CN" altLang="en-US"/>
              <a:t>获取在</a:t>
            </a:r>
            <a:r>
              <a:rPr lang="en-US" altLang="zh-CN"/>
              <a:t>pos</a:t>
            </a:r>
            <a:r>
              <a:rPr lang="zh-CN" altLang="en-US"/>
              <a:t>处的二进制位</a:t>
            </a:r>
          </a:p>
          <a:p>
            <a:pPr lvl="1"/>
            <a:r>
              <a:rPr lang="en-US" altLang="zh-CN" smtClean="0"/>
              <a:t>set() </a:t>
            </a:r>
            <a:r>
              <a:rPr lang="zh-CN" altLang="en-US" smtClean="0"/>
              <a:t>把所有</a:t>
            </a:r>
            <a:r>
              <a:rPr lang="zh-CN" altLang="en-US"/>
              <a:t>二进制位都置为</a:t>
            </a:r>
            <a:r>
              <a:rPr lang="en-US" altLang="zh-CN"/>
              <a:t>1</a:t>
            </a:r>
          </a:p>
          <a:p>
            <a:pPr lvl="1"/>
            <a:r>
              <a:rPr lang="en-US" altLang="zh-CN" smtClean="0"/>
              <a:t>set(pos) </a:t>
            </a:r>
            <a:r>
              <a:rPr lang="zh-CN" altLang="en-US"/>
              <a:t>把在</a:t>
            </a:r>
            <a:r>
              <a:rPr lang="en-US" altLang="zh-CN"/>
              <a:t>pos</a:t>
            </a:r>
            <a:r>
              <a:rPr lang="zh-CN" altLang="en-US"/>
              <a:t>处的二进制位置为</a:t>
            </a:r>
            <a:r>
              <a:rPr lang="en-US" altLang="zh-CN"/>
              <a:t>1</a:t>
            </a:r>
          </a:p>
          <a:p>
            <a:pPr lvl="1"/>
            <a:r>
              <a:rPr lang="en-US" altLang="zh-CN" smtClean="0"/>
              <a:t>reset() </a:t>
            </a:r>
            <a:r>
              <a:rPr lang="zh-CN" altLang="en-US"/>
              <a:t>把所有</a:t>
            </a:r>
            <a:r>
              <a:rPr lang="zh-CN" altLang="en-US" smtClean="0"/>
              <a:t>二进制位都</a:t>
            </a:r>
            <a:r>
              <a:rPr lang="zh-CN" altLang="en-US"/>
              <a:t>置为</a:t>
            </a:r>
            <a:r>
              <a:rPr lang="en-US" altLang="zh-CN"/>
              <a:t>0</a:t>
            </a:r>
          </a:p>
          <a:p>
            <a:pPr lvl="1"/>
            <a:r>
              <a:rPr lang="en-US" altLang="zh-CN" smtClean="0"/>
              <a:t>reset(pos) </a:t>
            </a:r>
            <a:r>
              <a:rPr lang="zh-CN" altLang="en-US"/>
              <a:t>把在</a:t>
            </a:r>
            <a:r>
              <a:rPr lang="en-US" altLang="zh-CN"/>
              <a:t>pos</a:t>
            </a:r>
            <a:r>
              <a:rPr lang="zh-CN" altLang="en-US"/>
              <a:t>处的二进制位置为</a:t>
            </a:r>
            <a:r>
              <a:rPr lang="en-US" altLang="zh-CN"/>
              <a:t>0</a:t>
            </a:r>
          </a:p>
          <a:p>
            <a:pPr lvl="1"/>
            <a:r>
              <a:rPr lang="en-US" altLang="zh-CN" smtClean="0"/>
              <a:t>test(size_t pos)</a:t>
            </a:r>
            <a:r>
              <a:rPr lang="zh-CN" altLang="en-US" smtClean="0"/>
              <a:t>在</a:t>
            </a:r>
            <a:r>
              <a:rPr lang="en-US" altLang="zh-CN"/>
              <a:t>pos</a:t>
            </a:r>
            <a:r>
              <a:rPr lang="zh-CN" altLang="en-US"/>
              <a:t>处的二进制位是否为</a:t>
            </a:r>
            <a:r>
              <a:rPr lang="en-US" altLang="zh-CN"/>
              <a:t>1</a:t>
            </a:r>
            <a:r>
              <a:rPr lang="zh-CN" altLang="en-US"/>
              <a:t>？</a:t>
            </a:r>
          </a:p>
          <a:p>
            <a:pPr lvl="1"/>
            <a:r>
              <a:rPr lang="en-US" altLang="zh-CN"/>
              <a:t>unsigned long </a:t>
            </a:r>
            <a:r>
              <a:rPr lang="en-US" altLang="zh-CN" smtClean="0"/>
              <a:t>to_ulong( ) </a:t>
            </a:r>
            <a:r>
              <a:rPr lang="zh-CN" altLang="en-US"/>
              <a:t>用同样的二进制位返回一个</a:t>
            </a:r>
            <a:r>
              <a:rPr lang="en-US" altLang="zh-CN"/>
              <a:t>unsigned long</a:t>
            </a:r>
            <a:r>
              <a:rPr lang="zh-CN" altLang="en-US"/>
              <a:t>值</a:t>
            </a:r>
          </a:p>
          <a:p>
            <a:pPr lvl="1"/>
            <a:r>
              <a:rPr lang="en-US" altLang="zh-CN"/>
              <a:t>string to_string </a:t>
            </a:r>
            <a:r>
              <a:rPr lang="en-US" altLang="zh-CN" smtClean="0"/>
              <a:t>()</a:t>
            </a:r>
            <a:r>
              <a:rPr lang="zh-CN" altLang="en-US" smtClean="0"/>
              <a:t>返回</a:t>
            </a:r>
            <a:r>
              <a:rPr lang="zh-CN" altLang="en-US"/>
              <a:t>对应的字符串</a:t>
            </a:r>
            <a:r>
              <a:rPr lang="en-US" altLang="zh-CN"/>
              <a:t>.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268" y="993531"/>
            <a:ext cx="9888415" cy="4521079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http://www.cplusplus.com/reference/stl/</a:t>
            </a:r>
            <a:br>
              <a:rPr lang="en-US" altLang="zh-CN" sz="3600"/>
            </a:br>
            <a:r>
              <a:rPr lang="en-US" altLang="zh-CN" sz="3600"/>
              <a:t>http://</a:t>
            </a:r>
            <a:r>
              <a:rPr lang="en-US" altLang="zh-CN" sz="3600" b="1"/>
              <a:t>zh</a:t>
            </a:r>
            <a:r>
              <a:rPr lang="en-US" altLang="zh-CN" sz="3600"/>
              <a:t>.cppreference.com</a:t>
            </a:r>
            <a:r>
              <a:rPr lang="en-US" altLang="zh-CN" sz="3600" smtClean="0"/>
              <a:t>/</a:t>
            </a:r>
            <a:br>
              <a:rPr lang="en-US" altLang="zh-CN" sz="3600" smtClean="0"/>
            </a:br>
            <a:r>
              <a:rPr lang="en-US" altLang="zh-CN" sz="5400" smtClean="0"/>
              <a:t/>
            </a:r>
            <a:br>
              <a:rPr lang="en-US" altLang="zh-CN" sz="5400" smtClean="0"/>
            </a:br>
            <a:r>
              <a:rPr lang="en-US" altLang="zh-CN" sz="5400" smtClean="0"/>
              <a:t>END.</a:t>
            </a:r>
            <a:br>
              <a:rPr lang="en-US" altLang="zh-CN" sz="5400" smtClean="0"/>
            </a:br>
            <a:r>
              <a:rPr lang="en-US" altLang="zh-CN" sz="3600" smtClean="0"/>
              <a:t>TKS.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2800"/>
              <a:t>杭州第二中学 李建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Tel/WeChat: 13386510512</a:t>
            </a:r>
            <a:r>
              <a:rPr lang="zh-CN" altLang="en-US"/>
              <a:t/>
            </a:r>
            <a:br>
              <a:rPr lang="zh-CN" altLang="en-US"/>
            </a:b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0871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3577"/>
            <a:ext cx="10515600" cy="569338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#include&lt;vector&gt;.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vec</a:t>
            </a:r>
            <a:endParaRPr lang="en-US" altLang="zh-CN" dirty="0" smtClean="0"/>
          </a:p>
          <a:p>
            <a:r>
              <a:rPr lang="zh-CN" altLang="en-US" dirty="0" smtClean="0"/>
              <a:t>创建对应迭代器（</a:t>
            </a:r>
            <a:r>
              <a:rPr lang="en-US" altLang="zh-CN" dirty="0" smtClean="0"/>
              <a:t>it</a:t>
            </a:r>
            <a:r>
              <a:rPr lang="zh-CN" altLang="en-US" dirty="0" smtClean="0"/>
              <a:t>为迭代器名）：</a:t>
            </a:r>
            <a:r>
              <a:rPr lang="en-US" altLang="zh-CN" dirty="0" smtClean="0"/>
              <a:t>vector &lt;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&gt; ::iterator it</a:t>
            </a:r>
          </a:p>
          <a:p>
            <a:r>
              <a:rPr lang="zh-CN" altLang="en-US" dirty="0" smtClean="0"/>
              <a:t>尾部插入数字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vec.push_back</a:t>
            </a:r>
            <a:r>
              <a:rPr lang="en-US" altLang="zh-CN" dirty="0" smtClean="0"/>
              <a:t>(a)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下标访问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vec</a:t>
            </a:r>
            <a:r>
              <a:rPr lang="en-US" altLang="zh-CN" dirty="0"/>
              <a:t>[0]&lt;&lt;</a:t>
            </a:r>
            <a:r>
              <a:rPr lang="en-US" altLang="zh-CN" dirty="0" err="1" smtClean="0"/>
              <a:t>endl</a:t>
            </a:r>
            <a:r>
              <a:rPr lang="zh-CN" altLang="en-US" dirty="0" smtClean="0"/>
              <a:t>记住</a:t>
            </a:r>
            <a:r>
              <a:rPr lang="zh-CN" altLang="en-US" dirty="0"/>
              <a:t>下标是从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迭代器访问元素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for(it=</a:t>
            </a:r>
            <a:r>
              <a:rPr lang="en-US" altLang="zh-CN" dirty="0" err="1" smtClean="0"/>
              <a:t>vec.begin</a:t>
            </a:r>
            <a:r>
              <a:rPr lang="en-US" altLang="zh-CN" dirty="0" smtClean="0"/>
              <a:t>();it</a:t>
            </a:r>
            <a:r>
              <a:rPr lang="en-US" altLang="zh-CN" dirty="0"/>
              <a:t>!=</a:t>
            </a:r>
            <a:r>
              <a:rPr lang="en-US" altLang="zh-CN" dirty="0" err="1" smtClean="0"/>
              <a:t>vec.end</a:t>
            </a:r>
            <a:r>
              <a:rPr lang="en-US" altLang="zh-CN" dirty="0" smtClean="0"/>
              <a:t>();it++)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&lt;&lt;*it&lt;&lt;</a:t>
            </a: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r>
              <a:rPr lang="zh-CN" altLang="en-US" dirty="0" smtClean="0"/>
              <a:t>插入元素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vec.insert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vec.begin</a:t>
            </a:r>
            <a:r>
              <a:rPr lang="en-US" altLang="zh-CN" dirty="0" smtClean="0"/>
              <a:t>()+</a:t>
            </a:r>
            <a:r>
              <a:rPr lang="en-US" altLang="zh-CN" dirty="0" err="1" smtClean="0"/>
              <a:t>i,a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i+1</a:t>
            </a:r>
            <a:r>
              <a:rPr lang="zh-CN" altLang="en-US" dirty="0"/>
              <a:t>个元素前面插入</a:t>
            </a:r>
            <a:r>
              <a:rPr lang="en-US" altLang="zh-CN" dirty="0" smtClean="0"/>
              <a:t>a</a:t>
            </a:r>
            <a:endParaRPr lang="en-US" altLang="zh-CN" dirty="0"/>
          </a:p>
          <a:p>
            <a:r>
              <a:rPr lang="zh-CN" altLang="en-US" dirty="0" smtClean="0"/>
              <a:t>删除元素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vec.erase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vec.begin</a:t>
            </a:r>
            <a:r>
              <a:rPr lang="en-US" altLang="zh-CN" dirty="0" smtClean="0"/>
              <a:t>()+2)</a:t>
            </a:r>
            <a:r>
              <a:rPr lang="zh-CN" altLang="en-US" dirty="0" smtClean="0"/>
              <a:t>删除第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r>
              <a:rPr lang="zh-CN" altLang="en-US" dirty="0" smtClean="0"/>
              <a:t>向量大小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vec.size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zh-CN" altLang="en-US" dirty="0" smtClean="0"/>
              <a:t>清空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vec.clear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3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61" y="1063869"/>
            <a:ext cx="11735379" cy="47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</a:t>
            </a:r>
            <a:r>
              <a:rPr lang="en-US" altLang="zh-CN" smtClean="0"/>
              <a:t>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STL</a:t>
            </a:r>
            <a:r>
              <a:rPr lang="zh-CN" altLang="en-US" smtClean="0"/>
              <a:t>中很多容器都有统一接口</a:t>
            </a:r>
            <a:r>
              <a:rPr lang="en-US" altLang="zh-CN" smtClean="0"/>
              <a:t>,</a:t>
            </a:r>
            <a:r>
              <a:rPr lang="zh-CN" altLang="en-US" smtClean="0"/>
              <a:t>限于篇幅对于类似部分简要带过</a:t>
            </a:r>
            <a:endParaRPr lang="en-US" altLang="zh-CN" smtClean="0"/>
          </a:p>
          <a:p>
            <a:r>
              <a:rPr lang="zh-CN" altLang="en-US" smtClean="0"/>
              <a:t>特别注意的地方</a:t>
            </a:r>
            <a:r>
              <a:rPr lang="en-US" altLang="zh-CN" smtClean="0"/>
              <a:t>:</a:t>
            </a:r>
            <a:endParaRPr lang="zh-CN" altLang="en-US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任何</a:t>
            </a:r>
            <a:r>
              <a:rPr lang="zh-CN" altLang="en-US"/>
              <a:t>时候同时使用两个迭代器产生的将会是一个前闭后开的</a:t>
            </a:r>
            <a:r>
              <a:rPr lang="zh-CN" altLang="en-US" smtClean="0"/>
              <a:t>区间</a:t>
            </a:r>
            <a:r>
              <a:rPr lang="en-US" altLang="zh-CN" smtClean="0"/>
              <a:t>(</a:t>
            </a:r>
            <a:r>
              <a:rPr lang="zh-CN" altLang="en-US" smtClean="0"/>
              <a:t>具体</a:t>
            </a:r>
            <a:r>
              <a:rPr lang="zh-CN" altLang="en-US"/>
              <a:t>见插入和删除的</a:t>
            </a:r>
            <a:r>
              <a:rPr lang="zh-CN" altLang="en-US" smtClean="0"/>
              <a:t>例子</a:t>
            </a:r>
            <a:r>
              <a:rPr lang="en-US" altLang="zh-CN" smtClean="0"/>
              <a:t>)</a:t>
            </a:r>
            <a:endParaRPr lang="en-US" altLang="zh-CN"/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/>
              <a:t>begin()</a:t>
            </a:r>
            <a:r>
              <a:rPr lang="zh-CN" altLang="en-US" smtClean="0"/>
              <a:t>指向</a:t>
            </a:r>
            <a:r>
              <a:rPr lang="zh-CN" altLang="en-US"/>
              <a:t>的是</a:t>
            </a:r>
            <a:r>
              <a:rPr lang="en-US" altLang="zh-CN"/>
              <a:t>vec</a:t>
            </a:r>
            <a:r>
              <a:rPr lang="zh-CN" altLang="en-US"/>
              <a:t>中的第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en-US" altLang="zh-CN"/>
              <a:t>end</a:t>
            </a:r>
            <a:r>
              <a:rPr lang="zh-CN" altLang="en-US"/>
              <a:t>是指向最后一个元素的后面一个</a:t>
            </a:r>
            <a:r>
              <a:rPr lang="zh-CN" altLang="en-US" smtClean="0"/>
              <a:t>位置</a:t>
            </a:r>
            <a:r>
              <a:rPr lang="en-US" altLang="zh-CN" smtClean="0"/>
              <a:t>(</a:t>
            </a:r>
            <a:r>
              <a:rPr lang="zh-CN" altLang="en-US" smtClean="0"/>
              <a:t>不是</a:t>
            </a:r>
            <a:r>
              <a:rPr lang="zh-CN" altLang="en-US"/>
              <a:t>最后一个</a:t>
            </a:r>
            <a:r>
              <a:rPr lang="zh-CN" altLang="en-US" smtClean="0"/>
              <a:t>元素</a:t>
            </a:r>
            <a:r>
              <a:rPr lang="en-US" altLang="zh-CN" smtClean="0"/>
              <a:t>)</a:t>
            </a:r>
            <a:endParaRPr lang="zh-CN" altLang="en-US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迭代</a:t>
            </a:r>
            <a:r>
              <a:rPr lang="zh-CN" altLang="en-US"/>
              <a:t>器的</a:t>
            </a:r>
            <a:r>
              <a:rPr lang="zh-CN" altLang="en-US" smtClean="0"/>
              <a:t>时效性</a:t>
            </a:r>
            <a:r>
              <a:rPr lang="en-US" altLang="zh-CN" smtClean="0"/>
              <a:t>,</a:t>
            </a:r>
            <a:r>
              <a:rPr lang="zh-CN" altLang="en-US" smtClean="0"/>
              <a:t>如果</a:t>
            </a:r>
            <a:r>
              <a:rPr lang="zh-CN" altLang="en-US"/>
              <a:t>一个迭代器所指向的内容已经被</a:t>
            </a:r>
            <a:r>
              <a:rPr lang="zh-CN" altLang="en-US" smtClean="0"/>
              <a:t>删除</a:t>
            </a:r>
            <a:r>
              <a:rPr lang="en-US" altLang="zh-CN" smtClean="0"/>
              <a:t>,</a:t>
            </a:r>
            <a:r>
              <a:rPr lang="zh-CN" altLang="en-US" smtClean="0"/>
              <a:t>而后</a:t>
            </a:r>
            <a:r>
              <a:rPr lang="zh-CN" altLang="en-US"/>
              <a:t>又使用该迭代器</a:t>
            </a:r>
            <a:r>
              <a:rPr lang="zh-CN" altLang="en-US" smtClean="0"/>
              <a:t>的话</a:t>
            </a:r>
            <a:r>
              <a:rPr lang="en-US" altLang="zh-CN" smtClean="0"/>
              <a:t>,</a:t>
            </a:r>
            <a:r>
              <a:rPr lang="zh-CN" altLang="en-US" smtClean="0"/>
              <a:t>会</a:t>
            </a:r>
            <a:r>
              <a:rPr lang="zh-CN" altLang="en-US"/>
              <a:t>造成</a:t>
            </a:r>
            <a:r>
              <a:rPr lang="zh-CN" altLang="en-US" b="1"/>
              <a:t>意想不到</a:t>
            </a:r>
            <a:r>
              <a:rPr lang="zh-CN" altLang="en-US"/>
              <a:t>的</a:t>
            </a:r>
            <a:r>
              <a:rPr lang="zh-CN" altLang="en-US" smtClean="0"/>
              <a:t>后果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list</a:t>
            </a:r>
            <a:r>
              <a:rPr lang="zh-CN" altLang="en-US"/>
              <a:t>的迭代器是双向迭代</a:t>
            </a:r>
            <a:r>
              <a:rPr lang="zh-CN" altLang="en-US" smtClean="0"/>
              <a:t>器</a:t>
            </a:r>
            <a:r>
              <a:rPr lang="en-US" altLang="zh-CN" smtClean="0"/>
              <a:t>(</a:t>
            </a:r>
            <a:r>
              <a:rPr lang="zh-CN" altLang="en-US" smtClean="0"/>
              <a:t>只能</a:t>
            </a:r>
            <a:r>
              <a:rPr lang="en-US" altLang="zh-CN"/>
              <a:t>++   </a:t>
            </a:r>
            <a:r>
              <a:rPr lang="en-US" altLang="zh-CN" smtClean="0"/>
              <a:t>--)</a:t>
            </a:r>
            <a:r>
              <a:rPr lang="zh-CN" altLang="en-US" smtClean="0"/>
              <a:t> </a:t>
            </a:r>
            <a:r>
              <a:rPr lang="en-US" altLang="zh-CN" smtClean="0"/>
              <a:t>,list</a:t>
            </a:r>
            <a:r>
              <a:rPr lang="zh-CN" altLang="en-US"/>
              <a:t>是链式</a:t>
            </a:r>
            <a:r>
              <a:rPr lang="zh-CN" altLang="en-US" smtClean="0"/>
              <a:t>存储</a:t>
            </a:r>
            <a:r>
              <a:rPr lang="en-US" altLang="zh-CN" smtClean="0"/>
              <a:t>,vector</a:t>
            </a:r>
            <a:r>
              <a:rPr lang="zh-CN" altLang="en-US"/>
              <a:t>在内存中是</a:t>
            </a:r>
            <a:r>
              <a:rPr lang="zh-CN" altLang="en-US" smtClean="0"/>
              <a:t>连续的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/>
              <a:t>list</a:t>
            </a:r>
            <a:r>
              <a:rPr lang="zh-CN" altLang="en-US"/>
              <a:t>不支持</a:t>
            </a:r>
            <a:r>
              <a:rPr lang="zh-CN" altLang="en-US" smtClean="0"/>
              <a:t>随机访问</a:t>
            </a:r>
            <a:r>
              <a:rPr lang="en-US" altLang="zh-CN" smtClean="0"/>
              <a:t>,vector</a:t>
            </a:r>
            <a:r>
              <a:rPr lang="zh-CN" altLang="en-US"/>
              <a:t>可以像数组那样</a:t>
            </a:r>
            <a:r>
              <a:rPr lang="zh-CN" altLang="en-US" smtClean="0"/>
              <a:t>使用</a:t>
            </a:r>
            <a:r>
              <a:rPr lang="en-US" altLang="zh-CN" smtClean="0"/>
              <a:t>[]</a:t>
            </a:r>
            <a:r>
              <a:rPr lang="zh-CN" altLang="en-US"/>
              <a:t>访问</a:t>
            </a:r>
            <a:r>
              <a:rPr lang="zh-CN" altLang="en-US" smtClean="0"/>
              <a:t>元素</a:t>
            </a:r>
            <a:r>
              <a:rPr lang="en-US" altLang="zh-CN" smtClean="0"/>
              <a:t>,</a:t>
            </a:r>
            <a:r>
              <a:rPr lang="zh-CN" altLang="en-US" smtClean="0"/>
              <a:t>而</a:t>
            </a:r>
            <a:r>
              <a:rPr lang="en-US" altLang="zh-CN"/>
              <a:t>list</a:t>
            </a:r>
            <a:r>
              <a:rPr lang="zh-CN" altLang="en-US"/>
              <a:t>是不可以的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/>
              <a:t>list</a:t>
            </a:r>
            <a:r>
              <a:rPr lang="zh-CN" altLang="en-US"/>
              <a:t>的插入和删除效率很</a:t>
            </a:r>
            <a:r>
              <a:rPr lang="zh-CN" altLang="en-US" smtClean="0"/>
              <a:t>高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/>
              <a:t>list</a:t>
            </a:r>
            <a:r>
              <a:rPr lang="zh-CN" altLang="en-US"/>
              <a:t>的一些特有的函数</a:t>
            </a:r>
            <a:r>
              <a:rPr lang="en-US" altLang="zh-CN"/>
              <a:t>remove</a:t>
            </a:r>
            <a:r>
              <a:rPr lang="zh-CN" altLang="en-US"/>
              <a:t>、</a:t>
            </a:r>
            <a:r>
              <a:rPr lang="en-US" altLang="zh-CN"/>
              <a:t>reverse</a:t>
            </a:r>
            <a:r>
              <a:rPr lang="zh-CN" altLang="en-US"/>
              <a:t>、</a:t>
            </a:r>
            <a:r>
              <a:rPr lang="en-US" altLang="zh-CN"/>
              <a:t>unique</a:t>
            </a:r>
            <a:r>
              <a:rPr lang="zh-CN" altLang="en-US"/>
              <a:t>、</a:t>
            </a:r>
            <a:r>
              <a:rPr lang="en-US" altLang="zh-CN"/>
              <a:t>splice</a:t>
            </a:r>
            <a:r>
              <a:rPr lang="zh-CN" altLang="en-US"/>
              <a:t>、</a:t>
            </a:r>
            <a:r>
              <a:rPr lang="en-US" altLang="zh-CN"/>
              <a:t>merge</a:t>
            </a:r>
            <a:r>
              <a:rPr lang="zh-CN" altLang="en-US" smtClean="0"/>
              <a:t>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/>
              <a:t>构造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list&lt;int</a:t>
            </a:r>
            <a:r>
              <a:rPr lang="en-US" altLang="zh-CN"/>
              <a:t>&gt; </a:t>
            </a:r>
            <a:r>
              <a:rPr lang="en-US" altLang="zh-CN" smtClean="0"/>
              <a:t>c0 </a:t>
            </a:r>
            <a:r>
              <a:rPr lang="en-US" altLang="zh-CN"/>
              <a:t>//</a:t>
            </a:r>
            <a:r>
              <a:rPr lang="zh-CN" altLang="en-US"/>
              <a:t>空</a:t>
            </a:r>
            <a:r>
              <a:rPr lang="zh-CN" altLang="en-US" smtClean="0"/>
              <a:t>链表</a:t>
            </a:r>
            <a:endParaRPr lang="en-US" altLang="zh-CN" smtClean="0"/>
          </a:p>
          <a:p>
            <a:r>
              <a:rPr lang="en-US" altLang="zh-CN" smtClean="0"/>
              <a:t>list&lt;int</a:t>
            </a:r>
            <a:r>
              <a:rPr lang="en-US" altLang="zh-CN"/>
              <a:t>&gt; </a:t>
            </a:r>
            <a:r>
              <a:rPr lang="en-US" altLang="zh-CN" smtClean="0"/>
              <a:t>c1(3) </a:t>
            </a:r>
            <a:r>
              <a:rPr lang="en-US" altLang="zh-CN"/>
              <a:t>//</a:t>
            </a:r>
            <a:r>
              <a:rPr lang="zh-CN" altLang="en-US"/>
              <a:t>建一个含三个默认值是</a:t>
            </a:r>
            <a:r>
              <a:rPr lang="en-US" altLang="zh-CN"/>
              <a:t>0</a:t>
            </a:r>
            <a:r>
              <a:rPr lang="zh-CN" altLang="en-US"/>
              <a:t>的元素的</a:t>
            </a:r>
            <a:r>
              <a:rPr lang="zh-CN" altLang="en-US" smtClean="0"/>
              <a:t>链表</a:t>
            </a:r>
            <a:endParaRPr lang="en-US" altLang="zh-CN" smtClean="0"/>
          </a:p>
          <a:p>
            <a:r>
              <a:rPr lang="en-US" altLang="zh-CN" smtClean="0"/>
              <a:t>list&lt;int</a:t>
            </a:r>
            <a:r>
              <a:rPr lang="en-US" altLang="zh-CN"/>
              <a:t>&gt; </a:t>
            </a:r>
            <a:r>
              <a:rPr lang="en-US" altLang="zh-CN" smtClean="0"/>
              <a:t>c2(5,2) </a:t>
            </a:r>
            <a:r>
              <a:rPr lang="en-US" altLang="zh-CN"/>
              <a:t>//</a:t>
            </a:r>
            <a:r>
              <a:rPr lang="zh-CN" altLang="en-US"/>
              <a:t>建一个含五个元素的</a:t>
            </a:r>
            <a:r>
              <a:rPr lang="zh-CN" altLang="en-US" smtClean="0"/>
              <a:t>链表</a:t>
            </a:r>
            <a:r>
              <a:rPr lang="en-US" altLang="zh-CN" smtClean="0"/>
              <a:t>,</a:t>
            </a:r>
            <a:r>
              <a:rPr lang="zh-CN" altLang="en-US" smtClean="0"/>
              <a:t>值</a:t>
            </a:r>
            <a:r>
              <a:rPr lang="zh-CN" altLang="en-US"/>
              <a:t>都是</a:t>
            </a:r>
            <a:r>
              <a:rPr lang="en-US" altLang="zh-CN" smtClean="0"/>
              <a:t>2</a:t>
            </a:r>
          </a:p>
          <a:p>
            <a:r>
              <a:rPr lang="en-US" altLang="zh-CN" smtClean="0"/>
              <a:t>list&lt;int</a:t>
            </a:r>
            <a:r>
              <a:rPr lang="en-US" altLang="zh-CN"/>
              <a:t>&gt; </a:t>
            </a:r>
            <a:r>
              <a:rPr lang="en-US" altLang="zh-CN" smtClean="0"/>
              <a:t>c4(c2) </a:t>
            </a:r>
            <a:r>
              <a:rPr lang="en-US" altLang="zh-CN"/>
              <a:t>//</a:t>
            </a:r>
            <a:r>
              <a:rPr lang="zh-CN" altLang="en-US"/>
              <a:t>建一个</a:t>
            </a:r>
            <a:r>
              <a:rPr lang="en-US" altLang="zh-CN"/>
              <a:t>c2</a:t>
            </a:r>
            <a:r>
              <a:rPr lang="zh-CN" altLang="en-US"/>
              <a:t>的</a:t>
            </a:r>
            <a:r>
              <a:rPr lang="en-US" altLang="zh-CN"/>
              <a:t>copy</a:t>
            </a:r>
            <a:r>
              <a:rPr lang="zh-CN" altLang="en-US" smtClean="0"/>
              <a:t>链表</a:t>
            </a:r>
            <a:endParaRPr lang="en-US" altLang="zh-CN" smtClean="0"/>
          </a:p>
          <a:p>
            <a:r>
              <a:rPr lang="en-US" altLang="zh-CN" smtClean="0"/>
              <a:t>list&lt;int</a:t>
            </a:r>
            <a:r>
              <a:rPr lang="en-US" altLang="zh-CN"/>
              <a:t>&gt; </a:t>
            </a:r>
            <a:r>
              <a:rPr lang="en-US" altLang="zh-CN" smtClean="0"/>
              <a:t>c5(c1.begin(),c1.end()) //</a:t>
            </a:r>
            <a:r>
              <a:rPr lang="en-US" altLang="zh-CN"/>
              <a:t>c5</a:t>
            </a:r>
            <a:r>
              <a:rPr lang="zh-CN" altLang="en-US"/>
              <a:t>含</a:t>
            </a:r>
            <a:r>
              <a:rPr lang="en-US" altLang="zh-CN"/>
              <a:t>c1</a:t>
            </a:r>
            <a:r>
              <a:rPr lang="zh-CN" altLang="en-US"/>
              <a:t>一个区域的元素</a:t>
            </a:r>
            <a:r>
              <a:rPr lang="en-US" altLang="zh-CN"/>
              <a:t>[_</a:t>
            </a:r>
            <a:r>
              <a:rPr lang="en-US" altLang="zh-CN" smtClean="0"/>
              <a:t>First, </a:t>
            </a:r>
            <a:r>
              <a:rPr lang="en-US" altLang="zh-CN"/>
              <a:t>_</a:t>
            </a:r>
            <a:r>
              <a:rPr lang="en-US" altLang="zh-CN" smtClean="0"/>
              <a:t>Last).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2398</Words>
  <Application>Microsoft Office PowerPoint</Application>
  <PresentationFormat>自定义</PresentationFormat>
  <Paragraphs>274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STL在程序设计竞赛中的应用</vt:lpstr>
      <vt:lpstr>STL</vt:lpstr>
      <vt:lpstr>先来看一个问题</vt:lpstr>
      <vt:lpstr>vector</vt:lpstr>
      <vt:lpstr>PowerPoint 演示文稿</vt:lpstr>
      <vt:lpstr>PowerPoint 演示文稿</vt:lpstr>
      <vt:lpstr>list</vt:lpstr>
      <vt:lpstr>list</vt:lpstr>
      <vt:lpstr>list构造函数</vt:lpstr>
      <vt:lpstr>list成员函数</vt:lpstr>
      <vt:lpstr>list成员函数</vt:lpstr>
      <vt:lpstr>list成员函数</vt:lpstr>
      <vt:lpstr>list成员函数</vt:lpstr>
      <vt:lpstr>deque</vt:lpstr>
      <vt:lpstr>vector.list.deque</vt:lpstr>
      <vt:lpstr>vector.list.deque</vt:lpstr>
      <vt:lpstr>关联式容器</vt:lpstr>
      <vt:lpstr>set</vt:lpstr>
      <vt:lpstr>set</vt:lpstr>
      <vt:lpstr>set</vt:lpstr>
      <vt:lpstr>set</vt:lpstr>
      <vt:lpstr>set - vip</vt:lpstr>
      <vt:lpstr>set</vt:lpstr>
      <vt:lpstr>set</vt:lpstr>
      <vt:lpstr>map </vt:lpstr>
      <vt:lpstr>map中插入和删除</vt:lpstr>
      <vt:lpstr>map - vip</vt:lpstr>
      <vt:lpstr>multiset</vt:lpstr>
      <vt:lpstr>multimap</vt:lpstr>
      <vt:lpstr>algorithm 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容器适配器 底层基于vector</vt:lpstr>
      <vt:lpstr>pair</vt:lpstr>
      <vt:lpstr>大杀器 bitset</vt:lpstr>
      <vt:lpstr>bitset</vt:lpstr>
      <vt:lpstr>http://www.cplusplus.com/reference/stl/ http://zh.cppreference.com/  END. TKS.  杭州第二中学 李建 Tel/WeChat: 13386510512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STL在程序设计竞赛中的应用</dc:title>
  <dc:creator>LiJian</dc:creator>
  <cp:lastModifiedBy>user</cp:lastModifiedBy>
  <cp:revision>368</cp:revision>
  <dcterms:created xsi:type="dcterms:W3CDTF">2017-01-26T13:45:29Z</dcterms:created>
  <dcterms:modified xsi:type="dcterms:W3CDTF">2017-10-13T05:18:18Z</dcterms:modified>
</cp:coreProperties>
</file>