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5143500"/>
  <p:notesSz cx="6858000" cy="9144000"/>
  <p:defaultTextStyle>
    <a:lvl1pPr marL="0" lvl="0" algn="l" defTabSz="457200">
      <a:defRPr sz="1800" kern="1200">
        <a:solidFill>
          <a:schemeClr val="tx1"/>
        </a:solidFill>
        <a:latin typeface="Calibri Light" panose="020F0302020204030204"/>
        <a:ea typeface="微软雅黑 Light" panose="020B0502040204020203" charset="-122"/>
      </a:defRPr>
    </a:lvl1pPr>
    <a:lvl2pPr marL="457200" lvl="1" algn="l" defTabSz="457200">
      <a:defRPr sz="1800" kern="1200">
        <a:solidFill>
          <a:schemeClr val="tx1"/>
        </a:solidFill>
        <a:latin typeface="Calibri Light" panose="020F0302020204030204"/>
        <a:ea typeface="微软雅黑 Light" panose="020B0502040204020203" charset="-122"/>
      </a:defRPr>
    </a:lvl2pPr>
    <a:lvl3pPr marL="914400" lvl="2" algn="l" defTabSz="457200">
      <a:defRPr sz="1800" kern="1200">
        <a:solidFill>
          <a:schemeClr val="tx1"/>
        </a:solidFill>
        <a:latin typeface="Calibri Light" panose="020F0302020204030204"/>
        <a:ea typeface="微软雅黑 Light" panose="020B0502040204020203" charset="-122"/>
      </a:defRPr>
    </a:lvl3pPr>
    <a:lvl4pPr marL="1371600" lvl="3" algn="l" defTabSz="457200">
      <a:defRPr sz="1800" kern="1200">
        <a:solidFill>
          <a:schemeClr val="tx1"/>
        </a:solidFill>
        <a:latin typeface="Calibri Light" panose="020F0302020204030204"/>
        <a:ea typeface="微软雅黑 Light" panose="020B0502040204020203" charset="-122"/>
      </a:defRPr>
    </a:lvl4pPr>
    <a:lvl5pPr marL="1828800" lvl="4" algn="l" defTabSz="457200">
      <a:defRPr sz="1800" kern="1200">
        <a:solidFill>
          <a:schemeClr val="tx1"/>
        </a:solidFill>
        <a:latin typeface="Calibri Light" panose="020F0302020204030204"/>
        <a:ea typeface="微软雅黑 Light" panose="020B0502040204020203" charset="-122"/>
      </a:defRPr>
    </a:lvl5pPr>
    <a:lvl6pPr marL="2286000" lvl="5" algn="l" defTabSz="457200">
      <a:defRPr sz="1800" kern="1200">
        <a:solidFill>
          <a:schemeClr val="tx1"/>
        </a:solidFill>
        <a:latin typeface="Calibri Light" panose="020F0302020204030204"/>
        <a:ea typeface="微软雅黑 Light" panose="020B0502040204020203" charset="-122"/>
      </a:defRPr>
    </a:lvl6pPr>
    <a:lvl7pPr marL="2743200" lvl="6" algn="l" defTabSz="457200">
      <a:defRPr sz="1800" kern="1200">
        <a:solidFill>
          <a:schemeClr val="tx1"/>
        </a:solidFill>
        <a:latin typeface="Calibri Light" panose="020F0302020204030204"/>
        <a:ea typeface="微软雅黑 Light" panose="020B0502040204020203" charset="-122"/>
      </a:defRPr>
    </a:lvl7pPr>
    <a:lvl8pPr marL="3200400" lvl="7" algn="l" defTabSz="457200">
      <a:defRPr sz="1800" kern="1200">
        <a:solidFill>
          <a:schemeClr val="tx1"/>
        </a:solidFill>
        <a:latin typeface="Calibri Light" panose="020F0302020204030204"/>
        <a:ea typeface="微软雅黑 Light" panose="020B0502040204020203" charset="-122"/>
      </a:defRPr>
    </a:lvl8pPr>
    <a:lvl9pPr marL="3657600" lvl="8" algn="l" defTabSz="457200">
      <a:defRPr sz="1800" kern="1200">
        <a:solidFill>
          <a:schemeClr val="tx1"/>
        </a:solidFill>
        <a:latin typeface="Calibri Light" panose="020F0302020204030204"/>
        <a:ea typeface="微软雅黑 Light" panose="020B0502040204020203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/>
        </p:nvSpPr>
        <p:spPr>
          <a:xfrm rot="10800000" flipH="1">
            <a:off x="400845" y="419724"/>
            <a:ext cx="538655" cy="550035"/>
          </a:xfrm>
          <a:custGeom>
            <a:avLst/>
            <a:gdLst/>
            <a:ahLst/>
            <a:cxnLst/>
            <a:rect l="l" t="t" r="r" b="b"/>
            <a:pathLst>
              <a:path w="538655" h="550035">
                <a:moveTo>
                  <a:pt x="538655" y="550035"/>
                </a:moveTo>
                <a:lnTo>
                  <a:pt x="0" y="550035"/>
                </a:lnTo>
                <a:lnTo>
                  <a:pt x="0" y="0"/>
                </a:lnTo>
              </a:path>
            </a:pathLst>
          </a:custGeom>
          <a:noFill/>
          <a:ln w="57150">
            <a:solidFill>
              <a:schemeClr val="accent1"/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8" name="任意多边形: 形状 7"/>
          <p:cNvSpPr/>
          <p:nvPr/>
        </p:nvSpPr>
        <p:spPr>
          <a:xfrm rot="5400000" flipH="1">
            <a:off x="406534" y="4171454"/>
            <a:ext cx="538655" cy="550035"/>
          </a:xfrm>
          <a:custGeom>
            <a:avLst/>
            <a:gdLst/>
            <a:ahLst/>
            <a:cxnLst/>
            <a:rect l="l" t="t" r="r" b="b"/>
            <a:pathLst>
              <a:path w="538655" h="550035">
                <a:moveTo>
                  <a:pt x="538655" y="550035"/>
                </a:moveTo>
                <a:lnTo>
                  <a:pt x="0" y="550035"/>
                </a:lnTo>
                <a:lnTo>
                  <a:pt x="0" y="0"/>
                </a:lnTo>
              </a:path>
            </a:pathLst>
          </a:custGeom>
          <a:noFill/>
          <a:ln w="57150">
            <a:solidFill>
              <a:schemeClr val="accent1"/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1" name="任意多边形: 形状 10"/>
          <p:cNvSpPr/>
          <p:nvPr/>
        </p:nvSpPr>
        <p:spPr>
          <a:xfrm rot="10800000">
            <a:off x="8181528" y="419724"/>
            <a:ext cx="538655" cy="550035"/>
          </a:xfrm>
          <a:custGeom>
            <a:avLst/>
            <a:gdLst/>
            <a:ahLst/>
            <a:cxnLst/>
            <a:rect l="l" t="t" r="r" b="b"/>
            <a:pathLst>
              <a:path w="538655" h="550035">
                <a:moveTo>
                  <a:pt x="538655" y="550035"/>
                </a:moveTo>
                <a:lnTo>
                  <a:pt x="0" y="550035"/>
                </a:lnTo>
                <a:lnTo>
                  <a:pt x="0" y="0"/>
                </a:lnTo>
              </a:path>
            </a:pathLst>
          </a:custGeom>
          <a:noFill/>
          <a:ln w="57150">
            <a:solidFill>
              <a:schemeClr val="accent1"/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2" name="任意多边形: 形状 11"/>
          <p:cNvSpPr/>
          <p:nvPr/>
        </p:nvSpPr>
        <p:spPr>
          <a:xfrm rot="16200000">
            <a:off x="8175838" y="4171454"/>
            <a:ext cx="538655" cy="550035"/>
          </a:xfrm>
          <a:custGeom>
            <a:avLst/>
            <a:gdLst/>
            <a:ahLst/>
            <a:cxnLst/>
            <a:rect l="l" t="t" r="r" b="b"/>
            <a:pathLst>
              <a:path w="538655" h="550035">
                <a:moveTo>
                  <a:pt x="538655" y="550035"/>
                </a:moveTo>
                <a:lnTo>
                  <a:pt x="0" y="550035"/>
                </a:lnTo>
                <a:lnTo>
                  <a:pt x="0" y="0"/>
                </a:lnTo>
              </a:path>
            </a:pathLst>
          </a:custGeom>
          <a:noFill/>
          <a:ln w="57150">
            <a:solidFill>
              <a:schemeClr val="accent1"/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2073" y="576270"/>
            <a:ext cx="8039854" cy="39909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/>
        </p:nvSpPr>
        <p:spPr>
          <a:xfrm rot="10800000" flipH="1">
            <a:off x="122638" y="147484"/>
            <a:ext cx="366607" cy="374352"/>
          </a:xfrm>
          <a:custGeom>
            <a:avLst/>
            <a:gdLst/>
            <a:ahLst/>
            <a:cxnLst/>
            <a:rect l="l" t="t" r="r" b="b"/>
            <a:pathLst>
              <a:path w="366607" h="374352">
                <a:moveTo>
                  <a:pt x="366607" y="374352"/>
                </a:moveTo>
                <a:lnTo>
                  <a:pt x="0" y="374352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accent1"/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7" name="任意多边形: 形状 6"/>
          <p:cNvSpPr/>
          <p:nvPr/>
        </p:nvSpPr>
        <p:spPr>
          <a:xfrm rot="5400000" flipH="1">
            <a:off x="126510" y="4630457"/>
            <a:ext cx="366607" cy="374352"/>
          </a:xfrm>
          <a:custGeom>
            <a:avLst/>
            <a:gdLst/>
            <a:ahLst/>
            <a:cxnLst/>
            <a:rect l="l" t="t" r="r" b="b"/>
            <a:pathLst>
              <a:path w="366607" h="374352">
                <a:moveTo>
                  <a:pt x="366607" y="374352"/>
                </a:moveTo>
                <a:lnTo>
                  <a:pt x="0" y="374352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accent1"/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9" name="任意多边形: 形状 8"/>
          <p:cNvSpPr/>
          <p:nvPr/>
        </p:nvSpPr>
        <p:spPr>
          <a:xfrm rot="10800000">
            <a:off x="8621600" y="147485"/>
            <a:ext cx="366607" cy="374352"/>
          </a:xfrm>
          <a:custGeom>
            <a:avLst/>
            <a:gdLst/>
            <a:ahLst/>
            <a:cxnLst/>
            <a:rect l="l" t="t" r="r" b="b"/>
            <a:pathLst>
              <a:path w="366607" h="374352">
                <a:moveTo>
                  <a:pt x="366607" y="374352"/>
                </a:moveTo>
                <a:lnTo>
                  <a:pt x="0" y="374352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accent1"/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0" name="任意多边形: 形状 9"/>
          <p:cNvSpPr/>
          <p:nvPr/>
        </p:nvSpPr>
        <p:spPr>
          <a:xfrm rot="16200000">
            <a:off x="8617727" y="4630457"/>
            <a:ext cx="366607" cy="374352"/>
          </a:xfrm>
          <a:custGeom>
            <a:avLst/>
            <a:gdLst/>
            <a:ahLst/>
            <a:cxnLst/>
            <a:rect l="l" t="t" r="r" b="b"/>
            <a:pathLst>
              <a:path w="366607" h="374352">
                <a:moveTo>
                  <a:pt x="366607" y="374352"/>
                </a:moveTo>
                <a:lnTo>
                  <a:pt x="0" y="374352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accent1"/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/>
        </p:nvSpPr>
        <p:spPr>
          <a:xfrm rot="10800000" flipH="1">
            <a:off x="122638" y="147484"/>
            <a:ext cx="366607" cy="374352"/>
          </a:xfrm>
          <a:custGeom>
            <a:avLst/>
            <a:gdLst/>
            <a:ahLst/>
            <a:cxnLst/>
            <a:rect l="l" t="t" r="r" b="b"/>
            <a:pathLst>
              <a:path w="366607" h="374352">
                <a:moveTo>
                  <a:pt x="366607" y="374352"/>
                </a:moveTo>
                <a:lnTo>
                  <a:pt x="0" y="374352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accent1"/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7" name="任意多边形: 形状 6"/>
          <p:cNvSpPr/>
          <p:nvPr/>
        </p:nvSpPr>
        <p:spPr>
          <a:xfrm rot="5400000" flipH="1">
            <a:off x="126510" y="4630457"/>
            <a:ext cx="366607" cy="374352"/>
          </a:xfrm>
          <a:custGeom>
            <a:avLst/>
            <a:gdLst/>
            <a:ahLst/>
            <a:cxnLst/>
            <a:rect l="l" t="t" r="r" b="b"/>
            <a:pathLst>
              <a:path w="366607" h="374352">
                <a:moveTo>
                  <a:pt x="366607" y="374352"/>
                </a:moveTo>
                <a:lnTo>
                  <a:pt x="0" y="374352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accent1"/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9" name="任意多边形: 形状 8"/>
          <p:cNvSpPr/>
          <p:nvPr/>
        </p:nvSpPr>
        <p:spPr>
          <a:xfrm rot="10800000">
            <a:off x="8621600" y="147485"/>
            <a:ext cx="366607" cy="374352"/>
          </a:xfrm>
          <a:custGeom>
            <a:avLst/>
            <a:gdLst/>
            <a:ahLst/>
            <a:cxnLst/>
            <a:rect l="l" t="t" r="r" b="b"/>
            <a:pathLst>
              <a:path w="366607" h="374352">
                <a:moveTo>
                  <a:pt x="366607" y="374352"/>
                </a:moveTo>
                <a:lnTo>
                  <a:pt x="0" y="374352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accent1"/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0" name="任意多边形: 形状 9"/>
          <p:cNvSpPr/>
          <p:nvPr/>
        </p:nvSpPr>
        <p:spPr>
          <a:xfrm rot="16200000">
            <a:off x="8617727" y="4630457"/>
            <a:ext cx="366607" cy="374352"/>
          </a:xfrm>
          <a:custGeom>
            <a:avLst/>
            <a:gdLst/>
            <a:ahLst/>
            <a:cxnLst/>
            <a:rect l="l" t="t" r="r" b="b"/>
            <a:pathLst>
              <a:path w="366607" h="374352">
                <a:moveTo>
                  <a:pt x="366607" y="374352"/>
                </a:moveTo>
                <a:lnTo>
                  <a:pt x="0" y="374352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accent1"/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8" name="图片占位符 2"/>
          <p:cNvSpPr/>
          <p:nvPr>
            <p:ph type="pic" idx="10"/>
          </p:nvPr>
        </p:nvSpPr>
        <p:spPr>
          <a:xfrm>
            <a:off x="399021" y="1101555"/>
            <a:ext cx="1852566" cy="185386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11" name="图片占位符 2"/>
          <p:cNvSpPr/>
          <p:nvPr>
            <p:ph type="pic" idx="11"/>
          </p:nvPr>
        </p:nvSpPr>
        <p:spPr>
          <a:xfrm>
            <a:off x="2550110" y="1101555"/>
            <a:ext cx="1852566" cy="185386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12" name="图片占位符 2"/>
          <p:cNvSpPr/>
          <p:nvPr>
            <p:ph type="pic" idx="12"/>
          </p:nvPr>
        </p:nvSpPr>
        <p:spPr>
          <a:xfrm>
            <a:off x="4701199" y="1101555"/>
            <a:ext cx="1852566" cy="185386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13" name="图片占位符 2"/>
          <p:cNvSpPr/>
          <p:nvPr>
            <p:ph type="pic" idx="13"/>
          </p:nvPr>
        </p:nvSpPr>
        <p:spPr>
          <a:xfrm>
            <a:off x="6852287" y="1101555"/>
            <a:ext cx="1852566" cy="185386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/>
        </p:nvSpPr>
        <p:spPr>
          <a:xfrm rot="10800000" flipH="1">
            <a:off x="122638" y="147484"/>
            <a:ext cx="366607" cy="374352"/>
          </a:xfrm>
          <a:custGeom>
            <a:avLst/>
            <a:gdLst/>
            <a:ahLst/>
            <a:cxnLst/>
            <a:rect l="l" t="t" r="r" b="b"/>
            <a:pathLst>
              <a:path w="366607" h="374352">
                <a:moveTo>
                  <a:pt x="366607" y="374352"/>
                </a:moveTo>
                <a:lnTo>
                  <a:pt x="0" y="374352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accent1"/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7" name="任意多边形: 形状 6"/>
          <p:cNvSpPr/>
          <p:nvPr/>
        </p:nvSpPr>
        <p:spPr>
          <a:xfrm rot="5400000" flipH="1">
            <a:off x="126510" y="4630457"/>
            <a:ext cx="366607" cy="374352"/>
          </a:xfrm>
          <a:custGeom>
            <a:avLst/>
            <a:gdLst/>
            <a:ahLst/>
            <a:cxnLst/>
            <a:rect l="l" t="t" r="r" b="b"/>
            <a:pathLst>
              <a:path w="366607" h="374352">
                <a:moveTo>
                  <a:pt x="366607" y="374352"/>
                </a:moveTo>
                <a:lnTo>
                  <a:pt x="0" y="374352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accent1"/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9" name="任意多边形: 形状 8"/>
          <p:cNvSpPr/>
          <p:nvPr/>
        </p:nvSpPr>
        <p:spPr>
          <a:xfrm rot="10800000">
            <a:off x="8621600" y="147485"/>
            <a:ext cx="366607" cy="374352"/>
          </a:xfrm>
          <a:custGeom>
            <a:avLst/>
            <a:gdLst/>
            <a:ahLst/>
            <a:cxnLst/>
            <a:rect l="l" t="t" r="r" b="b"/>
            <a:pathLst>
              <a:path w="366607" h="374352">
                <a:moveTo>
                  <a:pt x="366607" y="374352"/>
                </a:moveTo>
                <a:lnTo>
                  <a:pt x="0" y="374352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accent1"/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10" name="任意多边形: 形状 9"/>
          <p:cNvSpPr/>
          <p:nvPr/>
        </p:nvSpPr>
        <p:spPr>
          <a:xfrm rot="16200000">
            <a:off x="8617727" y="4630457"/>
            <a:ext cx="366607" cy="374352"/>
          </a:xfrm>
          <a:custGeom>
            <a:avLst/>
            <a:gdLst/>
            <a:ahLst/>
            <a:cxnLst/>
            <a:rect l="l" t="t" r="r" b="b"/>
            <a:pathLst>
              <a:path w="366607" h="374352">
                <a:moveTo>
                  <a:pt x="366607" y="374352"/>
                </a:moveTo>
                <a:lnTo>
                  <a:pt x="0" y="374352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accent1"/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8" name="图片占位符 2"/>
          <p:cNvSpPr/>
          <p:nvPr>
            <p:ph type="pic" idx="10"/>
          </p:nvPr>
        </p:nvSpPr>
        <p:spPr>
          <a:xfrm>
            <a:off x="176980" y="959023"/>
            <a:ext cx="4395019" cy="2078097"/>
          </a:xfrm>
        </p:spPr>
        <p:txBody>
          <a:bodyPr/>
          <a:lstStyle/>
          <a:p>
            <a:endParaRPr lang="zh-CN"/>
          </a:p>
        </p:txBody>
      </p:sp>
      <p:sp>
        <p:nvSpPr>
          <p:cNvPr id="11" name="矩形 10"/>
          <p:cNvSpPr/>
          <p:nvPr/>
        </p:nvSpPr>
        <p:spPr>
          <a:xfrm>
            <a:off x="4571999" y="955517"/>
            <a:ext cx="4365523" cy="20924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lvl="0" algn="l" defTabSz="685800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Century Gothic" panose="020B0502020202020204"/>
          <a:ea typeface="微软雅黑" panose="020B0503020204020204" charset="-122"/>
        </a:defRPr>
      </a:lvl1pPr>
    </p:titleStyle>
    <p:bodyStyle>
      <a:lvl1pPr marL="171450" lvl="0" indent="-171450" algn="l" defTabSz="685800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alibri Light" panose="020F0302020204030204"/>
          <a:ea typeface="微软雅黑 Light" panose="020B0502040204020203" charset="-122"/>
        </a:defRPr>
      </a:lvl1pPr>
      <a:lvl2pPr marL="514350" lvl="1" indent="-171450" algn="l" defTabSz="68580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 Light" panose="020F0302020204030204"/>
          <a:ea typeface="微软雅黑 Light" panose="020B0502040204020203" charset="-122"/>
        </a:defRPr>
      </a:lvl2pPr>
      <a:lvl3pPr marL="857250" lvl="2" indent="-171450" algn="l" defTabSz="68580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alibri Light" panose="020F0302020204030204"/>
          <a:ea typeface="微软雅黑 Light" panose="020B0502040204020203" charset="-122"/>
        </a:defRPr>
      </a:lvl3pPr>
      <a:lvl4pPr marL="1200150" lvl="3" indent="-171450" algn="l" defTabSz="68580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alibri Light" panose="020F0302020204030204"/>
          <a:ea typeface="微软雅黑 Light" panose="020B0502040204020203" charset="-122"/>
        </a:defRPr>
      </a:lvl4pPr>
      <a:lvl5pPr marL="1543050" lvl="4" indent="-171450" algn="l" defTabSz="68580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alibri Light" panose="020F0302020204030204"/>
          <a:ea typeface="微软雅黑 Light" panose="020B0502040204020203" charset="-122"/>
        </a:defRPr>
      </a:lvl5pPr>
      <a:lvl6pPr marL="1885950" lvl="5" indent="-171450" algn="l" defTabSz="68580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alibri Light" panose="020F0302020204030204"/>
          <a:ea typeface="微软雅黑 Light" panose="020B0502040204020203" charset="-122"/>
        </a:defRPr>
      </a:lvl6pPr>
      <a:lvl7pPr marL="2228850" lvl="6" indent="-171450" algn="l" defTabSz="68580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alibri Light" panose="020F0302020204030204"/>
          <a:ea typeface="微软雅黑 Light" panose="020B0502040204020203" charset="-122"/>
        </a:defRPr>
      </a:lvl7pPr>
      <a:lvl8pPr marL="2571750" lvl="7" indent="-171450" algn="l" defTabSz="68580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alibri Light" panose="020F0302020204030204"/>
          <a:ea typeface="微软雅黑 Light" panose="020B0502040204020203" charset="-122"/>
        </a:defRPr>
      </a:lvl8pPr>
      <a:lvl9pPr marL="2914650" lvl="8" indent="-171450" algn="l" defTabSz="68580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alibri Light" panose="020F0302020204030204"/>
          <a:ea typeface="微软雅黑 Light" panose="020B0502040204020203" charset="-122"/>
        </a:defRPr>
      </a:lvl9pPr>
    </p:bodyStyle>
    <p:otherStyle>
      <a:lvl1pPr marL="0" lvl="0" algn="l" defTabSz="685800">
        <a:defRPr sz="1350" kern="1200">
          <a:solidFill>
            <a:schemeClr val="tx1"/>
          </a:solidFill>
          <a:latin typeface="Calibri Light" panose="020F0302020204030204"/>
          <a:ea typeface="微软雅黑 Light" panose="020B0502040204020203" charset="-122"/>
        </a:defRPr>
      </a:lvl1pPr>
      <a:lvl2pPr marL="342900" lvl="1" algn="l" defTabSz="685800">
        <a:defRPr sz="1350" kern="1200">
          <a:solidFill>
            <a:schemeClr val="tx1"/>
          </a:solidFill>
          <a:latin typeface="Calibri Light" panose="020F0302020204030204"/>
          <a:ea typeface="微软雅黑 Light" panose="020B0502040204020203" charset="-122"/>
        </a:defRPr>
      </a:lvl2pPr>
      <a:lvl3pPr marL="685800" lvl="2" algn="l" defTabSz="685800">
        <a:defRPr sz="1350" kern="1200">
          <a:solidFill>
            <a:schemeClr val="tx1"/>
          </a:solidFill>
          <a:latin typeface="Calibri Light" panose="020F0302020204030204"/>
          <a:ea typeface="微软雅黑 Light" panose="020B0502040204020203" charset="-122"/>
        </a:defRPr>
      </a:lvl3pPr>
      <a:lvl4pPr marL="1028700" lvl="3" algn="l" defTabSz="685800">
        <a:defRPr sz="1350" kern="1200">
          <a:solidFill>
            <a:schemeClr val="tx1"/>
          </a:solidFill>
          <a:latin typeface="Calibri Light" panose="020F0302020204030204"/>
          <a:ea typeface="微软雅黑 Light" panose="020B0502040204020203" charset="-122"/>
        </a:defRPr>
      </a:lvl4pPr>
      <a:lvl5pPr marL="1371600" lvl="4" algn="l" defTabSz="685800">
        <a:defRPr sz="1350" kern="1200">
          <a:solidFill>
            <a:schemeClr val="tx1"/>
          </a:solidFill>
          <a:latin typeface="Calibri Light" panose="020F0302020204030204"/>
          <a:ea typeface="微软雅黑 Light" panose="020B0502040204020203" charset="-122"/>
        </a:defRPr>
      </a:lvl5pPr>
      <a:lvl6pPr marL="1714500" lvl="5" algn="l" defTabSz="685800">
        <a:defRPr sz="1350" kern="1200">
          <a:solidFill>
            <a:schemeClr val="tx1"/>
          </a:solidFill>
          <a:latin typeface="Calibri Light" panose="020F0302020204030204"/>
          <a:ea typeface="微软雅黑 Light" panose="020B0502040204020203" charset="-122"/>
        </a:defRPr>
      </a:lvl6pPr>
      <a:lvl7pPr marL="2057400" lvl="6" algn="l" defTabSz="685800">
        <a:defRPr sz="1350" kern="1200">
          <a:solidFill>
            <a:schemeClr val="tx1"/>
          </a:solidFill>
          <a:latin typeface="Calibri Light" panose="020F0302020204030204"/>
          <a:ea typeface="微软雅黑 Light" panose="020B0502040204020203" charset="-122"/>
        </a:defRPr>
      </a:lvl7pPr>
      <a:lvl8pPr marL="2400300" lvl="7" algn="l" defTabSz="685800">
        <a:defRPr sz="1350" kern="1200">
          <a:solidFill>
            <a:schemeClr val="tx1"/>
          </a:solidFill>
          <a:latin typeface="Calibri Light" panose="020F0302020204030204"/>
          <a:ea typeface="微软雅黑 Light" panose="020B0502040204020203" charset="-122"/>
        </a:defRPr>
      </a:lvl8pPr>
      <a:lvl9pPr marL="2743200" lvl="8" algn="l" defTabSz="685800">
        <a:defRPr sz="1350" kern="1200">
          <a:solidFill>
            <a:schemeClr val="tx1"/>
          </a:solidFill>
          <a:latin typeface="Calibri Light" panose="020F0302020204030204"/>
          <a:ea typeface="微软雅黑 Light" panose="020B0502040204020203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620001" y="3723331"/>
            <a:ext cx="5730642" cy="297518"/>
            <a:chOff x="2498328" y="2819862"/>
            <a:chExt cx="5730642" cy="297518"/>
          </a:xfrm>
        </p:grpSpPr>
        <p:sp>
          <p:nvSpPr>
            <p:cNvPr id="20" name="矩形 19"/>
            <p:cNvSpPr/>
            <p:nvPr/>
          </p:nvSpPr>
          <p:spPr>
            <a:xfrm>
              <a:off x="2498328" y="2835102"/>
              <a:ext cx="3984625" cy="275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ctr" defTabSz="4572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b="0" i="0" u="none" strike="noStrike" kern="1200" spc="0" baseline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答辩学生：陈越 、黄子妮 、倪天乐 、沈琦</a:t>
              </a:r>
              <a:endParaRPr lang="en-US" sz="1200" b="0" i="0" u="none" strike="noStrike" kern="1200" spc="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2633583" y="2819862"/>
              <a:ext cx="283747" cy="28374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2F2F2"/>
              </a:solidFill>
              <a:prstDash val="solid"/>
              <a:miter/>
            </a:ln>
          </p:spPr>
          <p:txBody>
            <a:bodyPr vert="horz" wrap="square" lIns="91440" tIns="45720" rIns="91440" bIns="45720" numCol="1" spcCol="0" anchor="ctr" anchorCtr="0"/>
            <a:lstStyle/>
            <a:p>
              <a:pPr marL="0" lvl="0" indent="0" algn="ctr" defTabSz="4572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581152" y="2840381"/>
              <a:ext cx="164781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ctr" defTabSz="4572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200" b="0" i="0" u="none" strike="noStrike" kern="1200" spc="0" baseline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指导老师：徐江老师</a:t>
              </a:r>
              <a:endParaRPr lang="zh-CN" sz="1200" b="0" i="0" u="none" strike="noStrike" kern="1200" spc="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3" name="Group 4"/>
            <p:cNvGrpSpPr/>
            <p:nvPr/>
          </p:nvGrpSpPr>
          <p:grpSpPr>
            <a:xfrm>
              <a:off x="2693693" y="2890163"/>
              <a:ext cx="169831" cy="166488"/>
              <a:chOff x="2498" y="1246"/>
              <a:chExt cx="762" cy="747"/>
            </a:xfrm>
            <a:solidFill>
              <a:schemeClr val="bg1"/>
            </a:solidFill>
          </p:grpSpPr>
          <p:sp>
            <p:nvSpPr>
              <p:cNvPr id="5" name="Freeform 5"/>
              <p:cNvSpPr/>
              <p:nvPr/>
            </p:nvSpPr>
            <p:spPr>
              <a:xfrm>
                <a:off x="2834" y="1251"/>
                <a:ext cx="426" cy="440"/>
              </a:xfrm>
              <a:custGeom>
                <a:avLst/>
                <a:gdLst/>
                <a:ahLst/>
                <a:cxnLst/>
                <a:rect l="0" t="0" r="r" b="b"/>
                <a:pathLst>
                  <a:path w="426" h="440">
                    <a:moveTo>
                      <a:pt x="363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7"/>
                      <a:pt x="23" y="47"/>
                    </a:cubicBezTo>
                    <a:cubicBezTo>
                      <a:pt x="363" y="47"/>
                      <a:pt x="363" y="47"/>
                      <a:pt x="363" y="47"/>
                    </a:cubicBezTo>
                    <a:cubicBezTo>
                      <a:pt x="371" y="47"/>
                      <a:pt x="378" y="55"/>
                      <a:pt x="378" y="63"/>
                    </a:cubicBezTo>
                    <a:cubicBezTo>
                      <a:pt x="378" y="377"/>
                      <a:pt x="378" y="377"/>
                      <a:pt x="378" y="377"/>
                    </a:cubicBezTo>
                    <a:cubicBezTo>
                      <a:pt x="378" y="385"/>
                      <a:pt x="371" y="391"/>
                      <a:pt x="363" y="391"/>
                    </a:cubicBezTo>
                    <a:cubicBezTo>
                      <a:pt x="23" y="391"/>
                      <a:pt x="23" y="391"/>
                      <a:pt x="23" y="391"/>
                    </a:cubicBezTo>
                    <a:cubicBezTo>
                      <a:pt x="11" y="391"/>
                      <a:pt x="0" y="402"/>
                      <a:pt x="0" y="416"/>
                    </a:cubicBezTo>
                    <a:cubicBezTo>
                      <a:pt x="0" y="429"/>
                      <a:pt x="11" y="440"/>
                      <a:pt x="23" y="440"/>
                    </a:cubicBezTo>
                    <a:cubicBezTo>
                      <a:pt x="363" y="440"/>
                      <a:pt x="363" y="440"/>
                      <a:pt x="363" y="440"/>
                    </a:cubicBezTo>
                    <a:cubicBezTo>
                      <a:pt x="398" y="440"/>
                      <a:pt x="426" y="411"/>
                      <a:pt x="426" y="377"/>
                    </a:cubicBezTo>
                    <a:cubicBezTo>
                      <a:pt x="426" y="63"/>
                      <a:pt x="426" y="63"/>
                      <a:pt x="426" y="63"/>
                    </a:cubicBezTo>
                    <a:cubicBezTo>
                      <a:pt x="426" y="29"/>
                      <a:pt x="398" y="0"/>
                      <a:pt x="36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/>
              <a:lstStyle/>
              <a:p>
                <a:pPr marL="0" lvl="0" indent="0" algn="l" defTabSz="4572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sz="1800" b="0" i="0" u="none" strike="noStrike" kern="1200" spc="0" baseline="0">
                  <a:solidFill>
                    <a:schemeClr val="bg1"/>
                  </a:solidFill>
                  <a:latin typeface="Calibri Light" panose="020F0302020204030204"/>
                  <a:ea typeface="微软雅黑 Light" panose="020B0502040204020203" charset="-122"/>
                </a:endParaRPr>
              </a:p>
            </p:txBody>
          </p:sp>
          <p:sp>
            <p:nvSpPr>
              <p:cNvPr id="6" name="Freeform 6"/>
              <p:cNvSpPr/>
              <p:nvPr/>
            </p:nvSpPr>
            <p:spPr>
              <a:xfrm>
                <a:off x="2498" y="1246"/>
                <a:ext cx="673" cy="747"/>
              </a:xfrm>
              <a:custGeom>
                <a:avLst/>
                <a:gdLst/>
                <a:ahLst/>
                <a:cxnLst/>
                <a:rect l="0" t="0" r="r" b="b"/>
                <a:pathLst>
                  <a:path w="673" h="747">
                    <a:moveTo>
                      <a:pt x="512" y="377"/>
                    </a:moveTo>
                    <a:cubicBezTo>
                      <a:pt x="513" y="377"/>
                      <a:pt x="515" y="377"/>
                      <a:pt x="517" y="376"/>
                    </a:cubicBezTo>
                    <a:cubicBezTo>
                      <a:pt x="525" y="375"/>
                      <a:pt x="533" y="367"/>
                      <a:pt x="535" y="359"/>
                    </a:cubicBezTo>
                    <a:cubicBezTo>
                      <a:pt x="557" y="270"/>
                      <a:pt x="557" y="270"/>
                      <a:pt x="557" y="270"/>
                    </a:cubicBezTo>
                    <a:cubicBezTo>
                      <a:pt x="596" y="307"/>
                      <a:pt x="596" y="307"/>
                      <a:pt x="596" y="307"/>
                    </a:cubicBezTo>
                    <a:cubicBezTo>
                      <a:pt x="602" y="313"/>
                      <a:pt x="612" y="314"/>
                      <a:pt x="619" y="311"/>
                    </a:cubicBezTo>
                    <a:cubicBezTo>
                      <a:pt x="628" y="309"/>
                      <a:pt x="634" y="302"/>
                      <a:pt x="636" y="293"/>
                    </a:cubicBezTo>
                    <a:cubicBezTo>
                      <a:pt x="671" y="113"/>
                      <a:pt x="671" y="113"/>
                      <a:pt x="671" y="113"/>
                    </a:cubicBezTo>
                    <a:cubicBezTo>
                      <a:pt x="673" y="100"/>
                      <a:pt x="664" y="88"/>
                      <a:pt x="651" y="85"/>
                    </a:cubicBezTo>
                    <a:cubicBezTo>
                      <a:pt x="639" y="83"/>
                      <a:pt x="625" y="91"/>
                      <a:pt x="623" y="105"/>
                    </a:cubicBezTo>
                    <a:cubicBezTo>
                      <a:pt x="597" y="242"/>
                      <a:pt x="597" y="242"/>
                      <a:pt x="597" y="242"/>
                    </a:cubicBezTo>
                    <a:cubicBezTo>
                      <a:pt x="561" y="208"/>
                      <a:pt x="561" y="208"/>
                      <a:pt x="561" y="208"/>
                    </a:cubicBezTo>
                    <a:cubicBezTo>
                      <a:pt x="555" y="202"/>
                      <a:pt x="546" y="200"/>
                      <a:pt x="539" y="202"/>
                    </a:cubicBezTo>
                    <a:cubicBezTo>
                      <a:pt x="530" y="204"/>
                      <a:pt x="524" y="210"/>
                      <a:pt x="522" y="219"/>
                    </a:cubicBezTo>
                    <a:cubicBezTo>
                      <a:pt x="500" y="303"/>
                      <a:pt x="500" y="303"/>
                      <a:pt x="500" y="303"/>
                    </a:cubicBezTo>
                    <a:cubicBezTo>
                      <a:pt x="487" y="288"/>
                      <a:pt x="487" y="288"/>
                      <a:pt x="487" y="288"/>
                    </a:cubicBezTo>
                    <a:cubicBezTo>
                      <a:pt x="479" y="279"/>
                      <a:pt x="463" y="277"/>
                      <a:pt x="453" y="286"/>
                    </a:cubicBezTo>
                    <a:cubicBezTo>
                      <a:pt x="443" y="294"/>
                      <a:pt x="442" y="309"/>
                      <a:pt x="451" y="320"/>
                    </a:cubicBezTo>
                    <a:cubicBezTo>
                      <a:pt x="493" y="369"/>
                      <a:pt x="493" y="369"/>
                      <a:pt x="493" y="369"/>
                    </a:cubicBezTo>
                    <a:cubicBezTo>
                      <a:pt x="498" y="374"/>
                      <a:pt x="504" y="377"/>
                      <a:pt x="512" y="377"/>
                    </a:cubicBezTo>
                    <a:close/>
                    <a:moveTo>
                      <a:pt x="162" y="208"/>
                    </a:moveTo>
                    <a:cubicBezTo>
                      <a:pt x="220" y="208"/>
                      <a:pt x="266" y="161"/>
                      <a:pt x="266" y="103"/>
                    </a:cubicBezTo>
                    <a:cubicBezTo>
                      <a:pt x="266" y="46"/>
                      <a:pt x="220" y="0"/>
                      <a:pt x="162" y="0"/>
                    </a:cubicBezTo>
                    <a:cubicBezTo>
                      <a:pt x="105" y="0"/>
                      <a:pt x="59" y="46"/>
                      <a:pt x="59" y="103"/>
                    </a:cubicBezTo>
                    <a:cubicBezTo>
                      <a:pt x="59" y="161"/>
                      <a:pt x="105" y="208"/>
                      <a:pt x="162" y="208"/>
                    </a:cubicBezTo>
                    <a:close/>
                    <a:moveTo>
                      <a:pt x="162" y="47"/>
                    </a:moveTo>
                    <a:cubicBezTo>
                      <a:pt x="193" y="47"/>
                      <a:pt x="219" y="73"/>
                      <a:pt x="219" y="103"/>
                    </a:cubicBezTo>
                    <a:cubicBezTo>
                      <a:pt x="219" y="135"/>
                      <a:pt x="194" y="161"/>
                      <a:pt x="162" y="161"/>
                    </a:cubicBezTo>
                    <a:cubicBezTo>
                      <a:pt x="131" y="161"/>
                      <a:pt x="106" y="135"/>
                      <a:pt x="106" y="103"/>
                    </a:cubicBezTo>
                    <a:cubicBezTo>
                      <a:pt x="106" y="73"/>
                      <a:pt x="132" y="47"/>
                      <a:pt x="162" y="47"/>
                    </a:cubicBezTo>
                    <a:close/>
                    <a:moveTo>
                      <a:pt x="419" y="280"/>
                    </a:moveTo>
                    <a:cubicBezTo>
                      <a:pt x="419" y="248"/>
                      <a:pt x="393" y="223"/>
                      <a:pt x="362" y="223"/>
                    </a:cubicBezTo>
                    <a:cubicBezTo>
                      <a:pt x="53" y="223"/>
                      <a:pt x="53" y="223"/>
                      <a:pt x="53" y="223"/>
                    </a:cubicBezTo>
                    <a:cubicBezTo>
                      <a:pt x="38" y="223"/>
                      <a:pt x="26" y="229"/>
                      <a:pt x="15" y="238"/>
                    </a:cubicBezTo>
                    <a:cubicBezTo>
                      <a:pt x="5" y="248"/>
                      <a:pt x="0" y="262"/>
                      <a:pt x="1" y="276"/>
                    </a:cubicBezTo>
                    <a:cubicBezTo>
                      <a:pt x="7" y="464"/>
                      <a:pt x="7" y="464"/>
                      <a:pt x="7" y="464"/>
                    </a:cubicBezTo>
                    <a:cubicBezTo>
                      <a:pt x="9" y="479"/>
                      <a:pt x="16" y="495"/>
                      <a:pt x="29" y="504"/>
                    </a:cubicBezTo>
                    <a:cubicBezTo>
                      <a:pt x="57" y="523"/>
                      <a:pt x="57" y="523"/>
                      <a:pt x="57" y="523"/>
                    </a:cubicBezTo>
                    <a:cubicBezTo>
                      <a:pt x="59" y="523"/>
                      <a:pt x="60" y="524"/>
                      <a:pt x="60" y="526"/>
                    </a:cubicBezTo>
                    <a:cubicBezTo>
                      <a:pt x="73" y="684"/>
                      <a:pt x="73" y="684"/>
                      <a:pt x="73" y="684"/>
                    </a:cubicBezTo>
                    <a:cubicBezTo>
                      <a:pt x="75" y="701"/>
                      <a:pt x="83" y="717"/>
                      <a:pt x="95" y="729"/>
                    </a:cubicBezTo>
                    <a:cubicBezTo>
                      <a:pt x="109" y="741"/>
                      <a:pt x="126" y="747"/>
                      <a:pt x="143" y="747"/>
                    </a:cubicBezTo>
                    <a:cubicBezTo>
                      <a:pt x="182" y="747"/>
                      <a:pt x="182" y="747"/>
                      <a:pt x="182" y="747"/>
                    </a:cubicBezTo>
                    <a:cubicBezTo>
                      <a:pt x="217" y="747"/>
                      <a:pt x="248" y="720"/>
                      <a:pt x="252" y="684"/>
                    </a:cubicBezTo>
                    <a:cubicBezTo>
                      <a:pt x="285" y="366"/>
                      <a:pt x="285" y="366"/>
                      <a:pt x="285" y="366"/>
                    </a:cubicBezTo>
                    <a:cubicBezTo>
                      <a:pt x="285" y="364"/>
                      <a:pt x="286" y="363"/>
                      <a:pt x="287" y="363"/>
                    </a:cubicBezTo>
                    <a:cubicBezTo>
                      <a:pt x="379" y="335"/>
                      <a:pt x="379" y="335"/>
                      <a:pt x="379" y="335"/>
                    </a:cubicBezTo>
                    <a:cubicBezTo>
                      <a:pt x="403" y="327"/>
                      <a:pt x="419" y="305"/>
                      <a:pt x="419" y="280"/>
                    </a:cubicBezTo>
                    <a:close/>
                    <a:moveTo>
                      <a:pt x="365" y="290"/>
                    </a:moveTo>
                    <a:cubicBezTo>
                      <a:pt x="274" y="318"/>
                      <a:pt x="274" y="318"/>
                      <a:pt x="274" y="318"/>
                    </a:cubicBezTo>
                    <a:cubicBezTo>
                      <a:pt x="253" y="324"/>
                      <a:pt x="239" y="341"/>
                      <a:pt x="237" y="361"/>
                    </a:cubicBezTo>
                    <a:cubicBezTo>
                      <a:pt x="204" y="680"/>
                      <a:pt x="204" y="680"/>
                      <a:pt x="204" y="680"/>
                    </a:cubicBezTo>
                    <a:cubicBezTo>
                      <a:pt x="203" y="691"/>
                      <a:pt x="193" y="700"/>
                      <a:pt x="182" y="700"/>
                    </a:cubicBezTo>
                    <a:cubicBezTo>
                      <a:pt x="143" y="700"/>
                      <a:pt x="143" y="700"/>
                      <a:pt x="143" y="700"/>
                    </a:cubicBezTo>
                    <a:cubicBezTo>
                      <a:pt x="131" y="700"/>
                      <a:pt x="122" y="691"/>
                      <a:pt x="121" y="679"/>
                    </a:cubicBezTo>
                    <a:cubicBezTo>
                      <a:pt x="107" y="522"/>
                      <a:pt x="107" y="522"/>
                      <a:pt x="107" y="522"/>
                    </a:cubicBezTo>
                    <a:cubicBezTo>
                      <a:pt x="106" y="506"/>
                      <a:pt x="98" y="493"/>
                      <a:pt x="84" y="484"/>
                    </a:cubicBezTo>
                    <a:cubicBezTo>
                      <a:pt x="56" y="465"/>
                      <a:pt x="56" y="465"/>
                      <a:pt x="56" y="465"/>
                    </a:cubicBezTo>
                    <a:cubicBezTo>
                      <a:pt x="56" y="465"/>
                      <a:pt x="55" y="464"/>
                      <a:pt x="55" y="462"/>
                    </a:cubicBezTo>
                    <a:cubicBezTo>
                      <a:pt x="49" y="275"/>
                      <a:pt x="49" y="275"/>
                      <a:pt x="49" y="275"/>
                    </a:cubicBezTo>
                    <a:cubicBezTo>
                      <a:pt x="49" y="274"/>
                      <a:pt x="49" y="273"/>
                      <a:pt x="50" y="271"/>
                    </a:cubicBezTo>
                    <a:cubicBezTo>
                      <a:pt x="50" y="271"/>
                      <a:pt x="51" y="270"/>
                      <a:pt x="53" y="270"/>
                    </a:cubicBezTo>
                    <a:cubicBezTo>
                      <a:pt x="362" y="270"/>
                      <a:pt x="362" y="270"/>
                      <a:pt x="362" y="270"/>
                    </a:cubicBezTo>
                    <a:cubicBezTo>
                      <a:pt x="368" y="270"/>
                      <a:pt x="371" y="275"/>
                      <a:pt x="371" y="280"/>
                    </a:cubicBezTo>
                    <a:cubicBezTo>
                      <a:pt x="371" y="285"/>
                      <a:pt x="369" y="288"/>
                      <a:pt x="365" y="29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/>
              <a:lstStyle/>
              <a:p>
                <a:pPr marL="0" lvl="0" indent="0" algn="l" defTabSz="4572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sz="1800" b="0" i="0" u="none" strike="noStrike" kern="1200" spc="0" baseline="0">
                  <a:solidFill>
                    <a:schemeClr val="bg1"/>
                  </a:solidFill>
                  <a:latin typeface="Calibri Light" panose="020F0302020204030204"/>
                  <a:ea typeface="微软雅黑 Light" panose="020B0502040204020203" charset="-122"/>
                </a:endParaRPr>
              </a:p>
            </p:txBody>
          </p:sp>
        </p:grpSp>
        <p:sp>
          <p:nvSpPr>
            <p:cNvPr id="35" name="椭圆 34"/>
            <p:cNvSpPr/>
            <p:nvPr/>
          </p:nvSpPr>
          <p:spPr>
            <a:xfrm>
              <a:off x="6363915" y="2831292"/>
              <a:ext cx="283747" cy="28374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2F2F2"/>
              </a:solidFill>
              <a:prstDash val="solid"/>
              <a:miter/>
            </a:ln>
          </p:spPr>
          <p:txBody>
            <a:bodyPr vert="horz" wrap="square" lIns="91440" tIns="45720" rIns="91440" bIns="45720" numCol="1" spcCol="0" anchor="ctr" anchorCtr="0"/>
            <a:lstStyle/>
            <a:p>
              <a:pPr marL="0" lvl="0" indent="0" algn="ctr" defTabSz="4572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10"/>
            <p:cNvSpPr/>
            <p:nvPr/>
          </p:nvSpPr>
          <p:spPr>
            <a:xfrm>
              <a:off x="6431361" y="2891556"/>
              <a:ext cx="150124" cy="174648"/>
            </a:xfrm>
            <a:custGeom>
              <a:avLst/>
              <a:gdLst/>
              <a:ahLst/>
              <a:cxnLst/>
              <a:rect l="0" t="0" r="r" b="b"/>
              <a:pathLst>
                <a:path w="150124" h="174648">
                  <a:moveTo>
                    <a:pt x="149053" y="171879"/>
                  </a:moveTo>
                  <a:cubicBezTo>
                    <a:pt x="147340" y="174648"/>
                    <a:pt x="147340" y="174648"/>
                    <a:pt x="147340" y="174648"/>
                  </a:cubicBezTo>
                  <a:cubicBezTo>
                    <a:pt x="143485" y="174648"/>
                    <a:pt x="143485" y="174648"/>
                    <a:pt x="143485" y="174648"/>
                  </a:cubicBezTo>
                  <a:cubicBezTo>
                    <a:pt x="4497" y="174648"/>
                    <a:pt x="4497" y="174648"/>
                    <a:pt x="4497" y="174648"/>
                  </a:cubicBezTo>
                  <a:cubicBezTo>
                    <a:pt x="0" y="174648"/>
                    <a:pt x="0" y="174648"/>
                    <a:pt x="0" y="174648"/>
                  </a:cubicBezTo>
                  <a:cubicBezTo>
                    <a:pt x="0" y="170388"/>
                    <a:pt x="0" y="170388"/>
                    <a:pt x="0" y="170388"/>
                  </a:cubicBezTo>
                  <a:cubicBezTo>
                    <a:pt x="214" y="161869"/>
                    <a:pt x="1071" y="150581"/>
                    <a:pt x="4069" y="139505"/>
                  </a:cubicBezTo>
                  <a:cubicBezTo>
                    <a:pt x="7067" y="128004"/>
                    <a:pt x="12207" y="116929"/>
                    <a:pt x="21202" y="109049"/>
                  </a:cubicBezTo>
                  <a:cubicBezTo>
                    <a:pt x="22486" y="107984"/>
                    <a:pt x="22486" y="107984"/>
                    <a:pt x="22486" y="107984"/>
                  </a:cubicBezTo>
                  <a:cubicBezTo>
                    <a:pt x="24200" y="107984"/>
                    <a:pt x="24200" y="107984"/>
                    <a:pt x="24200" y="107984"/>
                  </a:cubicBezTo>
                  <a:cubicBezTo>
                    <a:pt x="43688" y="107984"/>
                    <a:pt x="43688" y="107984"/>
                    <a:pt x="43688" y="107984"/>
                  </a:cubicBezTo>
                  <a:cubicBezTo>
                    <a:pt x="43688" y="116929"/>
                    <a:pt x="43688" y="116929"/>
                    <a:pt x="43688" y="116929"/>
                  </a:cubicBezTo>
                  <a:cubicBezTo>
                    <a:pt x="25913" y="116716"/>
                    <a:pt x="25913" y="116716"/>
                    <a:pt x="25913" y="116716"/>
                  </a:cubicBezTo>
                  <a:cubicBezTo>
                    <a:pt x="19060" y="123106"/>
                    <a:pt x="14991" y="132264"/>
                    <a:pt x="12421" y="141635"/>
                  </a:cubicBezTo>
                  <a:cubicBezTo>
                    <a:pt x="10280" y="150155"/>
                    <a:pt x="9209" y="158887"/>
                    <a:pt x="8995" y="166129"/>
                  </a:cubicBezTo>
                  <a:cubicBezTo>
                    <a:pt x="140273" y="165916"/>
                    <a:pt x="140273" y="165916"/>
                    <a:pt x="140273" y="165916"/>
                  </a:cubicBezTo>
                  <a:cubicBezTo>
                    <a:pt x="140487" y="157822"/>
                    <a:pt x="137917" y="148025"/>
                    <a:pt x="135133" y="139079"/>
                  </a:cubicBezTo>
                  <a:cubicBezTo>
                    <a:pt x="132135" y="129921"/>
                    <a:pt x="127852" y="122041"/>
                    <a:pt x="122712" y="116716"/>
                  </a:cubicBezTo>
                  <a:cubicBezTo>
                    <a:pt x="102153" y="116716"/>
                    <a:pt x="102153" y="116716"/>
                    <a:pt x="102153" y="116716"/>
                  </a:cubicBezTo>
                  <a:cubicBezTo>
                    <a:pt x="102153" y="107984"/>
                    <a:pt x="102153" y="107984"/>
                    <a:pt x="102153" y="107984"/>
                  </a:cubicBezTo>
                  <a:cubicBezTo>
                    <a:pt x="125496" y="107984"/>
                    <a:pt x="125496" y="107984"/>
                    <a:pt x="125496" y="107984"/>
                  </a:cubicBezTo>
                  <a:cubicBezTo>
                    <a:pt x="127423" y="108410"/>
                    <a:pt x="127423" y="108410"/>
                    <a:pt x="127423" y="108410"/>
                  </a:cubicBezTo>
                  <a:cubicBezTo>
                    <a:pt x="134276" y="114799"/>
                    <a:pt x="139844" y="125235"/>
                    <a:pt x="143485" y="136311"/>
                  </a:cubicBezTo>
                  <a:cubicBezTo>
                    <a:pt x="147126" y="148025"/>
                    <a:pt x="150124" y="161656"/>
                    <a:pt x="149053" y="171879"/>
                  </a:cubicBezTo>
                  <a:close/>
                  <a:moveTo>
                    <a:pt x="75812" y="160165"/>
                  </a:moveTo>
                  <a:cubicBezTo>
                    <a:pt x="64247" y="151433"/>
                    <a:pt x="64247" y="151433"/>
                    <a:pt x="64247" y="151433"/>
                  </a:cubicBezTo>
                  <a:cubicBezTo>
                    <a:pt x="71743" y="121189"/>
                    <a:pt x="71743" y="121189"/>
                    <a:pt x="71743" y="121189"/>
                  </a:cubicBezTo>
                  <a:cubicBezTo>
                    <a:pt x="68959" y="116503"/>
                    <a:pt x="68959" y="116503"/>
                    <a:pt x="68959" y="116503"/>
                  </a:cubicBezTo>
                  <a:cubicBezTo>
                    <a:pt x="69173" y="111817"/>
                    <a:pt x="69173" y="111817"/>
                    <a:pt x="69173" y="111817"/>
                  </a:cubicBezTo>
                  <a:cubicBezTo>
                    <a:pt x="74527" y="111604"/>
                    <a:pt x="76240" y="111604"/>
                    <a:pt x="81594" y="111817"/>
                  </a:cubicBezTo>
                  <a:cubicBezTo>
                    <a:pt x="81808" y="116503"/>
                    <a:pt x="81808" y="116503"/>
                    <a:pt x="81808" y="116503"/>
                  </a:cubicBezTo>
                  <a:cubicBezTo>
                    <a:pt x="79024" y="121189"/>
                    <a:pt x="79024" y="121189"/>
                    <a:pt x="79024" y="121189"/>
                  </a:cubicBezTo>
                  <a:cubicBezTo>
                    <a:pt x="87590" y="151433"/>
                    <a:pt x="87590" y="151433"/>
                    <a:pt x="87590" y="151433"/>
                  </a:cubicBezTo>
                  <a:cubicBezTo>
                    <a:pt x="75812" y="160165"/>
                    <a:pt x="75812" y="160165"/>
                    <a:pt x="75812" y="160165"/>
                  </a:cubicBezTo>
                  <a:close/>
                  <a:moveTo>
                    <a:pt x="109648" y="72628"/>
                  </a:moveTo>
                  <a:cubicBezTo>
                    <a:pt x="106650" y="82851"/>
                    <a:pt x="102581" y="90519"/>
                    <a:pt x="97227" y="96269"/>
                  </a:cubicBezTo>
                  <a:cubicBezTo>
                    <a:pt x="91231" y="102446"/>
                    <a:pt x="83950" y="106067"/>
                    <a:pt x="74527" y="107984"/>
                  </a:cubicBezTo>
                  <a:cubicBezTo>
                    <a:pt x="73884" y="108197"/>
                    <a:pt x="73884" y="108197"/>
                    <a:pt x="73884" y="108197"/>
                  </a:cubicBezTo>
                  <a:cubicBezTo>
                    <a:pt x="73028" y="108197"/>
                    <a:pt x="73028" y="108197"/>
                    <a:pt x="73028" y="108197"/>
                  </a:cubicBezTo>
                  <a:cubicBezTo>
                    <a:pt x="64675" y="106706"/>
                    <a:pt x="57394" y="103085"/>
                    <a:pt x="51184" y="96908"/>
                  </a:cubicBezTo>
                  <a:cubicBezTo>
                    <a:pt x="45401" y="91158"/>
                    <a:pt x="40904" y="83277"/>
                    <a:pt x="37906" y="72841"/>
                  </a:cubicBezTo>
                  <a:cubicBezTo>
                    <a:pt x="35122" y="71350"/>
                    <a:pt x="33194" y="69007"/>
                    <a:pt x="31909" y="65812"/>
                  </a:cubicBezTo>
                  <a:cubicBezTo>
                    <a:pt x="30410" y="62405"/>
                    <a:pt x="29768" y="57719"/>
                    <a:pt x="29768" y="52394"/>
                  </a:cubicBezTo>
                  <a:cubicBezTo>
                    <a:pt x="29768" y="50265"/>
                    <a:pt x="29768" y="50265"/>
                    <a:pt x="29768" y="50265"/>
                  </a:cubicBezTo>
                  <a:cubicBezTo>
                    <a:pt x="31695" y="49200"/>
                    <a:pt x="31695" y="49200"/>
                    <a:pt x="31695" y="49200"/>
                  </a:cubicBezTo>
                  <a:cubicBezTo>
                    <a:pt x="32124" y="48774"/>
                    <a:pt x="32766" y="48348"/>
                    <a:pt x="33408" y="48135"/>
                  </a:cubicBezTo>
                  <a:cubicBezTo>
                    <a:pt x="30624" y="31948"/>
                    <a:pt x="31481" y="18104"/>
                    <a:pt x="41332" y="8945"/>
                  </a:cubicBezTo>
                  <a:cubicBezTo>
                    <a:pt x="49042" y="3195"/>
                    <a:pt x="62962" y="7242"/>
                    <a:pt x="75597" y="5325"/>
                  </a:cubicBezTo>
                  <a:cubicBezTo>
                    <a:pt x="111576" y="0"/>
                    <a:pt x="111362" y="18104"/>
                    <a:pt x="115002" y="48774"/>
                  </a:cubicBezTo>
                  <a:cubicBezTo>
                    <a:pt x="115216" y="48987"/>
                    <a:pt x="115431" y="48987"/>
                    <a:pt x="115645" y="49200"/>
                  </a:cubicBezTo>
                  <a:cubicBezTo>
                    <a:pt x="117358" y="50265"/>
                    <a:pt x="117358" y="50265"/>
                    <a:pt x="117358" y="50265"/>
                  </a:cubicBezTo>
                  <a:cubicBezTo>
                    <a:pt x="117358" y="52394"/>
                    <a:pt x="117358" y="52394"/>
                    <a:pt x="117358" y="52394"/>
                  </a:cubicBezTo>
                  <a:cubicBezTo>
                    <a:pt x="117572" y="57719"/>
                    <a:pt x="116930" y="62192"/>
                    <a:pt x="115431" y="65599"/>
                  </a:cubicBezTo>
                  <a:cubicBezTo>
                    <a:pt x="114146" y="68794"/>
                    <a:pt x="112218" y="71137"/>
                    <a:pt x="109648" y="72628"/>
                  </a:cubicBezTo>
                  <a:close/>
                  <a:moveTo>
                    <a:pt x="105365" y="56441"/>
                  </a:moveTo>
                  <a:cubicBezTo>
                    <a:pt x="104937" y="54524"/>
                    <a:pt x="104937" y="54524"/>
                    <a:pt x="104937" y="54524"/>
                  </a:cubicBezTo>
                  <a:cubicBezTo>
                    <a:pt x="103652" y="54737"/>
                    <a:pt x="103652" y="54737"/>
                    <a:pt x="103652" y="54737"/>
                  </a:cubicBezTo>
                  <a:cubicBezTo>
                    <a:pt x="103009" y="51116"/>
                    <a:pt x="103009" y="51116"/>
                    <a:pt x="103009" y="51116"/>
                  </a:cubicBezTo>
                  <a:cubicBezTo>
                    <a:pt x="102581" y="48348"/>
                    <a:pt x="101725" y="34291"/>
                    <a:pt x="100654" y="31948"/>
                  </a:cubicBezTo>
                  <a:cubicBezTo>
                    <a:pt x="97441" y="33226"/>
                    <a:pt x="94015" y="30883"/>
                    <a:pt x="90803" y="28966"/>
                  </a:cubicBezTo>
                  <a:cubicBezTo>
                    <a:pt x="89303" y="34078"/>
                    <a:pt x="89303" y="34078"/>
                    <a:pt x="89303" y="34078"/>
                  </a:cubicBezTo>
                  <a:cubicBezTo>
                    <a:pt x="86734" y="33652"/>
                    <a:pt x="86734" y="33652"/>
                    <a:pt x="86734" y="33652"/>
                  </a:cubicBezTo>
                  <a:cubicBezTo>
                    <a:pt x="86948" y="30670"/>
                    <a:pt x="86948" y="30670"/>
                    <a:pt x="86948" y="30670"/>
                  </a:cubicBezTo>
                  <a:cubicBezTo>
                    <a:pt x="84378" y="34930"/>
                    <a:pt x="84378" y="34930"/>
                    <a:pt x="84378" y="34930"/>
                  </a:cubicBezTo>
                  <a:cubicBezTo>
                    <a:pt x="81808" y="34504"/>
                    <a:pt x="81808" y="34504"/>
                    <a:pt x="81808" y="34504"/>
                  </a:cubicBezTo>
                  <a:cubicBezTo>
                    <a:pt x="84164" y="28114"/>
                    <a:pt x="84164" y="28114"/>
                    <a:pt x="84164" y="28114"/>
                  </a:cubicBezTo>
                  <a:cubicBezTo>
                    <a:pt x="71528" y="36846"/>
                    <a:pt x="49470" y="36420"/>
                    <a:pt x="46686" y="32587"/>
                  </a:cubicBezTo>
                  <a:cubicBezTo>
                    <a:pt x="46258" y="33013"/>
                    <a:pt x="46044" y="33865"/>
                    <a:pt x="45830" y="34504"/>
                  </a:cubicBezTo>
                  <a:cubicBezTo>
                    <a:pt x="45187" y="36846"/>
                    <a:pt x="44545" y="51542"/>
                    <a:pt x="43902" y="53885"/>
                  </a:cubicBezTo>
                  <a:cubicBezTo>
                    <a:pt x="43902" y="54737"/>
                    <a:pt x="43902" y="54737"/>
                    <a:pt x="43902" y="54737"/>
                  </a:cubicBezTo>
                  <a:cubicBezTo>
                    <a:pt x="43688" y="54737"/>
                    <a:pt x="43688" y="54737"/>
                    <a:pt x="43688" y="54737"/>
                  </a:cubicBezTo>
                  <a:cubicBezTo>
                    <a:pt x="43688" y="55376"/>
                    <a:pt x="43474" y="55589"/>
                    <a:pt x="43260" y="56015"/>
                  </a:cubicBezTo>
                  <a:cubicBezTo>
                    <a:pt x="42189" y="55376"/>
                    <a:pt x="40047" y="55802"/>
                    <a:pt x="38120" y="56228"/>
                  </a:cubicBezTo>
                  <a:cubicBezTo>
                    <a:pt x="38334" y="58784"/>
                    <a:pt x="38762" y="60914"/>
                    <a:pt x="39405" y="62831"/>
                  </a:cubicBezTo>
                  <a:cubicBezTo>
                    <a:pt x="40262" y="64535"/>
                    <a:pt x="41118" y="65599"/>
                    <a:pt x="42403" y="66025"/>
                  </a:cubicBezTo>
                  <a:cubicBezTo>
                    <a:pt x="44545" y="66664"/>
                    <a:pt x="44545" y="66664"/>
                    <a:pt x="44545" y="66664"/>
                  </a:cubicBezTo>
                  <a:cubicBezTo>
                    <a:pt x="45187" y="68794"/>
                    <a:pt x="45187" y="68794"/>
                    <a:pt x="45187" y="68794"/>
                  </a:cubicBezTo>
                  <a:cubicBezTo>
                    <a:pt x="47971" y="79018"/>
                    <a:pt x="52040" y="86259"/>
                    <a:pt x="56966" y="91371"/>
                  </a:cubicBezTo>
                  <a:cubicBezTo>
                    <a:pt x="61677" y="96056"/>
                    <a:pt x="67245" y="98825"/>
                    <a:pt x="73670" y="100103"/>
                  </a:cubicBezTo>
                  <a:cubicBezTo>
                    <a:pt x="80951" y="98399"/>
                    <a:pt x="86734" y="95417"/>
                    <a:pt x="91231" y="90732"/>
                  </a:cubicBezTo>
                  <a:cubicBezTo>
                    <a:pt x="96156" y="85620"/>
                    <a:pt x="99583" y="78592"/>
                    <a:pt x="102367" y="68794"/>
                  </a:cubicBezTo>
                  <a:cubicBezTo>
                    <a:pt x="102795" y="66664"/>
                    <a:pt x="102795" y="66664"/>
                    <a:pt x="102795" y="66664"/>
                  </a:cubicBezTo>
                  <a:cubicBezTo>
                    <a:pt x="104937" y="66025"/>
                    <a:pt x="104937" y="66025"/>
                    <a:pt x="104937" y="66025"/>
                  </a:cubicBezTo>
                  <a:cubicBezTo>
                    <a:pt x="106222" y="65599"/>
                    <a:pt x="107078" y="64322"/>
                    <a:pt x="107935" y="62618"/>
                  </a:cubicBezTo>
                  <a:cubicBezTo>
                    <a:pt x="108578" y="60914"/>
                    <a:pt x="109006" y="58784"/>
                    <a:pt x="109220" y="56228"/>
                  </a:cubicBezTo>
                  <a:cubicBezTo>
                    <a:pt x="107935" y="56228"/>
                    <a:pt x="106864" y="56228"/>
                    <a:pt x="105365" y="564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pPr marL="0" lvl="0" indent="0" algn="l" defTabSz="4572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800" b="0" i="0" u="none" strike="noStrike" kern="1200" spc="0" baseline="0">
                <a:solidFill>
                  <a:schemeClr val="bg1"/>
                </a:solidFill>
                <a:latin typeface="Calibri Light" panose="020F0302020204030204"/>
                <a:ea typeface="微软雅黑 Light" panose="020B0502040204020203" charset="-122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468838" y="2175326"/>
            <a:ext cx="7911632" cy="70675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 b="1" i="0" u="none" strike="noStrike" kern="100" spc="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sz="4000" b="1" i="0" u="none" strike="noStrike" kern="100" spc="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基于</a:t>
            </a:r>
            <a:r>
              <a:rPr lang="en-US" sz="4000" b="1" i="0" u="none" strike="noStrike" kern="100" spc="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WIFI</a:t>
            </a:r>
            <a:r>
              <a:rPr lang="zh-CN" sz="4000" b="1" i="0" u="none" strike="noStrike" kern="100" spc="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的智能温控系统</a:t>
            </a:r>
            <a:endParaRPr lang="zh-CN" sz="4000" b="1" i="0" u="none" strike="noStrike" kern="100" spc="0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340143" y="2499317"/>
            <a:ext cx="5019323" cy="792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/>
            </a:br>
            <a:r>
              <a:rPr lang="en-US" sz="1600" b="0" i="0">
                <a:solidFill>
                  <a:schemeClr val="tx2">
                    <a:lumMod val="90000"/>
                  </a:schemeClr>
                </a:solidFill>
              </a:rPr>
              <a:t>Intelligent air-conditioning control system based on WIFI</a:t>
            </a:r>
            <a:endParaRPr lang="en-US" sz="1600" b="0" i="0" u="none" strike="noStrike" kern="1200" spc="0" baseline="0">
              <a:solidFill>
                <a:schemeClr val="tx2">
                  <a:lumMod val="90000"/>
                </a:schemeClr>
              </a:solidFill>
              <a:ea typeface="微软雅黑 Light" panose="020B0502040204020203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985260" y="788035"/>
            <a:ext cx="1038225" cy="1038225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="ctr"/>
          <a:lstStyle/>
          <a:p>
            <a:pPr algn="ctr"/>
            <a:endParaRPr lang="zh-CN">
              <a:solidFill>
                <a:schemeClr val="bg1"/>
              </a:solidFill>
            </a:endParaRPr>
          </a:p>
        </p:txBody>
      </p:sp>
      <p:pic>
        <p:nvPicPr>
          <p:cNvPr id="13" name="图片 12"/>
          <p:cNvPicPr/>
          <p:nvPr/>
        </p:nvPicPr>
        <p:blipFill>
          <a:blip r:embed="rId1"/>
          <a:stretch>
            <a:fillRect/>
          </a:stretch>
        </p:blipFill>
        <p:spPr>
          <a:xfrm>
            <a:off x="4127500" y="930910"/>
            <a:ext cx="753110" cy="7531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15715" y="144516"/>
            <a:ext cx="1512570" cy="39878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0" lvl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kern="100" spc="0" baseline="0">
                <a:solidFill>
                  <a:srgbClr val="42556C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r>
              <a:rPr lang="zh-CN" sz="2000" b="1" i="0" u="none" strike="noStrike" kern="100" spc="0" baseline="0">
                <a:solidFill>
                  <a:srgbClr val="42556C"/>
                </a:solidFill>
                <a:latin typeface="微软雅黑" panose="020B0503020204020204" charset="-122"/>
                <a:ea typeface="微软雅黑" panose="020B0503020204020204" charset="-122"/>
              </a:rPr>
              <a:t>研究方法</a:t>
            </a:r>
            <a:endParaRPr lang="zh-CN" sz="2000" b="1" i="0" u="none" strike="noStrike" kern="100" spc="0" baseline="0">
              <a:solidFill>
                <a:srgbClr val="42556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499091" y="803142"/>
            <a:ext cx="145818" cy="0"/>
          </a:xfrm>
          <a:prstGeom prst="line">
            <a:avLst/>
          </a:prstGeom>
          <a:ln w="19050">
            <a:solidFill>
              <a:schemeClr val="accent1"/>
            </a:solidFill>
            <a:prstDash val="solid"/>
            <a:miter/>
          </a:ln>
        </p:spPr>
      </p:cxn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1849120" y="1457325"/>
            <a:ext cx="6021705" cy="316547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849133" y="546977"/>
            <a:ext cx="2067548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200" b="1" i="0" u="none" strike="noStrike" kern="100" spc="0" baseline="0">
                <a:solidFill>
                  <a:srgbClr val="42556C"/>
                </a:solidFill>
                <a:latin typeface="微软雅黑" panose="020B0503020204020204" charset="-122"/>
                <a:ea typeface="微软雅黑" panose="020B0503020204020204" charset="-122"/>
              </a:rPr>
              <a:t>网页</a:t>
            </a:r>
            <a:endParaRPr lang="zh-CN" sz="3200" b="1" i="0" u="none" strike="noStrike" kern="100" spc="0" baseline="0">
              <a:solidFill>
                <a:srgbClr val="42556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Rectangle 24"/>
          <p:cNvSpPr/>
          <p:nvPr/>
        </p:nvSpPr>
        <p:spPr>
          <a:xfrm>
            <a:off x="525130" y="345928"/>
            <a:ext cx="1111307" cy="1111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pPr defTabSz="914400"/>
            <a:endParaRPr lang="zh-CN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" name="AutoShape 37"/>
          <p:cNvSpPr/>
          <p:nvPr/>
        </p:nvSpPr>
        <p:spPr>
          <a:xfrm flipH="1">
            <a:off x="725961" y="546674"/>
            <a:ext cx="709644" cy="709590"/>
          </a:xfrm>
          <a:custGeom>
            <a:avLst/>
            <a:gdLst/>
            <a:ahLst/>
            <a:cxnLst/>
            <a:rect l="0" t="0" r="r" b="b"/>
            <a:pathLst>
              <a:path w="709644" h="709590">
                <a:moveTo>
                  <a:pt x="657333" y="258869"/>
                </a:moveTo>
                <a:lnTo>
                  <a:pt x="622943" y="293429"/>
                </a:lnTo>
                <a:cubicBezTo>
                  <a:pt x="618158" y="298258"/>
                  <a:pt x="610468" y="298258"/>
                  <a:pt x="605716" y="293429"/>
                </a:cubicBezTo>
                <a:lnTo>
                  <a:pt x="562646" y="250229"/>
                </a:lnTo>
                <a:lnTo>
                  <a:pt x="527761" y="338041"/>
                </a:lnTo>
                <a:lnTo>
                  <a:pt x="530698" y="330616"/>
                </a:lnTo>
                <a:cubicBezTo>
                  <a:pt x="457397" y="257095"/>
                  <a:pt x="382875" y="247831"/>
                  <a:pt x="315680" y="239519"/>
                </a:cubicBezTo>
                <a:cubicBezTo>
                  <a:pt x="294062" y="236859"/>
                  <a:pt x="273138" y="234099"/>
                  <a:pt x="252544" y="229631"/>
                </a:cubicBezTo>
                <a:lnTo>
                  <a:pt x="459344" y="146386"/>
                </a:lnTo>
                <a:lnTo>
                  <a:pt x="417562" y="104435"/>
                </a:lnTo>
                <a:cubicBezTo>
                  <a:pt x="412809" y="99638"/>
                  <a:pt x="412809" y="91918"/>
                  <a:pt x="417562" y="87122"/>
                </a:cubicBezTo>
                <a:lnTo>
                  <a:pt x="451985" y="52497"/>
                </a:lnTo>
                <a:cubicBezTo>
                  <a:pt x="456770" y="47733"/>
                  <a:pt x="464460" y="47733"/>
                  <a:pt x="469213" y="52497"/>
                </a:cubicBezTo>
                <a:lnTo>
                  <a:pt x="657333" y="241556"/>
                </a:lnTo>
                <a:cubicBezTo>
                  <a:pt x="662119" y="246353"/>
                  <a:pt x="662119" y="254073"/>
                  <a:pt x="657333" y="258869"/>
                </a:cubicBezTo>
                <a:moveTo>
                  <a:pt x="405681" y="645168"/>
                </a:moveTo>
                <a:cubicBezTo>
                  <a:pt x="402644" y="652823"/>
                  <a:pt x="396011" y="658473"/>
                  <a:pt x="387991" y="660149"/>
                </a:cubicBezTo>
                <a:cubicBezTo>
                  <a:pt x="386142" y="660510"/>
                  <a:pt x="384261" y="660674"/>
                  <a:pt x="382413" y="660641"/>
                </a:cubicBezTo>
                <a:cubicBezTo>
                  <a:pt x="376241" y="660477"/>
                  <a:pt x="370268" y="658013"/>
                  <a:pt x="365812" y="653480"/>
                </a:cubicBezTo>
                <a:lnTo>
                  <a:pt x="55842" y="345498"/>
                </a:lnTo>
                <a:cubicBezTo>
                  <a:pt x="50133" y="339782"/>
                  <a:pt x="47624" y="331602"/>
                  <a:pt x="49109" y="323652"/>
                </a:cubicBezTo>
                <a:cubicBezTo>
                  <a:pt x="50595" y="315702"/>
                  <a:pt x="55941" y="309033"/>
                  <a:pt x="63268" y="305781"/>
                </a:cubicBezTo>
                <a:lnTo>
                  <a:pt x="214689" y="244841"/>
                </a:lnTo>
                <a:cubicBezTo>
                  <a:pt x="316736" y="278908"/>
                  <a:pt x="418783" y="246090"/>
                  <a:pt x="520830" y="355485"/>
                </a:cubicBezTo>
                <a:cubicBezTo>
                  <a:pt x="520830" y="355485"/>
                  <a:pt x="405681" y="645168"/>
                  <a:pt x="405681" y="645168"/>
                </a:cubicBezTo>
                <a:close/>
                <a:moveTo>
                  <a:pt x="503635" y="17904"/>
                </a:moveTo>
                <a:cubicBezTo>
                  <a:pt x="492150" y="6340"/>
                  <a:pt x="476869" y="0"/>
                  <a:pt x="460599" y="0"/>
                </a:cubicBezTo>
                <a:cubicBezTo>
                  <a:pt x="444328" y="0"/>
                  <a:pt x="429047" y="6340"/>
                  <a:pt x="417529" y="17937"/>
                </a:cubicBezTo>
                <a:lnTo>
                  <a:pt x="383172" y="52497"/>
                </a:lnTo>
                <a:cubicBezTo>
                  <a:pt x="371654" y="64027"/>
                  <a:pt x="365284" y="79402"/>
                  <a:pt x="365284" y="95762"/>
                </a:cubicBezTo>
                <a:cubicBezTo>
                  <a:pt x="365284" y="107260"/>
                  <a:pt x="368452" y="118298"/>
                  <a:pt x="374327" y="127890"/>
                </a:cubicBezTo>
                <a:lnTo>
                  <a:pt x="43697" y="260971"/>
                </a:lnTo>
                <a:cubicBezTo>
                  <a:pt x="21584" y="270728"/>
                  <a:pt x="5710" y="290768"/>
                  <a:pt x="1254" y="314552"/>
                </a:cubicBezTo>
                <a:cubicBezTo>
                  <a:pt x="-3234" y="338435"/>
                  <a:pt x="4290" y="362942"/>
                  <a:pt x="21584" y="380288"/>
                </a:cubicBezTo>
                <a:lnTo>
                  <a:pt x="331389" y="688105"/>
                </a:lnTo>
                <a:cubicBezTo>
                  <a:pt x="344723" y="701509"/>
                  <a:pt x="362446" y="709130"/>
                  <a:pt x="381159" y="709557"/>
                </a:cubicBezTo>
                <a:cubicBezTo>
                  <a:pt x="381588" y="709557"/>
                  <a:pt x="382611" y="709557"/>
                  <a:pt x="383007" y="709557"/>
                </a:cubicBezTo>
                <a:cubicBezTo>
                  <a:pt x="387925" y="709557"/>
                  <a:pt x="392941" y="709064"/>
                  <a:pt x="397892" y="708046"/>
                </a:cubicBezTo>
                <a:cubicBezTo>
                  <a:pt x="422083" y="702987"/>
                  <a:pt x="441919" y="686200"/>
                  <a:pt x="450896" y="663302"/>
                </a:cubicBezTo>
                <a:lnTo>
                  <a:pt x="580996" y="336037"/>
                </a:lnTo>
                <a:cubicBezTo>
                  <a:pt x="590831" y="342509"/>
                  <a:pt x="602316" y="345991"/>
                  <a:pt x="614297" y="345991"/>
                </a:cubicBezTo>
                <a:cubicBezTo>
                  <a:pt x="630600" y="345991"/>
                  <a:pt x="645881" y="339618"/>
                  <a:pt x="657366" y="328054"/>
                </a:cubicBezTo>
                <a:lnTo>
                  <a:pt x="691657" y="293593"/>
                </a:lnTo>
                <a:cubicBezTo>
                  <a:pt x="703241" y="282029"/>
                  <a:pt x="709644" y="266622"/>
                  <a:pt x="709644" y="250229"/>
                </a:cubicBezTo>
                <a:cubicBezTo>
                  <a:pt x="709644" y="233803"/>
                  <a:pt x="703241" y="218396"/>
                  <a:pt x="691789" y="206964"/>
                </a:cubicBezTo>
                <a:cubicBezTo>
                  <a:pt x="691789" y="206964"/>
                  <a:pt x="503635" y="17904"/>
                  <a:pt x="503635" y="179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19050" tIns="19050" rIns="19050" bIns="19050" anchor="ctr"/>
          <a:lstStyle/>
          <a:p>
            <a:pPr marL="0" lvl="0" indent="0" algn="ctr" defTabSz="228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500" b="0" i="0" u="none" strike="noStrike" kern="0" spc="0" baseline="0">
              <a:solidFill>
                <a:srgbClr val="FFFFFF"/>
              </a:solidFill>
              <a:latin typeface="Gill Sans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4499091" y="803142"/>
            <a:ext cx="145818" cy="0"/>
          </a:xfrm>
          <a:prstGeom prst="line">
            <a:avLst/>
          </a:prstGeom>
          <a:ln w="19050">
            <a:solidFill>
              <a:schemeClr val="accent1"/>
            </a:solidFill>
            <a:prstDash val="solid"/>
            <a:miter/>
          </a:ln>
        </p:spPr>
      </p:cxnSp>
      <p:sp>
        <p:nvSpPr>
          <p:cNvPr id="3" name="矩形 2"/>
          <p:cNvSpPr/>
          <p:nvPr/>
        </p:nvSpPr>
        <p:spPr>
          <a:xfrm>
            <a:off x="3815715" y="144516"/>
            <a:ext cx="1512570" cy="39878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0" lvl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kern="100" spc="0" baseline="0">
                <a:solidFill>
                  <a:srgbClr val="42556C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r>
              <a:rPr lang="zh-CN" sz="2000" b="1" i="0" u="none" strike="noStrike" kern="100" spc="0" baseline="0">
                <a:solidFill>
                  <a:srgbClr val="42556C"/>
                </a:solidFill>
                <a:latin typeface="微软雅黑" panose="020B0503020204020204" charset="-122"/>
                <a:ea typeface="微软雅黑" panose="020B0503020204020204" charset="-122"/>
              </a:rPr>
              <a:t>研究方法</a:t>
            </a:r>
            <a:endParaRPr lang="zh-CN" sz="2000" b="1" i="0" u="none" strike="noStrike" kern="100" spc="0" baseline="0">
              <a:solidFill>
                <a:srgbClr val="42556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79780" y="635000"/>
            <a:ext cx="2204720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b="1" kern="1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网页</a:t>
            </a:r>
            <a:r>
              <a:rPr lang="en-US" sz="2000" b="1" kern="1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sz="2000" b="1" kern="1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服务器</a:t>
            </a:r>
            <a:endParaRPr lang="zh-CN" sz="2000" b="1" i="0" u="none" strike="noStrike" kern="100" spc="0" baseline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19300" y="3509010"/>
            <a:ext cx="5715000" cy="1660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latin typeface="Arial" panose="020B0604020202020204"/>
                <a:ea typeface="微软雅黑 Light" panose="020B0502040204020203" charset="-122"/>
              </a:rPr>
              <a:t>通过网页点击图标按钮，实现向服务器发送相应的空调控制数据</a:t>
            </a:r>
            <a:endParaRPr lang="zh-CN" b="0" i="0" u="none" strike="noStrike" kern="1200" spc="0" baseline="0">
              <a:solidFill>
                <a:srgbClr val="333333"/>
              </a:solidFill>
              <a:latin typeface="Arial" panose="020B0604020202020204"/>
              <a:ea typeface="微软雅黑 Light" panose="020B0502040204020203" charset="-122"/>
            </a:endParaRPr>
          </a:p>
          <a:p>
            <a:pPr indent="457200">
              <a:lnSpc>
                <a:spcPct val="150000"/>
              </a:lnSpc>
            </a:pPr>
            <a:endParaRPr lang="zh-CN">
              <a:solidFill>
                <a:srgbClr val="000000">
                  <a:lumMod val="65000"/>
                  <a:lumOff val="35000"/>
                </a:srgbClr>
              </a:solidFill>
              <a:latin typeface="Calibri Light" panose="020F0302020204030204"/>
              <a:ea typeface="微软雅黑 Light" panose="020B0502040204020203" charset="-122"/>
            </a:endParaRPr>
          </a:p>
          <a:p>
            <a:pPr lvl="0">
              <a:lnSpc>
                <a:spcPct val="150000"/>
              </a:lnSpc>
            </a:pPr>
            <a:endParaRPr lang="en-US" sz="1400" b="0" i="0" u="none" strike="noStrike" kern="1200" spc="0" baseline="0">
              <a:solidFill>
                <a:srgbClr val="000000">
                  <a:lumMod val="65000"/>
                  <a:lumOff val="35000"/>
                </a:srgbClr>
              </a:solidFill>
              <a:latin typeface="Calibri Light" panose="020F0302020204030204"/>
              <a:ea typeface="微软雅黑 Light" panose="020B0502040204020203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24191" y="1406583"/>
            <a:ext cx="1293207" cy="1176188"/>
            <a:chOff x="919051" y="1737849"/>
            <a:chExt cx="1293207" cy="1176188"/>
          </a:xfrm>
        </p:grpSpPr>
        <p:grpSp>
          <p:nvGrpSpPr>
            <p:cNvPr id="42" name="组合 41"/>
            <p:cNvGrpSpPr/>
            <p:nvPr/>
          </p:nvGrpSpPr>
          <p:grpSpPr>
            <a:xfrm>
              <a:off x="919051" y="1737849"/>
              <a:ext cx="1293207" cy="1176188"/>
              <a:chOff x="122638" y="147484"/>
              <a:chExt cx="8865569" cy="4853452"/>
            </a:xfrm>
          </p:grpSpPr>
          <p:sp>
            <p:nvSpPr>
              <p:cNvPr id="44" name="任意多边形: 形状 43"/>
              <p:cNvSpPr/>
              <p:nvPr/>
            </p:nvSpPr>
            <p:spPr>
              <a:xfrm rot="10800000" flipH="1">
                <a:off x="122638" y="147484"/>
                <a:ext cx="366607" cy="374352"/>
              </a:xfrm>
              <a:custGeom>
                <a:avLst/>
                <a:gdLst/>
                <a:ahLst/>
                <a:cxnLst/>
                <a:rect l="l" t="t" r="r" b="b"/>
                <a:pathLst>
                  <a:path w="366607" h="374352">
                    <a:moveTo>
                      <a:pt x="366607" y="374352"/>
                    </a:moveTo>
                    <a:lnTo>
                      <a:pt x="0" y="374352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  <a:miter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 rot="5400000" flipH="1">
                <a:off x="126510" y="4630457"/>
                <a:ext cx="366607" cy="374352"/>
              </a:xfrm>
              <a:custGeom>
                <a:avLst/>
                <a:gdLst/>
                <a:ahLst/>
                <a:cxnLst/>
                <a:rect l="l" t="t" r="r" b="b"/>
                <a:pathLst>
                  <a:path w="366607" h="374352">
                    <a:moveTo>
                      <a:pt x="366607" y="374352"/>
                    </a:moveTo>
                    <a:lnTo>
                      <a:pt x="0" y="374352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  <a:miter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 rot="10800000">
                <a:off x="8621600" y="147485"/>
                <a:ext cx="366607" cy="374352"/>
              </a:xfrm>
              <a:custGeom>
                <a:avLst/>
                <a:gdLst/>
                <a:ahLst/>
                <a:cxnLst/>
                <a:rect l="l" t="t" r="r" b="b"/>
                <a:pathLst>
                  <a:path w="366607" h="374352">
                    <a:moveTo>
                      <a:pt x="366607" y="374352"/>
                    </a:moveTo>
                    <a:lnTo>
                      <a:pt x="0" y="374352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  <a:miter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 rot="16200000">
                <a:off x="8617727" y="4630457"/>
                <a:ext cx="366607" cy="374352"/>
              </a:xfrm>
              <a:custGeom>
                <a:avLst/>
                <a:gdLst/>
                <a:ahLst/>
                <a:cxnLst/>
                <a:rect l="l" t="t" r="r" b="b"/>
                <a:pathLst>
                  <a:path w="366607" h="374352">
                    <a:moveTo>
                      <a:pt x="366607" y="374352"/>
                    </a:moveTo>
                    <a:lnTo>
                      <a:pt x="0" y="374352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  <a:miter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1064208" y="1824497"/>
              <a:ext cx="1002892" cy="10028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2281015" y="1406518"/>
            <a:ext cx="995680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 b="1" i="0" u="none" strike="noStrike" kern="100" spc="0" baseline="0">
                <a:solidFill>
                  <a:srgbClr val="42556C"/>
                </a:solidFill>
                <a:latin typeface="微软雅黑" panose="020B0503020204020204" charset="-122"/>
                <a:ea typeface="微软雅黑" panose="020B0503020204020204" charset="-122"/>
              </a:rPr>
              <a:t>联系一：</a:t>
            </a:r>
            <a:endParaRPr lang="zh-CN" sz="1600" b="1" i="0" u="none" strike="noStrike" kern="100" spc="0" baseline="0">
              <a:solidFill>
                <a:srgbClr val="42556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524191" y="3171924"/>
            <a:ext cx="1293207" cy="1176188"/>
            <a:chOff x="919051" y="1737849"/>
            <a:chExt cx="1293207" cy="1176188"/>
          </a:xfrm>
        </p:grpSpPr>
        <p:grpSp>
          <p:nvGrpSpPr>
            <p:cNvPr id="55" name="组合 54"/>
            <p:cNvGrpSpPr/>
            <p:nvPr/>
          </p:nvGrpSpPr>
          <p:grpSpPr>
            <a:xfrm>
              <a:off x="919051" y="1737849"/>
              <a:ext cx="1293207" cy="1176188"/>
              <a:chOff x="122638" y="147484"/>
              <a:chExt cx="8865569" cy="4853452"/>
            </a:xfrm>
          </p:grpSpPr>
          <p:sp>
            <p:nvSpPr>
              <p:cNvPr id="57" name="任意多边形: 形状 56"/>
              <p:cNvSpPr/>
              <p:nvPr/>
            </p:nvSpPr>
            <p:spPr>
              <a:xfrm rot="10800000" flipH="1">
                <a:off x="122638" y="147484"/>
                <a:ext cx="366607" cy="374352"/>
              </a:xfrm>
              <a:custGeom>
                <a:avLst/>
                <a:gdLst/>
                <a:ahLst/>
                <a:cxnLst/>
                <a:rect l="l" t="t" r="r" b="b"/>
                <a:pathLst>
                  <a:path w="366607" h="374352">
                    <a:moveTo>
                      <a:pt x="366607" y="374352"/>
                    </a:moveTo>
                    <a:lnTo>
                      <a:pt x="0" y="374352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  <a:miter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58" name="任意多边形: 形状 57"/>
              <p:cNvSpPr/>
              <p:nvPr/>
            </p:nvSpPr>
            <p:spPr>
              <a:xfrm rot="5400000" flipH="1">
                <a:off x="126510" y="4630457"/>
                <a:ext cx="366607" cy="374352"/>
              </a:xfrm>
              <a:custGeom>
                <a:avLst/>
                <a:gdLst/>
                <a:ahLst/>
                <a:cxnLst/>
                <a:rect l="l" t="t" r="r" b="b"/>
                <a:pathLst>
                  <a:path w="366607" h="374352">
                    <a:moveTo>
                      <a:pt x="366607" y="374352"/>
                    </a:moveTo>
                    <a:lnTo>
                      <a:pt x="0" y="374352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  <a:miter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59" name="任意多边形: 形状 58"/>
              <p:cNvSpPr/>
              <p:nvPr/>
            </p:nvSpPr>
            <p:spPr>
              <a:xfrm rot="10800000">
                <a:off x="8621600" y="147485"/>
                <a:ext cx="366607" cy="374352"/>
              </a:xfrm>
              <a:custGeom>
                <a:avLst/>
                <a:gdLst/>
                <a:ahLst/>
                <a:cxnLst/>
                <a:rect l="l" t="t" r="r" b="b"/>
                <a:pathLst>
                  <a:path w="366607" h="374352">
                    <a:moveTo>
                      <a:pt x="366607" y="374352"/>
                    </a:moveTo>
                    <a:lnTo>
                      <a:pt x="0" y="374352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  <a:miter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60" name="任意多边形: 形状 59"/>
              <p:cNvSpPr/>
              <p:nvPr/>
            </p:nvSpPr>
            <p:spPr>
              <a:xfrm rot="16200000">
                <a:off x="8617727" y="4630457"/>
                <a:ext cx="366607" cy="374352"/>
              </a:xfrm>
              <a:custGeom>
                <a:avLst/>
                <a:gdLst/>
                <a:ahLst/>
                <a:cxnLst/>
                <a:rect l="l" t="t" r="r" b="b"/>
                <a:pathLst>
                  <a:path w="366607" h="374352">
                    <a:moveTo>
                      <a:pt x="366607" y="374352"/>
                    </a:moveTo>
                    <a:lnTo>
                      <a:pt x="0" y="374352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  <a:miter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56" name="矩形 55"/>
            <p:cNvSpPr/>
            <p:nvPr/>
          </p:nvSpPr>
          <p:spPr>
            <a:xfrm>
              <a:off x="1064208" y="1824497"/>
              <a:ext cx="1002892" cy="10028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326735" y="3171859"/>
            <a:ext cx="995680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 b="1" i="0" u="none" strike="noStrike" kern="100" spc="0" baseline="0">
                <a:solidFill>
                  <a:srgbClr val="42556C"/>
                </a:solidFill>
                <a:latin typeface="微软雅黑" panose="020B0503020204020204" charset="-122"/>
                <a:ea typeface="微软雅黑" panose="020B0503020204020204" charset="-122"/>
              </a:rPr>
              <a:t>联系二：</a:t>
            </a:r>
            <a:endParaRPr lang="zh-CN" sz="1600" b="1" i="0" u="none" strike="noStrike" kern="100" spc="0" baseline="0">
              <a:solidFill>
                <a:srgbClr val="42556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40154" y="1765307"/>
            <a:ext cx="460010" cy="460010"/>
            <a:chOff x="5394312" y="2141343"/>
            <a:chExt cx="359165" cy="359165"/>
          </a:xfrm>
          <a:solidFill>
            <a:schemeClr val="bg1"/>
          </a:solidFill>
        </p:grpSpPr>
        <p:sp>
          <p:nvSpPr>
            <p:cNvPr id="9" name="AutoShape 56"/>
            <p:cNvSpPr/>
            <p:nvPr/>
          </p:nvSpPr>
          <p:spPr>
            <a:xfrm>
              <a:off x="5394312" y="2141343"/>
              <a:ext cx="112353" cy="359165"/>
            </a:xfrm>
            <a:custGeom>
              <a:avLst/>
              <a:gdLst/>
              <a:ahLst/>
              <a:cxnLst/>
              <a:rect l="0" t="0" r="r" b="b"/>
              <a:pathLst>
                <a:path w="112353" h="359165">
                  <a:moveTo>
                    <a:pt x="88364" y="121651"/>
                  </a:moveTo>
                  <a:cubicBezTo>
                    <a:pt x="88187" y="122249"/>
                    <a:pt x="88025" y="122831"/>
                    <a:pt x="87817" y="123430"/>
                  </a:cubicBezTo>
                  <a:cubicBezTo>
                    <a:pt x="86746" y="126389"/>
                    <a:pt x="85378" y="129200"/>
                    <a:pt x="83568" y="131694"/>
                  </a:cubicBezTo>
                  <a:cubicBezTo>
                    <a:pt x="83521" y="131760"/>
                    <a:pt x="83453" y="131810"/>
                    <a:pt x="83422" y="131877"/>
                  </a:cubicBezTo>
                  <a:cubicBezTo>
                    <a:pt x="81466" y="134554"/>
                    <a:pt x="79136" y="136915"/>
                    <a:pt x="76488" y="138910"/>
                  </a:cubicBezTo>
                  <a:cubicBezTo>
                    <a:pt x="76447" y="138960"/>
                    <a:pt x="76421" y="138977"/>
                    <a:pt x="76390" y="138994"/>
                  </a:cubicBezTo>
                  <a:cubicBezTo>
                    <a:pt x="73669" y="141039"/>
                    <a:pt x="70658" y="142685"/>
                    <a:pt x="67412" y="143816"/>
                  </a:cubicBezTo>
                  <a:cubicBezTo>
                    <a:pt x="63870" y="145096"/>
                    <a:pt x="60130" y="145894"/>
                    <a:pt x="56177" y="145894"/>
                  </a:cubicBezTo>
                  <a:cubicBezTo>
                    <a:pt x="52208" y="145894"/>
                    <a:pt x="48468" y="145096"/>
                    <a:pt x="44941" y="143816"/>
                  </a:cubicBezTo>
                  <a:cubicBezTo>
                    <a:pt x="41695" y="142685"/>
                    <a:pt x="38673" y="141039"/>
                    <a:pt x="35963" y="138994"/>
                  </a:cubicBezTo>
                  <a:cubicBezTo>
                    <a:pt x="35932" y="138977"/>
                    <a:pt x="35896" y="138960"/>
                    <a:pt x="35854" y="138910"/>
                  </a:cubicBezTo>
                  <a:cubicBezTo>
                    <a:pt x="33212" y="136915"/>
                    <a:pt x="30881" y="134554"/>
                    <a:pt x="28931" y="131877"/>
                  </a:cubicBezTo>
                  <a:cubicBezTo>
                    <a:pt x="28884" y="131810"/>
                    <a:pt x="28822" y="131760"/>
                    <a:pt x="28770" y="131694"/>
                  </a:cubicBezTo>
                  <a:cubicBezTo>
                    <a:pt x="26965" y="129200"/>
                    <a:pt x="25597" y="126389"/>
                    <a:pt x="24525" y="123430"/>
                  </a:cubicBezTo>
                  <a:cubicBezTo>
                    <a:pt x="24322" y="122831"/>
                    <a:pt x="24156" y="122249"/>
                    <a:pt x="23989" y="121651"/>
                  </a:cubicBezTo>
                  <a:cubicBezTo>
                    <a:pt x="23079" y="118657"/>
                    <a:pt x="22471" y="115515"/>
                    <a:pt x="22471" y="112239"/>
                  </a:cubicBezTo>
                  <a:cubicBezTo>
                    <a:pt x="22471" y="108913"/>
                    <a:pt x="23079" y="105787"/>
                    <a:pt x="23989" y="102778"/>
                  </a:cubicBezTo>
                  <a:cubicBezTo>
                    <a:pt x="24156" y="102196"/>
                    <a:pt x="24322" y="101597"/>
                    <a:pt x="24525" y="101032"/>
                  </a:cubicBezTo>
                  <a:cubicBezTo>
                    <a:pt x="25597" y="98072"/>
                    <a:pt x="26965" y="95262"/>
                    <a:pt x="28770" y="92734"/>
                  </a:cubicBezTo>
                  <a:cubicBezTo>
                    <a:pt x="28822" y="92685"/>
                    <a:pt x="28884" y="92635"/>
                    <a:pt x="28931" y="92568"/>
                  </a:cubicBezTo>
                  <a:cubicBezTo>
                    <a:pt x="30881" y="89908"/>
                    <a:pt x="33212" y="87530"/>
                    <a:pt x="35854" y="85534"/>
                  </a:cubicBezTo>
                  <a:cubicBezTo>
                    <a:pt x="35896" y="85501"/>
                    <a:pt x="35932" y="85468"/>
                    <a:pt x="35963" y="85435"/>
                  </a:cubicBezTo>
                  <a:cubicBezTo>
                    <a:pt x="38673" y="83423"/>
                    <a:pt x="41695" y="81777"/>
                    <a:pt x="44941" y="80613"/>
                  </a:cubicBezTo>
                  <a:cubicBezTo>
                    <a:pt x="48468" y="79365"/>
                    <a:pt x="52208" y="78567"/>
                    <a:pt x="56177" y="78567"/>
                  </a:cubicBezTo>
                  <a:cubicBezTo>
                    <a:pt x="60130" y="78567"/>
                    <a:pt x="63870" y="79365"/>
                    <a:pt x="67412" y="80613"/>
                  </a:cubicBezTo>
                  <a:cubicBezTo>
                    <a:pt x="70658" y="81777"/>
                    <a:pt x="73669" y="83423"/>
                    <a:pt x="76390" y="85435"/>
                  </a:cubicBezTo>
                  <a:cubicBezTo>
                    <a:pt x="76421" y="85468"/>
                    <a:pt x="76447" y="85501"/>
                    <a:pt x="76488" y="85534"/>
                  </a:cubicBezTo>
                  <a:cubicBezTo>
                    <a:pt x="79136" y="87530"/>
                    <a:pt x="81466" y="89908"/>
                    <a:pt x="83422" y="92568"/>
                  </a:cubicBezTo>
                  <a:cubicBezTo>
                    <a:pt x="83453" y="92635"/>
                    <a:pt x="83521" y="92685"/>
                    <a:pt x="83568" y="92734"/>
                  </a:cubicBezTo>
                  <a:cubicBezTo>
                    <a:pt x="85378" y="95262"/>
                    <a:pt x="86746" y="98072"/>
                    <a:pt x="87817" y="101032"/>
                  </a:cubicBezTo>
                  <a:cubicBezTo>
                    <a:pt x="88025" y="101597"/>
                    <a:pt x="88187" y="102196"/>
                    <a:pt x="88364" y="102778"/>
                  </a:cubicBezTo>
                  <a:cubicBezTo>
                    <a:pt x="89263" y="105787"/>
                    <a:pt x="89882" y="108913"/>
                    <a:pt x="89882" y="112239"/>
                  </a:cubicBezTo>
                  <a:cubicBezTo>
                    <a:pt x="89882" y="115515"/>
                    <a:pt x="89263" y="118657"/>
                    <a:pt x="88364" y="121651"/>
                  </a:cubicBezTo>
                  <a:moveTo>
                    <a:pt x="67412" y="325493"/>
                  </a:moveTo>
                  <a:cubicBezTo>
                    <a:pt x="67412" y="331696"/>
                    <a:pt x="62377" y="336701"/>
                    <a:pt x="56177" y="336701"/>
                  </a:cubicBezTo>
                  <a:cubicBezTo>
                    <a:pt x="49966" y="336701"/>
                    <a:pt x="44941" y="331696"/>
                    <a:pt x="44941" y="325493"/>
                  </a:cubicBezTo>
                  <a:lnTo>
                    <a:pt x="44941" y="167211"/>
                  </a:lnTo>
                  <a:cubicBezTo>
                    <a:pt x="48572" y="167960"/>
                    <a:pt x="52322" y="168342"/>
                    <a:pt x="56177" y="168342"/>
                  </a:cubicBezTo>
                  <a:cubicBezTo>
                    <a:pt x="60031" y="168342"/>
                    <a:pt x="63781" y="167960"/>
                    <a:pt x="67412" y="167211"/>
                  </a:cubicBezTo>
                  <a:cubicBezTo>
                    <a:pt x="67412" y="167211"/>
                    <a:pt x="67412" y="325493"/>
                    <a:pt x="67412" y="325493"/>
                  </a:cubicBezTo>
                  <a:close/>
                  <a:moveTo>
                    <a:pt x="44941" y="33672"/>
                  </a:moveTo>
                  <a:cubicBezTo>
                    <a:pt x="44941" y="27453"/>
                    <a:pt x="49966" y="22448"/>
                    <a:pt x="56177" y="22448"/>
                  </a:cubicBezTo>
                  <a:cubicBezTo>
                    <a:pt x="62377" y="22448"/>
                    <a:pt x="67412" y="27453"/>
                    <a:pt x="67412" y="33672"/>
                  </a:cubicBezTo>
                  <a:lnTo>
                    <a:pt x="67412" y="57234"/>
                  </a:lnTo>
                  <a:cubicBezTo>
                    <a:pt x="63781" y="56502"/>
                    <a:pt x="60031" y="56120"/>
                    <a:pt x="56177" y="56120"/>
                  </a:cubicBezTo>
                  <a:cubicBezTo>
                    <a:pt x="52322" y="56120"/>
                    <a:pt x="48572" y="56502"/>
                    <a:pt x="44941" y="57234"/>
                  </a:cubicBezTo>
                  <a:cubicBezTo>
                    <a:pt x="44941" y="57234"/>
                    <a:pt x="44941" y="33672"/>
                    <a:pt x="44941" y="33672"/>
                  </a:cubicBezTo>
                  <a:close/>
                  <a:moveTo>
                    <a:pt x="89882" y="67576"/>
                  </a:moveTo>
                  <a:lnTo>
                    <a:pt x="89882" y="33672"/>
                  </a:lnTo>
                  <a:cubicBezTo>
                    <a:pt x="89882" y="15098"/>
                    <a:pt x="74762" y="0"/>
                    <a:pt x="56177" y="0"/>
                  </a:cubicBezTo>
                  <a:cubicBezTo>
                    <a:pt x="37581" y="0"/>
                    <a:pt x="22471" y="15098"/>
                    <a:pt x="22471" y="33672"/>
                  </a:cubicBezTo>
                  <a:lnTo>
                    <a:pt x="22471" y="67576"/>
                  </a:lnTo>
                  <a:cubicBezTo>
                    <a:pt x="8895" y="77836"/>
                    <a:pt x="0" y="93932"/>
                    <a:pt x="0" y="112239"/>
                  </a:cubicBezTo>
                  <a:cubicBezTo>
                    <a:pt x="0" y="130530"/>
                    <a:pt x="8895" y="146626"/>
                    <a:pt x="22471" y="156869"/>
                  </a:cubicBezTo>
                  <a:lnTo>
                    <a:pt x="22471" y="325493"/>
                  </a:lnTo>
                  <a:cubicBezTo>
                    <a:pt x="22471" y="344050"/>
                    <a:pt x="37581" y="359148"/>
                    <a:pt x="56177" y="359148"/>
                  </a:cubicBezTo>
                  <a:cubicBezTo>
                    <a:pt x="74762" y="359148"/>
                    <a:pt x="89882" y="344050"/>
                    <a:pt x="89882" y="325493"/>
                  </a:cubicBezTo>
                  <a:lnTo>
                    <a:pt x="89882" y="156869"/>
                  </a:lnTo>
                  <a:cubicBezTo>
                    <a:pt x="103453" y="146626"/>
                    <a:pt x="112353" y="130530"/>
                    <a:pt x="112353" y="112239"/>
                  </a:cubicBezTo>
                  <a:cubicBezTo>
                    <a:pt x="112353" y="93932"/>
                    <a:pt x="103453" y="77836"/>
                    <a:pt x="89882" y="67576"/>
                  </a:cubicBezTo>
                </a:path>
              </a:pathLst>
            </a:custGeom>
            <a:grpFill/>
            <a:ln>
              <a:noFill/>
            </a:ln>
          </p:spPr>
          <p:txBody>
            <a:bodyPr lIns="19050" tIns="19050" rIns="19050" bIns="19050" anchor="ctr"/>
            <a:lstStyle/>
            <a:p>
              <a:pPr marL="0" lvl="0" indent="0" algn="ctr" defTabSz="228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sz="1500" b="0" i="0" u="none" strike="noStrike" kern="0" spc="0" baseline="0">
                <a:solidFill>
                  <a:srgbClr val="FFFFFF"/>
                </a:solidFill>
                <a:latin typeface="Gill Sans"/>
                <a:ea typeface="微软雅黑 Light" panose="020B0502040204020203" charset="-122"/>
              </a:endParaRPr>
            </a:p>
          </p:txBody>
        </p:sp>
        <p:sp>
          <p:nvSpPr>
            <p:cNvPr id="10" name="AutoShape 57"/>
            <p:cNvSpPr/>
            <p:nvPr/>
          </p:nvSpPr>
          <p:spPr>
            <a:xfrm>
              <a:off x="5641124" y="2141343"/>
              <a:ext cx="112353" cy="359165"/>
            </a:xfrm>
            <a:custGeom>
              <a:avLst/>
              <a:gdLst/>
              <a:ahLst/>
              <a:cxnLst/>
              <a:rect l="0" t="0" r="r" b="b"/>
              <a:pathLst>
                <a:path w="112353" h="359165">
                  <a:moveTo>
                    <a:pt x="88364" y="121651"/>
                  </a:moveTo>
                  <a:cubicBezTo>
                    <a:pt x="88187" y="122249"/>
                    <a:pt x="88025" y="122831"/>
                    <a:pt x="87817" y="123430"/>
                  </a:cubicBezTo>
                  <a:cubicBezTo>
                    <a:pt x="86746" y="126389"/>
                    <a:pt x="85378" y="129200"/>
                    <a:pt x="83568" y="131694"/>
                  </a:cubicBezTo>
                  <a:cubicBezTo>
                    <a:pt x="83521" y="131760"/>
                    <a:pt x="83453" y="131810"/>
                    <a:pt x="83422" y="131877"/>
                  </a:cubicBezTo>
                  <a:cubicBezTo>
                    <a:pt x="81466" y="134554"/>
                    <a:pt x="79136" y="136915"/>
                    <a:pt x="76488" y="138910"/>
                  </a:cubicBezTo>
                  <a:cubicBezTo>
                    <a:pt x="76447" y="138960"/>
                    <a:pt x="76421" y="138977"/>
                    <a:pt x="76390" y="138994"/>
                  </a:cubicBezTo>
                  <a:cubicBezTo>
                    <a:pt x="73669" y="141039"/>
                    <a:pt x="70658" y="142685"/>
                    <a:pt x="67412" y="143816"/>
                  </a:cubicBezTo>
                  <a:cubicBezTo>
                    <a:pt x="63870" y="145096"/>
                    <a:pt x="60130" y="145894"/>
                    <a:pt x="56177" y="145894"/>
                  </a:cubicBezTo>
                  <a:cubicBezTo>
                    <a:pt x="52208" y="145894"/>
                    <a:pt x="48468" y="145096"/>
                    <a:pt x="44941" y="143816"/>
                  </a:cubicBezTo>
                  <a:cubicBezTo>
                    <a:pt x="41695" y="142685"/>
                    <a:pt x="38673" y="141039"/>
                    <a:pt x="35963" y="138994"/>
                  </a:cubicBezTo>
                  <a:cubicBezTo>
                    <a:pt x="35932" y="138977"/>
                    <a:pt x="35896" y="138960"/>
                    <a:pt x="35854" y="138910"/>
                  </a:cubicBezTo>
                  <a:cubicBezTo>
                    <a:pt x="33212" y="136915"/>
                    <a:pt x="30881" y="134554"/>
                    <a:pt x="28931" y="131877"/>
                  </a:cubicBezTo>
                  <a:cubicBezTo>
                    <a:pt x="28884" y="131810"/>
                    <a:pt x="28822" y="131760"/>
                    <a:pt x="28770" y="131694"/>
                  </a:cubicBezTo>
                  <a:cubicBezTo>
                    <a:pt x="26965" y="129200"/>
                    <a:pt x="25597" y="126389"/>
                    <a:pt x="24525" y="123430"/>
                  </a:cubicBezTo>
                  <a:cubicBezTo>
                    <a:pt x="24322" y="122831"/>
                    <a:pt x="24156" y="122249"/>
                    <a:pt x="23989" y="121651"/>
                  </a:cubicBezTo>
                  <a:cubicBezTo>
                    <a:pt x="23079" y="118657"/>
                    <a:pt x="22471" y="115515"/>
                    <a:pt x="22471" y="112239"/>
                  </a:cubicBezTo>
                  <a:cubicBezTo>
                    <a:pt x="22471" y="108913"/>
                    <a:pt x="23079" y="105787"/>
                    <a:pt x="23989" y="102778"/>
                  </a:cubicBezTo>
                  <a:cubicBezTo>
                    <a:pt x="24156" y="102196"/>
                    <a:pt x="24322" y="101597"/>
                    <a:pt x="24525" y="101032"/>
                  </a:cubicBezTo>
                  <a:cubicBezTo>
                    <a:pt x="25597" y="98072"/>
                    <a:pt x="26965" y="95262"/>
                    <a:pt x="28770" y="92734"/>
                  </a:cubicBezTo>
                  <a:cubicBezTo>
                    <a:pt x="28822" y="92685"/>
                    <a:pt x="28884" y="92635"/>
                    <a:pt x="28931" y="92568"/>
                  </a:cubicBezTo>
                  <a:cubicBezTo>
                    <a:pt x="30881" y="89908"/>
                    <a:pt x="33212" y="87530"/>
                    <a:pt x="35854" y="85534"/>
                  </a:cubicBezTo>
                  <a:cubicBezTo>
                    <a:pt x="35896" y="85501"/>
                    <a:pt x="35932" y="85468"/>
                    <a:pt x="35963" y="85435"/>
                  </a:cubicBezTo>
                  <a:cubicBezTo>
                    <a:pt x="38673" y="83423"/>
                    <a:pt x="41695" y="81777"/>
                    <a:pt x="44941" y="80613"/>
                  </a:cubicBezTo>
                  <a:cubicBezTo>
                    <a:pt x="48468" y="79365"/>
                    <a:pt x="52208" y="78567"/>
                    <a:pt x="56177" y="78567"/>
                  </a:cubicBezTo>
                  <a:cubicBezTo>
                    <a:pt x="60130" y="78567"/>
                    <a:pt x="63870" y="79365"/>
                    <a:pt x="67412" y="80613"/>
                  </a:cubicBezTo>
                  <a:cubicBezTo>
                    <a:pt x="70658" y="81777"/>
                    <a:pt x="73669" y="83423"/>
                    <a:pt x="76390" y="85435"/>
                  </a:cubicBezTo>
                  <a:cubicBezTo>
                    <a:pt x="76421" y="85468"/>
                    <a:pt x="76447" y="85501"/>
                    <a:pt x="76488" y="85534"/>
                  </a:cubicBezTo>
                  <a:cubicBezTo>
                    <a:pt x="79136" y="87530"/>
                    <a:pt x="81466" y="89908"/>
                    <a:pt x="83422" y="92568"/>
                  </a:cubicBezTo>
                  <a:cubicBezTo>
                    <a:pt x="83453" y="92635"/>
                    <a:pt x="83521" y="92685"/>
                    <a:pt x="83568" y="92734"/>
                  </a:cubicBezTo>
                  <a:cubicBezTo>
                    <a:pt x="85378" y="95262"/>
                    <a:pt x="86746" y="98072"/>
                    <a:pt x="87817" y="101032"/>
                  </a:cubicBezTo>
                  <a:cubicBezTo>
                    <a:pt x="88025" y="101597"/>
                    <a:pt x="88187" y="102196"/>
                    <a:pt x="88364" y="102778"/>
                  </a:cubicBezTo>
                  <a:cubicBezTo>
                    <a:pt x="89263" y="105787"/>
                    <a:pt x="89882" y="108913"/>
                    <a:pt x="89882" y="112239"/>
                  </a:cubicBezTo>
                  <a:cubicBezTo>
                    <a:pt x="89882" y="115515"/>
                    <a:pt x="89263" y="118657"/>
                    <a:pt x="88364" y="121651"/>
                  </a:cubicBezTo>
                  <a:moveTo>
                    <a:pt x="67412" y="325493"/>
                  </a:moveTo>
                  <a:cubicBezTo>
                    <a:pt x="67412" y="331696"/>
                    <a:pt x="62377" y="336701"/>
                    <a:pt x="56177" y="336701"/>
                  </a:cubicBezTo>
                  <a:cubicBezTo>
                    <a:pt x="49966" y="336701"/>
                    <a:pt x="44941" y="331696"/>
                    <a:pt x="44941" y="325493"/>
                  </a:cubicBezTo>
                  <a:lnTo>
                    <a:pt x="44941" y="167211"/>
                  </a:lnTo>
                  <a:cubicBezTo>
                    <a:pt x="48572" y="167960"/>
                    <a:pt x="52322" y="168342"/>
                    <a:pt x="56177" y="168342"/>
                  </a:cubicBezTo>
                  <a:cubicBezTo>
                    <a:pt x="60031" y="168342"/>
                    <a:pt x="63781" y="167960"/>
                    <a:pt x="67412" y="167211"/>
                  </a:cubicBezTo>
                  <a:cubicBezTo>
                    <a:pt x="67412" y="167211"/>
                    <a:pt x="67412" y="325493"/>
                    <a:pt x="67412" y="325493"/>
                  </a:cubicBezTo>
                  <a:close/>
                  <a:moveTo>
                    <a:pt x="44941" y="33672"/>
                  </a:moveTo>
                  <a:cubicBezTo>
                    <a:pt x="44941" y="27453"/>
                    <a:pt x="49966" y="22448"/>
                    <a:pt x="56177" y="22448"/>
                  </a:cubicBezTo>
                  <a:cubicBezTo>
                    <a:pt x="62377" y="22448"/>
                    <a:pt x="67412" y="27453"/>
                    <a:pt x="67412" y="33672"/>
                  </a:cubicBezTo>
                  <a:lnTo>
                    <a:pt x="67412" y="57234"/>
                  </a:lnTo>
                  <a:cubicBezTo>
                    <a:pt x="63781" y="56502"/>
                    <a:pt x="60031" y="56120"/>
                    <a:pt x="56177" y="56120"/>
                  </a:cubicBezTo>
                  <a:cubicBezTo>
                    <a:pt x="52322" y="56120"/>
                    <a:pt x="48572" y="56502"/>
                    <a:pt x="44941" y="57234"/>
                  </a:cubicBezTo>
                  <a:cubicBezTo>
                    <a:pt x="44941" y="57234"/>
                    <a:pt x="44941" y="33672"/>
                    <a:pt x="44941" y="33672"/>
                  </a:cubicBezTo>
                  <a:close/>
                  <a:moveTo>
                    <a:pt x="89882" y="67576"/>
                  </a:moveTo>
                  <a:lnTo>
                    <a:pt x="89882" y="33672"/>
                  </a:lnTo>
                  <a:cubicBezTo>
                    <a:pt x="89882" y="15098"/>
                    <a:pt x="74762" y="0"/>
                    <a:pt x="56177" y="0"/>
                  </a:cubicBezTo>
                  <a:cubicBezTo>
                    <a:pt x="37581" y="0"/>
                    <a:pt x="22471" y="15098"/>
                    <a:pt x="22471" y="33672"/>
                  </a:cubicBezTo>
                  <a:lnTo>
                    <a:pt x="22471" y="67576"/>
                  </a:lnTo>
                  <a:cubicBezTo>
                    <a:pt x="8895" y="77836"/>
                    <a:pt x="0" y="93932"/>
                    <a:pt x="0" y="112239"/>
                  </a:cubicBezTo>
                  <a:cubicBezTo>
                    <a:pt x="0" y="130530"/>
                    <a:pt x="8895" y="146626"/>
                    <a:pt x="22471" y="156869"/>
                  </a:cubicBezTo>
                  <a:lnTo>
                    <a:pt x="22471" y="325493"/>
                  </a:lnTo>
                  <a:cubicBezTo>
                    <a:pt x="22471" y="344050"/>
                    <a:pt x="37581" y="359148"/>
                    <a:pt x="56177" y="359148"/>
                  </a:cubicBezTo>
                  <a:cubicBezTo>
                    <a:pt x="74762" y="359148"/>
                    <a:pt x="89882" y="344050"/>
                    <a:pt x="89882" y="325493"/>
                  </a:cubicBezTo>
                  <a:lnTo>
                    <a:pt x="89882" y="156869"/>
                  </a:lnTo>
                  <a:cubicBezTo>
                    <a:pt x="103453" y="146626"/>
                    <a:pt x="112353" y="130530"/>
                    <a:pt x="112353" y="112239"/>
                  </a:cubicBezTo>
                  <a:cubicBezTo>
                    <a:pt x="112353" y="93932"/>
                    <a:pt x="103453" y="77836"/>
                    <a:pt x="89882" y="67576"/>
                  </a:cubicBezTo>
                </a:path>
              </a:pathLst>
            </a:custGeom>
            <a:grpFill/>
            <a:ln>
              <a:noFill/>
            </a:ln>
          </p:spPr>
          <p:txBody>
            <a:bodyPr lIns="19050" tIns="19050" rIns="19050" bIns="19050" anchor="ctr"/>
            <a:lstStyle/>
            <a:p>
              <a:pPr marL="0" lvl="0" indent="0" algn="ctr" defTabSz="228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sz="1500" b="0" i="0" u="none" strike="noStrike" kern="0" spc="0" baseline="0">
                <a:solidFill>
                  <a:srgbClr val="FFFFFF"/>
                </a:solidFill>
                <a:latin typeface="Gill Sans"/>
                <a:ea typeface="微软雅黑 Light" panose="020B0502040204020203" charset="-122"/>
              </a:endParaRPr>
            </a:p>
          </p:txBody>
        </p:sp>
        <p:sp>
          <p:nvSpPr>
            <p:cNvPr id="11" name="AutoShape 58"/>
            <p:cNvSpPr/>
            <p:nvPr/>
          </p:nvSpPr>
          <p:spPr>
            <a:xfrm>
              <a:off x="5517718" y="2141343"/>
              <a:ext cx="112355" cy="359165"/>
            </a:xfrm>
            <a:custGeom>
              <a:avLst/>
              <a:gdLst/>
              <a:ahLst/>
              <a:cxnLst/>
              <a:rect l="0" t="0" r="r" b="b"/>
              <a:pathLst>
                <a:path w="112355" h="359165">
                  <a:moveTo>
                    <a:pt x="88365" y="256337"/>
                  </a:moveTo>
                  <a:cubicBezTo>
                    <a:pt x="88188" y="256936"/>
                    <a:pt x="88027" y="257518"/>
                    <a:pt x="87819" y="258117"/>
                  </a:cubicBezTo>
                  <a:cubicBezTo>
                    <a:pt x="86747" y="261076"/>
                    <a:pt x="85379" y="263887"/>
                    <a:pt x="83569" y="266381"/>
                  </a:cubicBezTo>
                  <a:cubicBezTo>
                    <a:pt x="83522" y="266447"/>
                    <a:pt x="83455" y="266497"/>
                    <a:pt x="83424" y="266564"/>
                  </a:cubicBezTo>
                  <a:cubicBezTo>
                    <a:pt x="81468" y="269241"/>
                    <a:pt x="79137" y="271602"/>
                    <a:pt x="76490" y="273597"/>
                  </a:cubicBezTo>
                  <a:cubicBezTo>
                    <a:pt x="76448" y="273647"/>
                    <a:pt x="76422" y="273664"/>
                    <a:pt x="76391" y="273680"/>
                  </a:cubicBezTo>
                  <a:cubicBezTo>
                    <a:pt x="73671" y="275726"/>
                    <a:pt x="70659" y="277372"/>
                    <a:pt x="67413" y="278503"/>
                  </a:cubicBezTo>
                  <a:cubicBezTo>
                    <a:pt x="63871" y="279783"/>
                    <a:pt x="60131" y="280598"/>
                    <a:pt x="56178" y="280598"/>
                  </a:cubicBezTo>
                  <a:cubicBezTo>
                    <a:pt x="52209" y="280598"/>
                    <a:pt x="48469" y="279783"/>
                    <a:pt x="44942" y="278503"/>
                  </a:cubicBezTo>
                  <a:cubicBezTo>
                    <a:pt x="41696" y="277372"/>
                    <a:pt x="38674" y="275726"/>
                    <a:pt x="35964" y="273680"/>
                  </a:cubicBezTo>
                  <a:cubicBezTo>
                    <a:pt x="35933" y="273664"/>
                    <a:pt x="35896" y="273647"/>
                    <a:pt x="35855" y="273597"/>
                  </a:cubicBezTo>
                  <a:cubicBezTo>
                    <a:pt x="33212" y="271602"/>
                    <a:pt x="30882" y="269241"/>
                    <a:pt x="28931" y="266564"/>
                  </a:cubicBezTo>
                  <a:cubicBezTo>
                    <a:pt x="28885" y="266497"/>
                    <a:pt x="28822" y="266447"/>
                    <a:pt x="28770" y="266381"/>
                  </a:cubicBezTo>
                  <a:cubicBezTo>
                    <a:pt x="26965" y="263887"/>
                    <a:pt x="25597" y="261076"/>
                    <a:pt x="24526" y="258117"/>
                  </a:cubicBezTo>
                  <a:cubicBezTo>
                    <a:pt x="24323" y="257518"/>
                    <a:pt x="24156" y="256936"/>
                    <a:pt x="23990" y="256337"/>
                  </a:cubicBezTo>
                  <a:cubicBezTo>
                    <a:pt x="23080" y="253344"/>
                    <a:pt x="22471" y="250202"/>
                    <a:pt x="22471" y="246926"/>
                  </a:cubicBezTo>
                  <a:cubicBezTo>
                    <a:pt x="22471" y="243600"/>
                    <a:pt x="23080" y="240474"/>
                    <a:pt x="23990" y="237465"/>
                  </a:cubicBezTo>
                  <a:cubicBezTo>
                    <a:pt x="24156" y="236883"/>
                    <a:pt x="24323" y="236284"/>
                    <a:pt x="24526" y="235719"/>
                  </a:cubicBezTo>
                  <a:cubicBezTo>
                    <a:pt x="25597" y="232759"/>
                    <a:pt x="26965" y="229949"/>
                    <a:pt x="28770" y="227421"/>
                  </a:cubicBezTo>
                  <a:cubicBezTo>
                    <a:pt x="28822" y="227371"/>
                    <a:pt x="28885" y="227322"/>
                    <a:pt x="28931" y="227255"/>
                  </a:cubicBezTo>
                  <a:cubicBezTo>
                    <a:pt x="30882" y="224595"/>
                    <a:pt x="33212" y="222217"/>
                    <a:pt x="35855" y="220221"/>
                  </a:cubicBezTo>
                  <a:cubicBezTo>
                    <a:pt x="35896" y="220188"/>
                    <a:pt x="35933" y="220155"/>
                    <a:pt x="35964" y="220122"/>
                  </a:cubicBezTo>
                  <a:cubicBezTo>
                    <a:pt x="38674" y="218110"/>
                    <a:pt x="41696" y="216463"/>
                    <a:pt x="44942" y="215299"/>
                  </a:cubicBezTo>
                  <a:cubicBezTo>
                    <a:pt x="48469" y="214052"/>
                    <a:pt x="52209" y="213254"/>
                    <a:pt x="56178" y="213254"/>
                  </a:cubicBezTo>
                  <a:cubicBezTo>
                    <a:pt x="60131" y="213254"/>
                    <a:pt x="63871" y="214052"/>
                    <a:pt x="67413" y="215299"/>
                  </a:cubicBezTo>
                  <a:cubicBezTo>
                    <a:pt x="70659" y="216463"/>
                    <a:pt x="73671" y="218110"/>
                    <a:pt x="76391" y="220122"/>
                  </a:cubicBezTo>
                  <a:cubicBezTo>
                    <a:pt x="76422" y="220155"/>
                    <a:pt x="76448" y="220188"/>
                    <a:pt x="76490" y="220221"/>
                  </a:cubicBezTo>
                  <a:cubicBezTo>
                    <a:pt x="79137" y="222217"/>
                    <a:pt x="81468" y="224595"/>
                    <a:pt x="83424" y="227255"/>
                  </a:cubicBezTo>
                  <a:cubicBezTo>
                    <a:pt x="83455" y="227322"/>
                    <a:pt x="83522" y="227371"/>
                    <a:pt x="83569" y="227421"/>
                  </a:cubicBezTo>
                  <a:cubicBezTo>
                    <a:pt x="85379" y="229949"/>
                    <a:pt x="86747" y="232759"/>
                    <a:pt x="87819" y="235719"/>
                  </a:cubicBezTo>
                  <a:cubicBezTo>
                    <a:pt x="88027" y="236284"/>
                    <a:pt x="88188" y="236883"/>
                    <a:pt x="88365" y="237465"/>
                  </a:cubicBezTo>
                  <a:cubicBezTo>
                    <a:pt x="89265" y="240474"/>
                    <a:pt x="89884" y="243600"/>
                    <a:pt x="89884" y="246926"/>
                  </a:cubicBezTo>
                  <a:cubicBezTo>
                    <a:pt x="89884" y="250202"/>
                    <a:pt x="89265" y="253344"/>
                    <a:pt x="88365" y="256337"/>
                  </a:cubicBezTo>
                  <a:moveTo>
                    <a:pt x="67413" y="325493"/>
                  </a:moveTo>
                  <a:cubicBezTo>
                    <a:pt x="67413" y="331696"/>
                    <a:pt x="62378" y="336701"/>
                    <a:pt x="56178" y="336701"/>
                  </a:cubicBezTo>
                  <a:cubicBezTo>
                    <a:pt x="49967" y="336701"/>
                    <a:pt x="44942" y="331696"/>
                    <a:pt x="44942" y="325493"/>
                  </a:cubicBezTo>
                  <a:lnTo>
                    <a:pt x="44942" y="301898"/>
                  </a:lnTo>
                  <a:cubicBezTo>
                    <a:pt x="48573" y="302646"/>
                    <a:pt x="52323" y="303045"/>
                    <a:pt x="56178" y="303045"/>
                  </a:cubicBezTo>
                  <a:cubicBezTo>
                    <a:pt x="60032" y="303045"/>
                    <a:pt x="63782" y="302646"/>
                    <a:pt x="67413" y="301898"/>
                  </a:cubicBezTo>
                  <a:cubicBezTo>
                    <a:pt x="67413" y="301898"/>
                    <a:pt x="67413" y="325493"/>
                    <a:pt x="67413" y="325493"/>
                  </a:cubicBezTo>
                  <a:close/>
                  <a:moveTo>
                    <a:pt x="44942" y="33672"/>
                  </a:moveTo>
                  <a:cubicBezTo>
                    <a:pt x="44942" y="27453"/>
                    <a:pt x="49967" y="22448"/>
                    <a:pt x="56178" y="22448"/>
                  </a:cubicBezTo>
                  <a:cubicBezTo>
                    <a:pt x="62378" y="22448"/>
                    <a:pt x="67413" y="27453"/>
                    <a:pt x="67413" y="33672"/>
                  </a:cubicBezTo>
                  <a:lnTo>
                    <a:pt x="67413" y="191920"/>
                  </a:lnTo>
                  <a:cubicBezTo>
                    <a:pt x="63782" y="191189"/>
                    <a:pt x="60032" y="190806"/>
                    <a:pt x="56178" y="190806"/>
                  </a:cubicBezTo>
                  <a:cubicBezTo>
                    <a:pt x="52323" y="190806"/>
                    <a:pt x="48573" y="191189"/>
                    <a:pt x="44942" y="191920"/>
                  </a:cubicBezTo>
                  <a:cubicBezTo>
                    <a:pt x="44942" y="191920"/>
                    <a:pt x="44942" y="33672"/>
                    <a:pt x="44942" y="33672"/>
                  </a:cubicBezTo>
                  <a:close/>
                  <a:moveTo>
                    <a:pt x="89884" y="202263"/>
                  </a:moveTo>
                  <a:lnTo>
                    <a:pt x="89884" y="33672"/>
                  </a:lnTo>
                  <a:cubicBezTo>
                    <a:pt x="89884" y="15098"/>
                    <a:pt x="74763" y="0"/>
                    <a:pt x="56178" y="0"/>
                  </a:cubicBezTo>
                  <a:cubicBezTo>
                    <a:pt x="37582" y="0"/>
                    <a:pt x="22471" y="15098"/>
                    <a:pt x="22471" y="33672"/>
                  </a:cubicBezTo>
                  <a:lnTo>
                    <a:pt x="22471" y="202263"/>
                  </a:lnTo>
                  <a:cubicBezTo>
                    <a:pt x="8895" y="212523"/>
                    <a:pt x="0" y="228618"/>
                    <a:pt x="0" y="246926"/>
                  </a:cubicBezTo>
                  <a:cubicBezTo>
                    <a:pt x="0" y="265217"/>
                    <a:pt x="8895" y="281313"/>
                    <a:pt x="22471" y="291556"/>
                  </a:cubicBezTo>
                  <a:lnTo>
                    <a:pt x="22471" y="325493"/>
                  </a:lnTo>
                  <a:cubicBezTo>
                    <a:pt x="22471" y="344050"/>
                    <a:pt x="37582" y="359148"/>
                    <a:pt x="56178" y="359148"/>
                  </a:cubicBezTo>
                  <a:cubicBezTo>
                    <a:pt x="74763" y="359148"/>
                    <a:pt x="89884" y="344050"/>
                    <a:pt x="89884" y="325493"/>
                  </a:cubicBezTo>
                  <a:lnTo>
                    <a:pt x="89884" y="291556"/>
                  </a:lnTo>
                  <a:cubicBezTo>
                    <a:pt x="103455" y="281313"/>
                    <a:pt x="112355" y="265217"/>
                    <a:pt x="112355" y="246926"/>
                  </a:cubicBezTo>
                  <a:cubicBezTo>
                    <a:pt x="112355" y="228618"/>
                    <a:pt x="103455" y="212523"/>
                    <a:pt x="89884" y="202263"/>
                  </a:cubicBezTo>
                </a:path>
              </a:pathLst>
            </a:custGeom>
            <a:grpFill/>
            <a:ln>
              <a:noFill/>
            </a:ln>
          </p:spPr>
          <p:txBody>
            <a:bodyPr lIns="19050" tIns="19050" rIns="19050" bIns="19050" anchor="ctr"/>
            <a:lstStyle/>
            <a:p>
              <a:pPr marL="0" lvl="0" indent="0" algn="ctr" defTabSz="228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sz="1500" b="0" i="0" u="none" strike="noStrike" kern="0" spc="0" baseline="0">
                <a:solidFill>
                  <a:srgbClr val="FFFFFF"/>
                </a:solidFill>
                <a:latin typeface="Gill Sans"/>
                <a:ea typeface="微软雅黑 Light" panose="020B0502040204020203" charset="-122"/>
              </a:endParaRPr>
            </a:p>
          </p:txBody>
        </p:sp>
      </p:grpSp>
      <p:sp>
        <p:nvSpPr>
          <p:cNvPr id="12" name="AutoShape 112"/>
          <p:cNvSpPr/>
          <p:nvPr/>
        </p:nvSpPr>
        <p:spPr>
          <a:xfrm>
            <a:off x="938752" y="3530295"/>
            <a:ext cx="461544" cy="459510"/>
          </a:xfrm>
          <a:custGeom>
            <a:avLst/>
            <a:gdLst/>
            <a:ahLst/>
            <a:cxnLst/>
            <a:rect l="0" t="0" r="r" b="b"/>
            <a:pathLst>
              <a:path w="461544" h="459510">
                <a:moveTo>
                  <a:pt x="413809" y="169040"/>
                </a:moveTo>
                <a:lnTo>
                  <a:pt x="389524" y="193398"/>
                </a:lnTo>
                <a:cubicBezTo>
                  <a:pt x="389524" y="190165"/>
                  <a:pt x="389919" y="187038"/>
                  <a:pt x="389612" y="183719"/>
                </a:cubicBezTo>
                <a:cubicBezTo>
                  <a:pt x="387087" y="155957"/>
                  <a:pt x="374066" y="129088"/>
                  <a:pt x="352943" y="108070"/>
                </a:cubicBezTo>
                <a:cubicBezTo>
                  <a:pt x="329448" y="84669"/>
                  <a:pt x="298291" y="71224"/>
                  <a:pt x="267441" y="71160"/>
                </a:cubicBezTo>
                <a:lnTo>
                  <a:pt x="291330" y="47185"/>
                </a:lnTo>
                <a:cubicBezTo>
                  <a:pt x="303275" y="35293"/>
                  <a:pt x="319963" y="28719"/>
                  <a:pt x="338209" y="28719"/>
                </a:cubicBezTo>
                <a:cubicBezTo>
                  <a:pt x="361418" y="28719"/>
                  <a:pt x="385264" y="39143"/>
                  <a:pt x="403598" y="57354"/>
                </a:cubicBezTo>
                <a:cubicBezTo>
                  <a:pt x="420813" y="74458"/>
                  <a:pt x="431045" y="95710"/>
                  <a:pt x="432516" y="117218"/>
                </a:cubicBezTo>
                <a:cubicBezTo>
                  <a:pt x="433878" y="137279"/>
                  <a:pt x="427225" y="155659"/>
                  <a:pt x="413809" y="169040"/>
                </a:cubicBezTo>
                <a:moveTo>
                  <a:pt x="127968" y="411198"/>
                </a:moveTo>
                <a:cubicBezTo>
                  <a:pt x="127638" y="391945"/>
                  <a:pt x="119756" y="371884"/>
                  <a:pt x="103858" y="356099"/>
                </a:cubicBezTo>
                <a:cubicBezTo>
                  <a:pt x="88840" y="341101"/>
                  <a:pt x="69166" y="332464"/>
                  <a:pt x="49558" y="331698"/>
                </a:cubicBezTo>
                <a:lnTo>
                  <a:pt x="63918" y="279897"/>
                </a:lnTo>
                <a:cubicBezTo>
                  <a:pt x="64972" y="276451"/>
                  <a:pt x="67014" y="273047"/>
                  <a:pt x="69561" y="270068"/>
                </a:cubicBezTo>
                <a:cubicBezTo>
                  <a:pt x="98479" y="249454"/>
                  <a:pt x="142986" y="255539"/>
                  <a:pt x="173902" y="286343"/>
                </a:cubicBezTo>
                <a:cubicBezTo>
                  <a:pt x="206597" y="318891"/>
                  <a:pt x="211647" y="366544"/>
                  <a:pt x="186462" y="395008"/>
                </a:cubicBezTo>
                <a:cubicBezTo>
                  <a:pt x="184793" y="395881"/>
                  <a:pt x="183103" y="396710"/>
                  <a:pt x="181280" y="397285"/>
                </a:cubicBezTo>
                <a:cubicBezTo>
                  <a:pt x="181280" y="397285"/>
                  <a:pt x="127968" y="411198"/>
                  <a:pt x="127968" y="411198"/>
                </a:cubicBezTo>
                <a:close/>
                <a:moveTo>
                  <a:pt x="60097" y="428961"/>
                </a:moveTo>
                <a:cubicBezTo>
                  <a:pt x="58516" y="429323"/>
                  <a:pt x="53642" y="430557"/>
                  <a:pt x="50304" y="430769"/>
                </a:cubicBezTo>
                <a:cubicBezTo>
                  <a:pt x="38447" y="430663"/>
                  <a:pt x="28830" y="421047"/>
                  <a:pt x="28830" y="409240"/>
                </a:cubicBezTo>
                <a:cubicBezTo>
                  <a:pt x="29006" y="406837"/>
                  <a:pt x="29972" y="402688"/>
                  <a:pt x="30301" y="401156"/>
                </a:cubicBezTo>
                <a:lnTo>
                  <a:pt x="45474" y="346398"/>
                </a:lnTo>
                <a:cubicBezTo>
                  <a:pt x="61964" y="345930"/>
                  <a:pt x="79705" y="352334"/>
                  <a:pt x="93648" y="366225"/>
                </a:cubicBezTo>
                <a:cubicBezTo>
                  <a:pt x="107833" y="380330"/>
                  <a:pt x="114486" y="398348"/>
                  <a:pt x="113761" y="414921"/>
                </a:cubicBezTo>
                <a:cubicBezTo>
                  <a:pt x="113761" y="414921"/>
                  <a:pt x="60097" y="428961"/>
                  <a:pt x="60097" y="428961"/>
                </a:cubicBezTo>
                <a:close/>
                <a:moveTo>
                  <a:pt x="151242" y="237818"/>
                </a:moveTo>
                <a:cubicBezTo>
                  <a:pt x="137892" y="232457"/>
                  <a:pt x="123884" y="229393"/>
                  <a:pt x="109875" y="229202"/>
                </a:cubicBezTo>
                <a:lnTo>
                  <a:pt x="220957" y="117771"/>
                </a:lnTo>
                <a:cubicBezTo>
                  <a:pt x="237974" y="101241"/>
                  <a:pt x="262742" y="96497"/>
                  <a:pt x="287137" y="102518"/>
                </a:cubicBezTo>
                <a:cubicBezTo>
                  <a:pt x="287137" y="102518"/>
                  <a:pt x="151242" y="237818"/>
                  <a:pt x="151242" y="237818"/>
                </a:cubicBezTo>
                <a:close/>
                <a:moveTo>
                  <a:pt x="213360" y="290853"/>
                </a:moveTo>
                <a:cubicBezTo>
                  <a:pt x="208002" y="282046"/>
                  <a:pt x="201876" y="273557"/>
                  <a:pt x="194279" y="266027"/>
                </a:cubicBezTo>
                <a:cubicBezTo>
                  <a:pt x="185474" y="257262"/>
                  <a:pt x="175352" y="250390"/>
                  <a:pt x="164834" y="244604"/>
                </a:cubicBezTo>
                <a:lnTo>
                  <a:pt x="302287" y="107730"/>
                </a:lnTo>
                <a:cubicBezTo>
                  <a:pt x="313090" y="112495"/>
                  <a:pt x="323410" y="119281"/>
                  <a:pt x="332544" y="128386"/>
                </a:cubicBezTo>
                <a:cubicBezTo>
                  <a:pt x="340339" y="136109"/>
                  <a:pt x="346378" y="144788"/>
                  <a:pt x="351033" y="153787"/>
                </a:cubicBezTo>
                <a:cubicBezTo>
                  <a:pt x="351033" y="153787"/>
                  <a:pt x="213360" y="290853"/>
                  <a:pt x="213360" y="290853"/>
                </a:cubicBezTo>
                <a:close/>
                <a:moveTo>
                  <a:pt x="230970" y="341675"/>
                </a:moveTo>
                <a:cubicBezTo>
                  <a:pt x="229784" y="328720"/>
                  <a:pt x="226117" y="315998"/>
                  <a:pt x="220606" y="303957"/>
                </a:cubicBezTo>
                <a:lnTo>
                  <a:pt x="356961" y="168189"/>
                </a:lnTo>
                <a:cubicBezTo>
                  <a:pt x="365305" y="194441"/>
                  <a:pt x="361023" y="221862"/>
                  <a:pt x="342755" y="240051"/>
                </a:cubicBezTo>
                <a:cubicBezTo>
                  <a:pt x="342623" y="240179"/>
                  <a:pt x="342491" y="240243"/>
                  <a:pt x="342381" y="240349"/>
                </a:cubicBezTo>
                <a:lnTo>
                  <a:pt x="342579" y="240519"/>
                </a:lnTo>
                <a:lnTo>
                  <a:pt x="231101" y="352397"/>
                </a:lnTo>
                <a:cubicBezTo>
                  <a:pt x="231145" y="348823"/>
                  <a:pt x="231299" y="345313"/>
                  <a:pt x="230970" y="341675"/>
                </a:cubicBezTo>
                <a:moveTo>
                  <a:pt x="423953" y="37037"/>
                </a:moveTo>
                <a:cubicBezTo>
                  <a:pt x="400239" y="13445"/>
                  <a:pt x="368994" y="0"/>
                  <a:pt x="338209" y="0"/>
                </a:cubicBezTo>
                <a:cubicBezTo>
                  <a:pt x="312234" y="0"/>
                  <a:pt x="288322" y="9573"/>
                  <a:pt x="270844" y="26932"/>
                </a:cubicBezTo>
                <a:lnTo>
                  <a:pt x="200646" y="97369"/>
                </a:lnTo>
                <a:cubicBezTo>
                  <a:pt x="200449" y="97540"/>
                  <a:pt x="200207" y="97688"/>
                  <a:pt x="199988" y="97901"/>
                </a:cubicBezTo>
                <a:cubicBezTo>
                  <a:pt x="199878" y="98029"/>
                  <a:pt x="199812" y="98156"/>
                  <a:pt x="199702" y="98284"/>
                </a:cubicBezTo>
                <a:lnTo>
                  <a:pt x="199724" y="98305"/>
                </a:lnTo>
                <a:lnTo>
                  <a:pt x="50722" y="247774"/>
                </a:lnTo>
                <a:cubicBezTo>
                  <a:pt x="43871" y="254560"/>
                  <a:pt x="38887" y="263027"/>
                  <a:pt x="36120" y="272238"/>
                </a:cubicBezTo>
                <a:lnTo>
                  <a:pt x="2240" y="394434"/>
                </a:lnTo>
                <a:cubicBezTo>
                  <a:pt x="2196" y="394774"/>
                  <a:pt x="0" y="404369"/>
                  <a:pt x="0" y="409240"/>
                </a:cubicBezTo>
                <a:cubicBezTo>
                  <a:pt x="0" y="436981"/>
                  <a:pt x="22616" y="459489"/>
                  <a:pt x="50546" y="459489"/>
                </a:cubicBezTo>
                <a:cubicBezTo>
                  <a:pt x="56079" y="459489"/>
                  <a:pt x="66838" y="456851"/>
                  <a:pt x="67233" y="456808"/>
                </a:cubicBezTo>
                <a:lnTo>
                  <a:pt x="189492" y="424813"/>
                </a:lnTo>
                <a:cubicBezTo>
                  <a:pt x="198802" y="422047"/>
                  <a:pt x="207256" y="417048"/>
                  <a:pt x="214084" y="410219"/>
                </a:cubicBezTo>
                <a:lnTo>
                  <a:pt x="434229" y="189314"/>
                </a:lnTo>
                <a:cubicBezTo>
                  <a:pt x="474279" y="149405"/>
                  <a:pt x="469756" y="82563"/>
                  <a:pt x="423953" y="37037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19050" tIns="19050" rIns="19050" bIns="19050" anchor="ctr"/>
          <a:lstStyle/>
          <a:p>
            <a:pPr marL="0" lvl="0" indent="0" algn="ctr" defTabSz="228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500" b="0" i="0" u="none" strike="noStrike" kern="0" spc="0" baseline="0">
              <a:solidFill>
                <a:srgbClr val="FFFFFF"/>
              </a:solidFill>
              <a:latin typeface="Gill Sans"/>
              <a:ea typeface="微软雅黑 Light" panose="020B0502040204020203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19300" y="1743710"/>
            <a:ext cx="4309745" cy="1660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latin typeface="Arial" panose="020B0604020202020204"/>
              </a:rPr>
              <a:t>网页展示服务器接收到的传感器数据</a:t>
            </a:r>
            <a:endParaRPr lang="en-US" b="0" i="0" u="none" strike="noStrike" kern="1200" spc="0" baseline="0">
              <a:solidFill>
                <a:srgbClr val="000000">
                  <a:lumMod val="65000"/>
                  <a:lumOff val="35000"/>
                </a:srgbClr>
              </a:solidFill>
              <a:latin typeface="Calibri Light" panose="020F0302020204030204"/>
              <a:ea typeface="微软雅黑 Light" panose="020B0502040204020203" charset="-122"/>
            </a:endParaRPr>
          </a:p>
          <a:p>
            <a:pPr marL="0" lvl="0" indent="0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b="0" i="0" u="none" strike="noStrike" kern="1200" spc="0" baseline="0">
              <a:solidFill>
                <a:srgbClr val="333333"/>
              </a:solidFill>
              <a:latin typeface="Arial" panose="020B0604020202020204"/>
              <a:ea typeface="微软雅黑 Light" panose="020B0502040204020203" charset="-122"/>
            </a:endParaRPr>
          </a:p>
          <a:p>
            <a:pPr indent="457200">
              <a:lnSpc>
                <a:spcPct val="150000"/>
              </a:lnSpc>
            </a:pPr>
            <a:endParaRPr lang="zh-CN">
              <a:solidFill>
                <a:srgbClr val="000000">
                  <a:lumMod val="65000"/>
                  <a:lumOff val="35000"/>
                </a:srgbClr>
              </a:solidFill>
              <a:latin typeface="Calibri Light" panose="020F0302020204030204"/>
              <a:ea typeface="微软雅黑 Light" panose="020B0502040204020203" charset="-122"/>
            </a:endParaRPr>
          </a:p>
          <a:p>
            <a:pPr lvl="0">
              <a:lnSpc>
                <a:spcPct val="150000"/>
              </a:lnSpc>
            </a:pPr>
            <a:endParaRPr lang="en-US" sz="1400" b="0" i="0" u="none" strike="noStrike" kern="1200" spc="0" baseline="0">
              <a:solidFill>
                <a:srgbClr val="000000">
                  <a:lumMod val="65000"/>
                  <a:lumOff val="35000"/>
                </a:srgbClr>
              </a:solidFill>
              <a:latin typeface="Calibri Light" panose="020F0302020204030204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72559" y="144516"/>
            <a:ext cx="1198880" cy="39878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9pPr>
          </a:lstStyle>
          <a:p>
            <a:pPr marL="0" lvl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b="1" i="0" u="none" strike="noStrike" kern="100" spc="0" baseline="0">
                <a:solidFill>
                  <a:srgbClr val="42556C"/>
                </a:solidFill>
                <a:latin typeface="微软雅黑" panose="020B0503020204020204" charset="-122"/>
                <a:ea typeface="微软雅黑" panose="020B0503020204020204" charset="-122"/>
              </a:rPr>
              <a:t>研究方法</a:t>
            </a:r>
            <a:endParaRPr lang="zh-CN" sz="2000" b="1" i="0" u="none" strike="noStrike" kern="100" spc="0" baseline="0">
              <a:solidFill>
                <a:srgbClr val="42556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499091" y="803142"/>
            <a:ext cx="145818" cy="0"/>
          </a:xfrm>
          <a:prstGeom prst="line">
            <a:avLst/>
          </a:prstGeom>
          <a:ln w="19050">
            <a:solidFill>
              <a:schemeClr val="accent1"/>
            </a:solidFill>
            <a:prstDash val="solid"/>
            <a:miter/>
          </a:ln>
        </p:spPr>
      </p:cxnSp>
      <p:sp>
        <p:nvSpPr>
          <p:cNvPr id="3" name="矩形 2"/>
          <p:cNvSpPr/>
          <p:nvPr/>
        </p:nvSpPr>
        <p:spPr>
          <a:xfrm>
            <a:off x="4860290" y="699135"/>
            <a:ext cx="4014470" cy="398780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9pPr>
          </a:lstStyle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42556C"/>
                </a:solidFill>
                <a:latin typeface="微软雅黑" panose="020B0503020204020204" charset="-122"/>
                <a:ea typeface="微软雅黑" panose="020B0503020204020204" charset="-122"/>
              </a:rPr>
              <a:t>网页向服务器发送一次数据流程</a:t>
            </a:r>
            <a:endParaRPr lang="zh-CN" altLang="en-US" sz="2000">
              <a:solidFill>
                <a:srgbClr val="42556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1331482" y="1203128"/>
            <a:ext cx="2113738" cy="3641912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5580383" y="1097999"/>
            <a:ext cx="2224896" cy="40005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23850" y="267419"/>
            <a:ext cx="2204720" cy="398780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9pPr>
          </a:lstStyle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b="1">
                <a:solidFill>
                  <a:srgbClr val="42556C"/>
                </a:solidFill>
                <a:latin typeface="微软雅黑" panose="020B0503020204020204" charset="-122"/>
                <a:ea typeface="微软雅黑" panose="020B0503020204020204" charset="-122"/>
              </a:rPr>
              <a:t>流程图</a:t>
            </a:r>
            <a:endParaRPr lang="zh-CN" sz="2000" b="1">
              <a:solidFill>
                <a:srgbClr val="42556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605" y="699135"/>
            <a:ext cx="4014470" cy="398780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9pPr>
          </a:lstStyle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42556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服务器</a:t>
            </a:r>
            <a:r>
              <a:rPr lang="zh-CN" altLang="en-US" sz="2000">
                <a:solidFill>
                  <a:srgbClr val="42556C"/>
                </a:solidFill>
                <a:latin typeface="微软雅黑" panose="020B0503020204020204" charset="-122"/>
                <a:ea typeface="微软雅黑" panose="020B0503020204020204" charset="-122"/>
              </a:rPr>
              <a:t>向</a:t>
            </a:r>
            <a:r>
              <a:rPr lang="zh-CN" altLang="en-US" sz="2000">
                <a:solidFill>
                  <a:srgbClr val="42556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网页</a:t>
            </a:r>
            <a:r>
              <a:rPr lang="zh-CN" altLang="en-US" sz="2000">
                <a:solidFill>
                  <a:srgbClr val="42556C"/>
                </a:solidFill>
                <a:latin typeface="微软雅黑" panose="020B0503020204020204" charset="-122"/>
                <a:ea typeface="微软雅黑" panose="020B0503020204020204" charset="-122"/>
              </a:rPr>
              <a:t>发送一次数据流程</a:t>
            </a:r>
            <a:endParaRPr lang="zh-CN" altLang="en-US" sz="2000">
              <a:solidFill>
                <a:srgbClr val="42556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15715" y="144516"/>
            <a:ext cx="1512570" cy="39878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0" lvl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kern="100" spc="0" baseline="0">
                <a:solidFill>
                  <a:srgbClr val="42556C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r>
              <a:rPr lang="zh-CN" sz="2000" b="1" i="0" u="none" strike="noStrike" kern="100" spc="0" baseline="0">
                <a:solidFill>
                  <a:srgbClr val="42556C"/>
                </a:solidFill>
                <a:latin typeface="微软雅黑" panose="020B0503020204020204" charset="-122"/>
                <a:ea typeface="微软雅黑" panose="020B0503020204020204" charset="-122"/>
              </a:rPr>
              <a:t>研究方法</a:t>
            </a:r>
            <a:endParaRPr lang="zh-CN" sz="2000" b="1" i="0" u="none" strike="noStrike" kern="100" spc="0" baseline="0">
              <a:solidFill>
                <a:srgbClr val="42556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499091" y="803142"/>
            <a:ext cx="145818" cy="0"/>
          </a:xfrm>
          <a:prstGeom prst="line">
            <a:avLst/>
          </a:prstGeom>
          <a:ln w="19050">
            <a:solidFill>
              <a:schemeClr val="accent1"/>
            </a:solidFill>
            <a:prstDash val="solid"/>
            <a:miter/>
          </a:ln>
        </p:spPr>
      </p:cxnSp>
      <p:sp>
        <p:nvSpPr>
          <p:cNvPr id="12" name="矩形 11"/>
          <p:cNvSpPr/>
          <p:nvPr/>
        </p:nvSpPr>
        <p:spPr>
          <a:xfrm>
            <a:off x="1849133" y="546977"/>
            <a:ext cx="2067548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200" b="1" i="0" u="none" strike="noStrike" kern="100" spc="0" baseline="0">
                <a:solidFill>
                  <a:srgbClr val="42556C"/>
                </a:solidFill>
                <a:latin typeface="微软雅黑" panose="020B0503020204020204" charset="-122"/>
                <a:ea typeface="微软雅黑" panose="020B0503020204020204" charset="-122"/>
              </a:rPr>
              <a:t>单片机</a:t>
            </a:r>
            <a:endParaRPr lang="zh-CN" sz="3200" b="1" i="0" u="none" strike="noStrike" kern="100" spc="0" baseline="0">
              <a:solidFill>
                <a:srgbClr val="42556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Rectangle 24"/>
          <p:cNvSpPr/>
          <p:nvPr/>
        </p:nvSpPr>
        <p:spPr>
          <a:xfrm>
            <a:off x="525130" y="345928"/>
            <a:ext cx="1111307" cy="1111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pPr defTabSz="914400"/>
            <a:endParaRPr lang="zh-CN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" name="AutoShape 37"/>
          <p:cNvSpPr/>
          <p:nvPr/>
        </p:nvSpPr>
        <p:spPr>
          <a:xfrm flipH="1">
            <a:off x="725961" y="546674"/>
            <a:ext cx="709644" cy="709590"/>
          </a:xfrm>
          <a:custGeom>
            <a:avLst/>
            <a:gdLst/>
            <a:ahLst/>
            <a:cxnLst/>
            <a:rect l="0" t="0" r="r" b="b"/>
            <a:pathLst>
              <a:path w="709644" h="709590">
                <a:moveTo>
                  <a:pt x="657333" y="258869"/>
                </a:moveTo>
                <a:lnTo>
                  <a:pt x="622943" y="293429"/>
                </a:lnTo>
                <a:cubicBezTo>
                  <a:pt x="618158" y="298258"/>
                  <a:pt x="610468" y="298258"/>
                  <a:pt x="605716" y="293429"/>
                </a:cubicBezTo>
                <a:lnTo>
                  <a:pt x="562646" y="250229"/>
                </a:lnTo>
                <a:lnTo>
                  <a:pt x="527761" y="338041"/>
                </a:lnTo>
                <a:lnTo>
                  <a:pt x="530698" y="330616"/>
                </a:lnTo>
                <a:cubicBezTo>
                  <a:pt x="457397" y="257095"/>
                  <a:pt x="382875" y="247831"/>
                  <a:pt x="315680" y="239519"/>
                </a:cubicBezTo>
                <a:cubicBezTo>
                  <a:pt x="294062" y="236859"/>
                  <a:pt x="273138" y="234099"/>
                  <a:pt x="252544" y="229631"/>
                </a:cubicBezTo>
                <a:lnTo>
                  <a:pt x="459344" y="146386"/>
                </a:lnTo>
                <a:lnTo>
                  <a:pt x="417562" y="104435"/>
                </a:lnTo>
                <a:cubicBezTo>
                  <a:pt x="412809" y="99638"/>
                  <a:pt x="412809" y="91918"/>
                  <a:pt x="417562" y="87122"/>
                </a:cubicBezTo>
                <a:lnTo>
                  <a:pt x="451985" y="52497"/>
                </a:lnTo>
                <a:cubicBezTo>
                  <a:pt x="456770" y="47733"/>
                  <a:pt x="464460" y="47733"/>
                  <a:pt x="469213" y="52497"/>
                </a:cubicBezTo>
                <a:lnTo>
                  <a:pt x="657333" y="241556"/>
                </a:lnTo>
                <a:cubicBezTo>
                  <a:pt x="662119" y="246353"/>
                  <a:pt x="662119" y="254073"/>
                  <a:pt x="657333" y="258869"/>
                </a:cubicBezTo>
                <a:moveTo>
                  <a:pt x="405681" y="645168"/>
                </a:moveTo>
                <a:cubicBezTo>
                  <a:pt x="402644" y="652823"/>
                  <a:pt x="396011" y="658473"/>
                  <a:pt x="387991" y="660149"/>
                </a:cubicBezTo>
                <a:cubicBezTo>
                  <a:pt x="386142" y="660510"/>
                  <a:pt x="384261" y="660674"/>
                  <a:pt x="382413" y="660641"/>
                </a:cubicBezTo>
                <a:cubicBezTo>
                  <a:pt x="376241" y="660477"/>
                  <a:pt x="370268" y="658013"/>
                  <a:pt x="365812" y="653480"/>
                </a:cubicBezTo>
                <a:lnTo>
                  <a:pt x="55842" y="345498"/>
                </a:lnTo>
                <a:cubicBezTo>
                  <a:pt x="50133" y="339782"/>
                  <a:pt x="47624" y="331602"/>
                  <a:pt x="49109" y="323652"/>
                </a:cubicBezTo>
                <a:cubicBezTo>
                  <a:pt x="50595" y="315702"/>
                  <a:pt x="55941" y="309033"/>
                  <a:pt x="63268" y="305781"/>
                </a:cubicBezTo>
                <a:lnTo>
                  <a:pt x="214689" y="244841"/>
                </a:lnTo>
                <a:cubicBezTo>
                  <a:pt x="316736" y="278908"/>
                  <a:pt x="418783" y="246090"/>
                  <a:pt x="520830" y="355485"/>
                </a:cubicBezTo>
                <a:cubicBezTo>
                  <a:pt x="520830" y="355485"/>
                  <a:pt x="405681" y="645168"/>
                  <a:pt x="405681" y="645168"/>
                </a:cubicBezTo>
                <a:close/>
                <a:moveTo>
                  <a:pt x="503635" y="17904"/>
                </a:moveTo>
                <a:cubicBezTo>
                  <a:pt x="492150" y="6340"/>
                  <a:pt x="476869" y="0"/>
                  <a:pt x="460599" y="0"/>
                </a:cubicBezTo>
                <a:cubicBezTo>
                  <a:pt x="444328" y="0"/>
                  <a:pt x="429047" y="6340"/>
                  <a:pt x="417529" y="17937"/>
                </a:cubicBezTo>
                <a:lnTo>
                  <a:pt x="383172" y="52497"/>
                </a:lnTo>
                <a:cubicBezTo>
                  <a:pt x="371654" y="64027"/>
                  <a:pt x="365284" y="79402"/>
                  <a:pt x="365284" y="95762"/>
                </a:cubicBezTo>
                <a:cubicBezTo>
                  <a:pt x="365284" y="107260"/>
                  <a:pt x="368452" y="118298"/>
                  <a:pt x="374327" y="127890"/>
                </a:cubicBezTo>
                <a:lnTo>
                  <a:pt x="43697" y="260971"/>
                </a:lnTo>
                <a:cubicBezTo>
                  <a:pt x="21584" y="270728"/>
                  <a:pt x="5710" y="290768"/>
                  <a:pt x="1254" y="314552"/>
                </a:cubicBezTo>
                <a:cubicBezTo>
                  <a:pt x="-3234" y="338435"/>
                  <a:pt x="4290" y="362942"/>
                  <a:pt x="21584" y="380288"/>
                </a:cubicBezTo>
                <a:lnTo>
                  <a:pt x="331389" y="688105"/>
                </a:lnTo>
                <a:cubicBezTo>
                  <a:pt x="344723" y="701509"/>
                  <a:pt x="362446" y="709130"/>
                  <a:pt x="381159" y="709557"/>
                </a:cubicBezTo>
                <a:cubicBezTo>
                  <a:pt x="381588" y="709557"/>
                  <a:pt x="382611" y="709557"/>
                  <a:pt x="383007" y="709557"/>
                </a:cubicBezTo>
                <a:cubicBezTo>
                  <a:pt x="387925" y="709557"/>
                  <a:pt x="392941" y="709064"/>
                  <a:pt x="397892" y="708046"/>
                </a:cubicBezTo>
                <a:cubicBezTo>
                  <a:pt x="422083" y="702987"/>
                  <a:pt x="441919" y="686200"/>
                  <a:pt x="450896" y="663302"/>
                </a:cubicBezTo>
                <a:lnTo>
                  <a:pt x="580996" y="336037"/>
                </a:lnTo>
                <a:cubicBezTo>
                  <a:pt x="590831" y="342509"/>
                  <a:pt x="602316" y="345991"/>
                  <a:pt x="614297" y="345991"/>
                </a:cubicBezTo>
                <a:cubicBezTo>
                  <a:pt x="630600" y="345991"/>
                  <a:pt x="645881" y="339618"/>
                  <a:pt x="657366" y="328054"/>
                </a:cubicBezTo>
                <a:lnTo>
                  <a:pt x="691657" y="293593"/>
                </a:lnTo>
                <a:cubicBezTo>
                  <a:pt x="703241" y="282029"/>
                  <a:pt x="709644" y="266622"/>
                  <a:pt x="709644" y="250229"/>
                </a:cubicBezTo>
                <a:cubicBezTo>
                  <a:pt x="709644" y="233803"/>
                  <a:pt x="703241" y="218396"/>
                  <a:pt x="691789" y="206964"/>
                </a:cubicBezTo>
                <a:cubicBezTo>
                  <a:pt x="691789" y="206964"/>
                  <a:pt x="503635" y="17904"/>
                  <a:pt x="503635" y="179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19050" tIns="19050" rIns="19050" bIns="19050" anchor="ctr"/>
          <a:lstStyle/>
          <a:p>
            <a:pPr marL="0" lvl="0" indent="0" algn="ctr" defTabSz="228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500" b="0" i="0" u="none" strike="noStrike" kern="0" spc="0" baseline="0">
              <a:solidFill>
                <a:srgbClr val="FFFFFF"/>
              </a:solidFill>
              <a:latin typeface="Gill Sans"/>
              <a:ea typeface="微软雅黑 Light" panose="020B0502040204020203" charset="-122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rcRect t="17444" b="21235"/>
          <a:stretch>
            <a:fillRect/>
          </a:stretch>
        </p:blipFill>
        <p:spPr>
          <a:xfrm rot="5400000">
            <a:off x="2750185" y="892175"/>
            <a:ext cx="3051810" cy="40341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4499091" y="803142"/>
            <a:ext cx="145818" cy="0"/>
          </a:xfrm>
          <a:prstGeom prst="line">
            <a:avLst/>
          </a:prstGeom>
          <a:ln w="19050">
            <a:solidFill>
              <a:schemeClr val="accent1"/>
            </a:solidFill>
            <a:prstDash val="solid"/>
            <a:miter/>
          </a:ln>
        </p:spPr>
      </p:cxnSp>
      <p:sp>
        <p:nvSpPr>
          <p:cNvPr id="3" name="矩形 2"/>
          <p:cNvSpPr/>
          <p:nvPr/>
        </p:nvSpPr>
        <p:spPr>
          <a:xfrm>
            <a:off x="3815715" y="144516"/>
            <a:ext cx="1512570" cy="39878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0" lvl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kern="100" spc="0" baseline="0">
                <a:solidFill>
                  <a:srgbClr val="42556C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r>
              <a:rPr lang="zh-CN" sz="2000" b="1" i="0" u="none" strike="noStrike" kern="100" spc="0" baseline="0">
                <a:solidFill>
                  <a:srgbClr val="42556C"/>
                </a:solidFill>
                <a:latin typeface="微软雅黑" panose="020B0503020204020204" charset="-122"/>
                <a:ea typeface="微软雅黑" panose="020B0503020204020204" charset="-122"/>
              </a:rPr>
              <a:t>研究方法</a:t>
            </a:r>
            <a:endParaRPr lang="zh-CN" sz="2000" b="1" i="0" u="none" strike="noStrike" kern="100" spc="0" baseline="0">
              <a:solidFill>
                <a:srgbClr val="42556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79780" y="635000"/>
            <a:ext cx="2957830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b="1" kern="1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单片机</a:t>
            </a:r>
            <a:r>
              <a:rPr lang="en-US" sz="2000" b="1" kern="1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sz="2000" b="1" kern="1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服务器</a:t>
            </a:r>
            <a:endParaRPr lang="zh-CN" sz="2000" b="1" i="0" u="none" strike="noStrike" kern="100" spc="0" baseline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19300" y="3509010"/>
            <a:ext cx="571500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>
                <a:solidFill>
                  <a:srgbClr val="000000">
                    <a:lumMod val="65000"/>
                    <a:lumOff val="35000"/>
                  </a:srgbClr>
                </a:solidFill>
                <a:latin typeface="Calibri Light" panose="020F0302020204030204"/>
                <a:ea typeface="微软雅黑 Light" panose="020B0502040204020203" charset="-122"/>
              </a:rPr>
              <a:t>服务器将网页发送的空调控制信息发送给单片机</a:t>
            </a:r>
            <a:endParaRPr lang="zh-CN">
              <a:solidFill>
                <a:srgbClr val="000000">
                  <a:lumMod val="65000"/>
                  <a:lumOff val="35000"/>
                </a:srgbClr>
              </a:solidFill>
              <a:latin typeface="Calibri Light" panose="020F0302020204030204"/>
              <a:ea typeface="微软雅黑 Light" panose="020B0502040204020203" charset="-122"/>
            </a:endParaRPr>
          </a:p>
          <a:p>
            <a:pPr lvl="0">
              <a:lnSpc>
                <a:spcPct val="150000"/>
              </a:lnSpc>
            </a:pPr>
            <a:endParaRPr lang="en-US" sz="1400" b="0" i="0" u="none" strike="noStrike" kern="1200" spc="0" baseline="0">
              <a:solidFill>
                <a:srgbClr val="000000">
                  <a:lumMod val="65000"/>
                  <a:lumOff val="35000"/>
                </a:srgbClr>
              </a:solidFill>
              <a:latin typeface="Calibri Light" panose="020F0302020204030204"/>
              <a:ea typeface="微软雅黑 Light" panose="020B0502040204020203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24191" y="1406583"/>
            <a:ext cx="1293207" cy="1176188"/>
            <a:chOff x="919051" y="1737849"/>
            <a:chExt cx="1293207" cy="1176188"/>
          </a:xfrm>
        </p:grpSpPr>
        <p:grpSp>
          <p:nvGrpSpPr>
            <p:cNvPr id="42" name="组合 41"/>
            <p:cNvGrpSpPr/>
            <p:nvPr/>
          </p:nvGrpSpPr>
          <p:grpSpPr>
            <a:xfrm>
              <a:off x="919051" y="1737849"/>
              <a:ext cx="1293207" cy="1176188"/>
              <a:chOff x="122638" y="147484"/>
              <a:chExt cx="8865569" cy="4853452"/>
            </a:xfrm>
          </p:grpSpPr>
          <p:sp>
            <p:nvSpPr>
              <p:cNvPr id="44" name="任意多边形: 形状 43"/>
              <p:cNvSpPr/>
              <p:nvPr/>
            </p:nvSpPr>
            <p:spPr>
              <a:xfrm rot="10800000" flipH="1">
                <a:off x="122638" y="147484"/>
                <a:ext cx="366607" cy="374352"/>
              </a:xfrm>
              <a:custGeom>
                <a:avLst/>
                <a:gdLst/>
                <a:ahLst/>
                <a:cxnLst/>
                <a:rect l="l" t="t" r="r" b="b"/>
                <a:pathLst>
                  <a:path w="366607" h="374352">
                    <a:moveTo>
                      <a:pt x="366607" y="374352"/>
                    </a:moveTo>
                    <a:lnTo>
                      <a:pt x="0" y="374352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  <a:miter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 rot="5400000" flipH="1">
                <a:off x="126510" y="4630457"/>
                <a:ext cx="366607" cy="374352"/>
              </a:xfrm>
              <a:custGeom>
                <a:avLst/>
                <a:gdLst/>
                <a:ahLst/>
                <a:cxnLst/>
                <a:rect l="l" t="t" r="r" b="b"/>
                <a:pathLst>
                  <a:path w="366607" h="374352">
                    <a:moveTo>
                      <a:pt x="366607" y="374352"/>
                    </a:moveTo>
                    <a:lnTo>
                      <a:pt x="0" y="374352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  <a:miter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 rot="10800000">
                <a:off x="8621600" y="147485"/>
                <a:ext cx="366607" cy="374352"/>
              </a:xfrm>
              <a:custGeom>
                <a:avLst/>
                <a:gdLst/>
                <a:ahLst/>
                <a:cxnLst/>
                <a:rect l="l" t="t" r="r" b="b"/>
                <a:pathLst>
                  <a:path w="366607" h="374352">
                    <a:moveTo>
                      <a:pt x="366607" y="374352"/>
                    </a:moveTo>
                    <a:lnTo>
                      <a:pt x="0" y="374352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  <a:miter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 rot="16200000">
                <a:off x="8617727" y="4630457"/>
                <a:ext cx="366607" cy="374352"/>
              </a:xfrm>
              <a:custGeom>
                <a:avLst/>
                <a:gdLst/>
                <a:ahLst/>
                <a:cxnLst/>
                <a:rect l="l" t="t" r="r" b="b"/>
                <a:pathLst>
                  <a:path w="366607" h="374352">
                    <a:moveTo>
                      <a:pt x="366607" y="374352"/>
                    </a:moveTo>
                    <a:lnTo>
                      <a:pt x="0" y="374352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  <a:miter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1064208" y="1824497"/>
              <a:ext cx="1002892" cy="10028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2281015" y="1406518"/>
            <a:ext cx="995680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 b="1" i="0" u="none" strike="noStrike" kern="100" spc="0" baseline="0">
                <a:solidFill>
                  <a:srgbClr val="42556C"/>
                </a:solidFill>
                <a:latin typeface="微软雅黑" panose="020B0503020204020204" charset="-122"/>
                <a:ea typeface="微软雅黑" panose="020B0503020204020204" charset="-122"/>
              </a:rPr>
              <a:t>联系一：</a:t>
            </a:r>
            <a:endParaRPr lang="zh-CN" sz="1600" b="1" i="0" u="none" strike="noStrike" kern="100" spc="0" baseline="0">
              <a:solidFill>
                <a:srgbClr val="42556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524191" y="3171924"/>
            <a:ext cx="1293207" cy="1176188"/>
            <a:chOff x="919051" y="1737849"/>
            <a:chExt cx="1293207" cy="1176188"/>
          </a:xfrm>
        </p:grpSpPr>
        <p:grpSp>
          <p:nvGrpSpPr>
            <p:cNvPr id="55" name="组合 54"/>
            <p:cNvGrpSpPr/>
            <p:nvPr/>
          </p:nvGrpSpPr>
          <p:grpSpPr>
            <a:xfrm>
              <a:off x="919051" y="1737849"/>
              <a:ext cx="1293207" cy="1176188"/>
              <a:chOff x="122638" y="147484"/>
              <a:chExt cx="8865569" cy="4853452"/>
            </a:xfrm>
          </p:grpSpPr>
          <p:sp>
            <p:nvSpPr>
              <p:cNvPr id="57" name="任意多边形: 形状 56"/>
              <p:cNvSpPr/>
              <p:nvPr/>
            </p:nvSpPr>
            <p:spPr>
              <a:xfrm rot="10800000" flipH="1">
                <a:off x="122638" y="147484"/>
                <a:ext cx="366607" cy="374352"/>
              </a:xfrm>
              <a:custGeom>
                <a:avLst/>
                <a:gdLst/>
                <a:ahLst/>
                <a:cxnLst/>
                <a:rect l="l" t="t" r="r" b="b"/>
                <a:pathLst>
                  <a:path w="366607" h="374352">
                    <a:moveTo>
                      <a:pt x="366607" y="374352"/>
                    </a:moveTo>
                    <a:lnTo>
                      <a:pt x="0" y="374352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  <a:miter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58" name="任意多边形: 形状 57"/>
              <p:cNvSpPr/>
              <p:nvPr/>
            </p:nvSpPr>
            <p:spPr>
              <a:xfrm rot="5400000" flipH="1">
                <a:off x="126510" y="4630457"/>
                <a:ext cx="366607" cy="374352"/>
              </a:xfrm>
              <a:custGeom>
                <a:avLst/>
                <a:gdLst/>
                <a:ahLst/>
                <a:cxnLst/>
                <a:rect l="l" t="t" r="r" b="b"/>
                <a:pathLst>
                  <a:path w="366607" h="374352">
                    <a:moveTo>
                      <a:pt x="366607" y="374352"/>
                    </a:moveTo>
                    <a:lnTo>
                      <a:pt x="0" y="374352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  <a:miter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59" name="任意多边形: 形状 58"/>
              <p:cNvSpPr/>
              <p:nvPr/>
            </p:nvSpPr>
            <p:spPr>
              <a:xfrm rot="10800000">
                <a:off x="8621600" y="147485"/>
                <a:ext cx="366607" cy="374352"/>
              </a:xfrm>
              <a:custGeom>
                <a:avLst/>
                <a:gdLst/>
                <a:ahLst/>
                <a:cxnLst/>
                <a:rect l="l" t="t" r="r" b="b"/>
                <a:pathLst>
                  <a:path w="366607" h="374352">
                    <a:moveTo>
                      <a:pt x="366607" y="374352"/>
                    </a:moveTo>
                    <a:lnTo>
                      <a:pt x="0" y="374352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  <a:miter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60" name="任意多边形: 形状 59"/>
              <p:cNvSpPr/>
              <p:nvPr/>
            </p:nvSpPr>
            <p:spPr>
              <a:xfrm rot="16200000">
                <a:off x="8617727" y="4630457"/>
                <a:ext cx="366607" cy="374352"/>
              </a:xfrm>
              <a:custGeom>
                <a:avLst/>
                <a:gdLst/>
                <a:ahLst/>
                <a:cxnLst/>
                <a:rect l="l" t="t" r="r" b="b"/>
                <a:pathLst>
                  <a:path w="366607" h="374352">
                    <a:moveTo>
                      <a:pt x="366607" y="374352"/>
                    </a:moveTo>
                    <a:lnTo>
                      <a:pt x="0" y="374352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  <a:miter/>
              </a:ln>
            </p:spPr>
            <p:txBody>
              <a:bodyPr anchor="ctr"/>
              <a:lstStyle/>
              <a:p>
                <a:pPr algn="ctr"/>
                <a:endParaRPr lang="zh-CN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56" name="矩形 55"/>
            <p:cNvSpPr/>
            <p:nvPr/>
          </p:nvSpPr>
          <p:spPr>
            <a:xfrm>
              <a:off x="1064208" y="1824497"/>
              <a:ext cx="1002892" cy="10028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326735" y="3171859"/>
            <a:ext cx="995680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 b="1" i="0" u="none" strike="noStrike" kern="100" spc="0" baseline="0">
                <a:solidFill>
                  <a:srgbClr val="42556C"/>
                </a:solidFill>
                <a:latin typeface="微软雅黑" panose="020B0503020204020204" charset="-122"/>
                <a:ea typeface="微软雅黑" panose="020B0503020204020204" charset="-122"/>
              </a:rPr>
              <a:t>联系二：</a:t>
            </a:r>
            <a:endParaRPr lang="zh-CN" sz="1600" b="1" i="0" u="none" strike="noStrike" kern="100" spc="0" baseline="0">
              <a:solidFill>
                <a:srgbClr val="42556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40154" y="1765307"/>
            <a:ext cx="460010" cy="460010"/>
            <a:chOff x="5394312" y="2141343"/>
            <a:chExt cx="359165" cy="359165"/>
          </a:xfrm>
          <a:solidFill>
            <a:schemeClr val="bg1"/>
          </a:solidFill>
        </p:grpSpPr>
        <p:sp>
          <p:nvSpPr>
            <p:cNvPr id="9" name="AutoShape 56"/>
            <p:cNvSpPr/>
            <p:nvPr/>
          </p:nvSpPr>
          <p:spPr>
            <a:xfrm>
              <a:off x="5394312" y="2141343"/>
              <a:ext cx="112353" cy="359165"/>
            </a:xfrm>
            <a:custGeom>
              <a:avLst/>
              <a:gdLst/>
              <a:ahLst/>
              <a:cxnLst/>
              <a:rect l="0" t="0" r="r" b="b"/>
              <a:pathLst>
                <a:path w="112353" h="359165">
                  <a:moveTo>
                    <a:pt x="88364" y="121651"/>
                  </a:moveTo>
                  <a:cubicBezTo>
                    <a:pt x="88187" y="122249"/>
                    <a:pt x="88025" y="122831"/>
                    <a:pt x="87817" y="123430"/>
                  </a:cubicBezTo>
                  <a:cubicBezTo>
                    <a:pt x="86746" y="126389"/>
                    <a:pt x="85378" y="129200"/>
                    <a:pt x="83568" y="131694"/>
                  </a:cubicBezTo>
                  <a:cubicBezTo>
                    <a:pt x="83521" y="131760"/>
                    <a:pt x="83453" y="131810"/>
                    <a:pt x="83422" y="131877"/>
                  </a:cubicBezTo>
                  <a:cubicBezTo>
                    <a:pt x="81466" y="134554"/>
                    <a:pt x="79136" y="136915"/>
                    <a:pt x="76488" y="138910"/>
                  </a:cubicBezTo>
                  <a:cubicBezTo>
                    <a:pt x="76447" y="138960"/>
                    <a:pt x="76421" y="138977"/>
                    <a:pt x="76390" y="138994"/>
                  </a:cubicBezTo>
                  <a:cubicBezTo>
                    <a:pt x="73669" y="141039"/>
                    <a:pt x="70658" y="142685"/>
                    <a:pt x="67412" y="143816"/>
                  </a:cubicBezTo>
                  <a:cubicBezTo>
                    <a:pt x="63870" y="145096"/>
                    <a:pt x="60130" y="145894"/>
                    <a:pt x="56177" y="145894"/>
                  </a:cubicBezTo>
                  <a:cubicBezTo>
                    <a:pt x="52208" y="145894"/>
                    <a:pt x="48468" y="145096"/>
                    <a:pt x="44941" y="143816"/>
                  </a:cubicBezTo>
                  <a:cubicBezTo>
                    <a:pt x="41695" y="142685"/>
                    <a:pt x="38673" y="141039"/>
                    <a:pt x="35963" y="138994"/>
                  </a:cubicBezTo>
                  <a:cubicBezTo>
                    <a:pt x="35932" y="138977"/>
                    <a:pt x="35896" y="138960"/>
                    <a:pt x="35854" y="138910"/>
                  </a:cubicBezTo>
                  <a:cubicBezTo>
                    <a:pt x="33212" y="136915"/>
                    <a:pt x="30881" y="134554"/>
                    <a:pt x="28931" y="131877"/>
                  </a:cubicBezTo>
                  <a:cubicBezTo>
                    <a:pt x="28884" y="131810"/>
                    <a:pt x="28822" y="131760"/>
                    <a:pt x="28770" y="131694"/>
                  </a:cubicBezTo>
                  <a:cubicBezTo>
                    <a:pt x="26965" y="129200"/>
                    <a:pt x="25597" y="126389"/>
                    <a:pt x="24525" y="123430"/>
                  </a:cubicBezTo>
                  <a:cubicBezTo>
                    <a:pt x="24322" y="122831"/>
                    <a:pt x="24156" y="122249"/>
                    <a:pt x="23989" y="121651"/>
                  </a:cubicBezTo>
                  <a:cubicBezTo>
                    <a:pt x="23079" y="118657"/>
                    <a:pt x="22471" y="115515"/>
                    <a:pt x="22471" y="112239"/>
                  </a:cubicBezTo>
                  <a:cubicBezTo>
                    <a:pt x="22471" y="108913"/>
                    <a:pt x="23079" y="105787"/>
                    <a:pt x="23989" y="102778"/>
                  </a:cubicBezTo>
                  <a:cubicBezTo>
                    <a:pt x="24156" y="102196"/>
                    <a:pt x="24322" y="101597"/>
                    <a:pt x="24525" y="101032"/>
                  </a:cubicBezTo>
                  <a:cubicBezTo>
                    <a:pt x="25597" y="98072"/>
                    <a:pt x="26965" y="95262"/>
                    <a:pt x="28770" y="92734"/>
                  </a:cubicBezTo>
                  <a:cubicBezTo>
                    <a:pt x="28822" y="92685"/>
                    <a:pt x="28884" y="92635"/>
                    <a:pt x="28931" y="92568"/>
                  </a:cubicBezTo>
                  <a:cubicBezTo>
                    <a:pt x="30881" y="89908"/>
                    <a:pt x="33212" y="87530"/>
                    <a:pt x="35854" y="85534"/>
                  </a:cubicBezTo>
                  <a:cubicBezTo>
                    <a:pt x="35896" y="85501"/>
                    <a:pt x="35932" y="85468"/>
                    <a:pt x="35963" y="85435"/>
                  </a:cubicBezTo>
                  <a:cubicBezTo>
                    <a:pt x="38673" y="83423"/>
                    <a:pt x="41695" y="81777"/>
                    <a:pt x="44941" y="80613"/>
                  </a:cubicBezTo>
                  <a:cubicBezTo>
                    <a:pt x="48468" y="79365"/>
                    <a:pt x="52208" y="78567"/>
                    <a:pt x="56177" y="78567"/>
                  </a:cubicBezTo>
                  <a:cubicBezTo>
                    <a:pt x="60130" y="78567"/>
                    <a:pt x="63870" y="79365"/>
                    <a:pt x="67412" y="80613"/>
                  </a:cubicBezTo>
                  <a:cubicBezTo>
                    <a:pt x="70658" y="81777"/>
                    <a:pt x="73669" y="83423"/>
                    <a:pt x="76390" y="85435"/>
                  </a:cubicBezTo>
                  <a:cubicBezTo>
                    <a:pt x="76421" y="85468"/>
                    <a:pt x="76447" y="85501"/>
                    <a:pt x="76488" y="85534"/>
                  </a:cubicBezTo>
                  <a:cubicBezTo>
                    <a:pt x="79136" y="87530"/>
                    <a:pt x="81466" y="89908"/>
                    <a:pt x="83422" y="92568"/>
                  </a:cubicBezTo>
                  <a:cubicBezTo>
                    <a:pt x="83453" y="92635"/>
                    <a:pt x="83521" y="92685"/>
                    <a:pt x="83568" y="92734"/>
                  </a:cubicBezTo>
                  <a:cubicBezTo>
                    <a:pt x="85378" y="95262"/>
                    <a:pt x="86746" y="98072"/>
                    <a:pt x="87817" y="101032"/>
                  </a:cubicBezTo>
                  <a:cubicBezTo>
                    <a:pt x="88025" y="101597"/>
                    <a:pt x="88187" y="102196"/>
                    <a:pt x="88364" y="102778"/>
                  </a:cubicBezTo>
                  <a:cubicBezTo>
                    <a:pt x="89263" y="105787"/>
                    <a:pt x="89882" y="108913"/>
                    <a:pt x="89882" y="112239"/>
                  </a:cubicBezTo>
                  <a:cubicBezTo>
                    <a:pt x="89882" y="115515"/>
                    <a:pt x="89263" y="118657"/>
                    <a:pt x="88364" y="121651"/>
                  </a:cubicBezTo>
                  <a:moveTo>
                    <a:pt x="67412" y="325493"/>
                  </a:moveTo>
                  <a:cubicBezTo>
                    <a:pt x="67412" y="331696"/>
                    <a:pt x="62377" y="336701"/>
                    <a:pt x="56177" y="336701"/>
                  </a:cubicBezTo>
                  <a:cubicBezTo>
                    <a:pt x="49966" y="336701"/>
                    <a:pt x="44941" y="331696"/>
                    <a:pt x="44941" y="325493"/>
                  </a:cubicBezTo>
                  <a:lnTo>
                    <a:pt x="44941" y="167211"/>
                  </a:lnTo>
                  <a:cubicBezTo>
                    <a:pt x="48572" y="167960"/>
                    <a:pt x="52322" y="168342"/>
                    <a:pt x="56177" y="168342"/>
                  </a:cubicBezTo>
                  <a:cubicBezTo>
                    <a:pt x="60031" y="168342"/>
                    <a:pt x="63781" y="167960"/>
                    <a:pt x="67412" y="167211"/>
                  </a:cubicBezTo>
                  <a:cubicBezTo>
                    <a:pt x="67412" y="167211"/>
                    <a:pt x="67412" y="325493"/>
                    <a:pt x="67412" y="325493"/>
                  </a:cubicBezTo>
                  <a:close/>
                  <a:moveTo>
                    <a:pt x="44941" y="33672"/>
                  </a:moveTo>
                  <a:cubicBezTo>
                    <a:pt x="44941" y="27453"/>
                    <a:pt x="49966" y="22448"/>
                    <a:pt x="56177" y="22448"/>
                  </a:cubicBezTo>
                  <a:cubicBezTo>
                    <a:pt x="62377" y="22448"/>
                    <a:pt x="67412" y="27453"/>
                    <a:pt x="67412" y="33672"/>
                  </a:cubicBezTo>
                  <a:lnTo>
                    <a:pt x="67412" y="57234"/>
                  </a:lnTo>
                  <a:cubicBezTo>
                    <a:pt x="63781" y="56502"/>
                    <a:pt x="60031" y="56120"/>
                    <a:pt x="56177" y="56120"/>
                  </a:cubicBezTo>
                  <a:cubicBezTo>
                    <a:pt x="52322" y="56120"/>
                    <a:pt x="48572" y="56502"/>
                    <a:pt x="44941" y="57234"/>
                  </a:cubicBezTo>
                  <a:cubicBezTo>
                    <a:pt x="44941" y="57234"/>
                    <a:pt x="44941" y="33672"/>
                    <a:pt x="44941" y="33672"/>
                  </a:cubicBezTo>
                  <a:close/>
                  <a:moveTo>
                    <a:pt x="89882" y="67576"/>
                  </a:moveTo>
                  <a:lnTo>
                    <a:pt x="89882" y="33672"/>
                  </a:lnTo>
                  <a:cubicBezTo>
                    <a:pt x="89882" y="15098"/>
                    <a:pt x="74762" y="0"/>
                    <a:pt x="56177" y="0"/>
                  </a:cubicBezTo>
                  <a:cubicBezTo>
                    <a:pt x="37581" y="0"/>
                    <a:pt x="22471" y="15098"/>
                    <a:pt x="22471" y="33672"/>
                  </a:cubicBezTo>
                  <a:lnTo>
                    <a:pt x="22471" y="67576"/>
                  </a:lnTo>
                  <a:cubicBezTo>
                    <a:pt x="8895" y="77836"/>
                    <a:pt x="0" y="93932"/>
                    <a:pt x="0" y="112239"/>
                  </a:cubicBezTo>
                  <a:cubicBezTo>
                    <a:pt x="0" y="130530"/>
                    <a:pt x="8895" y="146626"/>
                    <a:pt x="22471" y="156869"/>
                  </a:cubicBezTo>
                  <a:lnTo>
                    <a:pt x="22471" y="325493"/>
                  </a:lnTo>
                  <a:cubicBezTo>
                    <a:pt x="22471" y="344050"/>
                    <a:pt x="37581" y="359148"/>
                    <a:pt x="56177" y="359148"/>
                  </a:cubicBezTo>
                  <a:cubicBezTo>
                    <a:pt x="74762" y="359148"/>
                    <a:pt x="89882" y="344050"/>
                    <a:pt x="89882" y="325493"/>
                  </a:cubicBezTo>
                  <a:lnTo>
                    <a:pt x="89882" y="156869"/>
                  </a:lnTo>
                  <a:cubicBezTo>
                    <a:pt x="103453" y="146626"/>
                    <a:pt x="112353" y="130530"/>
                    <a:pt x="112353" y="112239"/>
                  </a:cubicBezTo>
                  <a:cubicBezTo>
                    <a:pt x="112353" y="93932"/>
                    <a:pt x="103453" y="77836"/>
                    <a:pt x="89882" y="67576"/>
                  </a:cubicBezTo>
                </a:path>
              </a:pathLst>
            </a:custGeom>
            <a:grpFill/>
            <a:ln>
              <a:noFill/>
            </a:ln>
          </p:spPr>
          <p:txBody>
            <a:bodyPr lIns="19050" tIns="19050" rIns="19050" bIns="19050" anchor="ctr"/>
            <a:lstStyle/>
            <a:p>
              <a:pPr marL="0" lvl="0" indent="0" algn="ctr" defTabSz="228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sz="1500" b="0" i="0" u="none" strike="noStrike" kern="0" spc="0" baseline="0">
                <a:solidFill>
                  <a:srgbClr val="FFFFFF"/>
                </a:solidFill>
                <a:latin typeface="Gill Sans"/>
                <a:ea typeface="微软雅黑 Light" panose="020B0502040204020203" charset="-122"/>
              </a:endParaRPr>
            </a:p>
          </p:txBody>
        </p:sp>
        <p:sp>
          <p:nvSpPr>
            <p:cNvPr id="10" name="AutoShape 57"/>
            <p:cNvSpPr/>
            <p:nvPr/>
          </p:nvSpPr>
          <p:spPr>
            <a:xfrm>
              <a:off x="5641124" y="2141343"/>
              <a:ext cx="112353" cy="359165"/>
            </a:xfrm>
            <a:custGeom>
              <a:avLst/>
              <a:gdLst/>
              <a:ahLst/>
              <a:cxnLst/>
              <a:rect l="0" t="0" r="r" b="b"/>
              <a:pathLst>
                <a:path w="112353" h="359165">
                  <a:moveTo>
                    <a:pt x="88364" y="121651"/>
                  </a:moveTo>
                  <a:cubicBezTo>
                    <a:pt x="88187" y="122249"/>
                    <a:pt x="88025" y="122831"/>
                    <a:pt x="87817" y="123430"/>
                  </a:cubicBezTo>
                  <a:cubicBezTo>
                    <a:pt x="86746" y="126389"/>
                    <a:pt x="85378" y="129200"/>
                    <a:pt x="83568" y="131694"/>
                  </a:cubicBezTo>
                  <a:cubicBezTo>
                    <a:pt x="83521" y="131760"/>
                    <a:pt x="83453" y="131810"/>
                    <a:pt x="83422" y="131877"/>
                  </a:cubicBezTo>
                  <a:cubicBezTo>
                    <a:pt x="81466" y="134554"/>
                    <a:pt x="79136" y="136915"/>
                    <a:pt x="76488" y="138910"/>
                  </a:cubicBezTo>
                  <a:cubicBezTo>
                    <a:pt x="76447" y="138960"/>
                    <a:pt x="76421" y="138977"/>
                    <a:pt x="76390" y="138994"/>
                  </a:cubicBezTo>
                  <a:cubicBezTo>
                    <a:pt x="73669" y="141039"/>
                    <a:pt x="70658" y="142685"/>
                    <a:pt x="67412" y="143816"/>
                  </a:cubicBezTo>
                  <a:cubicBezTo>
                    <a:pt x="63870" y="145096"/>
                    <a:pt x="60130" y="145894"/>
                    <a:pt x="56177" y="145894"/>
                  </a:cubicBezTo>
                  <a:cubicBezTo>
                    <a:pt x="52208" y="145894"/>
                    <a:pt x="48468" y="145096"/>
                    <a:pt x="44941" y="143816"/>
                  </a:cubicBezTo>
                  <a:cubicBezTo>
                    <a:pt x="41695" y="142685"/>
                    <a:pt x="38673" y="141039"/>
                    <a:pt x="35963" y="138994"/>
                  </a:cubicBezTo>
                  <a:cubicBezTo>
                    <a:pt x="35932" y="138977"/>
                    <a:pt x="35896" y="138960"/>
                    <a:pt x="35854" y="138910"/>
                  </a:cubicBezTo>
                  <a:cubicBezTo>
                    <a:pt x="33212" y="136915"/>
                    <a:pt x="30881" y="134554"/>
                    <a:pt x="28931" y="131877"/>
                  </a:cubicBezTo>
                  <a:cubicBezTo>
                    <a:pt x="28884" y="131810"/>
                    <a:pt x="28822" y="131760"/>
                    <a:pt x="28770" y="131694"/>
                  </a:cubicBezTo>
                  <a:cubicBezTo>
                    <a:pt x="26965" y="129200"/>
                    <a:pt x="25597" y="126389"/>
                    <a:pt x="24525" y="123430"/>
                  </a:cubicBezTo>
                  <a:cubicBezTo>
                    <a:pt x="24322" y="122831"/>
                    <a:pt x="24156" y="122249"/>
                    <a:pt x="23989" y="121651"/>
                  </a:cubicBezTo>
                  <a:cubicBezTo>
                    <a:pt x="23079" y="118657"/>
                    <a:pt x="22471" y="115515"/>
                    <a:pt x="22471" y="112239"/>
                  </a:cubicBezTo>
                  <a:cubicBezTo>
                    <a:pt x="22471" y="108913"/>
                    <a:pt x="23079" y="105787"/>
                    <a:pt x="23989" y="102778"/>
                  </a:cubicBezTo>
                  <a:cubicBezTo>
                    <a:pt x="24156" y="102196"/>
                    <a:pt x="24322" y="101597"/>
                    <a:pt x="24525" y="101032"/>
                  </a:cubicBezTo>
                  <a:cubicBezTo>
                    <a:pt x="25597" y="98072"/>
                    <a:pt x="26965" y="95262"/>
                    <a:pt x="28770" y="92734"/>
                  </a:cubicBezTo>
                  <a:cubicBezTo>
                    <a:pt x="28822" y="92685"/>
                    <a:pt x="28884" y="92635"/>
                    <a:pt x="28931" y="92568"/>
                  </a:cubicBezTo>
                  <a:cubicBezTo>
                    <a:pt x="30881" y="89908"/>
                    <a:pt x="33212" y="87530"/>
                    <a:pt x="35854" y="85534"/>
                  </a:cubicBezTo>
                  <a:cubicBezTo>
                    <a:pt x="35896" y="85501"/>
                    <a:pt x="35932" y="85468"/>
                    <a:pt x="35963" y="85435"/>
                  </a:cubicBezTo>
                  <a:cubicBezTo>
                    <a:pt x="38673" y="83423"/>
                    <a:pt x="41695" y="81777"/>
                    <a:pt x="44941" y="80613"/>
                  </a:cubicBezTo>
                  <a:cubicBezTo>
                    <a:pt x="48468" y="79365"/>
                    <a:pt x="52208" y="78567"/>
                    <a:pt x="56177" y="78567"/>
                  </a:cubicBezTo>
                  <a:cubicBezTo>
                    <a:pt x="60130" y="78567"/>
                    <a:pt x="63870" y="79365"/>
                    <a:pt x="67412" y="80613"/>
                  </a:cubicBezTo>
                  <a:cubicBezTo>
                    <a:pt x="70658" y="81777"/>
                    <a:pt x="73669" y="83423"/>
                    <a:pt x="76390" y="85435"/>
                  </a:cubicBezTo>
                  <a:cubicBezTo>
                    <a:pt x="76421" y="85468"/>
                    <a:pt x="76447" y="85501"/>
                    <a:pt x="76488" y="85534"/>
                  </a:cubicBezTo>
                  <a:cubicBezTo>
                    <a:pt x="79136" y="87530"/>
                    <a:pt x="81466" y="89908"/>
                    <a:pt x="83422" y="92568"/>
                  </a:cubicBezTo>
                  <a:cubicBezTo>
                    <a:pt x="83453" y="92635"/>
                    <a:pt x="83521" y="92685"/>
                    <a:pt x="83568" y="92734"/>
                  </a:cubicBezTo>
                  <a:cubicBezTo>
                    <a:pt x="85378" y="95262"/>
                    <a:pt x="86746" y="98072"/>
                    <a:pt x="87817" y="101032"/>
                  </a:cubicBezTo>
                  <a:cubicBezTo>
                    <a:pt x="88025" y="101597"/>
                    <a:pt x="88187" y="102196"/>
                    <a:pt x="88364" y="102778"/>
                  </a:cubicBezTo>
                  <a:cubicBezTo>
                    <a:pt x="89263" y="105787"/>
                    <a:pt x="89882" y="108913"/>
                    <a:pt x="89882" y="112239"/>
                  </a:cubicBezTo>
                  <a:cubicBezTo>
                    <a:pt x="89882" y="115515"/>
                    <a:pt x="89263" y="118657"/>
                    <a:pt x="88364" y="121651"/>
                  </a:cubicBezTo>
                  <a:moveTo>
                    <a:pt x="67412" y="325493"/>
                  </a:moveTo>
                  <a:cubicBezTo>
                    <a:pt x="67412" y="331696"/>
                    <a:pt x="62377" y="336701"/>
                    <a:pt x="56177" y="336701"/>
                  </a:cubicBezTo>
                  <a:cubicBezTo>
                    <a:pt x="49966" y="336701"/>
                    <a:pt x="44941" y="331696"/>
                    <a:pt x="44941" y="325493"/>
                  </a:cubicBezTo>
                  <a:lnTo>
                    <a:pt x="44941" y="167211"/>
                  </a:lnTo>
                  <a:cubicBezTo>
                    <a:pt x="48572" y="167960"/>
                    <a:pt x="52322" y="168342"/>
                    <a:pt x="56177" y="168342"/>
                  </a:cubicBezTo>
                  <a:cubicBezTo>
                    <a:pt x="60031" y="168342"/>
                    <a:pt x="63781" y="167960"/>
                    <a:pt x="67412" y="167211"/>
                  </a:cubicBezTo>
                  <a:cubicBezTo>
                    <a:pt x="67412" y="167211"/>
                    <a:pt x="67412" y="325493"/>
                    <a:pt x="67412" y="325493"/>
                  </a:cubicBezTo>
                  <a:close/>
                  <a:moveTo>
                    <a:pt x="44941" y="33672"/>
                  </a:moveTo>
                  <a:cubicBezTo>
                    <a:pt x="44941" y="27453"/>
                    <a:pt x="49966" y="22448"/>
                    <a:pt x="56177" y="22448"/>
                  </a:cubicBezTo>
                  <a:cubicBezTo>
                    <a:pt x="62377" y="22448"/>
                    <a:pt x="67412" y="27453"/>
                    <a:pt x="67412" y="33672"/>
                  </a:cubicBezTo>
                  <a:lnTo>
                    <a:pt x="67412" y="57234"/>
                  </a:lnTo>
                  <a:cubicBezTo>
                    <a:pt x="63781" y="56502"/>
                    <a:pt x="60031" y="56120"/>
                    <a:pt x="56177" y="56120"/>
                  </a:cubicBezTo>
                  <a:cubicBezTo>
                    <a:pt x="52322" y="56120"/>
                    <a:pt x="48572" y="56502"/>
                    <a:pt x="44941" y="57234"/>
                  </a:cubicBezTo>
                  <a:cubicBezTo>
                    <a:pt x="44941" y="57234"/>
                    <a:pt x="44941" y="33672"/>
                    <a:pt x="44941" y="33672"/>
                  </a:cubicBezTo>
                  <a:close/>
                  <a:moveTo>
                    <a:pt x="89882" y="67576"/>
                  </a:moveTo>
                  <a:lnTo>
                    <a:pt x="89882" y="33672"/>
                  </a:lnTo>
                  <a:cubicBezTo>
                    <a:pt x="89882" y="15098"/>
                    <a:pt x="74762" y="0"/>
                    <a:pt x="56177" y="0"/>
                  </a:cubicBezTo>
                  <a:cubicBezTo>
                    <a:pt x="37581" y="0"/>
                    <a:pt x="22471" y="15098"/>
                    <a:pt x="22471" y="33672"/>
                  </a:cubicBezTo>
                  <a:lnTo>
                    <a:pt x="22471" y="67576"/>
                  </a:lnTo>
                  <a:cubicBezTo>
                    <a:pt x="8895" y="77836"/>
                    <a:pt x="0" y="93932"/>
                    <a:pt x="0" y="112239"/>
                  </a:cubicBezTo>
                  <a:cubicBezTo>
                    <a:pt x="0" y="130530"/>
                    <a:pt x="8895" y="146626"/>
                    <a:pt x="22471" y="156869"/>
                  </a:cubicBezTo>
                  <a:lnTo>
                    <a:pt x="22471" y="325493"/>
                  </a:lnTo>
                  <a:cubicBezTo>
                    <a:pt x="22471" y="344050"/>
                    <a:pt x="37581" y="359148"/>
                    <a:pt x="56177" y="359148"/>
                  </a:cubicBezTo>
                  <a:cubicBezTo>
                    <a:pt x="74762" y="359148"/>
                    <a:pt x="89882" y="344050"/>
                    <a:pt x="89882" y="325493"/>
                  </a:cubicBezTo>
                  <a:lnTo>
                    <a:pt x="89882" y="156869"/>
                  </a:lnTo>
                  <a:cubicBezTo>
                    <a:pt x="103453" y="146626"/>
                    <a:pt x="112353" y="130530"/>
                    <a:pt x="112353" y="112239"/>
                  </a:cubicBezTo>
                  <a:cubicBezTo>
                    <a:pt x="112353" y="93932"/>
                    <a:pt x="103453" y="77836"/>
                    <a:pt x="89882" y="67576"/>
                  </a:cubicBezTo>
                </a:path>
              </a:pathLst>
            </a:custGeom>
            <a:grpFill/>
            <a:ln>
              <a:noFill/>
            </a:ln>
          </p:spPr>
          <p:txBody>
            <a:bodyPr lIns="19050" tIns="19050" rIns="19050" bIns="19050" anchor="ctr"/>
            <a:lstStyle/>
            <a:p>
              <a:pPr marL="0" lvl="0" indent="0" algn="ctr" defTabSz="228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sz="1500" b="0" i="0" u="none" strike="noStrike" kern="0" spc="0" baseline="0">
                <a:solidFill>
                  <a:srgbClr val="FFFFFF"/>
                </a:solidFill>
                <a:latin typeface="Gill Sans"/>
                <a:ea typeface="微软雅黑 Light" panose="020B0502040204020203" charset="-122"/>
              </a:endParaRPr>
            </a:p>
          </p:txBody>
        </p:sp>
        <p:sp>
          <p:nvSpPr>
            <p:cNvPr id="11" name="AutoShape 58"/>
            <p:cNvSpPr/>
            <p:nvPr/>
          </p:nvSpPr>
          <p:spPr>
            <a:xfrm>
              <a:off x="5517718" y="2141343"/>
              <a:ext cx="112355" cy="359165"/>
            </a:xfrm>
            <a:custGeom>
              <a:avLst/>
              <a:gdLst/>
              <a:ahLst/>
              <a:cxnLst/>
              <a:rect l="0" t="0" r="r" b="b"/>
              <a:pathLst>
                <a:path w="112355" h="359165">
                  <a:moveTo>
                    <a:pt x="88365" y="256337"/>
                  </a:moveTo>
                  <a:cubicBezTo>
                    <a:pt x="88188" y="256936"/>
                    <a:pt x="88027" y="257518"/>
                    <a:pt x="87819" y="258117"/>
                  </a:cubicBezTo>
                  <a:cubicBezTo>
                    <a:pt x="86747" y="261076"/>
                    <a:pt x="85379" y="263887"/>
                    <a:pt x="83569" y="266381"/>
                  </a:cubicBezTo>
                  <a:cubicBezTo>
                    <a:pt x="83522" y="266447"/>
                    <a:pt x="83455" y="266497"/>
                    <a:pt x="83424" y="266564"/>
                  </a:cubicBezTo>
                  <a:cubicBezTo>
                    <a:pt x="81468" y="269241"/>
                    <a:pt x="79137" y="271602"/>
                    <a:pt x="76490" y="273597"/>
                  </a:cubicBezTo>
                  <a:cubicBezTo>
                    <a:pt x="76448" y="273647"/>
                    <a:pt x="76422" y="273664"/>
                    <a:pt x="76391" y="273680"/>
                  </a:cubicBezTo>
                  <a:cubicBezTo>
                    <a:pt x="73671" y="275726"/>
                    <a:pt x="70659" y="277372"/>
                    <a:pt x="67413" y="278503"/>
                  </a:cubicBezTo>
                  <a:cubicBezTo>
                    <a:pt x="63871" y="279783"/>
                    <a:pt x="60131" y="280598"/>
                    <a:pt x="56178" y="280598"/>
                  </a:cubicBezTo>
                  <a:cubicBezTo>
                    <a:pt x="52209" y="280598"/>
                    <a:pt x="48469" y="279783"/>
                    <a:pt x="44942" y="278503"/>
                  </a:cubicBezTo>
                  <a:cubicBezTo>
                    <a:pt x="41696" y="277372"/>
                    <a:pt x="38674" y="275726"/>
                    <a:pt x="35964" y="273680"/>
                  </a:cubicBezTo>
                  <a:cubicBezTo>
                    <a:pt x="35933" y="273664"/>
                    <a:pt x="35896" y="273647"/>
                    <a:pt x="35855" y="273597"/>
                  </a:cubicBezTo>
                  <a:cubicBezTo>
                    <a:pt x="33212" y="271602"/>
                    <a:pt x="30882" y="269241"/>
                    <a:pt x="28931" y="266564"/>
                  </a:cubicBezTo>
                  <a:cubicBezTo>
                    <a:pt x="28885" y="266497"/>
                    <a:pt x="28822" y="266447"/>
                    <a:pt x="28770" y="266381"/>
                  </a:cubicBezTo>
                  <a:cubicBezTo>
                    <a:pt x="26965" y="263887"/>
                    <a:pt x="25597" y="261076"/>
                    <a:pt x="24526" y="258117"/>
                  </a:cubicBezTo>
                  <a:cubicBezTo>
                    <a:pt x="24323" y="257518"/>
                    <a:pt x="24156" y="256936"/>
                    <a:pt x="23990" y="256337"/>
                  </a:cubicBezTo>
                  <a:cubicBezTo>
                    <a:pt x="23080" y="253344"/>
                    <a:pt x="22471" y="250202"/>
                    <a:pt x="22471" y="246926"/>
                  </a:cubicBezTo>
                  <a:cubicBezTo>
                    <a:pt x="22471" y="243600"/>
                    <a:pt x="23080" y="240474"/>
                    <a:pt x="23990" y="237465"/>
                  </a:cubicBezTo>
                  <a:cubicBezTo>
                    <a:pt x="24156" y="236883"/>
                    <a:pt x="24323" y="236284"/>
                    <a:pt x="24526" y="235719"/>
                  </a:cubicBezTo>
                  <a:cubicBezTo>
                    <a:pt x="25597" y="232759"/>
                    <a:pt x="26965" y="229949"/>
                    <a:pt x="28770" y="227421"/>
                  </a:cubicBezTo>
                  <a:cubicBezTo>
                    <a:pt x="28822" y="227371"/>
                    <a:pt x="28885" y="227322"/>
                    <a:pt x="28931" y="227255"/>
                  </a:cubicBezTo>
                  <a:cubicBezTo>
                    <a:pt x="30882" y="224595"/>
                    <a:pt x="33212" y="222217"/>
                    <a:pt x="35855" y="220221"/>
                  </a:cubicBezTo>
                  <a:cubicBezTo>
                    <a:pt x="35896" y="220188"/>
                    <a:pt x="35933" y="220155"/>
                    <a:pt x="35964" y="220122"/>
                  </a:cubicBezTo>
                  <a:cubicBezTo>
                    <a:pt x="38674" y="218110"/>
                    <a:pt x="41696" y="216463"/>
                    <a:pt x="44942" y="215299"/>
                  </a:cubicBezTo>
                  <a:cubicBezTo>
                    <a:pt x="48469" y="214052"/>
                    <a:pt x="52209" y="213254"/>
                    <a:pt x="56178" y="213254"/>
                  </a:cubicBezTo>
                  <a:cubicBezTo>
                    <a:pt x="60131" y="213254"/>
                    <a:pt x="63871" y="214052"/>
                    <a:pt x="67413" y="215299"/>
                  </a:cubicBezTo>
                  <a:cubicBezTo>
                    <a:pt x="70659" y="216463"/>
                    <a:pt x="73671" y="218110"/>
                    <a:pt x="76391" y="220122"/>
                  </a:cubicBezTo>
                  <a:cubicBezTo>
                    <a:pt x="76422" y="220155"/>
                    <a:pt x="76448" y="220188"/>
                    <a:pt x="76490" y="220221"/>
                  </a:cubicBezTo>
                  <a:cubicBezTo>
                    <a:pt x="79137" y="222217"/>
                    <a:pt x="81468" y="224595"/>
                    <a:pt x="83424" y="227255"/>
                  </a:cubicBezTo>
                  <a:cubicBezTo>
                    <a:pt x="83455" y="227322"/>
                    <a:pt x="83522" y="227371"/>
                    <a:pt x="83569" y="227421"/>
                  </a:cubicBezTo>
                  <a:cubicBezTo>
                    <a:pt x="85379" y="229949"/>
                    <a:pt x="86747" y="232759"/>
                    <a:pt x="87819" y="235719"/>
                  </a:cubicBezTo>
                  <a:cubicBezTo>
                    <a:pt x="88027" y="236284"/>
                    <a:pt x="88188" y="236883"/>
                    <a:pt x="88365" y="237465"/>
                  </a:cubicBezTo>
                  <a:cubicBezTo>
                    <a:pt x="89265" y="240474"/>
                    <a:pt x="89884" y="243600"/>
                    <a:pt x="89884" y="246926"/>
                  </a:cubicBezTo>
                  <a:cubicBezTo>
                    <a:pt x="89884" y="250202"/>
                    <a:pt x="89265" y="253344"/>
                    <a:pt x="88365" y="256337"/>
                  </a:cubicBezTo>
                  <a:moveTo>
                    <a:pt x="67413" y="325493"/>
                  </a:moveTo>
                  <a:cubicBezTo>
                    <a:pt x="67413" y="331696"/>
                    <a:pt x="62378" y="336701"/>
                    <a:pt x="56178" y="336701"/>
                  </a:cubicBezTo>
                  <a:cubicBezTo>
                    <a:pt x="49967" y="336701"/>
                    <a:pt x="44942" y="331696"/>
                    <a:pt x="44942" y="325493"/>
                  </a:cubicBezTo>
                  <a:lnTo>
                    <a:pt x="44942" y="301898"/>
                  </a:lnTo>
                  <a:cubicBezTo>
                    <a:pt x="48573" y="302646"/>
                    <a:pt x="52323" y="303045"/>
                    <a:pt x="56178" y="303045"/>
                  </a:cubicBezTo>
                  <a:cubicBezTo>
                    <a:pt x="60032" y="303045"/>
                    <a:pt x="63782" y="302646"/>
                    <a:pt x="67413" y="301898"/>
                  </a:cubicBezTo>
                  <a:cubicBezTo>
                    <a:pt x="67413" y="301898"/>
                    <a:pt x="67413" y="325493"/>
                    <a:pt x="67413" y="325493"/>
                  </a:cubicBezTo>
                  <a:close/>
                  <a:moveTo>
                    <a:pt x="44942" y="33672"/>
                  </a:moveTo>
                  <a:cubicBezTo>
                    <a:pt x="44942" y="27453"/>
                    <a:pt x="49967" y="22448"/>
                    <a:pt x="56178" y="22448"/>
                  </a:cubicBezTo>
                  <a:cubicBezTo>
                    <a:pt x="62378" y="22448"/>
                    <a:pt x="67413" y="27453"/>
                    <a:pt x="67413" y="33672"/>
                  </a:cubicBezTo>
                  <a:lnTo>
                    <a:pt x="67413" y="191920"/>
                  </a:lnTo>
                  <a:cubicBezTo>
                    <a:pt x="63782" y="191189"/>
                    <a:pt x="60032" y="190806"/>
                    <a:pt x="56178" y="190806"/>
                  </a:cubicBezTo>
                  <a:cubicBezTo>
                    <a:pt x="52323" y="190806"/>
                    <a:pt x="48573" y="191189"/>
                    <a:pt x="44942" y="191920"/>
                  </a:cubicBezTo>
                  <a:cubicBezTo>
                    <a:pt x="44942" y="191920"/>
                    <a:pt x="44942" y="33672"/>
                    <a:pt x="44942" y="33672"/>
                  </a:cubicBezTo>
                  <a:close/>
                  <a:moveTo>
                    <a:pt x="89884" y="202263"/>
                  </a:moveTo>
                  <a:lnTo>
                    <a:pt x="89884" y="33672"/>
                  </a:lnTo>
                  <a:cubicBezTo>
                    <a:pt x="89884" y="15098"/>
                    <a:pt x="74763" y="0"/>
                    <a:pt x="56178" y="0"/>
                  </a:cubicBezTo>
                  <a:cubicBezTo>
                    <a:pt x="37582" y="0"/>
                    <a:pt x="22471" y="15098"/>
                    <a:pt x="22471" y="33672"/>
                  </a:cubicBezTo>
                  <a:lnTo>
                    <a:pt x="22471" y="202263"/>
                  </a:lnTo>
                  <a:cubicBezTo>
                    <a:pt x="8895" y="212523"/>
                    <a:pt x="0" y="228618"/>
                    <a:pt x="0" y="246926"/>
                  </a:cubicBezTo>
                  <a:cubicBezTo>
                    <a:pt x="0" y="265217"/>
                    <a:pt x="8895" y="281313"/>
                    <a:pt x="22471" y="291556"/>
                  </a:cubicBezTo>
                  <a:lnTo>
                    <a:pt x="22471" y="325493"/>
                  </a:lnTo>
                  <a:cubicBezTo>
                    <a:pt x="22471" y="344050"/>
                    <a:pt x="37582" y="359148"/>
                    <a:pt x="56178" y="359148"/>
                  </a:cubicBezTo>
                  <a:cubicBezTo>
                    <a:pt x="74763" y="359148"/>
                    <a:pt x="89884" y="344050"/>
                    <a:pt x="89884" y="325493"/>
                  </a:cubicBezTo>
                  <a:lnTo>
                    <a:pt x="89884" y="291556"/>
                  </a:lnTo>
                  <a:cubicBezTo>
                    <a:pt x="103455" y="281313"/>
                    <a:pt x="112355" y="265217"/>
                    <a:pt x="112355" y="246926"/>
                  </a:cubicBezTo>
                  <a:cubicBezTo>
                    <a:pt x="112355" y="228618"/>
                    <a:pt x="103455" y="212523"/>
                    <a:pt x="89884" y="202263"/>
                  </a:cubicBezTo>
                </a:path>
              </a:pathLst>
            </a:custGeom>
            <a:grpFill/>
            <a:ln>
              <a:noFill/>
            </a:ln>
          </p:spPr>
          <p:txBody>
            <a:bodyPr lIns="19050" tIns="19050" rIns="19050" bIns="19050" anchor="ctr"/>
            <a:lstStyle/>
            <a:p>
              <a:pPr marL="0" lvl="0" indent="0" algn="ctr" defTabSz="2286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sz="1500" b="0" i="0" u="none" strike="noStrike" kern="0" spc="0" baseline="0">
                <a:solidFill>
                  <a:srgbClr val="FFFFFF"/>
                </a:solidFill>
                <a:latin typeface="Gill Sans"/>
                <a:ea typeface="微软雅黑 Light" panose="020B0502040204020203" charset="-122"/>
              </a:endParaRPr>
            </a:p>
          </p:txBody>
        </p:sp>
      </p:grpSp>
      <p:sp>
        <p:nvSpPr>
          <p:cNvPr id="12" name="AutoShape 112"/>
          <p:cNvSpPr/>
          <p:nvPr/>
        </p:nvSpPr>
        <p:spPr>
          <a:xfrm>
            <a:off x="938752" y="3530295"/>
            <a:ext cx="461544" cy="459510"/>
          </a:xfrm>
          <a:custGeom>
            <a:avLst/>
            <a:gdLst/>
            <a:ahLst/>
            <a:cxnLst/>
            <a:rect l="0" t="0" r="r" b="b"/>
            <a:pathLst>
              <a:path w="461544" h="459510">
                <a:moveTo>
                  <a:pt x="413809" y="169040"/>
                </a:moveTo>
                <a:lnTo>
                  <a:pt x="389524" y="193398"/>
                </a:lnTo>
                <a:cubicBezTo>
                  <a:pt x="389524" y="190165"/>
                  <a:pt x="389919" y="187038"/>
                  <a:pt x="389612" y="183719"/>
                </a:cubicBezTo>
                <a:cubicBezTo>
                  <a:pt x="387087" y="155957"/>
                  <a:pt x="374066" y="129088"/>
                  <a:pt x="352943" y="108070"/>
                </a:cubicBezTo>
                <a:cubicBezTo>
                  <a:pt x="329448" y="84669"/>
                  <a:pt x="298291" y="71224"/>
                  <a:pt x="267441" y="71160"/>
                </a:cubicBezTo>
                <a:lnTo>
                  <a:pt x="291330" y="47185"/>
                </a:lnTo>
                <a:cubicBezTo>
                  <a:pt x="303275" y="35293"/>
                  <a:pt x="319963" y="28719"/>
                  <a:pt x="338209" y="28719"/>
                </a:cubicBezTo>
                <a:cubicBezTo>
                  <a:pt x="361418" y="28719"/>
                  <a:pt x="385264" y="39143"/>
                  <a:pt x="403598" y="57354"/>
                </a:cubicBezTo>
                <a:cubicBezTo>
                  <a:pt x="420813" y="74458"/>
                  <a:pt x="431045" y="95710"/>
                  <a:pt x="432516" y="117218"/>
                </a:cubicBezTo>
                <a:cubicBezTo>
                  <a:pt x="433878" y="137279"/>
                  <a:pt x="427225" y="155659"/>
                  <a:pt x="413809" y="169040"/>
                </a:cubicBezTo>
                <a:moveTo>
                  <a:pt x="127968" y="411198"/>
                </a:moveTo>
                <a:cubicBezTo>
                  <a:pt x="127638" y="391945"/>
                  <a:pt x="119756" y="371884"/>
                  <a:pt x="103858" y="356099"/>
                </a:cubicBezTo>
                <a:cubicBezTo>
                  <a:pt x="88840" y="341101"/>
                  <a:pt x="69166" y="332464"/>
                  <a:pt x="49558" y="331698"/>
                </a:cubicBezTo>
                <a:lnTo>
                  <a:pt x="63918" y="279897"/>
                </a:lnTo>
                <a:cubicBezTo>
                  <a:pt x="64972" y="276451"/>
                  <a:pt x="67014" y="273047"/>
                  <a:pt x="69561" y="270068"/>
                </a:cubicBezTo>
                <a:cubicBezTo>
                  <a:pt x="98479" y="249454"/>
                  <a:pt x="142986" y="255539"/>
                  <a:pt x="173902" y="286343"/>
                </a:cubicBezTo>
                <a:cubicBezTo>
                  <a:pt x="206597" y="318891"/>
                  <a:pt x="211647" y="366544"/>
                  <a:pt x="186462" y="395008"/>
                </a:cubicBezTo>
                <a:cubicBezTo>
                  <a:pt x="184793" y="395881"/>
                  <a:pt x="183103" y="396710"/>
                  <a:pt x="181280" y="397285"/>
                </a:cubicBezTo>
                <a:cubicBezTo>
                  <a:pt x="181280" y="397285"/>
                  <a:pt x="127968" y="411198"/>
                  <a:pt x="127968" y="411198"/>
                </a:cubicBezTo>
                <a:close/>
                <a:moveTo>
                  <a:pt x="60097" y="428961"/>
                </a:moveTo>
                <a:cubicBezTo>
                  <a:pt x="58516" y="429323"/>
                  <a:pt x="53642" y="430557"/>
                  <a:pt x="50304" y="430769"/>
                </a:cubicBezTo>
                <a:cubicBezTo>
                  <a:pt x="38447" y="430663"/>
                  <a:pt x="28830" y="421047"/>
                  <a:pt x="28830" y="409240"/>
                </a:cubicBezTo>
                <a:cubicBezTo>
                  <a:pt x="29006" y="406837"/>
                  <a:pt x="29972" y="402688"/>
                  <a:pt x="30301" y="401156"/>
                </a:cubicBezTo>
                <a:lnTo>
                  <a:pt x="45474" y="346398"/>
                </a:lnTo>
                <a:cubicBezTo>
                  <a:pt x="61964" y="345930"/>
                  <a:pt x="79705" y="352334"/>
                  <a:pt x="93648" y="366225"/>
                </a:cubicBezTo>
                <a:cubicBezTo>
                  <a:pt x="107833" y="380330"/>
                  <a:pt x="114486" y="398348"/>
                  <a:pt x="113761" y="414921"/>
                </a:cubicBezTo>
                <a:cubicBezTo>
                  <a:pt x="113761" y="414921"/>
                  <a:pt x="60097" y="428961"/>
                  <a:pt x="60097" y="428961"/>
                </a:cubicBezTo>
                <a:close/>
                <a:moveTo>
                  <a:pt x="151242" y="237818"/>
                </a:moveTo>
                <a:cubicBezTo>
                  <a:pt x="137892" y="232457"/>
                  <a:pt x="123884" y="229393"/>
                  <a:pt x="109875" y="229202"/>
                </a:cubicBezTo>
                <a:lnTo>
                  <a:pt x="220957" y="117771"/>
                </a:lnTo>
                <a:cubicBezTo>
                  <a:pt x="237974" y="101241"/>
                  <a:pt x="262742" y="96497"/>
                  <a:pt x="287137" y="102518"/>
                </a:cubicBezTo>
                <a:cubicBezTo>
                  <a:pt x="287137" y="102518"/>
                  <a:pt x="151242" y="237818"/>
                  <a:pt x="151242" y="237818"/>
                </a:cubicBezTo>
                <a:close/>
                <a:moveTo>
                  <a:pt x="213360" y="290853"/>
                </a:moveTo>
                <a:cubicBezTo>
                  <a:pt x="208002" y="282046"/>
                  <a:pt x="201876" y="273557"/>
                  <a:pt x="194279" y="266027"/>
                </a:cubicBezTo>
                <a:cubicBezTo>
                  <a:pt x="185474" y="257262"/>
                  <a:pt x="175352" y="250390"/>
                  <a:pt x="164834" y="244604"/>
                </a:cubicBezTo>
                <a:lnTo>
                  <a:pt x="302287" y="107730"/>
                </a:lnTo>
                <a:cubicBezTo>
                  <a:pt x="313090" y="112495"/>
                  <a:pt x="323410" y="119281"/>
                  <a:pt x="332544" y="128386"/>
                </a:cubicBezTo>
                <a:cubicBezTo>
                  <a:pt x="340339" y="136109"/>
                  <a:pt x="346378" y="144788"/>
                  <a:pt x="351033" y="153787"/>
                </a:cubicBezTo>
                <a:cubicBezTo>
                  <a:pt x="351033" y="153787"/>
                  <a:pt x="213360" y="290853"/>
                  <a:pt x="213360" y="290853"/>
                </a:cubicBezTo>
                <a:close/>
                <a:moveTo>
                  <a:pt x="230970" y="341675"/>
                </a:moveTo>
                <a:cubicBezTo>
                  <a:pt x="229784" y="328720"/>
                  <a:pt x="226117" y="315998"/>
                  <a:pt x="220606" y="303957"/>
                </a:cubicBezTo>
                <a:lnTo>
                  <a:pt x="356961" y="168189"/>
                </a:lnTo>
                <a:cubicBezTo>
                  <a:pt x="365305" y="194441"/>
                  <a:pt x="361023" y="221862"/>
                  <a:pt x="342755" y="240051"/>
                </a:cubicBezTo>
                <a:cubicBezTo>
                  <a:pt x="342623" y="240179"/>
                  <a:pt x="342491" y="240243"/>
                  <a:pt x="342381" y="240349"/>
                </a:cubicBezTo>
                <a:lnTo>
                  <a:pt x="342579" y="240519"/>
                </a:lnTo>
                <a:lnTo>
                  <a:pt x="231101" y="352397"/>
                </a:lnTo>
                <a:cubicBezTo>
                  <a:pt x="231145" y="348823"/>
                  <a:pt x="231299" y="345313"/>
                  <a:pt x="230970" y="341675"/>
                </a:cubicBezTo>
                <a:moveTo>
                  <a:pt x="423953" y="37037"/>
                </a:moveTo>
                <a:cubicBezTo>
                  <a:pt x="400239" y="13445"/>
                  <a:pt x="368994" y="0"/>
                  <a:pt x="338209" y="0"/>
                </a:cubicBezTo>
                <a:cubicBezTo>
                  <a:pt x="312234" y="0"/>
                  <a:pt x="288322" y="9573"/>
                  <a:pt x="270844" y="26932"/>
                </a:cubicBezTo>
                <a:lnTo>
                  <a:pt x="200646" y="97369"/>
                </a:lnTo>
                <a:cubicBezTo>
                  <a:pt x="200449" y="97540"/>
                  <a:pt x="200207" y="97688"/>
                  <a:pt x="199988" y="97901"/>
                </a:cubicBezTo>
                <a:cubicBezTo>
                  <a:pt x="199878" y="98029"/>
                  <a:pt x="199812" y="98156"/>
                  <a:pt x="199702" y="98284"/>
                </a:cubicBezTo>
                <a:lnTo>
                  <a:pt x="199724" y="98305"/>
                </a:lnTo>
                <a:lnTo>
                  <a:pt x="50722" y="247774"/>
                </a:lnTo>
                <a:cubicBezTo>
                  <a:pt x="43871" y="254560"/>
                  <a:pt x="38887" y="263027"/>
                  <a:pt x="36120" y="272238"/>
                </a:cubicBezTo>
                <a:lnTo>
                  <a:pt x="2240" y="394434"/>
                </a:lnTo>
                <a:cubicBezTo>
                  <a:pt x="2196" y="394774"/>
                  <a:pt x="0" y="404369"/>
                  <a:pt x="0" y="409240"/>
                </a:cubicBezTo>
                <a:cubicBezTo>
                  <a:pt x="0" y="436981"/>
                  <a:pt x="22616" y="459489"/>
                  <a:pt x="50546" y="459489"/>
                </a:cubicBezTo>
                <a:cubicBezTo>
                  <a:pt x="56079" y="459489"/>
                  <a:pt x="66838" y="456851"/>
                  <a:pt x="67233" y="456808"/>
                </a:cubicBezTo>
                <a:lnTo>
                  <a:pt x="189492" y="424813"/>
                </a:lnTo>
                <a:cubicBezTo>
                  <a:pt x="198802" y="422047"/>
                  <a:pt x="207256" y="417048"/>
                  <a:pt x="214084" y="410219"/>
                </a:cubicBezTo>
                <a:lnTo>
                  <a:pt x="434229" y="189314"/>
                </a:lnTo>
                <a:cubicBezTo>
                  <a:pt x="474279" y="149405"/>
                  <a:pt x="469756" y="82563"/>
                  <a:pt x="423953" y="37037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19050" tIns="19050" rIns="19050" bIns="19050" anchor="ctr"/>
          <a:lstStyle/>
          <a:p>
            <a:pPr marL="0" lvl="0" indent="0" algn="ctr" defTabSz="2286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500" b="0" i="0" u="none" strike="noStrike" kern="0" spc="0" baseline="0">
              <a:solidFill>
                <a:srgbClr val="FFFFFF"/>
              </a:solidFill>
              <a:latin typeface="Gill Sans"/>
              <a:ea typeface="微软雅黑 Light" panose="020B0502040204020203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19300" y="1743710"/>
            <a:ext cx="571500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>
                <a:solidFill>
                  <a:srgbClr val="000000">
                    <a:lumMod val="65000"/>
                    <a:lumOff val="35000"/>
                  </a:srgbClr>
                </a:solidFill>
                <a:latin typeface="Calibri Light" panose="020F0302020204030204"/>
                <a:ea typeface="微软雅黑 Light" panose="020B0502040204020203" charset="-122"/>
              </a:rPr>
              <a:t>单片机将传感器获取的数据发送给服务器</a:t>
            </a:r>
            <a:endParaRPr lang="zh-CN">
              <a:solidFill>
                <a:srgbClr val="000000">
                  <a:lumMod val="65000"/>
                  <a:lumOff val="35000"/>
                </a:srgbClr>
              </a:solidFill>
              <a:latin typeface="Calibri Light" panose="020F0302020204030204"/>
              <a:ea typeface="微软雅黑 Light" panose="020B0502040204020203" charset="-122"/>
            </a:endParaRPr>
          </a:p>
          <a:p>
            <a:pPr lvl="0">
              <a:lnSpc>
                <a:spcPct val="150000"/>
              </a:lnSpc>
            </a:pPr>
            <a:endParaRPr lang="en-US" sz="1400" b="0" i="0" u="none" strike="noStrike" kern="1200" spc="0" baseline="0">
              <a:solidFill>
                <a:srgbClr val="000000">
                  <a:lumMod val="65000"/>
                  <a:lumOff val="35000"/>
                </a:srgbClr>
              </a:solidFill>
              <a:latin typeface="Calibri Light" panose="020F0302020204030204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72559" y="144516"/>
            <a:ext cx="1198880" cy="39878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9pPr>
          </a:lstStyle>
          <a:p>
            <a:pPr marL="0" lvl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b="1" i="0" u="none" strike="noStrike" kern="100" spc="0" baseline="0">
                <a:solidFill>
                  <a:srgbClr val="42556C"/>
                </a:solidFill>
                <a:latin typeface="微软雅黑" panose="020B0503020204020204" charset="-122"/>
                <a:ea typeface="微软雅黑" panose="020B0503020204020204" charset="-122"/>
              </a:rPr>
              <a:t>研究方法</a:t>
            </a:r>
            <a:endParaRPr lang="zh-CN" sz="2000" b="1" i="0" u="none" strike="noStrike" kern="100" spc="0" baseline="0">
              <a:solidFill>
                <a:srgbClr val="42556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499091" y="803142"/>
            <a:ext cx="145818" cy="0"/>
          </a:xfrm>
          <a:prstGeom prst="line">
            <a:avLst/>
          </a:prstGeom>
          <a:ln w="19050">
            <a:solidFill>
              <a:schemeClr val="accent1"/>
            </a:solidFill>
            <a:prstDash val="solid"/>
            <a:miter/>
          </a:ln>
        </p:spPr>
      </p:cxnSp>
      <p:sp>
        <p:nvSpPr>
          <p:cNvPr id="3" name="矩形 2"/>
          <p:cNvSpPr/>
          <p:nvPr/>
        </p:nvSpPr>
        <p:spPr>
          <a:xfrm>
            <a:off x="107016" y="195440"/>
            <a:ext cx="2204720" cy="398780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9pPr>
          </a:lstStyle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b="1">
                <a:solidFill>
                  <a:srgbClr val="42556C"/>
                </a:solidFill>
                <a:latin typeface="微软雅黑" panose="020B0503020204020204" charset="-122"/>
                <a:ea typeface="微软雅黑" panose="020B0503020204020204" charset="-122"/>
              </a:rPr>
              <a:t>流程图</a:t>
            </a:r>
            <a:endParaRPr lang="zh-CN" sz="2000" b="1">
              <a:solidFill>
                <a:srgbClr val="42556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1331473" y="1059040"/>
            <a:ext cx="2271254" cy="4115725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5364479" y="1253375"/>
            <a:ext cx="2261407" cy="336129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59740" y="660400"/>
            <a:ext cx="4014470" cy="398780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9pPr>
          </a:lstStyle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42556C"/>
                </a:solidFill>
                <a:latin typeface="微软雅黑" panose="020B0503020204020204" charset="-122"/>
                <a:ea typeface="微软雅黑" panose="020B0503020204020204" charset="-122"/>
              </a:rPr>
              <a:t>单片机向</a:t>
            </a:r>
            <a:r>
              <a:rPr lang="zh-CN" altLang="en-US" sz="2000">
                <a:solidFill>
                  <a:srgbClr val="42556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服务器</a:t>
            </a:r>
            <a:r>
              <a:rPr lang="zh-CN" altLang="en-US" sz="2000">
                <a:solidFill>
                  <a:srgbClr val="42556C"/>
                </a:solidFill>
                <a:latin typeface="微软雅黑" panose="020B0503020204020204" charset="-122"/>
                <a:ea typeface="微软雅黑" panose="020B0503020204020204" charset="-122"/>
              </a:rPr>
              <a:t>发送一次数据流程</a:t>
            </a:r>
            <a:endParaRPr lang="zh-CN" altLang="en-US" sz="2000">
              <a:solidFill>
                <a:srgbClr val="42556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87900" y="699135"/>
            <a:ext cx="4014470" cy="398780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9pPr>
          </a:lstStyle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rgbClr val="42556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服务器</a:t>
            </a:r>
            <a:r>
              <a:rPr lang="zh-CN" altLang="en-US" sz="2000">
                <a:solidFill>
                  <a:srgbClr val="42556C"/>
                </a:solidFill>
                <a:latin typeface="微软雅黑" panose="020B0503020204020204" charset="-122"/>
                <a:ea typeface="微软雅黑" panose="020B0503020204020204" charset="-122"/>
              </a:rPr>
              <a:t>向</a:t>
            </a:r>
            <a:r>
              <a:rPr lang="zh-CN" altLang="en-US" sz="2000">
                <a:solidFill>
                  <a:srgbClr val="42556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单片机</a:t>
            </a:r>
            <a:r>
              <a:rPr lang="zh-CN" altLang="en-US" sz="2000">
                <a:solidFill>
                  <a:srgbClr val="42556C"/>
                </a:solidFill>
                <a:latin typeface="微软雅黑" panose="020B0503020204020204" charset="-122"/>
                <a:ea typeface="微软雅黑" panose="020B0503020204020204" charset="-122"/>
              </a:rPr>
              <a:t>发送一次数据流程</a:t>
            </a:r>
            <a:endParaRPr lang="zh-CN" altLang="en-US" sz="2000">
              <a:solidFill>
                <a:srgbClr val="42556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4499091" y="803142"/>
            <a:ext cx="145818" cy="0"/>
          </a:xfrm>
          <a:prstGeom prst="line">
            <a:avLst/>
          </a:prstGeom>
          <a:ln w="19050">
            <a:solidFill>
              <a:schemeClr val="accent1"/>
            </a:solidFill>
            <a:prstDash val="solid"/>
            <a:miter/>
          </a:ln>
        </p:spPr>
      </p:cxnSp>
      <p:sp>
        <p:nvSpPr>
          <p:cNvPr id="3" name="矩形 2"/>
          <p:cNvSpPr/>
          <p:nvPr/>
        </p:nvSpPr>
        <p:spPr>
          <a:xfrm>
            <a:off x="3815715" y="144516"/>
            <a:ext cx="1512570" cy="39878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9pPr>
          </a:lstStyle>
          <a:p>
            <a:pPr marL="0" lvl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kern="100" spc="0" baseline="0">
                <a:solidFill>
                  <a:srgbClr val="42556C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r>
              <a:rPr lang="zh-CN" sz="2000" b="1" i="0" u="none" strike="noStrike" kern="100" spc="0" baseline="0">
                <a:solidFill>
                  <a:srgbClr val="42556C"/>
                </a:solidFill>
                <a:latin typeface="微软雅黑" panose="020B0503020204020204" charset="-122"/>
                <a:ea typeface="微软雅黑" panose="020B0503020204020204" charset="-122"/>
              </a:rPr>
              <a:t>研究方法</a:t>
            </a:r>
            <a:endParaRPr lang="zh-CN" sz="2000" b="1" i="0" u="none" strike="noStrike" kern="100" spc="0" baseline="0">
              <a:solidFill>
                <a:srgbClr val="42556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9280" y="603752"/>
            <a:ext cx="2957830" cy="398780"/>
          </a:xfrm>
          <a:prstGeom prst="rect">
            <a:avLst/>
          </a:prstGeom>
          <a:noFill/>
        </p:spPr>
        <p:txBody>
          <a:bodyPr wrap="square"/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9pPr>
          </a:lstStyle>
          <a:p>
            <a:pPr marL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b="1">
                <a:solidFill>
                  <a:srgbClr val="42556C"/>
                </a:solidFill>
                <a:latin typeface="微软雅黑" panose="020B0503020204020204" charset="-122"/>
                <a:ea typeface="微软雅黑" panose="020B0503020204020204" charset="-122"/>
              </a:rPr>
              <a:t>单片机</a:t>
            </a:r>
            <a:r>
              <a:rPr lang="en-US" sz="2000" b="1">
                <a:solidFill>
                  <a:srgbClr val="42556C"/>
                </a:solidFill>
                <a:latin typeface="微软雅黑" panose="020B0503020204020204" charset="-122"/>
                <a:ea typeface="微软雅黑" panose="020B0503020204020204" charset="-122"/>
              </a:rPr>
              <a:t>——空调</a:t>
            </a:r>
            <a:endParaRPr lang="en-US" sz="2000" b="1">
              <a:solidFill>
                <a:srgbClr val="42556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6" name="图片 15"/>
          <p:cNvPicPr/>
          <p:nvPr/>
        </p:nvPicPr>
        <p:blipFill>
          <a:blip r:embed="rId1"/>
          <a:stretch>
            <a:fillRect/>
          </a:stretch>
        </p:blipFill>
        <p:spPr>
          <a:xfrm>
            <a:off x="5152634" y="803142"/>
            <a:ext cx="2656911" cy="4112559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42682" y="1340298"/>
            <a:ext cx="4309745" cy="1660525"/>
          </a:xfrm>
          <a:prstGeom prst="rect">
            <a:avLst/>
          </a:prstGeom>
        </p:spPr>
        <p:txBody>
          <a:bodyPr wrap="square"/>
          <a:lstStyle/>
          <a:p>
            <a:pPr marL="0" indent="0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latin typeface="Arial" panose="020B0604020202020204"/>
                <a:ea typeface="微软雅黑 Light" panose="020B0502040204020203" charset="-122"/>
              </a:rPr>
              <a:t>功能：模拟空调遥控器对空调的数据</a:t>
            </a:r>
            <a:endParaRPr lang="zh-CN">
              <a:solidFill>
                <a:srgbClr val="333333"/>
              </a:solidFill>
              <a:latin typeface="Arial" panose="020B0604020202020204"/>
              <a:ea typeface="微软雅黑 Light" panose="020B0502040204020203" charset="-122"/>
            </a:endParaRP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b="0" i="0" strike="noStrike" spc="0">
              <a:solidFill>
                <a:srgbClr val="333333"/>
              </a:solidFill>
              <a:latin typeface="Arial" panose="020B0604020202020204"/>
              <a:ea typeface="微软雅黑 Light" panose="020B0502040204020203" charset="-122"/>
            </a:endParaRPr>
          </a:p>
          <a:p>
            <a:pPr indent="457200">
              <a:lnSpc>
                <a:spcPct val="150000"/>
              </a:lnSpc>
            </a:pPr>
            <a:endParaRPr lang="zh-CN">
              <a:solidFill>
                <a:srgbClr val="595959"/>
              </a:solidFill>
              <a:latin typeface="Calibri Light" panose="020F0302020204030204"/>
              <a:ea typeface="微软雅黑 Light" panose="020B0502040204020203" charset="-122"/>
            </a:endParaRPr>
          </a:p>
          <a:p>
            <a:pPr>
              <a:lnSpc>
                <a:spcPct val="150000"/>
              </a:lnSpc>
            </a:pPr>
            <a:endParaRPr lang="en-US" sz="1400" b="0" i="0" strike="noStrike" spc="0">
              <a:solidFill>
                <a:srgbClr val="595959"/>
              </a:solidFill>
              <a:latin typeface="Calibri Light" panose="020F0302020204030204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2544445" y="1585595"/>
            <a:ext cx="4055745" cy="132207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9pPr>
          </a:lstStyle>
          <a:p>
            <a:pPr marL="0" lvl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0" b="1" i="0" u="none" strike="noStrike" kern="1200" spc="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谢 谢</a:t>
            </a:r>
            <a:endParaRPr lang="zh-CN" sz="8000" b="1" i="0" u="none" strike="noStrike" kern="1200" spc="0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406962" y="3097971"/>
            <a:ext cx="2331345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lvl="0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1pPr>
            <a:lvl2pPr marL="457200" lvl="1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2pPr>
            <a:lvl3pPr marL="914400" lvl="2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3pPr>
            <a:lvl4pPr marL="1371600" lvl="3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4pPr>
            <a:lvl5pPr marL="1828800" lvl="4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5pPr>
            <a:lvl6pPr marL="2286000" lvl="5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6pPr>
            <a:lvl7pPr marL="2743200" lvl="6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7pPr>
            <a:lvl8pPr marL="3200400" lvl="7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8pPr>
            <a:lvl9pPr marL="3657600" lvl="8" algn="l" defTabSz="457200">
              <a:defRPr sz="1800" kern="1200">
                <a:solidFill>
                  <a:schemeClr val="tx1"/>
                </a:solidFill>
                <a:latin typeface="Calibri Light" panose="020F0302020204030204"/>
                <a:ea typeface="微软雅黑 Light" panose="020B0502040204020203" charset="-122"/>
              </a:defRPr>
            </a:lvl9pPr>
          </a:lstStyle>
          <a:p>
            <a:pPr marL="0" lvl="0" indent="0" algn="dist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1" u="none" strike="noStrike" kern="1200" spc="0" baseline="0">
                <a:solidFill>
                  <a:schemeClr val="bg1"/>
                </a:solidFill>
                <a:latin typeface="Century Gothic" panose="020B0502020202020204"/>
                <a:ea typeface="微软雅黑" panose="020B0503020204020204" charset="-122"/>
              </a:rPr>
              <a:t>THANK YOU</a:t>
            </a:r>
            <a:endParaRPr lang="zh-CN" sz="1100" b="1" i="1" u="none" strike="noStrike" kern="1200" spc="0" baseline="0">
              <a:solidFill>
                <a:schemeClr val="bg1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6"/>
          <p:cNvSpPr txBox="1"/>
          <p:nvPr/>
        </p:nvSpPr>
        <p:spPr>
          <a:xfrm>
            <a:off x="1416726" y="2004915"/>
            <a:ext cx="109728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vl="0"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1pPr>
            <a:lvl2pPr marL="742950" lvl="1" indent="-285750"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2pPr>
            <a:lvl3pPr marL="1143000" lvl="2" indent="-228600"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3pPr>
            <a:lvl4pPr marL="1600200" lvl="3" indent="-228600"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4pPr>
            <a:lvl5pPr marL="2057400" lvl="4" indent="-228600"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5pPr>
            <a:lvl6pPr marL="2514600" lvl="5" indent="-228600" defTabSz="68580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6pPr>
            <a:lvl7pPr marL="2971800" lvl="6" indent="-228600" defTabSz="68580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7pPr>
            <a:lvl8pPr marL="3429000" lvl="7" indent="-228600" defTabSz="68580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8pPr>
            <a:lvl9pPr marL="3886200" lvl="8" indent="-228600" defTabSz="68580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9pPr>
          </a:lstStyle>
          <a:p>
            <a:pPr marL="0" lvl="0" indent="0" algn="l" defTabSz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800" b="1" i="0" u="none" strike="noStrike" kern="1200" spc="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项目介绍</a:t>
            </a:r>
            <a:endParaRPr lang="zh-CN" sz="1800" b="1" i="0" u="none" strike="noStrike" kern="1200" spc="0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9937" y="2046849"/>
            <a:ext cx="519724" cy="519724"/>
            <a:chOff x="778633" y="1975545"/>
            <a:chExt cx="591028" cy="591028"/>
          </a:xfrm>
        </p:grpSpPr>
        <p:sp>
          <p:nvSpPr>
            <p:cNvPr id="16" name="椭圆 15"/>
            <p:cNvSpPr/>
            <p:nvPr/>
          </p:nvSpPr>
          <p:spPr>
            <a:xfrm>
              <a:off x="778633" y="1975545"/>
              <a:ext cx="591028" cy="591028"/>
            </a:xfrm>
            <a:prstGeom prst="ellipse">
              <a:avLst/>
            </a:prstGeom>
            <a:solidFill>
              <a:srgbClr val="42556C"/>
            </a:solidFill>
            <a:ln w="38100">
              <a:solidFill>
                <a:schemeClr val="bg1"/>
              </a:solidFill>
              <a:prstDash val="solid"/>
              <a:miter/>
            </a:ln>
          </p:spPr>
          <p:txBody>
            <a:bodyPr vert="horz" wrap="square" lIns="91440" tIns="45720" rIns="91440" bIns="45720" numCol="1" spcCol="0" anchor="ctr" anchorCtr="0"/>
            <a:lstStyle/>
            <a:p>
              <a:pPr marL="0" lvl="0" indent="0" algn="ctr" defTabSz="4572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400" b="1" i="0" u="none" strike="noStrike" kern="1200" spc="0" baseline="0">
                <a:solidFill>
                  <a:schemeClr val="bg1"/>
                </a:solidFill>
                <a:latin typeface="Century Gothic" panose="020B0502020202020204"/>
                <a:ea typeface="微软雅黑 Light" panose="020B0502040204020203" charset="-122"/>
              </a:endParaRPr>
            </a:p>
          </p:txBody>
        </p:sp>
        <p:sp>
          <p:nvSpPr>
            <p:cNvPr id="32" name="文本框 6"/>
            <p:cNvSpPr txBox="1"/>
            <p:nvPr/>
          </p:nvSpPr>
          <p:spPr>
            <a:xfrm>
              <a:off x="805083" y="2040228"/>
              <a:ext cx="538129" cy="45500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lvl="0"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1pPr>
              <a:lvl2pPr marL="742950" lvl="1" indent="-285750"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2pPr>
              <a:lvl3pPr marL="1143000" lvl="2" indent="-228600"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3pPr>
              <a:lvl4pPr marL="1600200" lvl="3" indent="-228600"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4pPr>
              <a:lvl5pPr marL="2057400" lvl="4" indent="-228600"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5pPr>
              <a:lvl6pPr marL="2514600" lvl="5" indent="-228600" defTabSz="68580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6pPr>
              <a:lvl7pPr marL="2971800" lvl="6" indent="-228600" defTabSz="68580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7pPr>
              <a:lvl8pPr marL="3429000" lvl="7" indent="-228600" defTabSz="68580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8pPr>
              <a:lvl9pPr marL="3886200" lvl="8" indent="-228600" defTabSz="68580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9pPr>
            </a:lstStyle>
            <a:p>
              <a:pPr marL="0" lvl="0" indent="0" algn="ctr" defTabSz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sz="2000" b="1" i="0" u="none" strike="noStrike" kern="1200" spc="0" baseline="0">
                  <a:solidFill>
                    <a:schemeClr val="bg1"/>
                  </a:solidFill>
                  <a:latin typeface="Century Gothic" panose="020B0502020202020204"/>
                  <a:ea typeface="微软雅黑" panose="020B0503020204020204" charset="-122"/>
                </a:rPr>
                <a:t>01</a:t>
              </a:r>
              <a:endParaRPr lang="zh-CN" sz="2000" b="1" i="0" u="none" strike="noStrike" kern="1200" spc="0" baseline="0">
                <a:solidFill>
                  <a:schemeClr val="bg1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</p:grpSp>
      <p:sp>
        <p:nvSpPr>
          <p:cNvPr id="28" name="文本框 6"/>
          <p:cNvSpPr txBox="1"/>
          <p:nvPr/>
        </p:nvSpPr>
        <p:spPr>
          <a:xfrm>
            <a:off x="5740997" y="3256500"/>
            <a:ext cx="109728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vl="0"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1pPr>
            <a:lvl2pPr marL="742950" lvl="1" indent="-285750"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2pPr>
            <a:lvl3pPr marL="1143000" lvl="2" indent="-228600"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3pPr>
            <a:lvl4pPr marL="1600200" lvl="3" indent="-228600"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4pPr>
            <a:lvl5pPr marL="2057400" lvl="4" indent="-228600"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5pPr>
            <a:lvl6pPr marL="2514600" lvl="5" indent="-228600" defTabSz="68580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6pPr>
            <a:lvl7pPr marL="2971800" lvl="6" indent="-228600" defTabSz="68580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7pPr>
            <a:lvl8pPr marL="3429000" lvl="7" indent="-228600" defTabSz="68580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8pPr>
            <a:lvl9pPr marL="3886200" lvl="8" indent="-228600" defTabSz="68580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9pPr>
          </a:lstStyle>
          <a:p>
            <a:pPr marL="0" lvl="0" indent="0" algn="l" defTabSz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800" b="1" i="0" u="none" strike="noStrike" kern="1200" spc="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研究方法</a:t>
            </a:r>
            <a:endParaRPr lang="zh-CN" sz="1800" b="1" i="0" u="none" strike="noStrike" kern="1200" spc="0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630507" y="2363507"/>
            <a:ext cx="1351280" cy="213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l" defTabSz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0" i="0" u="none" strike="noStrike" kern="1200" spc="0" baseline="0">
                <a:solidFill>
                  <a:schemeClr val="bg1"/>
                </a:solidFill>
                <a:latin typeface="Century Gothic" panose="020B0502020202020204"/>
                <a:ea typeface="方正兰亭黑_GBK"/>
              </a:rPr>
              <a:t>Achievement exhibition</a:t>
            </a:r>
            <a:endParaRPr lang="en-US" sz="800" b="0" i="0" u="none" strike="noStrike" kern="1200" spc="0" baseline="0">
              <a:solidFill>
                <a:schemeClr val="bg1"/>
              </a:solidFill>
              <a:latin typeface="Century Gothic" panose="020B0502020202020204"/>
              <a:ea typeface="方正兰亭黑_GBK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082572" y="2054050"/>
            <a:ext cx="519724" cy="519724"/>
            <a:chOff x="4992414" y="1982746"/>
            <a:chExt cx="591028" cy="591028"/>
          </a:xfrm>
        </p:grpSpPr>
        <p:sp>
          <p:nvSpPr>
            <p:cNvPr id="26" name="椭圆 25"/>
            <p:cNvSpPr/>
            <p:nvPr/>
          </p:nvSpPr>
          <p:spPr>
            <a:xfrm>
              <a:off x="4992414" y="1982746"/>
              <a:ext cx="591028" cy="591028"/>
            </a:xfrm>
            <a:prstGeom prst="ellipse">
              <a:avLst/>
            </a:prstGeom>
            <a:solidFill>
              <a:srgbClr val="42556C"/>
            </a:solidFill>
            <a:ln w="38100">
              <a:solidFill>
                <a:schemeClr val="bg1"/>
              </a:solidFill>
              <a:prstDash val="solid"/>
              <a:miter/>
            </a:ln>
          </p:spPr>
          <p:txBody>
            <a:bodyPr vert="horz" wrap="square" lIns="91440" tIns="45720" rIns="91440" bIns="45720" numCol="1" spcCol="0" anchor="ctr" anchorCtr="0"/>
            <a:lstStyle/>
            <a:p>
              <a:pPr marL="0" lvl="0" indent="0" algn="ctr" defTabSz="4572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400" b="1" i="0" u="none" strike="noStrike" kern="1200" spc="0" baseline="0">
                <a:solidFill>
                  <a:schemeClr val="bg1"/>
                </a:solidFill>
                <a:latin typeface="Century Gothic" panose="020B0502020202020204"/>
                <a:ea typeface="微软雅黑 Light" panose="020B0502040204020203" charset="-122"/>
              </a:endParaRPr>
            </a:p>
          </p:txBody>
        </p:sp>
        <p:sp>
          <p:nvSpPr>
            <p:cNvPr id="36" name="文本框 6"/>
            <p:cNvSpPr txBox="1"/>
            <p:nvPr/>
          </p:nvSpPr>
          <p:spPr>
            <a:xfrm>
              <a:off x="5018864" y="2047429"/>
              <a:ext cx="538129" cy="45500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lvl="0"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1pPr>
              <a:lvl2pPr marL="742950" lvl="1" indent="-285750"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2pPr>
              <a:lvl3pPr marL="1143000" lvl="2" indent="-228600"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3pPr>
              <a:lvl4pPr marL="1600200" lvl="3" indent="-228600"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4pPr>
              <a:lvl5pPr marL="2057400" lvl="4" indent="-228600"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5pPr>
              <a:lvl6pPr marL="2514600" lvl="5" indent="-228600" defTabSz="68580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6pPr>
              <a:lvl7pPr marL="2971800" lvl="6" indent="-228600" defTabSz="68580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7pPr>
              <a:lvl8pPr marL="3429000" lvl="7" indent="-228600" defTabSz="68580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8pPr>
              <a:lvl9pPr marL="3886200" lvl="8" indent="-228600" defTabSz="68580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9pPr>
            </a:lstStyle>
            <a:p>
              <a:pPr marL="0" lvl="0" indent="0" algn="ctr" defTabSz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sz="2000" b="1" i="0" u="none" strike="noStrike" kern="1200" spc="0" baseline="0">
                  <a:solidFill>
                    <a:schemeClr val="bg1"/>
                  </a:solidFill>
                  <a:latin typeface="Century Gothic" panose="020B0502020202020204"/>
                  <a:ea typeface="微软雅黑" panose="020B0503020204020204" charset="-122"/>
                </a:rPr>
                <a:t>02</a:t>
              </a:r>
              <a:endParaRPr lang="zh-CN" sz="2000" b="1" i="0" u="none" strike="noStrike" kern="1200" spc="0" baseline="0">
                <a:solidFill>
                  <a:schemeClr val="bg1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5690079" y="2004813"/>
            <a:ext cx="109728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vl="0"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1pPr>
            <a:lvl2pPr marL="742950" lvl="1" indent="-285750"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2pPr>
            <a:lvl3pPr marL="1143000" lvl="2" indent="-228600"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3pPr>
            <a:lvl4pPr marL="1600200" lvl="3" indent="-228600"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4pPr>
            <a:lvl5pPr marL="2057400" lvl="4" indent="-228600"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5pPr>
            <a:lvl6pPr marL="2514600" lvl="5" indent="-228600" defTabSz="68580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6pPr>
            <a:lvl7pPr marL="2971800" lvl="6" indent="-228600" defTabSz="68580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7pPr>
            <a:lvl8pPr marL="3429000" lvl="7" indent="-228600" defTabSz="68580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8pPr>
            <a:lvl9pPr marL="3886200" lvl="8" indent="-228600" defTabSz="68580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9pPr>
          </a:lstStyle>
          <a:p>
            <a:pPr marL="0" lvl="0" indent="0" algn="l" defTabSz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800" b="1" i="0" u="none" strike="noStrike" kern="1200" spc="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成果展示</a:t>
            </a:r>
            <a:endParaRPr lang="zh-CN" sz="1800" b="1" i="0" u="none" strike="noStrike" kern="1200" spc="0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435579" y="3624473"/>
            <a:ext cx="1098550" cy="213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l" defTabSz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0" i="0" u="none" strike="noStrike" kern="1200" spc="0" baseline="0">
                <a:solidFill>
                  <a:schemeClr val="bg1"/>
                </a:solidFill>
                <a:latin typeface="Century Gothic" panose="020B0502020202020204"/>
                <a:ea typeface="方正兰亭黑_GBK"/>
              </a:rPr>
              <a:t>Project Framework</a:t>
            </a:r>
            <a:endParaRPr lang="en-US" sz="800" b="0" i="0" u="none" strike="noStrike" kern="1200" spc="0" baseline="0">
              <a:solidFill>
                <a:schemeClr val="bg1"/>
              </a:solidFill>
              <a:latin typeface="Century Gothic" panose="020B0502020202020204"/>
              <a:ea typeface="方正兰亭黑_GBK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68790" y="3315016"/>
            <a:ext cx="519724" cy="519724"/>
            <a:chOff x="797486" y="3243712"/>
            <a:chExt cx="591028" cy="591028"/>
          </a:xfrm>
        </p:grpSpPr>
        <p:sp>
          <p:nvSpPr>
            <p:cNvPr id="17" name="椭圆 16"/>
            <p:cNvSpPr/>
            <p:nvPr/>
          </p:nvSpPr>
          <p:spPr>
            <a:xfrm>
              <a:off x="797486" y="3243712"/>
              <a:ext cx="591028" cy="591028"/>
            </a:xfrm>
            <a:prstGeom prst="ellipse">
              <a:avLst/>
            </a:prstGeom>
            <a:solidFill>
              <a:srgbClr val="42556C"/>
            </a:solidFill>
            <a:ln w="38100">
              <a:solidFill>
                <a:schemeClr val="bg1"/>
              </a:solidFill>
              <a:prstDash val="solid"/>
              <a:miter/>
            </a:ln>
          </p:spPr>
          <p:txBody>
            <a:bodyPr vert="horz" wrap="square" lIns="91440" tIns="45720" rIns="91440" bIns="45720" numCol="1" spcCol="0" anchor="ctr" anchorCtr="0"/>
            <a:lstStyle/>
            <a:p>
              <a:pPr marL="0" lvl="0" indent="0" algn="ctr" defTabSz="4572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400" b="1" i="0" u="none" strike="noStrike" kern="1200" spc="0" baseline="0">
                <a:solidFill>
                  <a:schemeClr val="bg1"/>
                </a:solidFill>
                <a:latin typeface="Century Gothic" panose="020B0502020202020204"/>
                <a:ea typeface="微软雅黑 Light" panose="020B0502040204020203" charset="-122"/>
              </a:endParaRPr>
            </a:p>
          </p:txBody>
        </p:sp>
        <p:sp>
          <p:nvSpPr>
            <p:cNvPr id="38" name="文本框 6"/>
            <p:cNvSpPr txBox="1"/>
            <p:nvPr/>
          </p:nvSpPr>
          <p:spPr>
            <a:xfrm>
              <a:off x="823936" y="3308395"/>
              <a:ext cx="538129" cy="45500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lvl="0"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1pPr>
              <a:lvl2pPr marL="742950" lvl="1" indent="-285750"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2pPr>
              <a:lvl3pPr marL="1143000" lvl="2" indent="-228600"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3pPr>
              <a:lvl4pPr marL="1600200" lvl="3" indent="-228600"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4pPr>
              <a:lvl5pPr marL="2057400" lvl="4" indent="-228600"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5pPr>
              <a:lvl6pPr marL="2514600" lvl="5" indent="-228600" defTabSz="68580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6pPr>
              <a:lvl7pPr marL="2971800" lvl="6" indent="-228600" defTabSz="68580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7pPr>
              <a:lvl8pPr marL="3429000" lvl="7" indent="-228600" defTabSz="68580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8pPr>
              <a:lvl9pPr marL="3886200" lvl="8" indent="-228600" defTabSz="68580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9pPr>
            </a:lstStyle>
            <a:p>
              <a:pPr marL="0" lvl="0" indent="0" algn="ctr" defTabSz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sz="2000" b="1" i="0" u="none" strike="noStrike" kern="1200" spc="0" baseline="0">
                  <a:solidFill>
                    <a:schemeClr val="bg1"/>
                  </a:solidFill>
                  <a:latin typeface="Century Gothic" panose="020B0502020202020204"/>
                  <a:ea typeface="微软雅黑" panose="020B0503020204020204" charset="-122"/>
                </a:rPr>
                <a:t>03</a:t>
              </a:r>
              <a:endParaRPr lang="zh-CN" sz="2000" b="1" i="0" u="none" strike="noStrike" kern="1200" spc="0" baseline="0">
                <a:solidFill>
                  <a:schemeClr val="bg1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435940" y="3331839"/>
            <a:ext cx="109728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vl="0"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1pPr>
            <a:lvl2pPr marL="742950" lvl="1" indent="-285750"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2pPr>
            <a:lvl3pPr marL="1143000" lvl="2" indent="-228600"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3pPr>
            <a:lvl4pPr marL="1600200" lvl="3" indent="-228600"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4pPr>
            <a:lvl5pPr marL="2057400" lvl="4" indent="-228600"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5pPr>
            <a:lvl6pPr marL="2514600" lvl="5" indent="-228600" defTabSz="68580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6pPr>
            <a:lvl7pPr marL="2971800" lvl="6" indent="-228600" defTabSz="68580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7pPr>
            <a:lvl8pPr marL="3429000" lvl="7" indent="-228600" defTabSz="68580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8pPr>
            <a:lvl9pPr marL="3886200" lvl="8" indent="-228600" defTabSz="68580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9pPr>
          </a:lstStyle>
          <a:p>
            <a:pPr marL="0" lvl="0" algn="l" defTabSz="457200">
              <a:lnSpc>
                <a:spcPct val="100000"/>
              </a:lnSpc>
              <a:buNone/>
            </a:pPr>
            <a:r>
              <a:rPr lang="zh-CN" sz="1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项目框架</a:t>
            </a:r>
            <a:endParaRPr lang="zh-CN" sz="1800" b="1" i="0" u="none" strike="noStrike" kern="1200" spc="0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668215" y="3603394"/>
            <a:ext cx="1036320" cy="213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l" defTabSz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0" i="0" u="none" strike="noStrike" kern="1200" spc="0" baseline="0">
                <a:solidFill>
                  <a:schemeClr val="bg1"/>
                </a:solidFill>
                <a:latin typeface="Century Gothic" panose="020B0502020202020204"/>
                <a:ea typeface="方正兰亭黑_GBK"/>
              </a:rPr>
              <a:t>Resesrch method</a:t>
            </a:r>
            <a:endParaRPr lang="en-US" sz="800" b="0" i="0" u="none" strike="noStrike" kern="1200" spc="0" baseline="0">
              <a:solidFill>
                <a:schemeClr val="bg1"/>
              </a:solidFill>
              <a:latin typeface="Century Gothic" panose="020B0502020202020204"/>
              <a:ea typeface="方正兰亭黑_GBK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082572" y="3293937"/>
            <a:ext cx="519724" cy="519724"/>
            <a:chOff x="4891296" y="3365637"/>
            <a:chExt cx="693206" cy="693206"/>
          </a:xfrm>
        </p:grpSpPr>
        <p:sp>
          <p:nvSpPr>
            <p:cNvPr id="27" name="椭圆 26"/>
            <p:cNvSpPr/>
            <p:nvPr/>
          </p:nvSpPr>
          <p:spPr>
            <a:xfrm>
              <a:off x="4891296" y="3365637"/>
              <a:ext cx="693206" cy="693206"/>
            </a:xfrm>
            <a:prstGeom prst="ellipse">
              <a:avLst/>
            </a:prstGeom>
            <a:solidFill>
              <a:srgbClr val="42556C"/>
            </a:solidFill>
            <a:ln w="38100">
              <a:solidFill>
                <a:schemeClr val="bg1"/>
              </a:solidFill>
              <a:prstDash val="solid"/>
              <a:miter/>
            </a:ln>
          </p:spPr>
          <p:txBody>
            <a:bodyPr vert="horz" wrap="square" lIns="91440" tIns="45720" rIns="91440" bIns="45720" numCol="1" spcCol="0" anchor="ctr" anchorCtr="0"/>
            <a:lstStyle/>
            <a:p>
              <a:pPr marL="0" lvl="0" indent="0" algn="ctr" defTabSz="4572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1400" b="1" i="0" u="none" strike="noStrike" kern="1200" spc="0" baseline="0">
                <a:solidFill>
                  <a:schemeClr val="bg1"/>
                </a:solidFill>
                <a:latin typeface="Century Gothic" panose="020B0502020202020204"/>
                <a:ea typeface="微软雅黑 Light" panose="020B0502040204020203" charset="-122"/>
              </a:endParaRPr>
            </a:p>
          </p:txBody>
        </p:sp>
        <p:sp>
          <p:nvSpPr>
            <p:cNvPr id="39" name="文本框 6"/>
            <p:cNvSpPr txBox="1"/>
            <p:nvPr/>
          </p:nvSpPr>
          <p:spPr>
            <a:xfrm>
              <a:off x="4922319" y="3450631"/>
              <a:ext cx="631162" cy="533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lvl="0"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1pPr>
              <a:lvl2pPr marL="742950" lvl="1" indent="-285750"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2pPr>
              <a:lvl3pPr marL="1143000" lvl="2" indent="-228600"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3pPr>
              <a:lvl4pPr marL="1600200" lvl="3" indent="-228600"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4pPr>
              <a:lvl5pPr marL="2057400" lvl="4" indent="-228600"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5pPr>
              <a:lvl6pPr marL="2514600" lvl="5" indent="-228600" defTabSz="68580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6pPr>
              <a:lvl7pPr marL="2971800" lvl="6" indent="-228600" defTabSz="68580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7pPr>
              <a:lvl8pPr marL="3429000" lvl="7" indent="-228600" defTabSz="68580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8pPr>
              <a:lvl9pPr marL="3886200" lvl="8" indent="-228600" defTabSz="68580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9pPr>
            </a:lstStyle>
            <a:p>
              <a:pPr marL="0" lvl="0" indent="0" algn="ctr" defTabSz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sz="2000" b="1" i="0" u="none" strike="noStrike" kern="1200" spc="0" baseline="0">
                  <a:solidFill>
                    <a:schemeClr val="bg1"/>
                  </a:solidFill>
                  <a:latin typeface="Century Gothic" panose="020B0502020202020204"/>
                  <a:ea typeface="微软雅黑" panose="020B0503020204020204" charset="-122"/>
                </a:rPr>
                <a:t>04</a:t>
              </a:r>
              <a:endParaRPr lang="zh-CN" sz="2000" b="1" i="0" u="none" strike="noStrike" kern="1200" spc="0" baseline="0">
                <a:solidFill>
                  <a:schemeClr val="bg1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3966706" y="609292"/>
            <a:ext cx="1210588" cy="70788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0" lvl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 b="1" i="0" u="none" strike="noStrike" kern="100" spc="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sz="4000" b="1" i="0" u="none" strike="noStrike" kern="100" spc="0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453598" y="1299926"/>
            <a:ext cx="22368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dist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u="none" strike="noStrike" kern="1200" spc="0" baseline="0">
                <a:solidFill>
                  <a:schemeClr val="bg1"/>
                </a:solidFill>
                <a:latin typeface="Century Gothic" panose="020B0502020202020204"/>
                <a:ea typeface="方正兰亭黑_GBK"/>
              </a:rPr>
              <a:t>CONTENTS</a:t>
            </a:r>
            <a:endParaRPr lang="zh-CN" sz="1200" b="1" i="1" u="none" strike="noStrike" kern="1200" spc="0" baseline="0">
              <a:solidFill>
                <a:schemeClr val="bg1"/>
              </a:solidFill>
              <a:latin typeface="Calibri Light" panose="020F0302020204030204"/>
              <a:ea typeface="微软雅黑 Light" panose="020B0502040204020203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35697" y="2363507"/>
            <a:ext cx="1189990" cy="213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l" defTabSz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 b="0" i="0" u="none" strike="noStrike" kern="1200" spc="0" baseline="0">
                <a:solidFill>
                  <a:schemeClr val="bg1"/>
                </a:solidFill>
                <a:latin typeface="Century Gothic" panose="020B0502020202020204"/>
                <a:ea typeface="方正兰亭黑_GBK"/>
              </a:rPr>
              <a:t>Project introductions</a:t>
            </a:r>
            <a:endParaRPr lang="en-US" sz="800" b="0" i="0" u="none" strike="noStrike" kern="1200" spc="0" baseline="0">
              <a:solidFill>
                <a:schemeClr val="bg1"/>
              </a:solidFill>
              <a:latin typeface="Century Gothic" panose="020B0502020202020204"/>
              <a:ea typeface="方正兰亭黑_GB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6"/>
          <p:cNvSpPr txBox="1"/>
          <p:nvPr/>
        </p:nvSpPr>
        <p:spPr>
          <a:xfrm>
            <a:off x="3566160" y="2680924"/>
            <a:ext cx="2011680" cy="6451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vl="0"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1pPr>
            <a:lvl2pPr marL="742950" lvl="1" indent="-285750"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2pPr>
            <a:lvl3pPr marL="1143000" lvl="2" indent="-228600"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3pPr>
            <a:lvl4pPr marL="1600200" lvl="3" indent="-228600"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4pPr>
            <a:lvl5pPr marL="2057400" lvl="4" indent="-228600"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5pPr>
            <a:lvl6pPr marL="2514600" lvl="5" indent="-228600" defTabSz="68580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6pPr>
            <a:lvl7pPr marL="2971800" lvl="6" indent="-228600" defTabSz="68580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7pPr>
            <a:lvl8pPr marL="3429000" lvl="7" indent="-228600" defTabSz="68580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8pPr>
            <a:lvl9pPr marL="3886200" lvl="8" indent="-228600" defTabSz="68580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9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3600" b="1" i="0" u="none" strike="noStrike" kern="1200" spc="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项目介绍</a:t>
            </a:r>
            <a:endParaRPr lang="zh-CN" sz="3600" b="1" i="0" u="none" strike="noStrike" kern="1200" spc="0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53180" y="3325193"/>
            <a:ext cx="1437640" cy="252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b="1" i="1" u="none" strike="noStrike" kern="1200" spc="0" baseline="0">
                <a:solidFill>
                  <a:schemeClr val="bg1"/>
                </a:solidFill>
                <a:latin typeface="Century Gothic" panose="020B0502020202020204"/>
                <a:ea typeface="方正兰亭黑_GBK"/>
              </a:rPr>
              <a:t>Project introduction</a:t>
            </a:r>
            <a:endParaRPr lang="en-US" sz="1050" b="1" i="1" u="none" strike="noStrike" kern="1200" spc="0" baseline="0">
              <a:solidFill>
                <a:schemeClr val="bg1"/>
              </a:solidFill>
              <a:latin typeface="Century Gothic" panose="020B0502020202020204"/>
              <a:ea typeface="方正兰亭黑_GBK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933845" y="1309928"/>
            <a:ext cx="1276309" cy="1276309"/>
            <a:chOff x="606033" y="2011549"/>
            <a:chExt cx="693206" cy="693206"/>
          </a:xfrm>
        </p:grpSpPr>
        <p:sp>
          <p:nvSpPr>
            <p:cNvPr id="11" name="椭圆 10"/>
            <p:cNvSpPr/>
            <p:nvPr/>
          </p:nvSpPr>
          <p:spPr>
            <a:xfrm>
              <a:off x="606033" y="2011549"/>
              <a:ext cx="693206" cy="693206"/>
            </a:xfrm>
            <a:prstGeom prst="ellipse">
              <a:avLst/>
            </a:prstGeom>
            <a:solidFill>
              <a:srgbClr val="42556C"/>
            </a:solidFill>
            <a:ln w="38100">
              <a:solidFill>
                <a:schemeClr val="bg1"/>
              </a:solidFill>
              <a:prstDash val="solid"/>
              <a:miter/>
            </a:ln>
          </p:spPr>
          <p:txBody>
            <a:bodyPr vert="horz" wrap="square" lIns="91440" tIns="45720" rIns="91440" bIns="45720" numCol="1" spcCol="0" anchor="ctr" anchorCtr="0"/>
            <a:lstStyle/>
            <a:p>
              <a:pPr marL="0" lvl="0" indent="0" algn="ctr" defTabSz="4572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4000" b="1" i="0" u="none" strike="noStrike" kern="1200" spc="0" baseline="0">
                <a:solidFill>
                  <a:schemeClr val="bg1"/>
                </a:solidFill>
                <a:latin typeface="Century Gothic" panose="020B0502020202020204"/>
                <a:ea typeface="微软雅黑 Light" panose="020B0502040204020203" charset="-122"/>
              </a:endParaRPr>
            </a:p>
          </p:txBody>
        </p:sp>
        <p:sp>
          <p:nvSpPr>
            <p:cNvPr id="12" name="文本框 6"/>
            <p:cNvSpPr txBox="1"/>
            <p:nvPr/>
          </p:nvSpPr>
          <p:spPr>
            <a:xfrm>
              <a:off x="668284" y="2073986"/>
              <a:ext cx="568705" cy="55164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lvl="0"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1pPr>
              <a:lvl2pPr marL="742950" lvl="1" indent="-285750"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2pPr>
              <a:lvl3pPr marL="1143000" lvl="2" indent="-228600"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3pPr>
              <a:lvl4pPr marL="1600200" lvl="3" indent="-228600"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4pPr>
              <a:lvl5pPr marL="2057400" lvl="4" indent="-228600"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5pPr>
              <a:lvl6pPr marL="2514600" lvl="5" indent="-228600" defTabSz="68580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6pPr>
              <a:lvl7pPr marL="2971800" lvl="6" indent="-228600" defTabSz="68580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7pPr>
              <a:lvl8pPr marL="3429000" lvl="7" indent="-228600" defTabSz="68580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8pPr>
              <a:lvl9pPr marL="3886200" lvl="8" indent="-228600" defTabSz="68580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9pPr>
            </a:lstStyle>
            <a:p>
              <a:pPr marL="0" lvl="0" indent="0" algn="ctr" defTabSz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sz="6000" b="1" i="0" u="none" strike="noStrike" kern="1200" spc="0" baseline="0">
                  <a:solidFill>
                    <a:schemeClr val="bg1"/>
                  </a:solidFill>
                  <a:latin typeface="Century Gothic" panose="020B0502020202020204"/>
                  <a:ea typeface="微软雅黑" panose="020B0503020204020204" charset="-122"/>
                </a:rPr>
                <a:t>01</a:t>
              </a:r>
              <a:endParaRPr lang="zh-CN" sz="6000" b="1" i="0" u="none" strike="noStrike" kern="1200" spc="0" baseline="0">
                <a:solidFill>
                  <a:schemeClr val="bg1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15715" y="144516"/>
            <a:ext cx="1512570" cy="39878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0" lvl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kern="100" spc="0" baseline="0">
                <a:solidFill>
                  <a:srgbClr val="42556C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r>
              <a:rPr lang="zh-CN" sz="2000" b="1" i="0" u="none" strike="noStrike" kern="100" spc="0" baseline="0">
                <a:solidFill>
                  <a:srgbClr val="42556C"/>
                </a:solidFill>
                <a:latin typeface="微软雅黑" panose="020B0503020204020204" charset="-122"/>
                <a:ea typeface="微软雅黑" panose="020B0503020204020204" charset="-122"/>
              </a:rPr>
              <a:t>项目介绍</a:t>
            </a:r>
            <a:endParaRPr lang="zh-CN" sz="2000" b="1" i="0" u="none" strike="noStrike" kern="100" spc="0" baseline="0">
              <a:solidFill>
                <a:srgbClr val="42556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499091" y="803142"/>
            <a:ext cx="145818" cy="0"/>
          </a:xfrm>
          <a:prstGeom prst="line">
            <a:avLst/>
          </a:prstGeom>
          <a:ln w="19050">
            <a:solidFill>
              <a:schemeClr val="accent1"/>
            </a:solidFill>
            <a:prstDash val="solid"/>
            <a:miter/>
          </a:ln>
        </p:spPr>
      </p:cxnSp>
      <p:sp>
        <p:nvSpPr>
          <p:cNvPr id="80" name="矩形 79"/>
          <p:cNvSpPr/>
          <p:nvPr/>
        </p:nvSpPr>
        <p:spPr>
          <a:xfrm>
            <a:off x="1271905" y="1481455"/>
            <a:ext cx="6600190" cy="1938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45720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 i="0" u="none" strike="noStrike" kern="100" spc="0" baseline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本项目根据网页展示的室内情况，通过网页发送相关的空调数据给服务器，服务器接收数据并保存，发送给单片机</a:t>
            </a:r>
            <a:r>
              <a:rPr lang="en-US" sz="2400" b="1" i="0" u="none" strike="noStrike" kern="100" spc="0" baseline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sz="2400" b="1" i="0" u="none" strike="noStrike" kern="100" spc="0" baseline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自带</a:t>
            </a:r>
            <a:r>
              <a:rPr lang="en-US" sz="2400" b="1" i="0" u="none" strike="noStrike" kern="100" spc="0" baseline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WiFi</a:t>
            </a:r>
            <a:r>
              <a:rPr lang="zh-CN" sz="2400" b="1" i="0" u="none" strike="noStrike" kern="100" spc="0" baseline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模块），单片机接收并发送模拟信号的红外源码，控制空调，达到控制室内温度的效果</a:t>
            </a:r>
            <a:endParaRPr lang="zh-CN" sz="2400" b="1" i="0" u="none" strike="noStrike" kern="100" spc="0" baseline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6"/>
          <p:cNvSpPr txBox="1"/>
          <p:nvPr/>
        </p:nvSpPr>
        <p:spPr>
          <a:xfrm>
            <a:off x="3566160" y="2680924"/>
            <a:ext cx="2011680" cy="6451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vl="0"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1pPr>
            <a:lvl2pPr marL="742950" lvl="1" indent="-285750"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2pPr>
            <a:lvl3pPr marL="1143000" lvl="2" indent="-228600"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3pPr>
            <a:lvl4pPr marL="1600200" lvl="3" indent="-228600"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4pPr>
            <a:lvl5pPr marL="2057400" lvl="4" indent="-228600"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5pPr>
            <a:lvl6pPr marL="2514600" lvl="5" indent="-228600" defTabSz="68580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6pPr>
            <a:lvl7pPr marL="2971800" lvl="6" indent="-228600" defTabSz="68580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7pPr>
            <a:lvl8pPr marL="3429000" lvl="7" indent="-228600" defTabSz="68580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8pPr>
            <a:lvl9pPr marL="3886200" lvl="8" indent="-228600" defTabSz="68580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9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3600" b="1" i="0" u="none" strike="noStrike" kern="1200" spc="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成果展示</a:t>
            </a:r>
            <a:endParaRPr lang="zh-CN" sz="3600" b="1" i="0" u="none" strike="noStrike" kern="1200" spc="0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12210" y="3325193"/>
            <a:ext cx="1719580" cy="252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b="1" i="1" u="none" strike="noStrike" kern="1200" spc="0" baseline="0">
                <a:solidFill>
                  <a:schemeClr val="bg1"/>
                </a:solidFill>
                <a:latin typeface="Century Gothic" panose="020B0502020202020204"/>
                <a:ea typeface="方正兰亭黑_GBK"/>
              </a:rPr>
              <a:t>Achievement exhibition</a:t>
            </a:r>
            <a:endParaRPr lang="en-US" sz="1050" b="1" i="1" u="none" strike="noStrike" kern="1200" spc="0" baseline="0">
              <a:solidFill>
                <a:schemeClr val="bg1"/>
              </a:solidFill>
              <a:latin typeface="Century Gothic" panose="020B0502020202020204"/>
              <a:ea typeface="方正兰亭黑_GBK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933845" y="1309928"/>
            <a:ext cx="1276309" cy="1276309"/>
            <a:chOff x="606033" y="2011549"/>
            <a:chExt cx="693206" cy="693206"/>
          </a:xfrm>
        </p:grpSpPr>
        <p:sp>
          <p:nvSpPr>
            <p:cNvPr id="11" name="椭圆 10"/>
            <p:cNvSpPr/>
            <p:nvPr/>
          </p:nvSpPr>
          <p:spPr>
            <a:xfrm>
              <a:off x="606033" y="2011549"/>
              <a:ext cx="693206" cy="693206"/>
            </a:xfrm>
            <a:prstGeom prst="ellipse">
              <a:avLst/>
            </a:prstGeom>
            <a:solidFill>
              <a:srgbClr val="42556C"/>
            </a:solidFill>
            <a:ln w="38100">
              <a:solidFill>
                <a:schemeClr val="bg1"/>
              </a:solidFill>
              <a:prstDash val="solid"/>
              <a:miter/>
            </a:ln>
          </p:spPr>
          <p:txBody>
            <a:bodyPr vert="horz" wrap="square" lIns="91440" tIns="45720" rIns="91440" bIns="45720" numCol="1" spcCol="0" anchor="ctr" anchorCtr="0"/>
            <a:lstStyle/>
            <a:p>
              <a:pPr marL="0" lvl="0" indent="0" algn="ctr" defTabSz="4572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4000" b="1" i="0" u="none" strike="noStrike" kern="1200" spc="0" baseline="0">
                <a:solidFill>
                  <a:schemeClr val="bg1"/>
                </a:solidFill>
                <a:latin typeface="Century Gothic" panose="020B0502020202020204"/>
                <a:ea typeface="微软雅黑 Light" panose="020B0502040204020203" charset="-122"/>
              </a:endParaRPr>
            </a:p>
          </p:txBody>
        </p:sp>
        <p:sp>
          <p:nvSpPr>
            <p:cNvPr id="12" name="文本框 6"/>
            <p:cNvSpPr txBox="1"/>
            <p:nvPr/>
          </p:nvSpPr>
          <p:spPr>
            <a:xfrm>
              <a:off x="671206" y="2073986"/>
              <a:ext cx="562860" cy="55113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lvl="0"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1pPr>
              <a:lvl2pPr marL="742950" lvl="1" indent="-285750"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2pPr>
              <a:lvl3pPr marL="1143000" lvl="2" indent="-228600"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3pPr>
              <a:lvl4pPr marL="1600200" lvl="3" indent="-228600"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4pPr>
              <a:lvl5pPr marL="2057400" lvl="4" indent="-228600"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5pPr>
              <a:lvl6pPr marL="2514600" lvl="5" indent="-228600" defTabSz="68580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6pPr>
              <a:lvl7pPr marL="2971800" lvl="6" indent="-228600" defTabSz="68580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7pPr>
              <a:lvl8pPr marL="3429000" lvl="7" indent="-228600" defTabSz="68580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8pPr>
              <a:lvl9pPr marL="3886200" lvl="8" indent="-228600" defTabSz="68580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9pPr>
            </a:lstStyle>
            <a:p>
              <a:pPr marL="0" lvl="0" indent="0" algn="ctr" defTabSz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sz="6000" b="1" i="0" u="none" strike="noStrike" kern="1200" spc="0" baseline="0">
                  <a:solidFill>
                    <a:schemeClr val="bg1"/>
                  </a:solidFill>
                  <a:latin typeface="Century Gothic" panose="020B0502020202020204"/>
                  <a:ea typeface="微软雅黑" panose="020B0503020204020204" charset="-122"/>
                </a:rPr>
                <a:t>02</a:t>
              </a:r>
              <a:endParaRPr lang="zh-CN" sz="6000" b="1" i="0" u="none" strike="noStrike" kern="1200" spc="0" baseline="0">
                <a:solidFill>
                  <a:schemeClr val="bg1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15715" y="144516"/>
            <a:ext cx="1512570" cy="39878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0" lvl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kern="100" spc="0" baseline="0">
                <a:solidFill>
                  <a:srgbClr val="42556C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r>
              <a:rPr lang="zh-CN" sz="2000" b="1" i="0" u="none" strike="noStrike" kern="100" spc="0" baseline="0">
                <a:solidFill>
                  <a:srgbClr val="42556C"/>
                </a:solidFill>
                <a:latin typeface="微软雅黑" panose="020B0503020204020204" charset="-122"/>
                <a:ea typeface="微软雅黑" panose="020B0503020204020204" charset="-122"/>
              </a:rPr>
              <a:t>成果展示</a:t>
            </a:r>
            <a:endParaRPr lang="zh-CN" sz="2000" b="1" i="0" u="none" strike="noStrike" kern="100" spc="0" baseline="0">
              <a:solidFill>
                <a:srgbClr val="42556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499091" y="803142"/>
            <a:ext cx="145818" cy="0"/>
          </a:xfrm>
          <a:prstGeom prst="line">
            <a:avLst/>
          </a:prstGeom>
          <a:ln w="19050">
            <a:solidFill>
              <a:schemeClr val="accent1"/>
            </a:solidFill>
            <a:prstDash val="solid"/>
            <a:miter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6"/>
          <p:cNvSpPr txBox="1"/>
          <p:nvPr/>
        </p:nvSpPr>
        <p:spPr>
          <a:xfrm>
            <a:off x="3566160" y="2680924"/>
            <a:ext cx="2011680" cy="6451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vl="0"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1pPr>
            <a:lvl2pPr marL="742950" lvl="1" indent="-285750"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2pPr>
            <a:lvl3pPr marL="1143000" lvl="2" indent="-228600"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3pPr>
            <a:lvl4pPr marL="1600200" lvl="3" indent="-228600"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4pPr>
            <a:lvl5pPr marL="2057400" lvl="4" indent="-228600"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5pPr>
            <a:lvl6pPr marL="2514600" lvl="5" indent="-228600" defTabSz="68580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6pPr>
            <a:lvl7pPr marL="2971800" lvl="6" indent="-228600" defTabSz="68580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7pPr>
            <a:lvl8pPr marL="3429000" lvl="7" indent="-228600" defTabSz="68580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8pPr>
            <a:lvl9pPr marL="3886200" lvl="8" indent="-228600" defTabSz="68580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9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3600" b="1" i="0" u="none" strike="noStrike" kern="1200" spc="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项目框架</a:t>
            </a:r>
            <a:endParaRPr lang="zh-CN" sz="3600" b="1" i="0" u="none" strike="noStrike" kern="1200" spc="0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92868" y="3325193"/>
            <a:ext cx="1358265" cy="252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b="1" i="1" u="none" strike="noStrike" kern="1200" spc="0" baseline="0">
                <a:solidFill>
                  <a:schemeClr val="bg1"/>
                </a:solidFill>
                <a:latin typeface="Century Gothic" panose="020B0502020202020204"/>
                <a:ea typeface="方正兰亭黑_GBK"/>
              </a:rPr>
              <a:t>Project framework</a:t>
            </a:r>
            <a:endParaRPr lang="en-US" sz="1050" b="1" i="1" u="none" strike="noStrike" kern="1200" spc="0" baseline="0">
              <a:solidFill>
                <a:schemeClr val="bg1"/>
              </a:solidFill>
              <a:latin typeface="Century Gothic" panose="020B0502020202020204"/>
              <a:ea typeface="方正兰亭黑_GBK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933845" y="1309928"/>
            <a:ext cx="1276309" cy="1276309"/>
            <a:chOff x="606033" y="2011549"/>
            <a:chExt cx="693206" cy="693206"/>
          </a:xfrm>
        </p:grpSpPr>
        <p:sp>
          <p:nvSpPr>
            <p:cNvPr id="11" name="椭圆 10"/>
            <p:cNvSpPr/>
            <p:nvPr/>
          </p:nvSpPr>
          <p:spPr>
            <a:xfrm>
              <a:off x="606033" y="2011549"/>
              <a:ext cx="693206" cy="693206"/>
            </a:xfrm>
            <a:prstGeom prst="ellipse">
              <a:avLst/>
            </a:prstGeom>
            <a:solidFill>
              <a:srgbClr val="42556C"/>
            </a:solidFill>
            <a:ln w="38100">
              <a:solidFill>
                <a:schemeClr val="bg1"/>
              </a:solidFill>
              <a:prstDash val="solid"/>
              <a:miter/>
            </a:ln>
          </p:spPr>
          <p:txBody>
            <a:bodyPr vert="horz" wrap="square" lIns="91440" tIns="45720" rIns="91440" bIns="45720" numCol="1" spcCol="0" anchor="ctr" anchorCtr="0"/>
            <a:lstStyle/>
            <a:p>
              <a:pPr marL="0" lvl="0" indent="0" algn="ctr" defTabSz="4572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4000" b="1" i="0" u="none" strike="noStrike" kern="1200" spc="0" baseline="0">
                <a:solidFill>
                  <a:schemeClr val="bg1"/>
                </a:solidFill>
                <a:latin typeface="Century Gothic" panose="020B0502020202020204"/>
                <a:ea typeface="微软雅黑 Light" panose="020B0502040204020203" charset="-122"/>
              </a:endParaRPr>
            </a:p>
          </p:txBody>
        </p:sp>
        <p:sp>
          <p:nvSpPr>
            <p:cNvPr id="12" name="文本框 6"/>
            <p:cNvSpPr txBox="1"/>
            <p:nvPr/>
          </p:nvSpPr>
          <p:spPr>
            <a:xfrm>
              <a:off x="671206" y="2073986"/>
              <a:ext cx="562860" cy="55113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lvl="0"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1pPr>
              <a:lvl2pPr marL="742950" lvl="1" indent="-285750"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2pPr>
              <a:lvl3pPr marL="1143000" lvl="2" indent="-228600"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3pPr>
              <a:lvl4pPr marL="1600200" lvl="3" indent="-228600"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4pPr>
              <a:lvl5pPr marL="2057400" lvl="4" indent="-228600"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5pPr>
              <a:lvl6pPr marL="2514600" lvl="5" indent="-228600" defTabSz="68580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6pPr>
              <a:lvl7pPr marL="2971800" lvl="6" indent="-228600" defTabSz="68580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7pPr>
              <a:lvl8pPr marL="3429000" lvl="7" indent="-228600" defTabSz="68580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8pPr>
              <a:lvl9pPr marL="3886200" lvl="8" indent="-228600" defTabSz="68580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9pPr>
            </a:lstStyle>
            <a:p>
              <a:pPr marL="0" lvl="0" indent="0" algn="ctr" defTabSz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sz="6000" b="1" i="0" u="none" strike="noStrike" kern="1200" spc="0" baseline="0">
                  <a:solidFill>
                    <a:schemeClr val="bg1"/>
                  </a:solidFill>
                  <a:latin typeface="Century Gothic" panose="020B0502020202020204"/>
                  <a:ea typeface="微软雅黑" panose="020B0503020204020204" charset="-122"/>
                </a:rPr>
                <a:t>03</a:t>
              </a:r>
              <a:endParaRPr lang="zh-CN" sz="6000" b="1" i="0" u="none" strike="noStrike" kern="1200" spc="0" baseline="0">
                <a:solidFill>
                  <a:schemeClr val="bg1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15715" y="144516"/>
            <a:ext cx="1512570" cy="39878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0" lvl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kern="100" spc="0" baseline="0">
                <a:solidFill>
                  <a:srgbClr val="42556C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r>
              <a:rPr lang="zh-CN" sz="2000" b="1" i="0" u="none" strike="noStrike" kern="100" spc="0" baseline="0">
                <a:solidFill>
                  <a:srgbClr val="42556C"/>
                </a:solidFill>
                <a:latin typeface="微软雅黑" panose="020B0503020204020204" charset="-122"/>
                <a:ea typeface="微软雅黑" panose="020B0503020204020204" charset="-122"/>
              </a:rPr>
              <a:t>项目框架</a:t>
            </a:r>
            <a:endParaRPr lang="zh-CN" sz="2000" b="1" i="0" u="none" strike="noStrike" kern="100" spc="0" baseline="0">
              <a:solidFill>
                <a:srgbClr val="42556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499091" y="803142"/>
            <a:ext cx="145818" cy="0"/>
          </a:xfrm>
          <a:prstGeom prst="line">
            <a:avLst/>
          </a:prstGeom>
          <a:ln w="19050">
            <a:solidFill>
              <a:schemeClr val="accent1"/>
            </a:solidFill>
            <a:prstDash val="solid"/>
            <a:miter/>
          </a:ln>
        </p:spPr>
      </p:cxn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022350" y="617855"/>
            <a:ext cx="7260590" cy="4097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6"/>
          <p:cNvSpPr txBox="1"/>
          <p:nvPr/>
        </p:nvSpPr>
        <p:spPr>
          <a:xfrm>
            <a:off x="3566160" y="2680924"/>
            <a:ext cx="2011680" cy="6451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vl="0"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1pPr>
            <a:lvl2pPr marL="742950" lvl="1" indent="-285750"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2pPr>
            <a:lvl3pPr marL="1143000" lvl="2" indent="-228600"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3pPr>
            <a:lvl4pPr marL="1600200" lvl="3" indent="-228600"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4pPr>
            <a:lvl5pPr marL="2057400" lvl="4" indent="-228600"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5pPr>
            <a:lvl6pPr marL="2514600" lvl="5" indent="-228600" defTabSz="68580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6pPr>
            <a:lvl7pPr marL="2971800" lvl="6" indent="-228600" defTabSz="68580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7pPr>
            <a:lvl8pPr marL="3429000" lvl="7" indent="-228600" defTabSz="68580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8pPr>
            <a:lvl9pPr marL="3886200" lvl="8" indent="-228600" defTabSz="68580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/>
                <a:ea typeface="方正宋刻本秀楷简体"/>
              </a:defRPr>
            </a:lvl9pPr>
          </a:lstStyle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3600" b="1" i="0" u="none" strike="noStrike" kern="1200" spc="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研究方法</a:t>
            </a:r>
            <a:endParaRPr lang="zh-CN" sz="3600" b="1" i="0" u="none" strike="noStrike" kern="1200" spc="0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909061" y="3325193"/>
            <a:ext cx="1325880" cy="252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ctr" defTabSz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b="1" i="1" u="none" strike="noStrike" kern="1200" spc="0" baseline="0">
                <a:solidFill>
                  <a:schemeClr val="bg1"/>
                </a:solidFill>
                <a:latin typeface="Century Gothic" panose="020B0502020202020204"/>
                <a:ea typeface="方正兰亭黑_GBK"/>
              </a:rPr>
              <a:t>Research method</a:t>
            </a:r>
            <a:endParaRPr lang="en-US" sz="1050" b="1" i="1" u="none" strike="noStrike" kern="1200" spc="0" baseline="0">
              <a:solidFill>
                <a:schemeClr val="bg1"/>
              </a:solidFill>
              <a:latin typeface="Century Gothic" panose="020B0502020202020204"/>
              <a:ea typeface="方正兰亭黑_GBK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933845" y="1309928"/>
            <a:ext cx="1276309" cy="1276309"/>
            <a:chOff x="606033" y="2011549"/>
            <a:chExt cx="693206" cy="693206"/>
          </a:xfrm>
        </p:grpSpPr>
        <p:sp>
          <p:nvSpPr>
            <p:cNvPr id="11" name="椭圆 10"/>
            <p:cNvSpPr/>
            <p:nvPr/>
          </p:nvSpPr>
          <p:spPr>
            <a:xfrm>
              <a:off x="606033" y="2011549"/>
              <a:ext cx="693206" cy="693206"/>
            </a:xfrm>
            <a:prstGeom prst="ellipse">
              <a:avLst/>
            </a:prstGeom>
            <a:solidFill>
              <a:srgbClr val="42556C"/>
            </a:solidFill>
            <a:ln w="38100">
              <a:solidFill>
                <a:schemeClr val="bg1"/>
              </a:solidFill>
              <a:prstDash val="solid"/>
              <a:miter/>
            </a:ln>
          </p:spPr>
          <p:txBody>
            <a:bodyPr vert="horz" wrap="square" lIns="91440" tIns="45720" rIns="91440" bIns="45720" numCol="1" spcCol="0" anchor="ctr" anchorCtr="0"/>
            <a:lstStyle/>
            <a:p>
              <a:pPr marL="0" lvl="0" indent="0" algn="ctr" defTabSz="4572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sz="4000" b="1" i="0" u="none" strike="noStrike" kern="1200" spc="0" baseline="0">
                <a:solidFill>
                  <a:schemeClr val="bg1"/>
                </a:solidFill>
                <a:latin typeface="Century Gothic" panose="020B0502020202020204"/>
                <a:ea typeface="微软雅黑 Light" panose="020B0502040204020203" charset="-122"/>
              </a:endParaRPr>
            </a:p>
          </p:txBody>
        </p:sp>
        <p:sp>
          <p:nvSpPr>
            <p:cNvPr id="12" name="文本框 6"/>
            <p:cNvSpPr txBox="1"/>
            <p:nvPr/>
          </p:nvSpPr>
          <p:spPr>
            <a:xfrm>
              <a:off x="671206" y="2073986"/>
              <a:ext cx="562860" cy="55113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lvl="0"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1pPr>
              <a:lvl2pPr marL="742950" lvl="1" indent="-285750"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2pPr>
              <a:lvl3pPr marL="1143000" lvl="2" indent="-228600"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3pPr>
              <a:lvl4pPr marL="1600200" lvl="3" indent="-228600"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4pPr>
              <a:lvl5pPr marL="2057400" lvl="4" indent="-228600"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5pPr>
              <a:lvl6pPr marL="2514600" lvl="5" indent="-228600" defTabSz="68580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6pPr>
              <a:lvl7pPr marL="2971800" lvl="6" indent="-228600" defTabSz="68580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7pPr>
              <a:lvl8pPr marL="3429000" lvl="7" indent="-228600" defTabSz="68580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8pPr>
              <a:lvl9pPr marL="3886200" lvl="8" indent="-228600" defTabSz="68580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/>
                  <a:ea typeface="方正宋刻本秀楷简体"/>
                </a:defRPr>
              </a:lvl9pPr>
            </a:lstStyle>
            <a:p>
              <a:pPr marL="0" lvl="0" indent="0" algn="ctr" defTabSz="4572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sz="6000" b="1" i="0" u="none" strike="noStrike" kern="1200" spc="0" baseline="0">
                  <a:solidFill>
                    <a:schemeClr val="bg1"/>
                  </a:solidFill>
                  <a:latin typeface="Century Gothic" panose="020B0502020202020204"/>
                  <a:ea typeface="微软雅黑" panose="020B0503020204020204" charset="-122"/>
                </a:rPr>
                <a:t>04</a:t>
              </a:r>
              <a:endParaRPr lang="zh-CN" sz="6000" b="1" i="0" u="none" strike="noStrike" kern="1200" spc="0" baseline="0">
                <a:solidFill>
                  <a:schemeClr val="bg1"/>
                </a:solidFill>
                <a:latin typeface="Century Gothic" panose="020B0502020202020204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EEF2F5"/>
      </a:dk2>
      <a:lt2>
        <a:srgbClr val="E7E6E6"/>
      </a:lt2>
      <a:accent1>
        <a:srgbClr val="42556C"/>
      </a:accent1>
      <a:accent2>
        <a:srgbClr val="2932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681</Words>
  <Application>WPS 演示</Application>
  <PresentationFormat/>
  <Paragraphs>136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3" baseType="lpstr">
      <vt:lpstr>Arial</vt:lpstr>
      <vt:lpstr>宋体</vt:lpstr>
      <vt:lpstr>Wingdings</vt:lpstr>
      <vt:lpstr>Calibri Light</vt:lpstr>
      <vt:lpstr>微软雅黑 Light</vt:lpstr>
      <vt:lpstr>Century Gothic</vt:lpstr>
      <vt:lpstr>微软雅黑</vt:lpstr>
      <vt:lpstr>方正宋刻本秀楷简体</vt:lpstr>
      <vt:lpstr>方正兰亭黑_GBK</vt:lpstr>
      <vt:lpstr>黑体</vt:lpstr>
      <vt:lpstr>Calibri</vt:lpstr>
      <vt:lpstr>Gill Sans</vt:lpstr>
      <vt:lpstr>Arial</vt:lpstr>
      <vt:lpstr>Arial Unicode MS</vt:lpstr>
      <vt:lpstr>Gill Sans MT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噤嘿</cp:lastModifiedBy>
  <cp:revision>3</cp:revision>
  <dcterms:created xsi:type="dcterms:W3CDTF">2021-05-20T09:16:00Z</dcterms:created>
  <dcterms:modified xsi:type="dcterms:W3CDTF">2021-05-20T10:58:52Z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4ED89B3774764E48BE9FEAC3A4EB58F4</vt:lpwstr>
  </property>
  <property fmtid="{D5CDD505-2E9C-101B-9397-08002B2CF9AE}" pid="3" name="KSOProductBuildVer">
    <vt:lpwstr>2052-11.1.0.10495</vt:lpwstr>
  </property>
</Properties>
</file>