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3" r:id="rId3"/>
    <p:sldId id="302" r:id="rId5"/>
    <p:sldId id="296" r:id="rId6"/>
    <p:sldId id="297" r:id="rId7"/>
    <p:sldId id="304" r:id="rId8"/>
    <p:sldId id="306" r:id="rId9"/>
    <p:sldId id="288" r:id="rId10"/>
    <p:sldId id="298" r:id="rId11"/>
    <p:sldId id="307" r:id="rId12"/>
    <p:sldId id="308" r:id="rId13"/>
    <p:sldId id="293" r:id="rId14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9" autoAdjust="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872"/>
        <p:guide pos="2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259A0-E744-4E4D-9E66-3AE268E17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C1FE1-455F-4471-8DCE-BD9ABC07D4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1FE1-455F-4471-8DCE-BD9ABC07D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1FE1-455F-4471-8DCE-BD9ABC07D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1FE1-455F-4471-8DCE-BD9ABC07D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1FE1-455F-4471-8DCE-BD9ABC07D4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66"/>
                </a:solidFill>
                <a:latin typeface="华文行楷" panose="02010800040101010101" charset="-122"/>
                <a:cs typeface="华文行楷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66"/>
                </a:solidFill>
                <a:latin typeface="华文行楷" panose="02010800040101010101" charset="-122"/>
                <a:cs typeface="华文行楷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66"/>
                </a:solidFill>
                <a:latin typeface="华文行楷" panose="02010800040101010101" charset="-122"/>
                <a:cs typeface="华文行楷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930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459" y="1671144"/>
            <a:ext cx="762508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66"/>
                </a:solidFill>
                <a:latin typeface="华文行楷" panose="02010800040101010101" charset="-122"/>
                <a:cs typeface="华文行楷" panose="020108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515" y="2972504"/>
            <a:ext cx="8014969" cy="332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2090" y="2407285"/>
            <a:ext cx="7772400" cy="1015365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圆体-简" panose="02010600040101010101" charset="-122"/>
                <a:ea typeface="圆体-简" panose="02010600040101010101" charset="-122"/>
                <a:sym typeface="+mn-ea"/>
              </a:rPr>
              <a:t> vs 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圆体-简" panose="02010600040101010101" charset="-122"/>
              <a:ea typeface="圆体-简" panose="02010600040101010101" charset="-122"/>
              <a:sym typeface="+mn-ea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0" y="4189730"/>
            <a:ext cx="9144000" cy="27285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2536190" y="5061585"/>
            <a:ext cx="6400799" cy="984885"/>
          </a:xfrm>
        </p:spPr>
        <p:txBody>
          <a:bodyPr/>
          <a:lstStyle/>
          <a:p>
            <a:pPr algn="r">
              <a:buClrTx/>
              <a:buSzTx/>
              <a:buFontTx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>
              <a:buClrTx/>
              <a:buSzTx/>
              <a:buFontTx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>
              <a:buClrTx/>
              <a:buSzTx/>
              <a:buFontTx/>
            </a:pPr>
            <a:r>
              <a:rPr lang="en-US" sz="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王   智  冯   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20" y="1270635"/>
            <a:ext cx="2633345" cy="3288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5" y="1522095"/>
            <a:ext cx="2998470" cy="3430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0400" y="1218565"/>
            <a:ext cx="4593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四、结果分析：</a:t>
            </a:r>
            <a:endParaRPr lang="zh-CN" altLang="en-US" sz="40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285" y="2052955"/>
            <a:ext cx="7894320" cy="3251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     </a:t>
            </a:r>
            <a:r>
              <a:rPr lang="zh-CN" altLang="en-US" sz="2600">
                <a:latin typeface="华文楷体" panose="02010600040101010101" charset="-122"/>
                <a:ea typeface="华文楷体" panose="02010600040101010101" charset="-122"/>
              </a:rPr>
              <a:t>在该项目中，通过创建卷积神经网络模型来识别猫和狗的图像，经过</a:t>
            </a:r>
            <a:r>
              <a:rPr lang="en-US" altLang="zh-CN" sz="2600">
                <a:latin typeface="华文楷体" panose="02010600040101010101" charset="-122"/>
                <a:ea typeface="华文楷体" panose="02010600040101010101" charset="-122"/>
              </a:rPr>
              <a:t>4000</a:t>
            </a:r>
            <a:r>
              <a:rPr lang="zh-CN" altLang="en-US" sz="2600">
                <a:latin typeface="华文楷体" panose="02010600040101010101" charset="-122"/>
                <a:ea typeface="华文楷体" panose="02010600040101010101" charset="-122"/>
              </a:rPr>
              <a:t>步的训练，用训练的模型进行图像的测试，测试后的识别率基本上稳定在</a:t>
            </a:r>
            <a:r>
              <a:rPr lang="en-US" altLang="zh-CN" sz="2600">
                <a:latin typeface="华文楷体" panose="02010600040101010101" charset="-122"/>
                <a:ea typeface="华文楷体" panose="02010600040101010101" charset="-122"/>
              </a:rPr>
              <a:t>87%</a:t>
            </a:r>
            <a:r>
              <a:rPr lang="zh-CN" altLang="en-US" sz="2600">
                <a:latin typeface="华文楷体" panose="02010600040101010101" charset="-122"/>
                <a:ea typeface="华文楷体" panose="02010600040101010101" charset="-122"/>
              </a:rPr>
              <a:t>左右。</a:t>
            </a:r>
            <a:endParaRPr lang="zh-CN" altLang="en-US" sz="260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>
                <a:latin typeface="华文楷体" panose="02010600040101010101" charset="-122"/>
                <a:ea typeface="华文楷体" panose="02010600040101010101" charset="-122"/>
              </a:rPr>
              <a:t>    基于以上效果，我们还可以对结果进行优化，例如扩大数据集、增加模型训练次数等等来进一步提高模型的识别率。</a:t>
            </a:r>
            <a:endParaRPr lang="zh-CN" altLang="en-US" sz="26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4157980"/>
            <a:ext cx="9144000" cy="27285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矩形 4"/>
          <p:cNvSpPr/>
          <p:nvPr/>
        </p:nvSpPr>
        <p:spPr>
          <a:xfrm>
            <a:off x="2241445" y="2375535"/>
            <a:ext cx="5067935" cy="1322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THANKS</a:t>
            </a:r>
            <a:r>
              <a:rPr lang="zh-CN" altLang="en-US" sz="5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！</a:t>
            </a:r>
            <a:endParaRPr lang="zh-CN" altLang="en-US" sz="5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459" y="1496519"/>
            <a:ext cx="7625080" cy="830580"/>
          </a:xfrm>
        </p:spPr>
        <p:txBody>
          <a:bodyPr/>
          <a:p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目录：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3145" y="2548890"/>
            <a:ext cx="4203700" cy="3357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数据集与环境搭建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设计思路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总结分析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670" y="1126490"/>
            <a:ext cx="69342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一、数据集：</a:t>
            </a:r>
            <a:endParaRPr lang="zh-CN" altLang="en-US" sz="4000" b="1" spc="-5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3600" b="1" spc="-5" dirty="0" err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—kaggle</a:t>
            </a:r>
            <a:endParaRPr lang="en-US" altLang="zh-CN" sz="3600" spc="-5" dirty="0">
              <a:latin typeface="微软雅黑" panose="020B0503020204020204" charset="-122"/>
              <a:ea typeface="微软雅黑" panose="020B0503020204020204" charset="-122"/>
              <a:cs typeface="Malgun Gothic" panose="020B0503020000020004" charset="-127"/>
            </a:endParaRPr>
          </a:p>
          <a:p>
            <a:pPr algn="ctr"/>
            <a:endParaRPr lang="en-US" altLang="zh-CN" sz="3600" spc="-5" dirty="0">
              <a:latin typeface="微软雅黑" panose="020B0503020204020204" charset="-122"/>
              <a:ea typeface="微软雅黑" panose="020B0503020204020204" charset="-122"/>
              <a:cs typeface="Malgun Gothic" panose="020B0503020000020004" charset="-127"/>
            </a:endParaRPr>
          </a:p>
          <a:p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2489200"/>
            <a:ext cx="7954010" cy="4102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633855"/>
            <a:ext cx="69342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环境搭建：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21410" y="2617470"/>
            <a:ext cx="470598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90204" pitchFamily="34" charset="0"/>
              <a:buChar char="•"/>
            </a:pPr>
            <a:r>
              <a:rPr lang="en-US" altLang="zh-CN" sz="36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sz="32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Anaconda 3.0</a:t>
            </a:r>
            <a:endParaRPr lang="en-US" altLang="zh-CN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TensorFlow 1.14</a:t>
            </a:r>
            <a:endParaRPr lang="en-US" altLang="zh-CN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python3</a:t>
            </a:r>
            <a:endParaRPr lang="en-US" altLang="zh-CN" sz="1600" dirty="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 sz="16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1266825"/>
            <a:ext cx="4596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华文楷体" panose="02010600040101010101" charset="-122"/>
                <a:ea typeface="华文楷体" panose="02010600040101010101" charset="-122"/>
              </a:rPr>
              <a:t>二、设计思路：</a:t>
            </a:r>
            <a:endParaRPr lang="zh-CN" altLang="en-US" sz="4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285" y="2268855"/>
            <a:ext cx="516445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训练数据的导入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创建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CNN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训练模型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测试训练结果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1660" y="1155065"/>
            <a:ext cx="3752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华文楷体" panose="02010600040101010101" charset="-122"/>
                <a:ea typeface="华文楷体" panose="02010600040101010101" charset="-122"/>
              </a:rPr>
              <a:t>三、训练效果：</a:t>
            </a:r>
            <a:endParaRPr lang="zh-CN" altLang="en-US" sz="4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974850"/>
            <a:ext cx="3913505" cy="4464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20" y="2228215"/>
            <a:ext cx="4791075" cy="1369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802130"/>
            <a:ext cx="4043045" cy="40811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55" y="2199640"/>
            <a:ext cx="4554220" cy="996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30" y="963295"/>
            <a:ext cx="7391400" cy="16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latin typeface="华文楷体" panose="02010600040101010101" charset="-122"/>
                <a:ea typeface="华文楷体" panose="02010600040101010101" charset="-122"/>
              </a:rPr>
              <a:t>可视化曲线：</a:t>
            </a:r>
            <a:endParaRPr lang="zh-CN" altLang="en-US" sz="40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    识别率：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214245"/>
            <a:ext cx="747458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1986280"/>
            <a:ext cx="9043670" cy="4237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775" y="1441450"/>
            <a:ext cx="459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损失值</a:t>
            </a: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loss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的曲线：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全屏显示(4:3)</PresentationFormat>
  <Paragraphs>51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方正书宋_GBK</vt:lpstr>
      <vt:lpstr>Wingdings</vt:lpstr>
      <vt:lpstr>华文行楷</vt:lpstr>
      <vt:lpstr>行楷-简</vt:lpstr>
      <vt:lpstr>微软雅黑</vt:lpstr>
      <vt:lpstr>汉仪旗黑KW</vt:lpstr>
      <vt:lpstr>娃娃体-简</vt:lpstr>
      <vt:lpstr>华文楷体</vt:lpstr>
      <vt:lpstr>Wingdings</vt:lpstr>
      <vt:lpstr>圆体-简</vt:lpstr>
      <vt:lpstr>Malgun Gothic</vt:lpstr>
      <vt:lpstr>宋体</vt:lpstr>
      <vt:lpstr>汉仪书宋二KW</vt:lpstr>
      <vt:lpstr>Calibri</vt:lpstr>
      <vt:lpstr>Helvetica Neue</vt:lpstr>
      <vt:lpstr>宋体</vt:lpstr>
      <vt:lpstr>Arial Unicode MS</vt:lpstr>
      <vt:lpstr>Apple SD Gothic Neo</vt:lpstr>
      <vt:lpstr>Office Theme</vt:lpstr>
      <vt:lpstr>         vs </vt:lpstr>
      <vt:lpstr>目录：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ElGamal算法中的代数结构</dc:title>
  <dc:creator/>
  <cp:lastModifiedBy>fq</cp:lastModifiedBy>
  <cp:revision>101</cp:revision>
  <dcterms:created xsi:type="dcterms:W3CDTF">2020-04-26T12:12:16Z</dcterms:created>
  <dcterms:modified xsi:type="dcterms:W3CDTF">2020-04-26T12:12:16Z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2052-2.0.0.3163</vt:lpwstr>
  </property>
</Properties>
</file>