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94704" autoAdjust="0"/>
  </p:normalViewPr>
  <p:slideViewPr>
    <p:cSldViewPr snapToGrid="0" snapToObjects="1">
      <p:cViewPr varScale="1">
        <p:scale>
          <a:sx n="134" d="100"/>
          <a:sy n="134" d="100"/>
        </p:scale>
        <p:origin x="-172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3584E0C-3CB0-C845-9F53-7952D19B599B}" type="datetimeFigureOut">
              <a:rPr kumimoji="1" lang="zh-CN" altLang="en-US" smtClean="0"/>
              <a:t>13-9-26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C659C79-EF40-8847-8E0E-13F89E60F167}" type="slidenum">
              <a:rPr kumimoji="1" lang="zh-CN" altLang="en-US" smtClean="0"/>
              <a:t>‹#›</a:t>
            </a:fld>
            <a:endParaRPr kumimoji="1" lang="zh-CN" altLang="en-US"/>
          </a:p>
        </p:txBody>
      </p:sp>
    </p:spTree>
    <p:extLst>
      <p:ext uri="{BB962C8B-B14F-4D97-AF65-F5344CB8AC3E}">
        <p14:creationId xmlns:p14="http://schemas.microsoft.com/office/powerpoint/2010/main" val="43518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3584E0C-3CB0-C845-9F53-7952D19B599B}" type="datetimeFigureOut">
              <a:rPr kumimoji="1" lang="zh-CN" altLang="en-US" smtClean="0"/>
              <a:t>13-9-26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C659C79-EF40-8847-8E0E-13F89E60F167}" type="slidenum">
              <a:rPr kumimoji="1" lang="zh-CN" altLang="en-US" smtClean="0"/>
              <a:t>‹#›</a:t>
            </a:fld>
            <a:endParaRPr kumimoji="1" lang="zh-CN" altLang="en-US"/>
          </a:p>
        </p:txBody>
      </p:sp>
    </p:spTree>
    <p:extLst>
      <p:ext uri="{BB962C8B-B14F-4D97-AF65-F5344CB8AC3E}">
        <p14:creationId xmlns:p14="http://schemas.microsoft.com/office/powerpoint/2010/main" val="395180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3584E0C-3CB0-C845-9F53-7952D19B599B}" type="datetimeFigureOut">
              <a:rPr kumimoji="1" lang="zh-CN" altLang="en-US" smtClean="0"/>
              <a:t>13-9-26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C659C79-EF40-8847-8E0E-13F89E60F167}" type="slidenum">
              <a:rPr kumimoji="1" lang="zh-CN" altLang="en-US" smtClean="0"/>
              <a:t>‹#›</a:t>
            </a:fld>
            <a:endParaRPr kumimoji="1" lang="zh-CN" altLang="en-US"/>
          </a:p>
        </p:txBody>
      </p:sp>
    </p:spTree>
    <p:extLst>
      <p:ext uri="{BB962C8B-B14F-4D97-AF65-F5344CB8AC3E}">
        <p14:creationId xmlns:p14="http://schemas.microsoft.com/office/powerpoint/2010/main" val="171963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3584E0C-3CB0-C845-9F53-7952D19B599B}" type="datetimeFigureOut">
              <a:rPr kumimoji="1" lang="zh-CN" altLang="en-US" smtClean="0"/>
              <a:t>13-9-26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C659C79-EF40-8847-8E0E-13F89E60F167}" type="slidenum">
              <a:rPr kumimoji="1" lang="zh-CN" altLang="en-US" smtClean="0"/>
              <a:t>‹#›</a:t>
            </a:fld>
            <a:endParaRPr kumimoji="1" lang="zh-CN" altLang="en-US"/>
          </a:p>
        </p:txBody>
      </p:sp>
    </p:spTree>
    <p:extLst>
      <p:ext uri="{BB962C8B-B14F-4D97-AF65-F5344CB8AC3E}">
        <p14:creationId xmlns:p14="http://schemas.microsoft.com/office/powerpoint/2010/main" val="404274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A3584E0C-3CB0-C845-9F53-7952D19B599B}" type="datetimeFigureOut">
              <a:rPr kumimoji="1" lang="zh-CN" altLang="en-US" smtClean="0"/>
              <a:t>13-9-26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C659C79-EF40-8847-8E0E-13F89E60F167}" type="slidenum">
              <a:rPr kumimoji="1" lang="zh-CN" altLang="en-US" smtClean="0"/>
              <a:t>‹#›</a:t>
            </a:fld>
            <a:endParaRPr kumimoji="1" lang="zh-CN" altLang="en-US"/>
          </a:p>
        </p:txBody>
      </p:sp>
    </p:spTree>
    <p:extLst>
      <p:ext uri="{BB962C8B-B14F-4D97-AF65-F5344CB8AC3E}">
        <p14:creationId xmlns:p14="http://schemas.microsoft.com/office/powerpoint/2010/main" val="41685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3584E0C-3CB0-C845-9F53-7952D19B599B}" type="datetimeFigureOut">
              <a:rPr kumimoji="1" lang="zh-CN" altLang="en-US" smtClean="0"/>
              <a:t>13-9-26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C659C79-EF40-8847-8E0E-13F89E60F167}" type="slidenum">
              <a:rPr kumimoji="1" lang="zh-CN" altLang="en-US" smtClean="0"/>
              <a:t>‹#›</a:t>
            </a:fld>
            <a:endParaRPr kumimoji="1" lang="zh-CN" altLang="en-US"/>
          </a:p>
        </p:txBody>
      </p:sp>
    </p:spTree>
    <p:extLst>
      <p:ext uri="{BB962C8B-B14F-4D97-AF65-F5344CB8AC3E}">
        <p14:creationId xmlns:p14="http://schemas.microsoft.com/office/powerpoint/2010/main" val="290753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3584E0C-3CB0-C845-9F53-7952D19B599B}" type="datetimeFigureOut">
              <a:rPr kumimoji="1" lang="zh-CN" altLang="en-US" smtClean="0"/>
              <a:t>13-9-26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EC659C79-EF40-8847-8E0E-13F89E60F167}" type="slidenum">
              <a:rPr kumimoji="1" lang="zh-CN" altLang="en-US" smtClean="0"/>
              <a:t>‹#›</a:t>
            </a:fld>
            <a:endParaRPr kumimoji="1" lang="zh-CN" altLang="en-US"/>
          </a:p>
        </p:txBody>
      </p:sp>
    </p:spTree>
    <p:extLst>
      <p:ext uri="{BB962C8B-B14F-4D97-AF65-F5344CB8AC3E}">
        <p14:creationId xmlns:p14="http://schemas.microsoft.com/office/powerpoint/2010/main" val="329011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3584E0C-3CB0-C845-9F53-7952D19B599B}" type="datetimeFigureOut">
              <a:rPr kumimoji="1" lang="zh-CN" altLang="en-US" smtClean="0"/>
              <a:t>13-9-26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C659C79-EF40-8847-8E0E-13F89E60F167}" type="slidenum">
              <a:rPr kumimoji="1" lang="zh-CN" altLang="en-US" smtClean="0"/>
              <a:t>‹#›</a:t>
            </a:fld>
            <a:endParaRPr kumimoji="1" lang="zh-CN" altLang="en-US"/>
          </a:p>
        </p:txBody>
      </p:sp>
    </p:spTree>
    <p:extLst>
      <p:ext uri="{BB962C8B-B14F-4D97-AF65-F5344CB8AC3E}">
        <p14:creationId xmlns:p14="http://schemas.microsoft.com/office/powerpoint/2010/main" val="372791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584E0C-3CB0-C845-9F53-7952D19B599B}" type="datetimeFigureOut">
              <a:rPr kumimoji="1" lang="zh-CN" altLang="en-US" smtClean="0"/>
              <a:t>13-9-26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EC659C79-EF40-8847-8E0E-13F89E60F167}" type="slidenum">
              <a:rPr kumimoji="1" lang="zh-CN" altLang="en-US" smtClean="0"/>
              <a:t>‹#›</a:t>
            </a:fld>
            <a:endParaRPr kumimoji="1" lang="zh-CN" altLang="en-US"/>
          </a:p>
        </p:txBody>
      </p:sp>
    </p:spTree>
    <p:extLst>
      <p:ext uri="{BB962C8B-B14F-4D97-AF65-F5344CB8AC3E}">
        <p14:creationId xmlns:p14="http://schemas.microsoft.com/office/powerpoint/2010/main" val="236929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3584E0C-3CB0-C845-9F53-7952D19B599B}" type="datetimeFigureOut">
              <a:rPr kumimoji="1" lang="zh-CN" altLang="en-US" smtClean="0"/>
              <a:t>13-9-26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C659C79-EF40-8847-8E0E-13F89E60F167}" type="slidenum">
              <a:rPr kumimoji="1" lang="zh-CN" altLang="en-US" smtClean="0"/>
              <a:t>‹#›</a:t>
            </a:fld>
            <a:endParaRPr kumimoji="1" lang="zh-CN" altLang="en-US"/>
          </a:p>
        </p:txBody>
      </p:sp>
    </p:spTree>
    <p:extLst>
      <p:ext uri="{BB962C8B-B14F-4D97-AF65-F5344CB8AC3E}">
        <p14:creationId xmlns:p14="http://schemas.microsoft.com/office/powerpoint/2010/main" val="2031182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3584E0C-3CB0-C845-9F53-7952D19B599B}" type="datetimeFigureOut">
              <a:rPr kumimoji="1" lang="zh-CN" altLang="en-US" smtClean="0"/>
              <a:t>13-9-26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C659C79-EF40-8847-8E0E-13F89E60F167}" type="slidenum">
              <a:rPr kumimoji="1" lang="zh-CN" altLang="en-US" smtClean="0"/>
              <a:t>‹#›</a:t>
            </a:fld>
            <a:endParaRPr kumimoji="1" lang="zh-CN" altLang="en-US"/>
          </a:p>
        </p:txBody>
      </p:sp>
    </p:spTree>
    <p:extLst>
      <p:ext uri="{BB962C8B-B14F-4D97-AF65-F5344CB8AC3E}">
        <p14:creationId xmlns:p14="http://schemas.microsoft.com/office/powerpoint/2010/main" val="37386223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84E0C-3CB0-C845-9F53-7952D19B599B}" type="datetimeFigureOut">
              <a:rPr kumimoji="1" lang="zh-CN" altLang="en-US" smtClean="0"/>
              <a:t>13-9-26</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59C79-EF40-8847-8E0E-13F89E60F167}" type="slidenum">
              <a:rPr kumimoji="1" lang="zh-CN" altLang="en-US" smtClean="0"/>
              <a:t>‹#›</a:t>
            </a:fld>
            <a:endParaRPr kumimoji="1" lang="zh-CN" altLang="en-US"/>
          </a:p>
        </p:txBody>
      </p:sp>
    </p:spTree>
    <p:extLst>
      <p:ext uri="{BB962C8B-B14F-4D97-AF65-F5344CB8AC3E}">
        <p14:creationId xmlns:p14="http://schemas.microsoft.com/office/powerpoint/2010/main" val="993396953"/>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err="1" smtClean="0"/>
              <a:t>Git</a:t>
            </a:r>
            <a:r>
              <a:rPr kumimoji="1" lang="zh-CN" altLang="en-US" dirty="0" smtClean="0"/>
              <a:t>简单应用</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2319706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Git</a:t>
            </a:r>
            <a:r>
              <a:rPr kumimoji="1" lang="zh-CN" altLang="en-US" dirty="0" smtClean="0"/>
              <a:t>扩充</a:t>
            </a:r>
            <a:endParaRPr kumimoji="1" lang="zh-CN" altLang="en-US" dirty="0"/>
          </a:p>
        </p:txBody>
      </p:sp>
      <p:sp>
        <p:nvSpPr>
          <p:cNvPr id="3" name="内容占位符 2"/>
          <p:cNvSpPr>
            <a:spLocks noGrp="1"/>
          </p:cNvSpPr>
          <p:nvPr>
            <p:ph idx="1"/>
          </p:nvPr>
        </p:nvSpPr>
        <p:spPr/>
        <p:txBody>
          <a:bodyPr>
            <a:normAutofit/>
          </a:bodyPr>
          <a:lstStyle/>
          <a:p>
            <a:pPr marL="0" indent="0">
              <a:buNone/>
            </a:pPr>
            <a:endParaRPr kumimoji="1" lang="zh-TW" altLang="en-US" sz="2000" dirty="0" smtClean="0"/>
          </a:p>
          <a:p>
            <a:pPr marL="514350" indent="-514350">
              <a:buAutoNum type="arabicPeriod"/>
            </a:pPr>
            <a:r>
              <a:rPr kumimoji="1" lang="zh-TW" altLang="en-US" sz="2000" dirty="0" smtClean="0"/>
              <a:t>设置</a:t>
            </a:r>
            <a:r>
              <a:rPr kumimoji="1" lang="en-US" altLang="zh-TW" sz="2000" dirty="0" err="1" smtClean="0"/>
              <a:t>Git</a:t>
            </a:r>
            <a:r>
              <a:rPr kumimoji="1" lang="zh-TW" altLang="en-US" sz="2000" dirty="0" smtClean="0"/>
              <a:t>命令输出中开启颜色显示  </a:t>
            </a:r>
            <a:r>
              <a:rPr kumimoji="1" lang="en-US" altLang="zh-TW" sz="2000" dirty="0" err="1" smtClean="0"/>
              <a:t>git</a:t>
            </a:r>
            <a:r>
              <a:rPr kumimoji="1" lang="en-US" altLang="zh-TW" sz="2000" dirty="0" smtClean="0"/>
              <a:t> </a:t>
            </a:r>
            <a:r>
              <a:rPr kumimoji="1" lang="en-US" altLang="zh-TW" sz="2000" dirty="0" err="1" smtClean="0"/>
              <a:t>config</a:t>
            </a:r>
            <a:r>
              <a:rPr kumimoji="1" lang="en-US" altLang="zh-TW" sz="2000" dirty="0" smtClean="0"/>
              <a:t> --global </a:t>
            </a:r>
            <a:r>
              <a:rPr kumimoji="1" lang="en-US" altLang="zh-TW" sz="2000" dirty="0" err="1" smtClean="0"/>
              <a:t>color.ui</a:t>
            </a:r>
            <a:r>
              <a:rPr kumimoji="1" lang="en-US" altLang="zh-TW" sz="2000" dirty="0" smtClean="0"/>
              <a:t> true</a:t>
            </a:r>
          </a:p>
          <a:p>
            <a:pPr marL="514350" indent="-514350">
              <a:buAutoNum type="arabicPeriod"/>
            </a:pPr>
            <a:r>
              <a:rPr kumimoji="1" lang="en-US" altLang="zh-TW" sz="2000" dirty="0" smtClean="0"/>
              <a:t> </a:t>
            </a:r>
            <a:r>
              <a:rPr kumimoji="1" lang="zh-TW" altLang="en-US" sz="2000" dirty="0" smtClean="0"/>
              <a:t>查看</a:t>
            </a:r>
            <a:r>
              <a:rPr kumimoji="1" lang="en-US" altLang="zh-TW" sz="2000" dirty="0" err="1" smtClean="0"/>
              <a:t>git</a:t>
            </a:r>
            <a:r>
              <a:rPr kumimoji="1" lang="zh-TW" altLang="en-US" sz="2000" dirty="0" smtClean="0"/>
              <a:t>配置的用户名和邮箱</a:t>
            </a:r>
          </a:p>
          <a:p>
            <a:pPr marL="0" indent="0">
              <a:buNone/>
            </a:pPr>
            <a:r>
              <a:rPr kumimoji="1" lang="zh-CN" altLang="en-US" sz="2000" dirty="0" smtClean="0"/>
              <a:t> </a:t>
            </a:r>
            <a:r>
              <a:rPr kumimoji="1" lang="en-US" altLang="zh-TW" sz="2000" dirty="0" err="1" smtClean="0"/>
              <a:t>chenyuematoMac</a:t>
            </a:r>
            <a:r>
              <a:rPr kumimoji="1" lang="en-US" altLang="zh-TW" sz="2000" dirty="0" smtClean="0"/>
              <a:t>-Pro:~ </a:t>
            </a:r>
            <a:r>
              <a:rPr kumimoji="1" lang="en-US" altLang="zh-TW" sz="2000" dirty="0" err="1" smtClean="0"/>
              <a:t>chenyue</a:t>
            </a:r>
            <a:r>
              <a:rPr kumimoji="1" lang="en-US" altLang="zh-TW" sz="2000" dirty="0" smtClean="0"/>
              <a:t>$ </a:t>
            </a:r>
            <a:r>
              <a:rPr kumimoji="1" lang="en-US" altLang="zh-TW" sz="2000" dirty="0" err="1" smtClean="0"/>
              <a:t>git</a:t>
            </a:r>
            <a:r>
              <a:rPr kumimoji="1" lang="en-US" altLang="zh-TW" sz="2000" dirty="0" smtClean="0"/>
              <a:t> </a:t>
            </a:r>
            <a:r>
              <a:rPr kumimoji="1" lang="en-US" altLang="zh-TW" sz="2000" dirty="0" err="1" smtClean="0"/>
              <a:t>config</a:t>
            </a:r>
            <a:r>
              <a:rPr kumimoji="1" lang="en-US" altLang="zh-TW" sz="2000" dirty="0" smtClean="0"/>
              <a:t> </a:t>
            </a:r>
            <a:r>
              <a:rPr kumimoji="1" lang="en-US" altLang="zh-TW" sz="2000" dirty="0" err="1" smtClean="0"/>
              <a:t>user.name</a:t>
            </a:r>
            <a:endParaRPr kumimoji="1" lang="en-US" altLang="zh-TW" sz="2000" dirty="0" smtClean="0"/>
          </a:p>
          <a:p>
            <a:pPr marL="0" indent="0">
              <a:buNone/>
            </a:pPr>
            <a:r>
              <a:rPr kumimoji="1" lang="zh-CN" altLang="en-US" sz="2000" dirty="0" smtClean="0"/>
              <a:t>       </a:t>
            </a:r>
            <a:r>
              <a:rPr kumimoji="1" lang="en-US" altLang="zh-TW" sz="2000" dirty="0" smtClean="0"/>
              <a:t>chenyue123</a:t>
            </a:r>
            <a:endParaRPr kumimoji="1" lang="en-US" altLang="zh-TW" sz="2000" dirty="0"/>
          </a:p>
          <a:p>
            <a:pPr marL="0" indent="0">
              <a:buNone/>
            </a:pPr>
            <a:r>
              <a:rPr kumimoji="1" lang="zh-CN" altLang="zh-TW" sz="2000" dirty="0" smtClean="0"/>
              <a:t> </a:t>
            </a:r>
            <a:r>
              <a:rPr kumimoji="1" lang="zh-CN" altLang="en-US" sz="2000" dirty="0" smtClean="0"/>
              <a:t> </a:t>
            </a:r>
            <a:r>
              <a:rPr kumimoji="1" lang="en-US" altLang="zh-TW" sz="2000" dirty="0" err="1" smtClean="0"/>
              <a:t>chenyuematoMac</a:t>
            </a:r>
            <a:r>
              <a:rPr kumimoji="1" lang="en-US" altLang="zh-TW" sz="2000" dirty="0" smtClean="0"/>
              <a:t>-Pro:~ </a:t>
            </a:r>
            <a:r>
              <a:rPr kumimoji="1" lang="en-US" altLang="zh-TW" sz="2000" dirty="0" err="1" smtClean="0"/>
              <a:t>chenyue</a:t>
            </a:r>
            <a:r>
              <a:rPr kumimoji="1" lang="en-US" altLang="zh-TW" sz="2000" dirty="0" smtClean="0"/>
              <a:t>$ </a:t>
            </a:r>
            <a:r>
              <a:rPr kumimoji="1" lang="en-US" altLang="zh-TW" sz="2000" dirty="0" err="1" smtClean="0"/>
              <a:t>git</a:t>
            </a:r>
            <a:r>
              <a:rPr kumimoji="1" lang="en-US" altLang="zh-TW" sz="2000" dirty="0" smtClean="0"/>
              <a:t> </a:t>
            </a:r>
            <a:r>
              <a:rPr kumimoji="1" lang="en-US" altLang="zh-TW" sz="2000" dirty="0" err="1" smtClean="0"/>
              <a:t>config</a:t>
            </a:r>
            <a:r>
              <a:rPr kumimoji="1" lang="en-US" altLang="zh-TW" sz="2000" dirty="0" smtClean="0"/>
              <a:t> </a:t>
            </a:r>
            <a:r>
              <a:rPr kumimoji="1" lang="en-US" altLang="zh-TW" sz="2000" dirty="0" err="1" smtClean="0"/>
              <a:t>user.email</a:t>
            </a:r>
            <a:endParaRPr kumimoji="1" lang="en-US" altLang="zh-TW" sz="2000" dirty="0" smtClean="0"/>
          </a:p>
          <a:p>
            <a:pPr marL="0" indent="0">
              <a:buNone/>
            </a:pPr>
            <a:r>
              <a:rPr kumimoji="1" lang="zh-CN" altLang="en-US" sz="2000" dirty="0" smtClean="0"/>
              <a:t>      </a:t>
            </a:r>
            <a:r>
              <a:rPr kumimoji="1" lang="en-US" altLang="zh-TW" sz="2000" dirty="0" smtClean="0"/>
              <a:t>1255892351@qq.com[color=</a:t>
            </a:r>
            <a:r>
              <a:rPr kumimoji="1" lang="en-US" altLang="zh-TW" sz="2000" dirty="0" err="1" smtClean="0"/>
              <a:t>darkred</a:t>
            </a:r>
            <a:r>
              <a:rPr kumimoji="1" lang="en-US" altLang="zh-TW" sz="2000" dirty="0" smtClean="0"/>
              <a:t>][/color]</a:t>
            </a:r>
            <a:endParaRPr kumimoji="1" lang="zh-CN" altLang="en-US" sz="2000" dirty="0"/>
          </a:p>
        </p:txBody>
      </p:sp>
    </p:spTree>
    <p:extLst>
      <p:ext uri="{BB962C8B-B14F-4D97-AF65-F5344CB8AC3E}">
        <p14:creationId xmlns:p14="http://schemas.microsoft.com/office/powerpoint/2010/main" val="347388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Git</a:t>
            </a:r>
            <a:r>
              <a:rPr kumimoji="1" lang="zh-CN" altLang="en-US" dirty="0" smtClean="0"/>
              <a:t>安装</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sz="1600" dirty="0" smtClean="0"/>
              <a:t>1.</a:t>
            </a:r>
            <a:r>
              <a:rPr kumimoji="1" lang="zh-CN" altLang="en-US" sz="1600" dirty="0" smtClean="0"/>
              <a:t>下载</a:t>
            </a:r>
            <a:r>
              <a:rPr kumimoji="1" lang="en-US" altLang="zh-CN" sz="1600" dirty="0" err="1" smtClean="0"/>
              <a:t>git</a:t>
            </a:r>
            <a:r>
              <a:rPr kumimoji="1" lang="zh-CN" altLang="en-US" sz="1600" dirty="0" smtClean="0"/>
              <a:t>版本源码</a:t>
            </a:r>
            <a:r>
              <a:rPr kumimoji="1" lang="en-US" altLang="zh-CN" sz="1600" dirty="0" smtClean="0"/>
              <a:t>:http://</a:t>
            </a:r>
            <a:r>
              <a:rPr kumimoji="1" lang="en-US" altLang="zh-CN" sz="1600" dirty="0" err="1" smtClean="0"/>
              <a:t>kernel.org</a:t>
            </a:r>
            <a:r>
              <a:rPr kumimoji="1" lang="en-US" altLang="zh-CN" sz="1600" dirty="0" smtClean="0"/>
              <a:t>/pub/software/</a:t>
            </a:r>
            <a:r>
              <a:rPr kumimoji="1" lang="en-US" altLang="zh-CN" sz="1600" dirty="0" err="1" smtClean="0"/>
              <a:t>scm</a:t>
            </a:r>
            <a:r>
              <a:rPr kumimoji="1" lang="en-US" altLang="zh-CN" sz="1600" dirty="0" smtClean="0"/>
              <a:t>/</a:t>
            </a:r>
            <a:r>
              <a:rPr kumimoji="1" lang="en-US" altLang="zh-CN" sz="1600" dirty="0" err="1" smtClean="0"/>
              <a:t>git</a:t>
            </a:r>
            <a:r>
              <a:rPr kumimoji="1" lang="en-US" altLang="zh-CN" sz="1600" dirty="0" smtClean="0"/>
              <a:t>/(</a:t>
            </a:r>
            <a:r>
              <a:rPr kumimoji="1" lang="zh-CN" altLang="en-US" sz="1600" dirty="0" smtClean="0"/>
              <a:t>前提装好</a:t>
            </a:r>
            <a:r>
              <a:rPr kumimoji="1" lang="en-US" altLang="zh-CN" sz="1600" dirty="0" err="1" smtClean="0"/>
              <a:t>git</a:t>
            </a:r>
            <a:r>
              <a:rPr kumimoji="1" lang="en-US" altLang="zh-CN" sz="1600" dirty="0" smtClean="0"/>
              <a:t>)</a:t>
            </a:r>
          </a:p>
          <a:p>
            <a:pPr marL="0" indent="0">
              <a:buNone/>
            </a:pPr>
            <a:r>
              <a:rPr kumimoji="1" lang="zh-CN" altLang="zh-CN" sz="1600" dirty="0" smtClean="0"/>
              <a:t>2</a:t>
            </a:r>
            <a:r>
              <a:rPr kumimoji="1" lang="en-US" altLang="zh-CN" sz="1600" dirty="0" smtClean="0"/>
              <a:t>.</a:t>
            </a:r>
            <a:r>
              <a:rPr kumimoji="1" lang="zh-CN" altLang="en-US" sz="1600" dirty="0" smtClean="0"/>
              <a:t>解压下载安装包</a:t>
            </a:r>
            <a:r>
              <a:rPr kumimoji="1" lang="en-US" altLang="zh-CN" sz="1600" dirty="0" smtClean="0"/>
              <a:t>:</a:t>
            </a:r>
            <a:r>
              <a:rPr kumimoji="1" lang="en-US" altLang="zh-CN" sz="1600" dirty="0" err="1" smtClean="0"/>
              <a:t>tar.xjvf.git</a:t>
            </a:r>
            <a:r>
              <a:rPr kumimoji="1" lang="zh-CN" altLang="en-US" sz="1600" dirty="0" smtClean="0"/>
              <a:t>-</a:t>
            </a:r>
            <a:r>
              <a:rPr kumimoji="1" lang="en-US" altLang="zh-CN" sz="1600" dirty="0" smtClean="0"/>
              <a:t>1.8.4</a:t>
            </a:r>
          </a:p>
          <a:p>
            <a:pPr marL="0" indent="0">
              <a:buNone/>
            </a:pPr>
            <a:r>
              <a:rPr kumimoji="1" lang="zh-CN" altLang="zh-CN" sz="1600" dirty="0" smtClean="0"/>
              <a:t>3</a:t>
            </a:r>
            <a:r>
              <a:rPr kumimoji="1" lang="en-US" altLang="zh-CN" sz="1600" dirty="0" smtClean="0"/>
              <a:t>.</a:t>
            </a:r>
            <a:r>
              <a:rPr kumimoji="1" lang="zh-CN" altLang="en-US" sz="1600" dirty="0" smtClean="0"/>
              <a:t>编译安装包</a:t>
            </a:r>
            <a:r>
              <a:rPr kumimoji="1" lang="en-US" altLang="zh-CN" sz="1600" dirty="0" smtClean="0"/>
              <a:t>:</a:t>
            </a:r>
            <a:r>
              <a:rPr kumimoji="1" lang="zh-CN" altLang="en-US" sz="1600" dirty="0" smtClean="0"/>
              <a:t>  c</a:t>
            </a:r>
            <a:r>
              <a:rPr kumimoji="1" lang="en-US" altLang="zh-CN" sz="1600" dirty="0" smtClean="0"/>
              <a:t>d</a:t>
            </a:r>
            <a:r>
              <a:rPr kumimoji="1" lang="zh-CN" altLang="en-US" sz="1600" dirty="0" smtClean="0"/>
              <a:t> </a:t>
            </a:r>
            <a:r>
              <a:rPr kumimoji="1" lang="en-US" altLang="zh-CN" sz="1600" dirty="0" err="1" smtClean="0"/>
              <a:t>git</a:t>
            </a:r>
            <a:r>
              <a:rPr kumimoji="1" lang="zh-CN" altLang="en-US" sz="1600" dirty="0" smtClean="0"/>
              <a:t>-</a:t>
            </a:r>
            <a:r>
              <a:rPr kumimoji="1" lang="en-US" altLang="zh-CN" sz="1600" dirty="0" smtClean="0"/>
              <a:t>1.8.4</a:t>
            </a:r>
            <a:br>
              <a:rPr kumimoji="1" lang="en-US" altLang="zh-CN" sz="1600" dirty="0" smtClean="0"/>
            </a:br>
            <a:r>
              <a:rPr kumimoji="1" lang="zh-CN" altLang="en-US" sz="1600" dirty="0" smtClean="0"/>
              <a:t>               </a:t>
            </a:r>
            <a:r>
              <a:rPr kumimoji="1" lang="en-US" altLang="zh-CN" sz="1600" dirty="0" smtClean="0"/>
              <a:t>./configure</a:t>
            </a:r>
            <a:r>
              <a:rPr kumimoji="1" lang="zh-CN" altLang="en-US" sz="1600" dirty="0" smtClean="0"/>
              <a:t> </a:t>
            </a:r>
            <a:r>
              <a:rPr kumimoji="1" lang="en-US" altLang="zh-CN" sz="1600" dirty="0" smtClean="0"/>
              <a:t>–prefix=/</a:t>
            </a:r>
            <a:r>
              <a:rPr kumimoji="1" lang="en-US" altLang="zh-CN" sz="1600" dirty="0" err="1" smtClean="0"/>
              <a:t>usr</a:t>
            </a:r>
            <a:r>
              <a:rPr kumimoji="1" lang="en-US" altLang="zh-CN" sz="1600" dirty="0" smtClean="0"/>
              <a:t>/local</a:t>
            </a:r>
          </a:p>
          <a:p>
            <a:pPr marL="0" indent="0">
              <a:buNone/>
            </a:pPr>
            <a:r>
              <a:rPr kumimoji="1" lang="zh-CN" altLang="zh-CN" sz="1600" dirty="0"/>
              <a:t> </a:t>
            </a:r>
            <a:r>
              <a:rPr kumimoji="1" lang="zh-CN" altLang="en-US" sz="1600" dirty="0" smtClean="0"/>
              <a:t>       </a:t>
            </a:r>
            <a:r>
              <a:rPr kumimoji="1" lang="en-US" altLang="zh-CN" sz="1600" dirty="0" smtClean="0"/>
              <a:t>make</a:t>
            </a:r>
          </a:p>
          <a:p>
            <a:pPr marL="0" indent="0">
              <a:buNone/>
            </a:pPr>
            <a:r>
              <a:rPr kumimoji="1" lang="zh-CN" altLang="zh-CN" sz="1600" dirty="0" smtClean="0"/>
              <a:t>4</a:t>
            </a:r>
            <a:r>
              <a:rPr kumimoji="1" lang="en-US" altLang="zh-CN" sz="1600" dirty="0" smtClean="0"/>
              <a:t>.</a:t>
            </a:r>
            <a:r>
              <a:rPr kumimoji="1" lang="zh-CN" altLang="en-US" sz="1600" dirty="0" smtClean="0"/>
              <a:t>安装 </a:t>
            </a:r>
            <a:r>
              <a:rPr kumimoji="1" lang="en-US" altLang="zh-CN" sz="1600" dirty="0" err="1" smtClean="0"/>
              <a:t>sudo</a:t>
            </a:r>
            <a:r>
              <a:rPr kumimoji="1" lang="zh-CN" altLang="en-US" sz="1600" dirty="0" smtClean="0"/>
              <a:t> </a:t>
            </a:r>
            <a:r>
              <a:rPr kumimoji="1" lang="en-US" altLang="zh-CN" sz="1600" dirty="0" smtClean="0"/>
              <a:t>make</a:t>
            </a:r>
            <a:r>
              <a:rPr kumimoji="1" lang="zh-CN" altLang="en-US" sz="1600" dirty="0" smtClean="0"/>
              <a:t> </a:t>
            </a:r>
            <a:r>
              <a:rPr kumimoji="1" lang="en-US" altLang="zh-CN" sz="1600" dirty="0" smtClean="0"/>
              <a:t>install</a:t>
            </a:r>
          </a:p>
          <a:p>
            <a:pPr marL="0" indent="0">
              <a:buNone/>
            </a:pPr>
            <a:r>
              <a:rPr kumimoji="1" lang="zh-CN" altLang="zh-CN" sz="1600" dirty="0" smtClean="0"/>
              <a:t>5</a:t>
            </a:r>
            <a:r>
              <a:rPr kumimoji="1" lang="en-US" altLang="zh-CN" sz="1600" dirty="0" smtClean="0"/>
              <a:t>.</a:t>
            </a:r>
            <a:r>
              <a:rPr kumimoji="1" lang="zh-CN" altLang="en-US" sz="1600" dirty="0" smtClean="0"/>
              <a:t>若</a:t>
            </a:r>
            <a:r>
              <a:rPr kumimoji="1" lang="en-US" altLang="zh-CN" sz="1600" dirty="0" err="1" smtClean="0"/>
              <a:t>git</a:t>
            </a:r>
            <a:r>
              <a:rPr kumimoji="1" lang="zh-CN" altLang="en-US" sz="1600" dirty="0" smtClean="0"/>
              <a:t>安装成功</a:t>
            </a:r>
            <a:r>
              <a:rPr kumimoji="1" lang="en-US" altLang="zh-CN" sz="1600" dirty="0" smtClean="0"/>
              <a:t>,which</a:t>
            </a:r>
            <a:r>
              <a:rPr kumimoji="1" lang="zh-CN" altLang="en-US" sz="1600" dirty="0" smtClean="0"/>
              <a:t> </a:t>
            </a:r>
            <a:r>
              <a:rPr kumimoji="1" lang="en-US" altLang="zh-CN" sz="1600" dirty="0" err="1" smtClean="0"/>
              <a:t>git</a:t>
            </a:r>
            <a:r>
              <a:rPr kumimoji="1" lang="zh-CN" altLang="en-US" sz="1600" dirty="0" smtClean="0"/>
              <a:t> 查看</a:t>
            </a:r>
            <a:r>
              <a:rPr kumimoji="1" lang="en-US" altLang="zh-CN" sz="1600" dirty="0" err="1" smtClean="0"/>
              <a:t>git</a:t>
            </a:r>
            <a:r>
              <a:rPr kumimoji="1" lang="zh-CN" altLang="en-US" sz="1600" dirty="0" smtClean="0"/>
              <a:t>的安装路径</a:t>
            </a:r>
            <a:endParaRPr kumimoji="1" lang="en-US" altLang="zh-CN" sz="1600" dirty="0" smtClean="0"/>
          </a:p>
          <a:p>
            <a:pPr marL="0" indent="0">
              <a:buNone/>
            </a:pPr>
            <a:r>
              <a:rPr kumimoji="1" lang="zh-CN" altLang="zh-CN" sz="1600" dirty="0" smtClean="0"/>
              <a:t>6</a:t>
            </a:r>
            <a:r>
              <a:rPr kumimoji="1" lang="en-US" altLang="zh-CN" sz="1600" dirty="0" smtClean="0"/>
              <a:t>.</a:t>
            </a:r>
            <a:r>
              <a:rPr kumimoji="1" lang="zh-CN" altLang="en-US" sz="1600" dirty="0" smtClean="0"/>
              <a:t>安装好</a:t>
            </a:r>
            <a:r>
              <a:rPr kumimoji="1" lang="en-US" altLang="zh-CN" sz="1600" dirty="0" err="1" smtClean="0"/>
              <a:t>git</a:t>
            </a:r>
            <a:r>
              <a:rPr kumimoji="1" lang="zh-CN" altLang="en-US" sz="1600" dirty="0" smtClean="0"/>
              <a:t>后要设置</a:t>
            </a:r>
            <a:r>
              <a:rPr kumimoji="1" lang="en-US" altLang="zh-CN" sz="1600" dirty="0" smtClean="0"/>
              <a:t>SSH</a:t>
            </a:r>
          </a:p>
          <a:p>
            <a:pPr marL="0" indent="0">
              <a:buNone/>
            </a:pPr>
            <a:r>
              <a:rPr kumimoji="1" lang="zh-CN" altLang="zh-CN" sz="1600" dirty="0"/>
              <a:t> </a:t>
            </a:r>
            <a:r>
              <a:rPr kumimoji="1" lang="zh-CN" altLang="en-US" sz="1600" dirty="0" smtClean="0"/>
              <a:t>  检查</a:t>
            </a:r>
            <a:r>
              <a:rPr kumimoji="1" lang="en-US" altLang="zh-CN" sz="1600" dirty="0" smtClean="0"/>
              <a:t>SSH</a:t>
            </a:r>
            <a:r>
              <a:rPr kumimoji="1" lang="zh-CN" altLang="en-US" sz="1600" dirty="0" smtClean="0"/>
              <a:t> </a:t>
            </a:r>
            <a:r>
              <a:rPr kumimoji="1" lang="en-US" altLang="zh-CN" sz="1600" dirty="0" smtClean="0"/>
              <a:t>key</a:t>
            </a:r>
            <a:r>
              <a:rPr kumimoji="1" lang="zh-CN" altLang="en-US" sz="1600" dirty="0" smtClean="0"/>
              <a:t> </a:t>
            </a:r>
            <a:r>
              <a:rPr kumimoji="1" lang="en-US" altLang="zh-CN" sz="1600" dirty="0" smtClean="0"/>
              <a:t>cd</a:t>
            </a:r>
            <a:r>
              <a:rPr kumimoji="1" lang="zh-CN" altLang="en-US" sz="1600" dirty="0" smtClean="0"/>
              <a:t> </a:t>
            </a:r>
            <a:r>
              <a:rPr kumimoji="1" lang="en-US" altLang="zh-CN" sz="1600" dirty="0" smtClean="0"/>
              <a:t>~/.</a:t>
            </a:r>
            <a:r>
              <a:rPr kumimoji="1" lang="en-US" altLang="zh-CN" sz="1600" dirty="0" err="1" smtClean="0"/>
              <a:t>ssh</a:t>
            </a:r>
            <a:endParaRPr kumimoji="1" lang="en-US" altLang="zh-CN" sz="1600" dirty="0" smtClean="0"/>
          </a:p>
          <a:p>
            <a:pPr marL="0" indent="0">
              <a:buNone/>
            </a:pPr>
            <a:r>
              <a:rPr kumimoji="1" lang="zh-CN" altLang="zh-CN" sz="1600" dirty="0"/>
              <a:t> </a:t>
            </a:r>
            <a:r>
              <a:rPr kumimoji="1" lang="zh-CN" altLang="en-US" sz="1600" dirty="0" smtClean="0"/>
              <a:t>  备份已有的</a:t>
            </a:r>
            <a:r>
              <a:rPr kumimoji="1" lang="en-US" altLang="zh-CN" sz="1600" dirty="0" smtClean="0"/>
              <a:t>key</a:t>
            </a:r>
            <a:r>
              <a:rPr kumimoji="1" lang="zh-CN" altLang="en-US" sz="1600" dirty="0" smtClean="0"/>
              <a:t> </a:t>
            </a:r>
            <a:r>
              <a:rPr kumimoji="1" lang="zh-CN" altLang="zh-CN" sz="1600" dirty="0" smtClean="0"/>
              <a:t>m</a:t>
            </a:r>
            <a:r>
              <a:rPr kumimoji="1" lang="en-US" altLang="zh-CN" sz="1600" dirty="0" err="1" smtClean="0"/>
              <a:t>kdir</a:t>
            </a:r>
            <a:r>
              <a:rPr kumimoji="1" lang="zh-CN" altLang="en-US" sz="1600" dirty="0" smtClean="0"/>
              <a:t> </a:t>
            </a:r>
            <a:r>
              <a:rPr kumimoji="1" lang="en-US" altLang="zh-CN" sz="1600" dirty="0" err="1" smtClean="0"/>
              <a:t>key_backup</a:t>
            </a:r>
            <a:endParaRPr kumimoji="1" lang="en-US" altLang="zh-CN" sz="1600" dirty="0" smtClean="0"/>
          </a:p>
          <a:p>
            <a:pPr marL="0" indent="0">
              <a:buNone/>
            </a:pPr>
            <a:r>
              <a:rPr kumimoji="1" lang="zh-CN" altLang="zh-CN" sz="1600" dirty="0"/>
              <a:t> </a:t>
            </a:r>
            <a:r>
              <a:rPr kumimoji="1" lang="zh-CN" altLang="en-US" sz="1600" dirty="0" smtClean="0"/>
              <a:t>  </a:t>
            </a:r>
            <a:r>
              <a:rPr kumimoji="1" lang="zh-CN" altLang="zh-CN" sz="1600" dirty="0"/>
              <a:t> </a:t>
            </a:r>
            <a:r>
              <a:rPr kumimoji="1" lang="zh-CN" altLang="en-US" sz="1600" dirty="0" smtClean="0"/>
              <a:t>         </a:t>
            </a:r>
            <a:r>
              <a:rPr kumimoji="1" lang="en-US" altLang="zh-CN" sz="1600" dirty="0" smtClean="0"/>
              <a:t>mv</a:t>
            </a:r>
            <a:r>
              <a:rPr kumimoji="1" lang="zh-CN" altLang="en-US" sz="1600" dirty="0" smtClean="0"/>
              <a:t> </a:t>
            </a:r>
            <a:r>
              <a:rPr kumimoji="1" lang="en-US" altLang="zh-CN" sz="1600" dirty="0" err="1" smtClean="0"/>
              <a:t>id_rsa</a:t>
            </a:r>
            <a:r>
              <a:rPr kumimoji="1" lang="zh-CN" altLang="en-US" sz="1600" dirty="0" smtClean="0"/>
              <a:t>*</a:t>
            </a:r>
            <a:r>
              <a:rPr kumimoji="1" lang="en-US" altLang="zh-CN" sz="1600" dirty="0" err="1" smtClean="0"/>
              <a:t>key_backup</a:t>
            </a:r>
            <a:endParaRPr kumimoji="1" lang="en-US" altLang="zh-CN" sz="1600" dirty="0" smtClean="0"/>
          </a:p>
          <a:p>
            <a:pPr marL="0" indent="0">
              <a:buNone/>
            </a:pPr>
            <a:r>
              <a:rPr kumimoji="1" lang="zh-CN" altLang="zh-CN" sz="1600" dirty="0"/>
              <a:t> </a:t>
            </a:r>
            <a:r>
              <a:rPr kumimoji="1" lang="zh-CN" altLang="en-US" sz="1600" dirty="0" smtClean="0"/>
              <a:t>  生成</a:t>
            </a:r>
            <a:r>
              <a:rPr kumimoji="1" lang="en-US" altLang="zh-CN" sz="1600" dirty="0" smtClean="0"/>
              <a:t>SSH</a:t>
            </a:r>
            <a:r>
              <a:rPr kumimoji="1" lang="zh-CN" altLang="en-US" sz="1600" dirty="0" smtClean="0"/>
              <a:t> </a:t>
            </a:r>
            <a:r>
              <a:rPr kumimoji="1" lang="zh-CN" altLang="zh-CN" sz="1600" dirty="0"/>
              <a:t> </a:t>
            </a:r>
            <a:r>
              <a:rPr kumimoji="1" lang="zh-CN" altLang="zh-CN" sz="1600" dirty="0" smtClean="0"/>
              <a:t>k</a:t>
            </a:r>
            <a:r>
              <a:rPr kumimoji="1" lang="en-US" altLang="zh-CN" sz="1600" dirty="0" err="1" smtClean="0"/>
              <a:t>ey</a:t>
            </a:r>
            <a:r>
              <a:rPr kumimoji="1" lang="zh-CN" altLang="en-US" sz="1600" dirty="0" smtClean="0"/>
              <a:t> </a:t>
            </a:r>
            <a:r>
              <a:rPr kumimoji="1" lang="en-US" altLang="zh-CN" sz="1600" dirty="0" err="1" smtClean="0"/>
              <a:t>ssh</a:t>
            </a:r>
            <a:r>
              <a:rPr kumimoji="1" lang="zh-CN" altLang="zh-CN" sz="1600" dirty="0" smtClean="0"/>
              <a:t>-</a:t>
            </a:r>
            <a:r>
              <a:rPr kumimoji="1" lang="en-US" altLang="zh-CN" sz="1600" dirty="0" err="1" smtClean="0"/>
              <a:t>keygen</a:t>
            </a:r>
            <a:r>
              <a:rPr kumimoji="1" lang="zh-CN" altLang="en-US" sz="1600" dirty="0" smtClean="0"/>
              <a:t> </a:t>
            </a:r>
            <a:r>
              <a:rPr kumimoji="1" lang="en-US" altLang="zh-CN" sz="1600" dirty="0" smtClean="0"/>
              <a:t>–t</a:t>
            </a:r>
            <a:r>
              <a:rPr kumimoji="1" lang="zh-CN" altLang="en-US" sz="1600" dirty="0" smtClean="0"/>
              <a:t> </a:t>
            </a:r>
            <a:r>
              <a:rPr kumimoji="1" lang="en-US" altLang="zh-CN" sz="1600" dirty="0" err="1" smtClean="0"/>
              <a:t>rsa</a:t>
            </a:r>
            <a:r>
              <a:rPr kumimoji="1" lang="zh-CN" altLang="en-US" sz="1600" dirty="0" smtClean="0"/>
              <a:t> </a:t>
            </a:r>
            <a:r>
              <a:rPr kumimoji="1" lang="en-US" altLang="zh-CN" sz="1600" dirty="0" smtClean="0"/>
              <a:t>–C</a:t>
            </a:r>
            <a:r>
              <a:rPr kumimoji="1" lang="zh-CN" altLang="en-US" sz="1600" dirty="0" smtClean="0"/>
              <a:t> </a:t>
            </a:r>
            <a:r>
              <a:rPr kumimoji="1" lang="en-US" altLang="zh-CN" sz="1600" dirty="0" smtClean="0"/>
              <a:t>1255892351@qq.com</a:t>
            </a:r>
            <a:endParaRPr kumimoji="1" lang="zh-CN" altLang="en-US" sz="1600" dirty="0"/>
          </a:p>
        </p:txBody>
      </p:sp>
    </p:spTree>
    <p:extLst>
      <p:ext uri="{BB962C8B-B14F-4D97-AF65-F5344CB8AC3E}">
        <p14:creationId xmlns:p14="http://schemas.microsoft.com/office/powerpoint/2010/main" val="311469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Git</a:t>
            </a:r>
            <a:r>
              <a:rPr kumimoji="1" lang="zh-CN" altLang="en-US" dirty="0" smtClean="0"/>
              <a:t>安装</a:t>
            </a:r>
            <a:endParaRPr kumimoji="1"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kumimoji="1" lang="en-US" altLang="zh-CN" dirty="0" smtClean="0"/>
              <a:t>Generating public/private </a:t>
            </a:r>
            <a:r>
              <a:rPr kumimoji="1" lang="en-US" altLang="zh-CN" dirty="0" err="1" smtClean="0"/>
              <a:t>rsa</a:t>
            </a:r>
            <a:r>
              <a:rPr kumimoji="1" lang="en-US" altLang="zh-CN" dirty="0" smtClean="0"/>
              <a:t> key pair.</a:t>
            </a:r>
          </a:p>
          <a:p>
            <a:pPr marL="0" indent="0">
              <a:buNone/>
            </a:pPr>
            <a:endParaRPr kumimoji="1" lang="en-US" altLang="zh-CN" dirty="0" smtClean="0"/>
          </a:p>
          <a:p>
            <a:pPr marL="0" indent="0">
              <a:buNone/>
            </a:pPr>
            <a:r>
              <a:rPr kumimoji="1" lang="en-US" altLang="zh-CN" dirty="0" smtClean="0"/>
              <a:t>         Enter file in which to save the key (/Users/chenyue123/.</a:t>
            </a:r>
            <a:r>
              <a:rPr kumimoji="1" lang="en-US" altLang="zh-CN" dirty="0" err="1" smtClean="0"/>
              <a:t>ssh</a:t>
            </a:r>
            <a:r>
              <a:rPr kumimoji="1" lang="en-US" altLang="zh-CN" dirty="0" smtClean="0"/>
              <a:t>/</a:t>
            </a:r>
            <a:r>
              <a:rPr kumimoji="1" lang="en-US" altLang="zh-CN" dirty="0" err="1" smtClean="0"/>
              <a:t>id_rsa</a:t>
            </a:r>
            <a:r>
              <a:rPr kumimoji="1" lang="en-US" altLang="zh-CN" dirty="0" smtClean="0"/>
              <a:t>): </a:t>
            </a:r>
          </a:p>
          <a:p>
            <a:pPr marL="0" indent="0">
              <a:buNone/>
            </a:pPr>
            <a:endParaRPr kumimoji="1" lang="en-US" altLang="zh-CN" sz="2900" dirty="0"/>
          </a:p>
          <a:p>
            <a:pPr marL="0" indent="0">
              <a:buNone/>
            </a:pPr>
            <a:r>
              <a:rPr kumimoji="1" lang="en-US" altLang="zh-CN" dirty="0" smtClean="0"/>
              <a:t>         Enter passphrase (empty for no passphrase):</a:t>
            </a:r>
          </a:p>
          <a:p>
            <a:pPr marL="0" indent="0">
              <a:buNone/>
            </a:pPr>
            <a:r>
              <a:rPr kumimoji="1" lang="en-US" altLang="zh-CN" dirty="0" smtClean="0"/>
              <a:t>   </a:t>
            </a:r>
          </a:p>
          <a:p>
            <a:pPr marL="0" indent="0">
              <a:buNone/>
            </a:pPr>
            <a:r>
              <a:rPr kumimoji="1" lang="en-US" altLang="zh-CN" dirty="0" smtClean="0"/>
              <a:t>         Enter same passphrase again:</a:t>
            </a:r>
          </a:p>
          <a:p>
            <a:pPr marL="0" indent="0">
              <a:buNone/>
            </a:pPr>
            <a:endParaRPr kumimoji="1" lang="en-US" altLang="zh-CN" dirty="0" smtClean="0"/>
          </a:p>
          <a:p>
            <a:pPr marL="0" indent="0">
              <a:buNone/>
            </a:pPr>
            <a:r>
              <a:rPr kumimoji="1" lang="en-US" altLang="zh-CN" dirty="0" smtClean="0"/>
              <a:t>         Your identification has been saved in yes.</a:t>
            </a:r>
          </a:p>
          <a:p>
            <a:pPr marL="0" indent="0">
              <a:buNone/>
            </a:pPr>
            <a:endParaRPr kumimoji="1" lang="en-US" altLang="zh-CN" dirty="0" smtClean="0"/>
          </a:p>
          <a:p>
            <a:pPr marL="0" indent="0">
              <a:buNone/>
            </a:pPr>
            <a:r>
              <a:rPr kumimoji="1" lang="en-US" altLang="zh-CN" dirty="0" smtClean="0"/>
              <a:t>         Your public key has been saved in </a:t>
            </a:r>
            <a:r>
              <a:rPr kumimoji="1" lang="en-US" altLang="zh-CN" dirty="0" err="1" smtClean="0"/>
              <a:t>id_rsa.pub</a:t>
            </a:r>
            <a:r>
              <a:rPr kumimoji="1" lang="en-US" altLang="zh-CN" dirty="0" smtClean="0"/>
              <a:t>.</a:t>
            </a:r>
          </a:p>
          <a:p>
            <a:pPr marL="0" indent="0">
              <a:buNone/>
            </a:pPr>
            <a:endParaRPr kumimoji="1" lang="en-US" altLang="zh-CN" dirty="0" smtClean="0"/>
          </a:p>
          <a:p>
            <a:pPr marL="0" indent="0">
              <a:buNone/>
            </a:pPr>
            <a:r>
              <a:rPr kumimoji="1" lang="en-US" altLang="zh-CN" dirty="0" smtClean="0"/>
              <a:t>         The key fingerprint is:</a:t>
            </a:r>
          </a:p>
          <a:p>
            <a:pPr marL="0" indent="0">
              <a:buNone/>
            </a:pPr>
            <a:endParaRPr kumimoji="1" lang="en-US" altLang="zh-CN" dirty="0" smtClean="0"/>
          </a:p>
          <a:p>
            <a:pPr marL="0" indent="0">
              <a:buNone/>
            </a:pPr>
            <a:r>
              <a:rPr kumimoji="1" lang="en-US" altLang="zh-CN" dirty="0" smtClean="0"/>
              <a:t>         fb:c4:b0:e0:47:fd:be:e0:fb:ea:73:ef:a8:29:d5:22 1255892351@qq.com</a:t>
            </a:r>
            <a:endParaRPr kumimoji="1" lang="zh-CN" altLang="en-US" dirty="0"/>
          </a:p>
        </p:txBody>
      </p:sp>
    </p:spTree>
    <p:extLst>
      <p:ext uri="{BB962C8B-B14F-4D97-AF65-F5344CB8AC3E}">
        <p14:creationId xmlns:p14="http://schemas.microsoft.com/office/powerpoint/2010/main" val="353839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Git</a:t>
            </a:r>
            <a:r>
              <a:rPr kumimoji="1" lang="zh-CN" altLang="en-US" dirty="0" smtClean="0"/>
              <a:t>安装</a:t>
            </a:r>
            <a:endParaRPr kumimoji="1" lang="zh-CN" altLang="en-US" dirty="0"/>
          </a:p>
        </p:txBody>
      </p:sp>
      <p:sp>
        <p:nvSpPr>
          <p:cNvPr id="3" name="内容占位符 2"/>
          <p:cNvSpPr>
            <a:spLocks noGrp="1"/>
          </p:cNvSpPr>
          <p:nvPr>
            <p:ph idx="1"/>
          </p:nvPr>
        </p:nvSpPr>
        <p:spPr/>
        <p:txBody>
          <a:bodyPr>
            <a:normAutofit fontScale="32500" lnSpcReduction="20000"/>
          </a:bodyPr>
          <a:lstStyle/>
          <a:p>
            <a:r>
              <a:rPr kumimoji="1" lang="en-US" altLang="zh-CN" dirty="0" smtClean="0"/>
              <a:t>The key's </a:t>
            </a:r>
            <a:r>
              <a:rPr kumimoji="1" lang="en-US" altLang="zh-CN" dirty="0" err="1" smtClean="0"/>
              <a:t>randomart</a:t>
            </a:r>
            <a:r>
              <a:rPr kumimoji="1" lang="en-US" altLang="zh-CN" dirty="0" smtClean="0"/>
              <a:t> image is:</a:t>
            </a:r>
          </a:p>
          <a:p>
            <a:endParaRPr kumimoji="1" lang="en-US" altLang="zh-CN" dirty="0" smtClean="0"/>
          </a:p>
          <a:p>
            <a:r>
              <a:rPr kumimoji="1" lang="en-US" altLang="zh-CN" dirty="0" smtClean="0"/>
              <a:t>+--[ RSA 2048]----+</a:t>
            </a:r>
          </a:p>
          <a:p>
            <a:endParaRPr kumimoji="1" lang="en-US" altLang="zh-CN" dirty="0" smtClean="0"/>
          </a:p>
          <a:p>
            <a:r>
              <a:rPr kumimoji="1" lang="en-US" altLang="zh-CN" dirty="0" smtClean="0"/>
              <a:t>|                 |</a:t>
            </a:r>
          </a:p>
          <a:p>
            <a:endParaRPr kumimoji="1" lang="en-US" altLang="zh-CN" dirty="0" smtClean="0"/>
          </a:p>
          <a:p>
            <a:r>
              <a:rPr kumimoji="1" lang="en-US" altLang="zh-CN" dirty="0" smtClean="0"/>
              <a:t>|                 |</a:t>
            </a:r>
          </a:p>
          <a:p>
            <a:endParaRPr kumimoji="1" lang="en-US" altLang="zh-CN" dirty="0" smtClean="0"/>
          </a:p>
          <a:p>
            <a:r>
              <a:rPr kumimoji="1" lang="en-US" altLang="zh-CN" dirty="0" smtClean="0"/>
              <a:t>|                 |</a:t>
            </a:r>
          </a:p>
          <a:p>
            <a:endParaRPr kumimoji="1" lang="en-US" altLang="zh-CN" dirty="0" smtClean="0"/>
          </a:p>
          <a:p>
            <a:r>
              <a:rPr kumimoji="1" lang="en-US" altLang="zh-CN" dirty="0" smtClean="0"/>
              <a:t>|         .       |</a:t>
            </a:r>
          </a:p>
          <a:p>
            <a:endParaRPr kumimoji="1" lang="en-US" altLang="zh-CN" dirty="0" smtClean="0"/>
          </a:p>
          <a:p>
            <a:r>
              <a:rPr kumimoji="1" lang="en-US" altLang="zh-CN" dirty="0" smtClean="0"/>
              <a:t>|      . S ..     |</a:t>
            </a:r>
          </a:p>
          <a:p>
            <a:endParaRPr kumimoji="1" lang="en-US" altLang="zh-CN" dirty="0" smtClean="0"/>
          </a:p>
          <a:p>
            <a:r>
              <a:rPr kumimoji="1" lang="en-US" altLang="zh-CN" dirty="0" smtClean="0"/>
              <a:t>|     . </a:t>
            </a:r>
            <a:r>
              <a:rPr kumimoji="1" lang="en-US" altLang="zh-CN" dirty="0" err="1" smtClean="0"/>
              <a:t>oE</a:t>
            </a:r>
            <a:r>
              <a:rPr kumimoji="1" lang="en-US" altLang="zh-CN" dirty="0" smtClean="0"/>
              <a:t>=o..    |</a:t>
            </a:r>
          </a:p>
          <a:p>
            <a:endParaRPr kumimoji="1" lang="en-US" altLang="zh-CN" dirty="0" smtClean="0"/>
          </a:p>
          <a:p>
            <a:r>
              <a:rPr kumimoji="1" lang="en-US" altLang="zh-CN" dirty="0" smtClean="0"/>
              <a:t>|      . +o+..    |</a:t>
            </a:r>
          </a:p>
          <a:p>
            <a:endParaRPr kumimoji="1" lang="en-US" altLang="zh-CN" dirty="0" smtClean="0"/>
          </a:p>
          <a:p>
            <a:r>
              <a:rPr kumimoji="1" lang="en-US" altLang="zh-CN" dirty="0" smtClean="0"/>
              <a:t>|       ..+.+..   |</a:t>
            </a:r>
          </a:p>
          <a:p>
            <a:endParaRPr kumimoji="1" lang="en-US" altLang="zh-CN" dirty="0" smtClean="0"/>
          </a:p>
          <a:p>
            <a:r>
              <a:rPr kumimoji="1" lang="en-US" altLang="zh-CN" dirty="0" smtClean="0"/>
              <a:t>|         </a:t>
            </a:r>
            <a:r>
              <a:rPr kumimoji="1" lang="en-US" altLang="zh-CN" dirty="0" err="1" smtClean="0"/>
              <a:t>oOB</a:t>
            </a:r>
            <a:r>
              <a:rPr kumimoji="1" lang="en-US" altLang="zh-CN" dirty="0" smtClean="0"/>
              <a:t>=+o  |</a:t>
            </a:r>
          </a:p>
          <a:p>
            <a:endParaRPr kumimoji="1" lang="en-US" altLang="zh-CN" dirty="0" smtClean="0"/>
          </a:p>
          <a:p>
            <a:r>
              <a:rPr kumimoji="1" lang="en-US" altLang="zh-CN" dirty="0" smtClean="0"/>
              <a:t>+-----------------+</a:t>
            </a:r>
          </a:p>
          <a:p>
            <a:endParaRPr kumimoji="1" lang="en-US" altLang="zh-CN" dirty="0"/>
          </a:p>
          <a:p>
            <a:r>
              <a:rPr kumimoji="1" lang="zh-CN" altLang="en-US" dirty="0" smtClean="0"/>
              <a:t>将</a:t>
            </a:r>
            <a:r>
              <a:rPr kumimoji="1" lang="en-US" altLang="zh-CN" dirty="0" smtClean="0"/>
              <a:t>SSH key</a:t>
            </a:r>
            <a:r>
              <a:rPr kumimoji="1" lang="zh-CN" altLang="en-US" dirty="0" smtClean="0"/>
              <a:t>添加到</a:t>
            </a:r>
            <a:r>
              <a:rPr kumimoji="1" lang="en-US" altLang="zh-CN" dirty="0" err="1" smtClean="0"/>
              <a:t>GitHub</a:t>
            </a:r>
            <a:endParaRPr kumimoji="1" lang="en-US" altLang="zh-CN" dirty="0" smtClean="0"/>
          </a:p>
          <a:p>
            <a:endParaRPr kumimoji="1" lang="en-US" altLang="zh-CN" dirty="0" smtClean="0"/>
          </a:p>
          <a:p>
            <a:r>
              <a:rPr kumimoji="1" lang="en-US" altLang="zh-CN" dirty="0" smtClean="0"/>
              <a:t>   </a:t>
            </a:r>
            <a:r>
              <a:rPr kumimoji="1" lang="zh-CN" altLang="en-US" dirty="0" smtClean="0"/>
              <a:t>登录到</a:t>
            </a:r>
            <a:r>
              <a:rPr kumimoji="1" lang="en-US" altLang="zh-CN" dirty="0" err="1" smtClean="0"/>
              <a:t>GitHub</a:t>
            </a:r>
            <a:r>
              <a:rPr kumimoji="1" lang="zh-CN" altLang="en-US" dirty="0" smtClean="0"/>
              <a:t>页面，</a:t>
            </a:r>
            <a:r>
              <a:rPr kumimoji="1" lang="en-US" altLang="zh-CN" dirty="0" smtClean="0"/>
              <a:t>Account Settings-&gt;SSH Public Keys-&gt;Add another key</a:t>
            </a:r>
          </a:p>
          <a:p>
            <a:endParaRPr kumimoji="1" lang="en-US" altLang="zh-CN" dirty="0" smtClean="0"/>
          </a:p>
          <a:p>
            <a:r>
              <a:rPr kumimoji="1" lang="en-US" altLang="zh-CN" dirty="0" smtClean="0"/>
              <a:t>   </a:t>
            </a:r>
            <a:r>
              <a:rPr kumimoji="1" lang="zh-CN" altLang="en-US" dirty="0" smtClean="0"/>
              <a:t>将生成的</a:t>
            </a:r>
            <a:r>
              <a:rPr kumimoji="1" lang="en-US" altLang="zh-CN" dirty="0" smtClean="0"/>
              <a:t>key(</a:t>
            </a:r>
            <a:r>
              <a:rPr kumimoji="1" lang="en-US" altLang="zh-CN" dirty="0" err="1" smtClean="0"/>
              <a:t>id_rsa.pub</a:t>
            </a:r>
            <a:r>
              <a:rPr kumimoji="1" lang="zh-CN" altLang="en-US" dirty="0" smtClean="0"/>
              <a:t>文件）内容</a:t>
            </a:r>
            <a:r>
              <a:rPr kumimoji="1" lang="en-US" altLang="zh-CN" dirty="0" smtClean="0"/>
              <a:t>copy</a:t>
            </a:r>
            <a:r>
              <a:rPr kumimoji="1" lang="zh-CN" altLang="en-US" dirty="0" smtClean="0"/>
              <a:t>到输入框中，</a:t>
            </a:r>
            <a:r>
              <a:rPr kumimoji="1" lang="en-US" altLang="zh-CN" dirty="0" smtClean="0"/>
              <a:t>save</a:t>
            </a:r>
            <a:r>
              <a:rPr kumimoji="1" lang="zh-CN" altLang="en-US" dirty="0" smtClean="0"/>
              <a:t>。</a:t>
            </a:r>
            <a:endParaRPr kumimoji="1" lang="zh-CN" altLang="en-US" dirty="0"/>
          </a:p>
        </p:txBody>
      </p:sp>
    </p:spTree>
    <p:extLst>
      <p:ext uri="{BB962C8B-B14F-4D97-AF65-F5344CB8AC3E}">
        <p14:creationId xmlns:p14="http://schemas.microsoft.com/office/powerpoint/2010/main" val="75719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Git</a:t>
            </a:r>
            <a:r>
              <a:rPr kumimoji="1" lang="zh-CN" altLang="en-US" dirty="0" smtClean="0"/>
              <a:t>安装</a:t>
            </a:r>
            <a:endParaRPr kumimoji="1" lang="zh-CN" altLang="en-US" dirty="0"/>
          </a:p>
        </p:txBody>
      </p:sp>
      <p:sp>
        <p:nvSpPr>
          <p:cNvPr id="3" name="内容占位符 2"/>
          <p:cNvSpPr>
            <a:spLocks noGrp="1"/>
          </p:cNvSpPr>
          <p:nvPr>
            <p:ph idx="1"/>
          </p:nvPr>
        </p:nvSpPr>
        <p:spPr/>
        <p:txBody>
          <a:bodyPr>
            <a:normAutofit fontScale="40000" lnSpcReduction="20000"/>
          </a:bodyPr>
          <a:lstStyle/>
          <a:p>
            <a:r>
              <a:rPr kumimoji="1" lang="zh-CN" altLang="en-US" dirty="0" smtClean="0"/>
              <a:t>测试链接</a:t>
            </a:r>
          </a:p>
          <a:p>
            <a:r>
              <a:rPr kumimoji="1" lang="zh-CN" altLang="en-US" dirty="0" smtClean="0"/>
              <a:t>    </a:t>
            </a:r>
            <a:r>
              <a:rPr kumimoji="1" lang="en-US" altLang="zh-CN" dirty="0" smtClean="0"/>
              <a:t>$ </a:t>
            </a:r>
            <a:r>
              <a:rPr kumimoji="1" lang="en-US" altLang="zh-CN" dirty="0" err="1" smtClean="0"/>
              <a:t>ssh</a:t>
            </a:r>
            <a:r>
              <a:rPr kumimoji="1" lang="en-US" altLang="zh-CN" dirty="0" smtClean="0"/>
              <a:t> </a:t>
            </a:r>
            <a:r>
              <a:rPr kumimoji="1" lang="en-US" altLang="zh-CN" dirty="0" err="1" smtClean="0"/>
              <a:t>git@github.com</a:t>
            </a:r>
            <a:endParaRPr kumimoji="1" lang="en-US" altLang="zh-CN" dirty="0" smtClean="0"/>
          </a:p>
          <a:p>
            <a:endParaRPr kumimoji="1" lang="en-US" altLang="zh-CN" dirty="0" smtClean="0"/>
          </a:p>
          <a:p>
            <a:r>
              <a:rPr kumimoji="1" lang="en-US" altLang="zh-CN" dirty="0" smtClean="0"/>
              <a:t>    The authenticity of host '</a:t>
            </a:r>
            <a:r>
              <a:rPr kumimoji="1" lang="en-US" altLang="zh-CN" dirty="0" err="1" smtClean="0"/>
              <a:t>github.com</a:t>
            </a:r>
            <a:r>
              <a:rPr kumimoji="1" lang="en-US" altLang="zh-CN" dirty="0" smtClean="0"/>
              <a:t> (207.97.227.239)' can't be   </a:t>
            </a:r>
          </a:p>
          <a:p>
            <a:r>
              <a:rPr kumimoji="1" lang="en-US" altLang="zh-CN" dirty="0" smtClean="0"/>
              <a:t>    established.</a:t>
            </a:r>
          </a:p>
          <a:p>
            <a:endParaRPr kumimoji="1" lang="en-US" altLang="zh-CN" dirty="0" smtClean="0"/>
          </a:p>
          <a:p>
            <a:r>
              <a:rPr kumimoji="1" lang="en-US" altLang="zh-CN" dirty="0" smtClean="0"/>
              <a:t>    RSA key fingerprint is 16:27:ac:a5:76:28:2d:36:63:1b:56:4d:eb:df:a6:48.</a:t>
            </a:r>
          </a:p>
          <a:p>
            <a:endParaRPr kumimoji="1" lang="en-US" altLang="zh-CN" dirty="0" smtClean="0"/>
          </a:p>
          <a:p>
            <a:r>
              <a:rPr kumimoji="1" lang="en-US" altLang="zh-CN" dirty="0" smtClean="0"/>
              <a:t>    Are you sure you want to continue connecting (yes/no)? yes</a:t>
            </a:r>
          </a:p>
          <a:p>
            <a:endParaRPr kumimoji="1" lang="en-US" altLang="zh-CN" dirty="0" smtClean="0"/>
          </a:p>
          <a:p>
            <a:r>
              <a:rPr kumimoji="1" lang="en-US" altLang="zh-CN" dirty="0" smtClean="0"/>
              <a:t>    PTY allocation request failed on channel 0</a:t>
            </a:r>
          </a:p>
          <a:p>
            <a:endParaRPr kumimoji="1" lang="en-US" altLang="zh-CN" dirty="0" smtClean="0"/>
          </a:p>
          <a:p>
            <a:r>
              <a:rPr kumimoji="1" lang="en-US" altLang="zh-CN" dirty="0" smtClean="0"/>
              <a:t>    Hi chenyue123! You've successfully authenticated, but </a:t>
            </a:r>
            <a:r>
              <a:rPr kumimoji="1" lang="en-US" altLang="zh-CN" dirty="0" err="1" smtClean="0"/>
              <a:t>GitHub</a:t>
            </a:r>
            <a:r>
              <a:rPr kumimoji="1" lang="en-US" altLang="zh-CN" dirty="0" smtClean="0"/>
              <a:t> does not provide shell access.</a:t>
            </a:r>
          </a:p>
          <a:p>
            <a:endParaRPr kumimoji="1" lang="en-US" altLang="zh-CN" dirty="0" smtClean="0"/>
          </a:p>
          <a:p>
            <a:r>
              <a:rPr kumimoji="1" lang="en-US" altLang="zh-CN" dirty="0" smtClean="0"/>
              <a:t>         Connection to </a:t>
            </a:r>
            <a:r>
              <a:rPr kumimoji="1" lang="en-US" altLang="zh-CN" dirty="0" err="1" smtClean="0"/>
              <a:t>github.com</a:t>
            </a:r>
            <a:r>
              <a:rPr kumimoji="1" lang="en-US" altLang="zh-CN" dirty="0" smtClean="0"/>
              <a:t> closed.</a:t>
            </a:r>
          </a:p>
          <a:p>
            <a:endParaRPr kumimoji="1" lang="en-US" altLang="zh-CN" dirty="0" smtClean="0"/>
          </a:p>
          <a:p>
            <a:r>
              <a:rPr kumimoji="1" lang="en-US" altLang="zh-CN" dirty="0" smtClean="0"/>
              <a:t>   </a:t>
            </a:r>
            <a:r>
              <a:rPr kumimoji="1" lang="zh-CN" altLang="en-US" dirty="0" smtClean="0"/>
              <a:t>设置个人信息</a:t>
            </a:r>
          </a:p>
          <a:p>
            <a:endParaRPr kumimoji="1" lang="zh-CN" altLang="en-US" dirty="0" smtClean="0"/>
          </a:p>
          <a:p>
            <a:r>
              <a:rPr kumimoji="1" lang="zh-CN" altLang="en-US" dirty="0" smtClean="0"/>
              <a:t>   </a:t>
            </a:r>
            <a:r>
              <a:rPr kumimoji="1" lang="en-US" altLang="zh-CN" dirty="0" smtClean="0"/>
              <a:t>$ </a:t>
            </a:r>
            <a:r>
              <a:rPr kumimoji="1" lang="en-US" altLang="zh-CN" dirty="0" err="1" smtClean="0"/>
              <a:t>git</a:t>
            </a:r>
            <a:r>
              <a:rPr kumimoji="1" lang="en-US" altLang="zh-CN" dirty="0" smtClean="0"/>
              <a:t> </a:t>
            </a:r>
            <a:r>
              <a:rPr kumimoji="1" lang="en-US" altLang="zh-CN" dirty="0" err="1" smtClean="0"/>
              <a:t>config</a:t>
            </a:r>
            <a:r>
              <a:rPr kumimoji="1" lang="en-US" altLang="zh-CN" dirty="0" smtClean="0"/>
              <a:t> --global </a:t>
            </a:r>
            <a:r>
              <a:rPr kumimoji="1" lang="en-US" altLang="zh-CN" dirty="0" err="1" smtClean="0"/>
              <a:t>user.name</a:t>
            </a:r>
            <a:r>
              <a:rPr kumimoji="1" lang="en-US" altLang="zh-CN" dirty="0" smtClean="0"/>
              <a:t> "chenyue123"</a:t>
            </a:r>
          </a:p>
          <a:p>
            <a:endParaRPr kumimoji="1" lang="en-US" altLang="zh-CN" dirty="0" smtClean="0"/>
          </a:p>
          <a:p>
            <a:r>
              <a:rPr kumimoji="1" lang="en-US" altLang="zh-CN" dirty="0" smtClean="0"/>
              <a:t>   $ </a:t>
            </a:r>
            <a:r>
              <a:rPr kumimoji="1" lang="en-US" altLang="zh-CN" dirty="0" err="1" smtClean="0"/>
              <a:t>git</a:t>
            </a:r>
            <a:r>
              <a:rPr kumimoji="1" lang="en-US" altLang="zh-CN" dirty="0" smtClean="0"/>
              <a:t> </a:t>
            </a:r>
            <a:r>
              <a:rPr kumimoji="1" lang="en-US" altLang="zh-CN" dirty="0" err="1" smtClean="0"/>
              <a:t>config</a:t>
            </a:r>
            <a:r>
              <a:rPr kumimoji="1" lang="en-US" altLang="zh-CN" dirty="0" smtClean="0"/>
              <a:t> --global </a:t>
            </a:r>
            <a:r>
              <a:rPr kumimoji="1" lang="en-US" altLang="zh-CN" dirty="0" err="1" smtClean="0"/>
              <a:t>user.email</a:t>
            </a:r>
            <a:r>
              <a:rPr kumimoji="1" lang="en-US" altLang="zh-CN" dirty="0" smtClean="0"/>
              <a:t> "1255892351@qq.com"</a:t>
            </a:r>
            <a:endParaRPr kumimoji="1" lang="zh-CN" altLang="en-US" dirty="0"/>
          </a:p>
        </p:txBody>
      </p:sp>
    </p:spTree>
    <p:extLst>
      <p:ext uri="{BB962C8B-B14F-4D97-AF65-F5344CB8AC3E}">
        <p14:creationId xmlns:p14="http://schemas.microsoft.com/office/powerpoint/2010/main" val="1991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Git</a:t>
            </a:r>
            <a:r>
              <a:rPr kumimoji="1" lang="zh-CN" altLang="en-US" dirty="0" smtClean="0"/>
              <a:t>上传文件</a:t>
            </a:r>
            <a:endParaRPr kumimoji="1" lang="zh-CN" altLang="en-US" dirty="0"/>
          </a:p>
        </p:txBody>
      </p:sp>
      <p:sp>
        <p:nvSpPr>
          <p:cNvPr id="3" name="内容占位符 2"/>
          <p:cNvSpPr>
            <a:spLocks noGrp="1"/>
          </p:cNvSpPr>
          <p:nvPr>
            <p:ph idx="1"/>
          </p:nvPr>
        </p:nvSpPr>
        <p:spPr/>
        <p:txBody>
          <a:bodyPr>
            <a:normAutofit/>
          </a:bodyPr>
          <a:lstStyle/>
          <a:p>
            <a:pPr marL="457200" indent="-457200">
              <a:buAutoNum type="arabicPeriod"/>
            </a:pPr>
            <a:r>
              <a:rPr kumimoji="1" lang="en-US" altLang="zh-TW" sz="2000" dirty="0" err="1" smtClean="0"/>
              <a:t>git</a:t>
            </a:r>
            <a:r>
              <a:rPr kumimoji="1" lang="en-US" altLang="zh-TW" sz="2000" dirty="0" smtClean="0"/>
              <a:t> add .</a:t>
            </a:r>
            <a:r>
              <a:rPr kumimoji="1" lang="zh-TW" altLang="en-US" sz="2000" dirty="0" smtClean="0"/>
              <a:t>将本地修改的文件全部上传到版本库中；</a:t>
            </a:r>
          </a:p>
          <a:p>
            <a:pPr marL="457200" indent="-457200">
              <a:buAutoNum type="arabicPeriod" startAt="2"/>
            </a:pPr>
            <a:r>
              <a:rPr kumimoji="1" lang="en-US" altLang="zh-TW" sz="2000" dirty="0" err="1" smtClean="0"/>
              <a:t>git</a:t>
            </a:r>
            <a:r>
              <a:rPr kumimoji="1" lang="en-US" altLang="zh-TW" sz="2000" dirty="0" smtClean="0"/>
              <a:t> add -u </a:t>
            </a:r>
            <a:r>
              <a:rPr kumimoji="1" lang="zh-TW" altLang="en-US" sz="2000" dirty="0" smtClean="0"/>
              <a:t>只添加修改或删除的文件到本地版本库中；</a:t>
            </a:r>
          </a:p>
          <a:p>
            <a:pPr marL="457200" indent="-457200">
              <a:buAutoNum type="arabicPeriod" startAt="2"/>
            </a:pPr>
            <a:r>
              <a:rPr kumimoji="1" lang="zh-TW" altLang="en-US" sz="2000" dirty="0" smtClean="0"/>
              <a:t> </a:t>
            </a:r>
            <a:r>
              <a:rPr kumimoji="1" lang="en-US" altLang="zh-TW" sz="2000" dirty="0" err="1" smtClean="0"/>
              <a:t>git</a:t>
            </a:r>
            <a:r>
              <a:rPr kumimoji="1" lang="en-US" altLang="zh-TW" sz="2000" dirty="0" smtClean="0"/>
              <a:t> add -A </a:t>
            </a:r>
            <a:r>
              <a:rPr kumimoji="1" lang="zh-TW" altLang="en-US" sz="2000" dirty="0" smtClean="0"/>
              <a:t>文件中被修改过或已删除文件和新创建的文件信息添加到本地版本库中；</a:t>
            </a:r>
          </a:p>
          <a:p>
            <a:pPr marL="0" indent="0">
              <a:buNone/>
            </a:pPr>
            <a:r>
              <a:rPr kumimoji="1" lang="zh-TW" altLang="en-US" sz="2000" dirty="0" smtClean="0"/>
              <a:t>4      </a:t>
            </a:r>
            <a:r>
              <a:rPr kumimoji="1" lang="en-US" altLang="zh-TW" sz="2000" dirty="0" err="1" smtClean="0"/>
              <a:t>git</a:t>
            </a:r>
            <a:r>
              <a:rPr kumimoji="1" lang="en-US" altLang="zh-TW" sz="2000" dirty="0" smtClean="0"/>
              <a:t> add -</a:t>
            </a:r>
            <a:r>
              <a:rPr kumimoji="1" lang="en-US" altLang="zh-TW" sz="2000" dirty="0" err="1" smtClean="0"/>
              <a:t>i</a:t>
            </a:r>
            <a:r>
              <a:rPr kumimoji="1" lang="en-US" altLang="zh-TW" sz="2000" dirty="0" smtClean="0"/>
              <a:t> </a:t>
            </a:r>
            <a:r>
              <a:rPr kumimoji="1" lang="zh-TW" altLang="en-US" sz="2000" dirty="0" smtClean="0"/>
              <a:t>所有修改过或已删除文件但没有提交的文件；可以出现快捷的子命令，包括：</a:t>
            </a:r>
          </a:p>
          <a:p>
            <a:pPr marL="0" indent="0">
              <a:buNone/>
            </a:pPr>
            <a:r>
              <a:rPr kumimoji="1" lang="zh-TW" altLang="en-US" sz="2000" dirty="0" smtClean="0"/>
              <a:t>   </a:t>
            </a:r>
            <a:r>
              <a:rPr kumimoji="1" lang="en-US" altLang="zh-TW" sz="2000" dirty="0" smtClean="0"/>
              <a:t>1: [s]</a:t>
            </a:r>
            <a:r>
              <a:rPr kumimoji="1" lang="en-US" altLang="zh-TW" sz="2000" dirty="0" err="1" smtClean="0"/>
              <a:t>tatus</a:t>
            </a:r>
            <a:r>
              <a:rPr kumimoji="1" lang="en-US" altLang="zh-TW" sz="2000" dirty="0" smtClean="0"/>
              <a:t>          2: [u]</a:t>
            </a:r>
            <a:r>
              <a:rPr kumimoji="1" lang="en-US" altLang="zh-TW" sz="2000" dirty="0" err="1" smtClean="0"/>
              <a:t>pdate</a:t>
            </a:r>
            <a:r>
              <a:rPr kumimoji="1" lang="en-US" altLang="zh-TW" sz="2000" dirty="0" smtClean="0"/>
              <a:t>     3: [r]</a:t>
            </a:r>
            <a:r>
              <a:rPr kumimoji="1" lang="en-US" altLang="zh-TW" sz="2000" dirty="0" err="1" smtClean="0"/>
              <a:t>evert</a:t>
            </a:r>
            <a:r>
              <a:rPr kumimoji="1" lang="en-US" altLang="zh-TW" sz="2000" dirty="0" smtClean="0"/>
              <a:t>     </a:t>
            </a:r>
          </a:p>
          <a:p>
            <a:pPr marL="0" indent="0">
              <a:buNone/>
            </a:pPr>
            <a:r>
              <a:rPr kumimoji="1" lang="en-US" altLang="zh-TW" sz="2000" dirty="0" smtClean="0"/>
              <a:t>   4: [a]</a:t>
            </a:r>
            <a:r>
              <a:rPr kumimoji="1" lang="en-US" altLang="zh-TW" sz="2000" dirty="0" err="1" smtClean="0"/>
              <a:t>dd</a:t>
            </a:r>
            <a:r>
              <a:rPr kumimoji="1" lang="en-US" altLang="zh-TW" sz="2000" dirty="0" smtClean="0"/>
              <a:t> untracked   5: [p]</a:t>
            </a:r>
            <a:r>
              <a:rPr kumimoji="1" lang="en-US" altLang="zh-TW" sz="2000" dirty="0" err="1" smtClean="0"/>
              <a:t>atch</a:t>
            </a:r>
            <a:r>
              <a:rPr kumimoji="1" lang="en-US" altLang="zh-TW" sz="2000" dirty="0" smtClean="0"/>
              <a:t>      6: [d]</a:t>
            </a:r>
            <a:r>
              <a:rPr kumimoji="1" lang="en-US" altLang="zh-TW" sz="2000" dirty="0" err="1" smtClean="0"/>
              <a:t>iff</a:t>
            </a:r>
            <a:r>
              <a:rPr kumimoji="1" lang="en-US" altLang="zh-TW" sz="2000" dirty="0" smtClean="0"/>
              <a:t>       </a:t>
            </a:r>
          </a:p>
          <a:p>
            <a:pPr marL="0" indent="0">
              <a:buNone/>
            </a:pPr>
            <a:r>
              <a:rPr kumimoji="1" lang="en-US" altLang="zh-TW" sz="2000" dirty="0" smtClean="0"/>
              <a:t>   7: [q]</a:t>
            </a:r>
            <a:r>
              <a:rPr kumimoji="1" lang="en-US" altLang="zh-TW" sz="2000" dirty="0" err="1" smtClean="0"/>
              <a:t>uit</a:t>
            </a:r>
            <a:r>
              <a:rPr kumimoji="1" lang="en-US" altLang="zh-TW" sz="2000" dirty="0" smtClean="0"/>
              <a:t>            8: [h]</a:t>
            </a:r>
            <a:r>
              <a:rPr kumimoji="1" lang="en-US" altLang="zh-TW" sz="2000" dirty="0" err="1" smtClean="0"/>
              <a:t>elp</a:t>
            </a:r>
            <a:endParaRPr kumimoji="1" lang="zh-CN" altLang="en-US" sz="2000" dirty="0"/>
          </a:p>
        </p:txBody>
      </p:sp>
    </p:spTree>
    <p:extLst>
      <p:ext uri="{BB962C8B-B14F-4D97-AF65-F5344CB8AC3E}">
        <p14:creationId xmlns:p14="http://schemas.microsoft.com/office/powerpoint/2010/main" val="22067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Git</a:t>
            </a:r>
            <a:r>
              <a:rPr kumimoji="1" lang="zh-CN" altLang="en-US" dirty="0" smtClean="0"/>
              <a:t>提交文件</a:t>
            </a:r>
            <a:endParaRPr kumimoji="1" lang="zh-CN" altLang="en-US" dirty="0"/>
          </a:p>
        </p:txBody>
      </p:sp>
      <p:sp>
        <p:nvSpPr>
          <p:cNvPr id="3" name="内容占位符 2"/>
          <p:cNvSpPr>
            <a:spLocks noGrp="1"/>
          </p:cNvSpPr>
          <p:nvPr>
            <p:ph idx="1"/>
          </p:nvPr>
        </p:nvSpPr>
        <p:spPr/>
        <p:txBody>
          <a:bodyPr>
            <a:normAutofit/>
          </a:bodyPr>
          <a:lstStyle/>
          <a:p>
            <a:pPr marL="457200" indent="-457200">
              <a:buAutoNum type="arabicPeriod"/>
            </a:pPr>
            <a:r>
              <a:rPr kumimoji="1" lang="en-US" altLang="zh-TW" sz="2200" dirty="0" err="1" smtClean="0"/>
              <a:t>git</a:t>
            </a:r>
            <a:r>
              <a:rPr kumimoji="1" lang="en-US" altLang="zh-TW" dirty="0" smtClean="0"/>
              <a:t> </a:t>
            </a:r>
            <a:r>
              <a:rPr kumimoji="1" lang="en-US" altLang="zh-TW" sz="2200" dirty="0" smtClean="0"/>
              <a:t>commit</a:t>
            </a:r>
            <a:r>
              <a:rPr kumimoji="1" lang="en-US" altLang="zh-TW" dirty="0" smtClean="0"/>
              <a:t> </a:t>
            </a:r>
            <a:r>
              <a:rPr kumimoji="1" lang="en-US" altLang="zh-TW" sz="2200" dirty="0"/>
              <a:t>-</a:t>
            </a:r>
            <a:r>
              <a:rPr kumimoji="1" lang="en-US" altLang="zh-TW" sz="2200" dirty="0" smtClean="0"/>
              <a:t>m“</a:t>
            </a:r>
            <a:r>
              <a:rPr kumimoji="1" lang="zh-TW" altLang="en-US" sz="2200" dirty="0" smtClean="0"/>
              <a:t>提交注释</a:t>
            </a:r>
            <a:r>
              <a:rPr kumimoji="1" lang="en-US" altLang="zh-TW" sz="2200" dirty="0" smtClean="0"/>
              <a:t>” </a:t>
            </a:r>
            <a:r>
              <a:rPr kumimoji="1" lang="zh-TW" altLang="en-US" sz="2200" dirty="0"/>
              <a:t>提交当前工作空间的修改内容</a:t>
            </a:r>
          </a:p>
          <a:p>
            <a:pPr marL="457200" indent="-457200">
              <a:buAutoNum type="arabicPeriod"/>
            </a:pPr>
            <a:r>
              <a:rPr kumimoji="1" lang="en-US" altLang="zh-TW" sz="2200" dirty="0" err="1" smtClean="0"/>
              <a:t>git</a:t>
            </a:r>
            <a:r>
              <a:rPr kumimoji="1" lang="en-US" altLang="zh-TW" sz="2200" dirty="0" smtClean="0"/>
              <a:t> </a:t>
            </a:r>
            <a:r>
              <a:rPr kumimoji="1" lang="en-US" altLang="zh-TW" sz="2200" dirty="0"/>
              <a:t>commit -a </a:t>
            </a:r>
            <a:r>
              <a:rPr kumimoji="1" lang="zh-TW" altLang="en-US" sz="2200" dirty="0"/>
              <a:t>相当于</a:t>
            </a:r>
            <a:r>
              <a:rPr kumimoji="1" lang="en-US" altLang="zh-TW" sz="2200" dirty="0" err="1"/>
              <a:t>git</a:t>
            </a:r>
            <a:r>
              <a:rPr kumimoji="1" lang="en-US" altLang="zh-TW" sz="2200" dirty="0"/>
              <a:t> add .+ </a:t>
            </a:r>
            <a:r>
              <a:rPr kumimoji="1" lang="en-US" altLang="zh-TW" sz="2200" dirty="0" err="1"/>
              <a:t>git</a:t>
            </a:r>
            <a:r>
              <a:rPr kumimoji="1" lang="en-US" altLang="zh-TW" sz="2200" dirty="0"/>
              <a:t> commit -m"</a:t>
            </a:r>
            <a:r>
              <a:rPr kumimoji="1" lang="zh-TW" altLang="en-US" sz="2200" dirty="0" smtClean="0"/>
              <a:t>提交注释</a:t>
            </a:r>
            <a:r>
              <a:rPr kumimoji="1" lang="en-US" altLang="zh-TW" sz="2200" dirty="0" smtClean="0"/>
              <a:t>”</a:t>
            </a:r>
            <a:endParaRPr kumimoji="1" lang="en-US" altLang="zh-TW" sz="2200" dirty="0"/>
          </a:p>
          <a:p>
            <a:pPr marL="0" indent="0">
              <a:buNone/>
            </a:pPr>
            <a:r>
              <a:rPr kumimoji="1" lang="zh-CN" altLang="zh-TW" sz="2200" dirty="0" smtClean="0"/>
              <a:t>3</a:t>
            </a:r>
            <a:r>
              <a:rPr kumimoji="1" lang="en-US" altLang="zh-CN" sz="2200" dirty="0" smtClean="0"/>
              <a:t>.</a:t>
            </a:r>
            <a:r>
              <a:rPr kumimoji="1" lang="zh-CN" altLang="en-US" sz="2200" dirty="0" smtClean="0"/>
              <a:t>    </a:t>
            </a:r>
            <a:r>
              <a:rPr kumimoji="1" lang="zh-TW" altLang="en-US" sz="2200" dirty="0" smtClean="0"/>
              <a:t>重写提交说</a:t>
            </a:r>
            <a:r>
              <a:rPr kumimoji="1" lang="zh-TW" altLang="en-US" sz="2200" dirty="0"/>
              <a:t>明 </a:t>
            </a:r>
            <a:r>
              <a:rPr kumimoji="1" lang="en-US" altLang="zh-TW" sz="2200" dirty="0" err="1"/>
              <a:t>git</a:t>
            </a:r>
            <a:r>
              <a:rPr kumimoji="1" lang="en-US" altLang="zh-TW" sz="2200" dirty="0"/>
              <a:t> commit --amend </a:t>
            </a:r>
            <a:r>
              <a:rPr kumimoji="1" lang="zh-TW" altLang="en-US" sz="2200" dirty="0"/>
              <a:t>进入提交说明编辑界面，修改原来的提交说明</a:t>
            </a:r>
          </a:p>
          <a:p>
            <a:pPr marL="0" indent="0">
              <a:buNone/>
            </a:pPr>
            <a:r>
              <a:rPr kumimoji="1" lang="en-US" altLang="zh-TW" sz="2200" dirty="0" smtClean="0"/>
              <a:t>4.</a:t>
            </a:r>
            <a:r>
              <a:rPr kumimoji="1" lang="zh-CN" altLang="en-US" sz="2200" dirty="0" smtClean="0"/>
              <a:t> </a:t>
            </a:r>
            <a:r>
              <a:rPr kumimoji="1" lang="zh-TW" altLang="en-US" sz="2200" dirty="0" smtClean="0"/>
              <a:t>  </a:t>
            </a:r>
            <a:r>
              <a:rPr kumimoji="1" lang="zh-TW" altLang="en-US" sz="2200" dirty="0"/>
              <a:t>如果错误提交了大的文件</a:t>
            </a:r>
            <a:r>
              <a:rPr kumimoji="1" lang="en-US" altLang="zh-TW" sz="2200" dirty="0" err="1"/>
              <a:t>winxp.img</a:t>
            </a:r>
            <a:r>
              <a:rPr kumimoji="1" lang="en-US" altLang="zh-TW" sz="2200" dirty="0"/>
              <a:t> </a:t>
            </a:r>
            <a:r>
              <a:rPr kumimoji="1" lang="zh-TW" altLang="en-US" sz="2200" dirty="0"/>
              <a:t>可以用：</a:t>
            </a:r>
            <a:r>
              <a:rPr kumimoji="1" lang="en-US" altLang="zh-TW" sz="2200" dirty="0" err="1"/>
              <a:t>git</a:t>
            </a:r>
            <a:r>
              <a:rPr kumimoji="1" lang="en-US" altLang="zh-TW" sz="2200" dirty="0"/>
              <a:t> </a:t>
            </a:r>
            <a:r>
              <a:rPr kumimoji="1" lang="en-US" altLang="zh-TW" sz="2200" dirty="0" err="1"/>
              <a:t>rm</a:t>
            </a:r>
            <a:r>
              <a:rPr kumimoji="1" lang="en-US" altLang="zh-TW" sz="2200" dirty="0"/>
              <a:t> --cached </a:t>
            </a:r>
            <a:r>
              <a:rPr kumimoji="1" lang="en-US" altLang="zh-TW" sz="2200" dirty="0" err="1"/>
              <a:t>winxp.img</a:t>
            </a:r>
            <a:r>
              <a:rPr kumimoji="1" lang="zh-TW" altLang="en-US" sz="2200" dirty="0"/>
              <a:t>删除上传到版本库中的文件 然后</a:t>
            </a:r>
            <a:r>
              <a:rPr kumimoji="1" lang="en-US" altLang="zh-TW" sz="2200" dirty="0" err="1"/>
              <a:t>git</a:t>
            </a:r>
            <a:r>
              <a:rPr kumimoji="1" lang="en-US" altLang="zh-TW" sz="2200" dirty="0"/>
              <a:t> commit --amend</a:t>
            </a:r>
          </a:p>
          <a:p>
            <a:pPr marL="457200" indent="-457200">
              <a:buAutoNum type="arabicPeriod" startAt="5"/>
            </a:pPr>
            <a:r>
              <a:rPr kumimoji="1" lang="en-US" altLang="zh-TW" sz="2200" dirty="0" err="1" smtClean="0"/>
              <a:t>git</a:t>
            </a:r>
            <a:r>
              <a:rPr kumimoji="1" lang="en-US" altLang="zh-TW" sz="2200" dirty="0" smtClean="0"/>
              <a:t> </a:t>
            </a:r>
            <a:r>
              <a:rPr kumimoji="1" lang="en-US" altLang="zh-TW" sz="2200" dirty="0"/>
              <a:t>checkout --filename </a:t>
            </a:r>
            <a:r>
              <a:rPr kumimoji="1" lang="zh-TW" altLang="en-US" sz="2200" dirty="0"/>
              <a:t>撤销工作区中对</a:t>
            </a:r>
            <a:r>
              <a:rPr kumimoji="1" lang="en-US" altLang="zh-TW" sz="2200" dirty="0"/>
              <a:t>filename</a:t>
            </a:r>
            <a:r>
              <a:rPr kumimoji="1" lang="zh-TW" altLang="en-US" sz="2200" dirty="0"/>
              <a:t>文</a:t>
            </a:r>
            <a:r>
              <a:rPr kumimoji="1" lang="zh-TW" altLang="en-US" sz="2200" dirty="0" smtClean="0"/>
              <a:t>件的修改</a:t>
            </a:r>
            <a:endParaRPr kumimoji="1" lang="en-US" altLang="zh-TW" sz="2200" dirty="0" smtClean="0"/>
          </a:p>
          <a:p>
            <a:pPr marL="0" indent="0">
              <a:buNone/>
            </a:pPr>
            <a:endParaRPr kumimoji="1" lang="en-US" altLang="zh-TW" sz="2200" dirty="0" smtClean="0"/>
          </a:p>
          <a:p>
            <a:pPr marL="457200" indent="-457200">
              <a:buAutoNum type="arabicPeriod" startAt="5"/>
            </a:pPr>
            <a:r>
              <a:rPr kumimoji="1" lang="en-US" altLang="zh-CN" sz="2200" dirty="0" err="1" smtClean="0"/>
              <a:t>git</a:t>
            </a:r>
            <a:r>
              <a:rPr kumimoji="1" lang="en-US" altLang="zh-CN" sz="2200" dirty="0" smtClean="0"/>
              <a:t> status </a:t>
            </a:r>
            <a:r>
              <a:rPr kumimoji="1" lang="zh-CN" altLang="en-US" sz="2200" dirty="0" smtClean="0"/>
              <a:t>查看提交状态</a:t>
            </a:r>
          </a:p>
          <a:p>
            <a:pPr marL="457200" indent="-457200">
              <a:buAutoNum type="arabicPeriod" startAt="5"/>
            </a:pPr>
            <a:r>
              <a:rPr kumimoji="1" lang="en-US" altLang="zh-CN" sz="2200" dirty="0" err="1" smtClean="0"/>
              <a:t>git</a:t>
            </a:r>
            <a:r>
              <a:rPr kumimoji="1" lang="en-US" altLang="zh-CN" sz="2200" dirty="0" smtClean="0"/>
              <a:t> status -s  </a:t>
            </a:r>
            <a:r>
              <a:rPr kumimoji="1" lang="zh-CN" altLang="en-US" sz="2200" dirty="0" smtClean="0"/>
              <a:t>显示修改文件的状态 </a:t>
            </a:r>
            <a:r>
              <a:rPr kumimoji="1" lang="en-US" altLang="zh-CN" sz="2200" dirty="0" smtClean="0"/>
              <a:t>M</a:t>
            </a:r>
            <a:r>
              <a:rPr kumimoji="1" lang="zh-CN" altLang="en-US" sz="2200" dirty="0" smtClean="0"/>
              <a:t>表示修改 </a:t>
            </a:r>
            <a:r>
              <a:rPr kumimoji="1" lang="en-US" altLang="zh-CN" sz="2200" dirty="0" smtClean="0"/>
              <a:t>D</a:t>
            </a:r>
            <a:r>
              <a:rPr kumimoji="1" lang="zh-CN" altLang="en-US" sz="2200" dirty="0" smtClean="0"/>
              <a:t>表示删除</a:t>
            </a:r>
            <a:endParaRPr kumimoji="1" lang="zh-CN" altLang="en-US" sz="2200" dirty="0"/>
          </a:p>
        </p:txBody>
      </p:sp>
    </p:spTree>
    <p:extLst>
      <p:ext uri="{BB962C8B-B14F-4D97-AF65-F5344CB8AC3E}">
        <p14:creationId xmlns:p14="http://schemas.microsoft.com/office/powerpoint/2010/main" val="20669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Git</a:t>
            </a:r>
            <a:r>
              <a:rPr kumimoji="1" lang="en-US" altLang="en-US" dirty="0" err="1" smtClean="0"/>
              <a:t>删除文件</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sz="2000" dirty="0" smtClean="0"/>
              <a:t>1</a:t>
            </a:r>
            <a:r>
              <a:rPr kumimoji="1" lang="zh-CN" altLang="en-US" sz="2000" dirty="0" smtClean="0"/>
              <a:t>、在本地文件夹中删除不需要的文件</a:t>
            </a:r>
          </a:p>
          <a:p>
            <a:pPr marL="0" indent="0">
              <a:buNone/>
            </a:pPr>
            <a:r>
              <a:rPr kumimoji="1" lang="zh-CN" altLang="en-US" sz="2000" dirty="0" smtClean="0"/>
              <a:t> </a:t>
            </a:r>
            <a:r>
              <a:rPr kumimoji="1" lang="en-US" altLang="zh-CN" sz="2000" dirty="0" smtClean="0"/>
              <a:t>2</a:t>
            </a:r>
            <a:r>
              <a:rPr kumimoji="1" lang="zh-CN" altLang="en-US" sz="2000" dirty="0" smtClean="0"/>
              <a:t>、将在本地的修改提交到本地版本库中</a:t>
            </a:r>
          </a:p>
          <a:p>
            <a:pPr marL="0" indent="0">
              <a:buNone/>
            </a:pPr>
            <a:r>
              <a:rPr kumimoji="1" lang="zh-CN" altLang="en-US" sz="2000" dirty="0" smtClean="0"/>
              <a:t>      </a:t>
            </a:r>
            <a:r>
              <a:rPr kumimoji="1" lang="en-US" altLang="zh-CN" sz="2000" dirty="0" err="1" smtClean="0"/>
              <a:t>git</a:t>
            </a:r>
            <a:r>
              <a:rPr kumimoji="1" lang="en-US" altLang="zh-CN" sz="2000" dirty="0" smtClean="0"/>
              <a:t> add .</a:t>
            </a:r>
          </a:p>
          <a:p>
            <a:pPr marL="0" indent="0">
              <a:buNone/>
            </a:pPr>
            <a:r>
              <a:rPr kumimoji="1" lang="en-US" altLang="zh-CN" sz="2000" dirty="0" smtClean="0"/>
              <a:t>      </a:t>
            </a:r>
            <a:r>
              <a:rPr kumimoji="1" lang="en-US" altLang="zh-CN" sz="2000" dirty="0" err="1" smtClean="0"/>
              <a:t>git</a:t>
            </a:r>
            <a:r>
              <a:rPr kumimoji="1" lang="en-US" altLang="zh-CN" sz="2000" dirty="0" smtClean="0"/>
              <a:t> commit -m"</a:t>
            </a:r>
            <a:r>
              <a:rPr kumimoji="1" lang="zh-CN" altLang="en-US" sz="2000" dirty="0" smtClean="0"/>
              <a:t>提交说明</a:t>
            </a:r>
            <a:r>
              <a:rPr kumimoji="1" lang="en-US" altLang="zh-CN" sz="2000" dirty="0" smtClean="0"/>
              <a:t>"</a:t>
            </a:r>
          </a:p>
          <a:p>
            <a:pPr marL="0" indent="0">
              <a:buNone/>
            </a:pPr>
            <a:r>
              <a:rPr kumimoji="1" lang="en-US" altLang="zh-CN" sz="2000" dirty="0" smtClean="0"/>
              <a:t>      </a:t>
            </a:r>
            <a:r>
              <a:rPr kumimoji="1" lang="zh-CN" altLang="en-US" sz="2000" dirty="0" smtClean="0"/>
              <a:t>再次输入</a:t>
            </a:r>
            <a:r>
              <a:rPr kumimoji="1" lang="en-US" altLang="zh-CN" sz="2000" dirty="0" err="1" smtClean="0"/>
              <a:t>git</a:t>
            </a:r>
            <a:r>
              <a:rPr kumimoji="1" lang="en-US" altLang="zh-CN" sz="2000" dirty="0" smtClean="0"/>
              <a:t> status </a:t>
            </a:r>
            <a:r>
              <a:rPr kumimoji="1" lang="zh-CN" altLang="en-US" sz="2000" dirty="0" smtClean="0"/>
              <a:t>根据提示将标识为</a:t>
            </a:r>
            <a:r>
              <a:rPr kumimoji="1" lang="en-US" altLang="zh-CN" sz="2000" dirty="0" smtClean="0"/>
              <a:t>delete</a:t>
            </a:r>
            <a:r>
              <a:rPr kumimoji="1" lang="zh-CN" altLang="en-US" sz="2000" dirty="0" smtClean="0"/>
              <a:t>的文件用</a:t>
            </a:r>
          </a:p>
          <a:p>
            <a:pPr marL="0" indent="0">
              <a:buNone/>
            </a:pPr>
            <a:r>
              <a:rPr kumimoji="1" lang="zh-CN" altLang="en-US" sz="2000" dirty="0" smtClean="0"/>
              <a:t>      可以</a:t>
            </a:r>
            <a:r>
              <a:rPr kumimoji="1" lang="en-US" altLang="zh-CN" sz="2000" dirty="0" err="1" smtClean="0"/>
              <a:t>git</a:t>
            </a:r>
            <a:r>
              <a:rPr kumimoji="1" lang="en-US" altLang="zh-CN" sz="2000" dirty="0" smtClean="0"/>
              <a:t> </a:t>
            </a:r>
            <a:r>
              <a:rPr kumimoji="1" lang="en-US" altLang="zh-CN" sz="2000" dirty="0" err="1" smtClean="0"/>
              <a:t>rm</a:t>
            </a:r>
            <a:r>
              <a:rPr kumimoji="1" lang="en-US" altLang="zh-CN" sz="2000" dirty="0" smtClean="0"/>
              <a:t> + filename</a:t>
            </a:r>
          </a:p>
          <a:p>
            <a:pPr marL="0" indent="0">
              <a:buNone/>
            </a:pPr>
            <a:r>
              <a:rPr kumimoji="1" lang="en-US" altLang="zh-CN" sz="2000" dirty="0" smtClean="0"/>
              <a:t>      </a:t>
            </a:r>
            <a:r>
              <a:rPr kumimoji="1" lang="zh-CN" altLang="en-US" sz="2000" dirty="0" smtClean="0"/>
              <a:t>若是删除文件夹及里面的内容 </a:t>
            </a:r>
            <a:r>
              <a:rPr kumimoji="1" lang="en-US" altLang="zh-CN" sz="2000" dirty="0" err="1" smtClean="0"/>
              <a:t>git</a:t>
            </a:r>
            <a:r>
              <a:rPr kumimoji="1" lang="en-US" altLang="zh-CN" sz="2000" dirty="0" smtClean="0"/>
              <a:t> </a:t>
            </a:r>
            <a:r>
              <a:rPr kumimoji="1" lang="en-US" altLang="zh-CN" sz="2000" dirty="0" err="1" smtClean="0"/>
              <a:t>rm</a:t>
            </a:r>
            <a:r>
              <a:rPr kumimoji="1" lang="en-US" altLang="zh-CN" sz="2000" dirty="0" smtClean="0"/>
              <a:t> –</a:t>
            </a:r>
            <a:r>
              <a:rPr kumimoji="1" lang="en-US" altLang="zh-CN" sz="2000" dirty="0" err="1" smtClean="0"/>
              <a:t>rf</a:t>
            </a:r>
            <a:endParaRPr kumimoji="1" lang="en-US" altLang="zh-CN" sz="2000" dirty="0" smtClean="0"/>
          </a:p>
          <a:p>
            <a:pPr marL="0" indent="0">
              <a:buNone/>
            </a:pPr>
            <a:r>
              <a:rPr kumimoji="1" lang="en-US" altLang="zh-CN" sz="2000" dirty="0" smtClean="0"/>
              <a:t>3</a:t>
            </a:r>
            <a:r>
              <a:rPr kumimoji="1" lang="zh-CN" altLang="en-US" sz="2000" dirty="0" smtClean="0"/>
              <a:t>、将需要删除的文件全部删除后，在做一次提交</a:t>
            </a:r>
            <a:r>
              <a:rPr kumimoji="1" lang="en-US" altLang="zh-CN" sz="2000" dirty="0" err="1" smtClean="0"/>
              <a:t>git</a:t>
            </a:r>
            <a:r>
              <a:rPr kumimoji="1" lang="en-US" altLang="zh-CN" sz="2000" dirty="0" smtClean="0"/>
              <a:t> add. + </a:t>
            </a:r>
            <a:r>
              <a:rPr kumimoji="1" lang="en-US" altLang="zh-CN" sz="2000" dirty="0" err="1" smtClean="0"/>
              <a:t>git</a:t>
            </a:r>
            <a:r>
              <a:rPr kumimoji="1" lang="en-US" altLang="zh-CN" sz="2000" dirty="0" smtClean="0"/>
              <a:t> commit -m"</a:t>
            </a:r>
            <a:r>
              <a:rPr kumimoji="1" lang="zh-CN" altLang="en-US" sz="2000" dirty="0" smtClean="0"/>
              <a:t>提交说明</a:t>
            </a:r>
            <a:r>
              <a:rPr kumimoji="1" lang="en-US" altLang="zh-CN" sz="2000" dirty="0" smtClean="0"/>
              <a:t>"</a:t>
            </a:r>
          </a:p>
          <a:p>
            <a:pPr marL="0" indent="0">
              <a:buNone/>
            </a:pPr>
            <a:r>
              <a:rPr kumimoji="1" lang="en-US" altLang="zh-CN" sz="2000" dirty="0" smtClean="0"/>
              <a:t>      </a:t>
            </a:r>
            <a:r>
              <a:rPr kumimoji="1" lang="zh-CN" altLang="en-US" sz="2000" dirty="0" smtClean="0"/>
              <a:t>若没什么问题就可以执行</a:t>
            </a:r>
            <a:r>
              <a:rPr kumimoji="1" lang="en-US" altLang="zh-CN" sz="2000" dirty="0" err="1" smtClean="0"/>
              <a:t>git</a:t>
            </a:r>
            <a:r>
              <a:rPr kumimoji="1" lang="en-US" altLang="zh-CN" sz="2000" dirty="0" smtClean="0"/>
              <a:t> push</a:t>
            </a:r>
            <a:endParaRPr kumimoji="1" lang="zh-CN" altLang="en-US" sz="2000" dirty="0"/>
          </a:p>
        </p:txBody>
      </p:sp>
    </p:spTree>
    <p:extLst>
      <p:ext uri="{BB962C8B-B14F-4D97-AF65-F5344CB8AC3E}">
        <p14:creationId xmlns:p14="http://schemas.microsoft.com/office/powerpoint/2010/main" val="158467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Git</a:t>
            </a:r>
            <a:r>
              <a:rPr kumimoji="1" lang="en-US" altLang="en-US" dirty="0" err="1" smtClean="0"/>
              <a:t>解</a:t>
            </a:r>
            <a:r>
              <a:rPr kumimoji="1" lang="zh-CN" altLang="en-US" dirty="0" smtClean="0"/>
              <a:t>冲突</a:t>
            </a:r>
            <a:endParaRPr kumimoji="1" lang="zh-CN" altLang="en-US" dirty="0"/>
          </a:p>
        </p:txBody>
      </p:sp>
      <p:sp>
        <p:nvSpPr>
          <p:cNvPr id="3" name="内容占位符 2"/>
          <p:cNvSpPr>
            <a:spLocks noGrp="1"/>
          </p:cNvSpPr>
          <p:nvPr>
            <p:ph idx="1"/>
          </p:nvPr>
        </p:nvSpPr>
        <p:spPr/>
        <p:txBody>
          <a:bodyPr>
            <a:normAutofit fontScale="47500" lnSpcReduction="20000"/>
          </a:bodyPr>
          <a:lstStyle/>
          <a:p>
            <a:pPr marL="0" indent="0">
              <a:buNone/>
            </a:pPr>
            <a:r>
              <a:rPr kumimoji="1" lang="en-US" altLang="zh-CN" dirty="0" smtClean="0"/>
              <a:t>4.git</a:t>
            </a:r>
            <a:r>
              <a:rPr kumimoji="1" lang="zh-CN" altLang="en-US" dirty="0" smtClean="0"/>
              <a:t>解冲突</a:t>
            </a:r>
          </a:p>
          <a:p>
            <a:pPr marL="0" indent="0">
              <a:buNone/>
            </a:pPr>
            <a:r>
              <a:rPr kumimoji="1" lang="zh-CN" altLang="en-US" dirty="0" smtClean="0"/>
              <a:t>  先提交本地的修改到版本库中（</a:t>
            </a:r>
            <a:r>
              <a:rPr kumimoji="1" lang="en-US" altLang="zh-CN" dirty="0" err="1" smtClean="0"/>
              <a:t>git</a:t>
            </a:r>
            <a:r>
              <a:rPr kumimoji="1" lang="en-US" altLang="zh-CN" dirty="0" smtClean="0"/>
              <a:t> add . + </a:t>
            </a:r>
            <a:r>
              <a:rPr kumimoji="1" lang="en-US" altLang="zh-CN" dirty="0" err="1" smtClean="0"/>
              <a:t>git</a:t>
            </a:r>
            <a:r>
              <a:rPr kumimoji="1" lang="en-US" altLang="zh-CN" dirty="0" smtClean="0"/>
              <a:t> commit -m"</a:t>
            </a:r>
            <a:r>
              <a:rPr kumimoji="1" lang="zh-CN" altLang="en-US" dirty="0" smtClean="0"/>
              <a:t>提交说明</a:t>
            </a:r>
            <a:r>
              <a:rPr kumimoji="1" lang="en-US" altLang="zh-CN" dirty="0" smtClean="0"/>
              <a:t>"</a:t>
            </a:r>
            <a:r>
              <a:rPr kumimoji="1" lang="zh-CN" altLang="en-US" dirty="0" smtClean="0"/>
              <a:t>）</a:t>
            </a:r>
          </a:p>
          <a:p>
            <a:pPr marL="0" indent="0">
              <a:buNone/>
            </a:pPr>
            <a:r>
              <a:rPr kumimoji="1" lang="zh-CN" altLang="en-US" dirty="0" smtClean="0"/>
              <a:t>  下拉远程版本库中文件，先采用系统自动合并命令（</a:t>
            </a:r>
            <a:r>
              <a:rPr kumimoji="1" lang="en-US" altLang="zh-CN" dirty="0" err="1" smtClean="0"/>
              <a:t>git</a:t>
            </a:r>
            <a:r>
              <a:rPr kumimoji="1" lang="en-US" altLang="zh-CN" dirty="0" smtClean="0"/>
              <a:t> fetch + </a:t>
            </a:r>
            <a:r>
              <a:rPr kumimoji="1" lang="en-US" altLang="zh-CN" dirty="0" err="1" smtClean="0"/>
              <a:t>git</a:t>
            </a:r>
            <a:r>
              <a:rPr kumimoji="1" lang="en-US" altLang="zh-CN" dirty="0" smtClean="0"/>
              <a:t> merge + </a:t>
            </a:r>
            <a:r>
              <a:rPr kumimoji="1" lang="zh-CN" altLang="en-US" dirty="0" smtClean="0"/>
              <a:t>远程分支名）</a:t>
            </a:r>
          </a:p>
          <a:p>
            <a:pPr marL="0" indent="0">
              <a:buNone/>
            </a:pPr>
            <a:r>
              <a:rPr kumimoji="1" lang="zh-CN" altLang="en-US" dirty="0" smtClean="0"/>
              <a:t>   </a:t>
            </a:r>
            <a:r>
              <a:rPr kumimoji="1" lang="en-US" altLang="zh-CN" dirty="0" err="1" smtClean="0"/>
              <a:t>eg</a:t>
            </a:r>
            <a:r>
              <a:rPr kumimoji="1" lang="zh-CN" altLang="en-US" dirty="0" smtClean="0"/>
              <a:t>：</a:t>
            </a:r>
            <a:r>
              <a:rPr kumimoji="1" lang="en-US" altLang="zh-CN" dirty="0" err="1" smtClean="0"/>
              <a:t>git</a:t>
            </a:r>
            <a:r>
              <a:rPr kumimoji="1" lang="en-US" altLang="zh-CN" dirty="0" smtClean="0"/>
              <a:t> merge origin/master </a:t>
            </a:r>
            <a:r>
              <a:rPr kumimoji="1" lang="zh-CN" altLang="en-US" dirty="0" smtClean="0"/>
              <a:t>（主分支）</a:t>
            </a:r>
          </a:p>
          <a:p>
            <a:pPr marL="0" indent="0">
              <a:buNone/>
            </a:pPr>
            <a:r>
              <a:rPr kumimoji="1" lang="zh-CN" altLang="en-US" dirty="0" smtClean="0"/>
              <a:t>   若两者修改了不同的文件，产生的冲突可以自动合并，查看</a:t>
            </a:r>
            <a:r>
              <a:rPr kumimoji="1" lang="en-US" altLang="zh-CN" dirty="0" err="1" smtClean="0"/>
              <a:t>git</a:t>
            </a:r>
            <a:r>
              <a:rPr kumimoji="1" lang="en-US" altLang="zh-CN" dirty="0" smtClean="0"/>
              <a:t> status </a:t>
            </a:r>
            <a:r>
              <a:rPr kumimoji="1" lang="zh-CN" altLang="en-US" dirty="0" smtClean="0"/>
              <a:t>可以看出文件已经合并</a:t>
            </a:r>
          </a:p>
          <a:p>
            <a:pPr marL="0" indent="0">
              <a:buNone/>
            </a:pPr>
            <a:r>
              <a:rPr kumimoji="1" lang="zh-CN" altLang="en-US" dirty="0" smtClean="0"/>
              <a:t>   若两者修改了相同的文件的不同函数，也可以自动合并</a:t>
            </a:r>
          </a:p>
          <a:p>
            <a:pPr marL="0" indent="0">
              <a:buNone/>
            </a:pPr>
            <a:r>
              <a:rPr kumimoji="1" lang="zh-CN" altLang="en-US" dirty="0" smtClean="0"/>
              <a:t>   若两者修改了相同文件的相同函数，这是查看</a:t>
            </a:r>
            <a:r>
              <a:rPr kumimoji="1" lang="en-US" altLang="zh-CN" dirty="0" err="1" smtClean="0"/>
              <a:t>git</a:t>
            </a:r>
            <a:r>
              <a:rPr kumimoji="1" lang="en-US" altLang="zh-CN" dirty="0" smtClean="0"/>
              <a:t> status </a:t>
            </a:r>
            <a:r>
              <a:rPr kumimoji="1" lang="zh-CN" altLang="en-US" dirty="0" smtClean="0"/>
              <a:t>状态会出现</a:t>
            </a:r>
          </a:p>
          <a:p>
            <a:pPr marL="0" indent="0">
              <a:buNone/>
            </a:pPr>
            <a:r>
              <a:rPr kumimoji="1" lang="zh-CN" altLang="en-US" dirty="0" smtClean="0"/>
              <a:t>      </a:t>
            </a:r>
            <a:r>
              <a:rPr kumimoji="1" lang="en-US" altLang="zh-CN" dirty="0" smtClean="0"/>
              <a:t>Unmerged paths:  both modified :</a:t>
            </a:r>
            <a:r>
              <a:rPr kumimoji="1" lang="zh-CN" altLang="en-US" dirty="0" smtClean="0"/>
              <a:t>文件名</a:t>
            </a:r>
          </a:p>
          <a:p>
            <a:pPr marL="0" indent="0">
              <a:buNone/>
            </a:pPr>
            <a:r>
              <a:rPr kumimoji="1" lang="zh-CN" altLang="en-US" dirty="0" smtClean="0"/>
              <a:t>      这是需要手动修改文件内容 </a:t>
            </a:r>
          </a:p>
          <a:p>
            <a:pPr marL="0" indent="0">
              <a:buNone/>
            </a:pPr>
            <a:r>
              <a:rPr kumimoji="1" lang="zh-CN" altLang="en-US" dirty="0" smtClean="0"/>
              <a:t>      </a:t>
            </a:r>
            <a:r>
              <a:rPr kumimoji="1" lang="en-US" altLang="zh-CN" dirty="0" smtClean="0"/>
              <a:t>cat filename </a:t>
            </a:r>
            <a:r>
              <a:rPr kumimoji="1" lang="zh-CN" altLang="en-US" dirty="0" smtClean="0"/>
              <a:t>可以查看冲突出现在哪</a:t>
            </a:r>
          </a:p>
          <a:p>
            <a:pPr marL="0" indent="0">
              <a:buNone/>
            </a:pPr>
            <a:r>
              <a:rPr kumimoji="1" lang="zh-CN" altLang="en-US" dirty="0" smtClean="0"/>
              <a:t>      </a:t>
            </a:r>
            <a:r>
              <a:rPr kumimoji="1" lang="en-US" altLang="zh-CN" dirty="0" smtClean="0"/>
              <a:t>vi filename </a:t>
            </a:r>
            <a:r>
              <a:rPr kumimoji="1" lang="zh-CN" altLang="en-US" dirty="0" smtClean="0"/>
              <a:t>编辑修改冲突  输入</a:t>
            </a:r>
            <a:r>
              <a:rPr kumimoji="1" lang="en-US" altLang="zh-CN" dirty="0" err="1" smtClean="0"/>
              <a:t>i</a:t>
            </a:r>
            <a:r>
              <a:rPr kumimoji="1" lang="zh-CN" altLang="en-US" dirty="0" smtClean="0"/>
              <a:t>可以插入文字  修改完毕之后按</a:t>
            </a:r>
            <a:r>
              <a:rPr kumimoji="1" lang="en-US" altLang="zh-CN" dirty="0" smtClean="0"/>
              <a:t>Esc +</a:t>
            </a:r>
            <a:r>
              <a:rPr kumimoji="1" lang="zh-CN" altLang="en-US" dirty="0" smtClean="0"/>
              <a:t>：</a:t>
            </a:r>
            <a:r>
              <a:rPr kumimoji="1" lang="en-US" altLang="zh-CN" dirty="0" err="1" smtClean="0"/>
              <a:t>wq</a:t>
            </a:r>
            <a:r>
              <a:rPr kumimoji="1" lang="zh-CN" altLang="en-US" dirty="0" smtClean="0"/>
              <a:t>保存并退出</a:t>
            </a:r>
          </a:p>
          <a:p>
            <a:pPr marL="0" indent="0">
              <a:buNone/>
            </a:pPr>
            <a:r>
              <a:rPr kumimoji="1" lang="zh-CN" altLang="en-US" dirty="0" smtClean="0"/>
              <a:t>                  若不保存按</a:t>
            </a:r>
            <a:r>
              <a:rPr kumimoji="1" lang="en-US" altLang="zh-CN" dirty="0" smtClean="0"/>
              <a:t>Esc + :q!</a:t>
            </a:r>
          </a:p>
          <a:p>
            <a:pPr marL="0" indent="0">
              <a:buNone/>
            </a:pPr>
            <a:r>
              <a:rPr kumimoji="1" lang="en-US" altLang="zh-CN" dirty="0" smtClean="0"/>
              <a:t>      </a:t>
            </a:r>
            <a:r>
              <a:rPr kumimoji="1" lang="zh-CN" altLang="en-US" dirty="0" smtClean="0"/>
              <a:t>将修改好的文件提交 </a:t>
            </a:r>
            <a:r>
              <a:rPr kumimoji="1" lang="en-US" altLang="zh-CN" dirty="0" err="1" smtClean="0"/>
              <a:t>git</a:t>
            </a:r>
            <a:r>
              <a:rPr kumimoji="1" lang="en-US" altLang="zh-CN" dirty="0" smtClean="0"/>
              <a:t> add.+</a:t>
            </a:r>
            <a:r>
              <a:rPr kumimoji="1" lang="en-US" altLang="zh-CN" dirty="0" err="1" smtClean="0"/>
              <a:t>git</a:t>
            </a:r>
            <a:r>
              <a:rPr kumimoji="1" lang="en-US" altLang="zh-CN" dirty="0" smtClean="0"/>
              <a:t> commit-m"</a:t>
            </a:r>
            <a:r>
              <a:rPr kumimoji="1" lang="zh-CN" altLang="en-US" dirty="0" smtClean="0"/>
              <a:t>提交说明</a:t>
            </a:r>
            <a:r>
              <a:rPr kumimoji="1" lang="en-US" altLang="zh-CN" dirty="0" smtClean="0"/>
              <a:t>"</a:t>
            </a:r>
          </a:p>
          <a:p>
            <a:pPr marL="0" indent="0">
              <a:buNone/>
            </a:pPr>
            <a:r>
              <a:rPr kumimoji="1" lang="en-US" altLang="zh-CN" dirty="0" smtClean="0"/>
              <a:t>      </a:t>
            </a:r>
            <a:r>
              <a:rPr kumimoji="1" lang="en-US" altLang="zh-CN" dirty="0" err="1" smtClean="0"/>
              <a:t>git</a:t>
            </a:r>
            <a:r>
              <a:rPr kumimoji="1" lang="en-US" altLang="zh-CN" dirty="0" smtClean="0"/>
              <a:t> push</a:t>
            </a:r>
            <a:endParaRPr kumimoji="1" lang="zh-CN" altLang="en-US" dirty="0"/>
          </a:p>
        </p:txBody>
      </p:sp>
    </p:spTree>
    <p:extLst>
      <p:ext uri="{BB962C8B-B14F-4D97-AF65-F5344CB8AC3E}">
        <p14:creationId xmlns:p14="http://schemas.microsoft.com/office/powerpoint/2010/main" val="543240404"/>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898</Words>
  <Application>Microsoft Macintosh PowerPoint</Application>
  <PresentationFormat>全屏显示(4:3)</PresentationFormat>
  <Paragraphs>131</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Git简单应用</vt:lpstr>
      <vt:lpstr>Git安装</vt:lpstr>
      <vt:lpstr>Git安装</vt:lpstr>
      <vt:lpstr>Git安装</vt:lpstr>
      <vt:lpstr>Git安装</vt:lpstr>
      <vt:lpstr>Git上传文件</vt:lpstr>
      <vt:lpstr>Git提交文件</vt:lpstr>
      <vt:lpstr>Git删除文件</vt:lpstr>
      <vt:lpstr>Git解冲突</vt:lpstr>
      <vt:lpstr>Git扩充</vt:lpstr>
    </vt:vector>
  </TitlesOfParts>
  <Company>天远科技</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Git简单应用</dc:title>
  <dc:creator>栋梁 周</dc:creator>
  <cp:lastModifiedBy>栋梁 周</cp:lastModifiedBy>
  <cp:revision>5</cp:revision>
  <dcterms:created xsi:type="dcterms:W3CDTF">2013-09-26T08:43:57Z</dcterms:created>
  <dcterms:modified xsi:type="dcterms:W3CDTF">2013-09-26T09:25:34Z</dcterms:modified>
</cp:coreProperties>
</file>