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5" r:id="rId2"/>
    <p:sldId id="317" r:id="rId3"/>
    <p:sldId id="325" r:id="rId4"/>
    <p:sldId id="318" r:id="rId5"/>
    <p:sldId id="320" r:id="rId6"/>
    <p:sldId id="326" r:id="rId7"/>
    <p:sldId id="319" r:id="rId8"/>
    <p:sldId id="321" r:id="rId9"/>
    <p:sldId id="322" r:id="rId10"/>
    <p:sldId id="327" r:id="rId11"/>
    <p:sldId id="296" r:id="rId12"/>
  </p:sldIdLst>
  <p:sldSz cx="12190413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85015" autoAdjust="0"/>
  </p:normalViewPr>
  <p:slideViewPr>
    <p:cSldViewPr>
      <p:cViewPr varScale="1">
        <p:scale>
          <a:sx n="97" d="100"/>
          <a:sy n="97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7BE4-D976-460A-B4E8-9E23BD473382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83652-B53C-4B39-9693-D2B3DD81B3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4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5F92-84F3-453A-A2D0-DF016B3E2CD2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D8317-3E66-4CBC-B0CB-E0D7DB0EAD7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2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9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7588" y="514350"/>
            <a:ext cx="456882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D8317-3E66-4CBC-B0CB-E0D7DB0EAD7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0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6309520" y="1571612"/>
            <a:ext cx="3207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直接连接符 178"/>
          <p:cNvCxnSpPr/>
          <p:nvPr/>
        </p:nvCxnSpPr>
        <p:spPr>
          <a:xfrm>
            <a:off x="5523702" y="1538504"/>
            <a:ext cx="606524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540336" y="2402600"/>
            <a:ext cx="608535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8907474" y="2428869"/>
            <a:ext cx="1620957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老师：张涛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5" name="图片 8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60434" y="1142984"/>
            <a:ext cx="599265" cy="485658"/>
          </a:xfrm>
          <a:prstGeom prst="rect">
            <a:avLst/>
          </a:prstGeom>
        </p:spPr>
      </p:pic>
      <p:pic>
        <p:nvPicPr>
          <p:cNvPr id="91" name="图片 90" descr="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6521" y="2428868"/>
            <a:ext cx="571430" cy="500066"/>
          </a:xfrm>
          <a:prstGeom prst="rect">
            <a:avLst/>
          </a:prstGeom>
        </p:spPr>
      </p:pic>
      <p:grpSp>
        <p:nvGrpSpPr>
          <p:cNvPr id="53" name="组合 52"/>
          <p:cNvGrpSpPr/>
          <p:nvPr/>
        </p:nvGrpSpPr>
        <p:grpSpPr>
          <a:xfrm>
            <a:off x="665918" y="3000372"/>
            <a:ext cx="10715700" cy="2790983"/>
            <a:chOff x="-1" y="3071810"/>
            <a:chExt cx="9144001" cy="2790983"/>
          </a:xfrm>
        </p:grpSpPr>
        <p:pic>
          <p:nvPicPr>
            <p:cNvPr id="51" name="图片 50" descr="人工智能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071810"/>
              <a:ext cx="9144000" cy="2790983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 rot="10800000" flipV="1">
              <a:off x="5758219" y="5000636"/>
              <a:ext cx="3385781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 rot="10800000" flipV="1">
              <a:off x="1857356" y="5000636"/>
              <a:ext cx="3900865" cy="714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 rot="10800000" flipV="1">
              <a:off x="-1" y="5000636"/>
              <a:ext cx="1599799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738148" y="3357562"/>
            <a:ext cx="5275874" cy="1706460"/>
            <a:chOff x="6285683" y="3357562"/>
            <a:chExt cx="5728340" cy="1706460"/>
          </a:xfrm>
        </p:grpSpPr>
        <p:grpSp>
          <p:nvGrpSpPr>
            <p:cNvPr id="48" name="组合 47"/>
            <p:cNvGrpSpPr/>
            <p:nvPr/>
          </p:nvGrpSpPr>
          <p:grpSpPr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7937534" y="2797112"/>
                <a:ext cx="144016" cy="7429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772578" y="2797112"/>
                <a:ext cx="144016" cy="7429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38"/>
              <p:cNvSpPr/>
              <p:nvPr/>
            </p:nvSpPr>
            <p:spPr>
              <a:xfrm flipH="1">
                <a:off x="6803694" y="3005497"/>
                <a:ext cx="813593" cy="244403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38"/>
              <p:cNvSpPr/>
              <p:nvPr/>
            </p:nvSpPr>
            <p:spPr>
              <a:xfrm flipH="1">
                <a:off x="6886293" y="3037088"/>
                <a:ext cx="730994" cy="177912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直角三角形 58"/>
              <p:cNvSpPr/>
              <p:nvPr/>
            </p:nvSpPr>
            <p:spPr>
              <a:xfrm flipH="1">
                <a:off x="6994255" y="3051048"/>
                <a:ext cx="623032" cy="163952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38"/>
              <p:cNvSpPr/>
              <p:nvPr/>
            </p:nvSpPr>
            <p:spPr>
              <a:xfrm flipH="1">
                <a:off x="6803694" y="3272589"/>
                <a:ext cx="813593" cy="244403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38"/>
              <p:cNvSpPr/>
              <p:nvPr/>
            </p:nvSpPr>
            <p:spPr>
              <a:xfrm flipH="1">
                <a:off x="6886293" y="3304180"/>
                <a:ext cx="730994" cy="177912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直角三角形 61"/>
              <p:cNvSpPr/>
              <p:nvPr/>
            </p:nvSpPr>
            <p:spPr>
              <a:xfrm flipH="1">
                <a:off x="6994255" y="3318140"/>
                <a:ext cx="623032" cy="163952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9005177" y="2803381"/>
                <a:ext cx="144016" cy="6380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9170133" y="2768327"/>
                <a:ext cx="144016" cy="7429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99258" y="2730013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003694" y="3458433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8824073" y="2809513"/>
                <a:ext cx="144016" cy="6380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818154" y="2736145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822590" y="3464565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8153558" y="3434809"/>
                <a:ext cx="635671" cy="724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8153558" y="3340129"/>
                <a:ext cx="635671" cy="724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矩形 79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9925482" y="2779198"/>
                <a:ext cx="144016" cy="74294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099982" y="2774936"/>
                <a:ext cx="144016" cy="74294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0439082" y="2884052"/>
                <a:ext cx="72008" cy="6352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0528662" y="2884052"/>
                <a:ext cx="72008" cy="63523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0276919" y="2812192"/>
                <a:ext cx="144016" cy="63808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0271000" y="2745804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0275436" y="3467244"/>
                <a:ext cx="149935" cy="5242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0637262" y="2774050"/>
                <a:ext cx="144016" cy="74294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109" name="矩形 38"/>
                <p:cNvSpPr/>
                <p:nvPr/>
              </p:nvSpPr>
              <p:spPr>
                <a:xfrm flipH="1">
                  <a:off x="5533567" y="5687705"/>
                  <a:ext cx="813593" cy="244403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38"/>
                <p:cNvSpPr/>
                <p:nvPr/>
              </p:nvSpPr>
              <p:spPr>
                <a:xfrm flipH="1">
                  <a:off x="5616166" y="5719296"/>
                  <a:ext cx="730994" cy="177912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直角三角形 110"/>
                <p:cNvSpPr/>
                <p:nvPr/>
              </p:nvSpPr>
              <p:spPr>
                <a:xfrm flipH="1">
                  <a:off x="5724128" y="5733256"/>
                  <a:ext cx="623032" cy="163952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63" name="图片 62" descr="机器人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6160" y="3786190"/>
              <a:ext cx="801973" cy="730046"/>
            </a:xfrm>
            <a:prstGeom prst="rect">
              <a:avLst/>
            </a:prstGeom>
          </p:spPr>
        </p:pic>
        <p:pic>
          <p:nvPicPr>
            <p:cNvPr id="64" name="图片 63" descr="机器人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9973" y="4071942"/>
              <a:ext cx="880308" cy="761904"/>
            </a:xfrm>
            <a:prstGeom prst="rect">
              <a:avLst/>
            </a:prstGeom>
          </p:spPr>
        </p:pic>
        <p:pic>
          <p:nvPicPr>
            <p:cNvPr id="65" name="图片 64" descr="机器人3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33304" y="3357562"/>
              <a:ext cx="852686" cy="994226"/>
            </a:xfrm>
            <a:prstGeom prst="rect">
              <a:avLst/>
            </a:prstGeom>
          </p:spPr>
        </p:pic>
      </p:grpSp>
      <p:cxnSp>
        <p:nvCxnSpPr>
          <p:cNvPr id="68" name="直接连接符 67"/>
          <p:cNvCxnSpPr/>
          <p:nvPr/>
        </p:nvCxnSpPr>
        <p:spPr>
          <a:xfrm rot="16200000" flipH="1">
            <a:off x="488030" y="2631301"/>
            <a:ext cx="357190" cy="38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rot="16200000" flipH="1">
            <a:off x="1238036" y="2667001"/>
            <a:ext cx="285752" cy="952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1892785" y="2631282"/>
            <a:ext cx="500066" cy="9523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rot="5400000">
            <a:off x="2702329" y="2821796"/>
            <a:ext cx="214314" cy="28571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0800000" flipV="1">
            <a:off x="2952343" y="3214686"/>
            <a:ext cx="571430" cy="21431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8728" y="285728"/>
            <a:ext cx="713635" cy="652445"/>
          </a:xfrm>
          <a:prstGeom prst="rect">
            <a:avLst/>
          </a:prstGeom>
          <a:noFill/>
        </p:spPr>
      </p:pic>
      <p:grpSp>
        <p:nvGrpSpPr>
          <p:cNvPr id="70" name="组合 69"/>
          <p:cNvGrpSpPr/>
          <p:nvPr/>
        </p:nvGrpSpPr>
        <p:grpSpPr>
          <a:xfrm>
            <a:off x="0" y="4929198"/>
            <a:ext cx="1219041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9" name="矩形 8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文件下载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F6F5D4-6B64-4AD3-92A2-915E1FE4841E}"/>
              </a:ext>
            </a:extLst>
          </p:cNvPr>
          <p:cNvSpPr/>
          <p:nvPr/>
        </p:nvSpPr>
        <p:spPr>
          <a:xfrm>
            <a:off x="951156" y="1503600"/>
            <a:ext cx="4694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</a:rPr>
              <a:t>Seaborn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的网址为：</a:t>
            </a:r>
            <a:r>
              <a:rPr lang="en-US" altLang="zh-CN">
                <a:latin typeface="Times New Roman" panose="02020603050405020304" pitchFamily="18" charset="0"/>
              </a:rPr>
              <a:t>http://seaborn.pydata.org/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6D68F40-E5AA-4E79-9E40-475545EFACA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398129" y="2123325"/>
            <a:ext cx="6098009" cy="39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/>
          <p:cNvSpPr txBox="1"/>
          <p:nvPr/>
        </p:nvSpPr>
        <p:spPr>
          <a:xfrm>
            <a:off x="5809492" y="1571613"/>
            <a:ext cx="3738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 谢谢收看</a:t>
            </a:r>
          </a:p>
        </p:txBody>
      </p:sp>
      <p:cxnSp>
        <p:nvCxnSpPr>
          <p:cNvPr id="179" name="直接连接符 178"/>
          <p:cNvCxnSpPr/>
          <p:nvPr/>
        </p:nvCxnSpPr>
        <p:spPr>
          <a:xfrm>
            <a:off x="5187629" y="1538504"/>
            <a:ext cx="606524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204263" y="2402600"/>
            <a:ext cx="6085354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0" y="2500307"/>
            <a:ext cx="12190413" cy="1629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1454470" y="3260056"/>
            <a:ext cx="191996" cy="638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1674383" y="3225002"/>
            <a:ext cx="191996" cy="7429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463214" y="3186689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1452494" y="3915109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213030" y="3266188"/>
            <a:ext cx="191996" cy="638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221773" y="3192821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211053" y="3921240"/>
            <a:ext cx="199887" cy="52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319127" y="3891484"/>
            <a:ext cx="847451" cy="72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319127" y="3796804"/>
            <a:ext cx="847451" cy="724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 flipH="1">
            <a:off x="10845843" y="3115890"/>
            <a:ext cx="72008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7239" y="1142984"/>
            <a:ext cx="456388" cy="485658"/>
          </a:xfrm>
          <a:prstGeom prst="rect">
            <a:avLst/>
          </a:prstGeom>
        </p:spPr>
      </p:pic>
      <p:pic>
        <p:nvPicPr>
          <p:cNvPr id="19" name="图片 18" descr="机器人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114" y="1857364"/>
            <a:ext cx="635150" cy="622090"/>
          </a:xfrm>
          <a:prstGeom prst="rect">
            <a:avLst/>
          </a:prstGeom>
        </p:spPr>
      </p:pic>
      <p:pic>
        <p:nvPicPr>
          <p:cNvPr id="21" name="图片 20" descr="机器人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074" y="928671"/>
            <a:ext cx="559520" cy="707767"/>
          </a:xfrm>
          <a:prstGeom prst="rect">
            <a:avLst/>
          </a:prstGeom>
        </p:spPr>
      </p:pic>
      <p:pic>
        <p:nvPicPr>
          <p:cNvPr id="20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3913" y="1239660"/>
            <a:ext cx="65473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如何将网站中图片下载到本地呢？</a:t>
            </a:r>
          </a:p>
        </p:txBody>
      </p:sp>
      <p:sp>
        <p:nvSpPr>
          <p:cNvPr id="2" name="矩形 1"/>
          <p:cNvSpPr/>
          <p:nvPr/>
        </p:nvSpPr>
        <p:spPr>
          <a:xfrm>
            <a:off x="886135" y="1988840"/>
            <a:ext cx="73316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提供了图片管道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ImagesPipeline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用于实现图片的下载。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执行流程为：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234128"/>
              </p:ext>
            </p:extLst>
          </p:nvPr>
        </p:nvGraphicFramePr>
        <p:xfrm>
          <a:off x="1137503" y="3284984"/>
          <a:ext cx="52673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Visio" r:id="rId7" imgW="6694618" imgH="2842372" progId="Visio.Drawing.11">
                  <p:embed/>
                </p:oleObj>
              </mc:Choice>
              <mc:Fallback>
                <p:oleObj name="Visio" r:id="rId7" imgW="6694618" imgH="28423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7503" y="3284984"/>
                        <a:ext cx="5267325" cy="223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4443C63C-C458-4DEA-8FE8-01DD89ED7121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671270" y="3305163"/>
            <a:ext cx="5274310" cy="206438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37C9727-B647-4857-9F97-A72A9F6FE532}"/>
              </a:ext>
            </a:extLst>
          </p:cNvPr>
          <p:cNvSpPr/>
          <p:nvPr/>
        </p:nvSpPr>
        <p:spPr>
          <a:xfrm>
            <a:off x="7247334" y="2695174"/>
            <a:ext cx="349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摄图网网址为：</a:t>
            </a:r>
            <a:r>
              <a:rPr lang="en-US" altLang="zh-CN">
                <a:latin typeface="Times New Roman" panose="02020603050405020304" pitchFamily="18" charset="0"/>
              </a:rPr>
              <a:t>http://699pic.com/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BA28B8-A8D5-4EE0-835F-AF5206B2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01902"/>
              </p:ext>
            </p:extLst>
          </p:nvPr>
        </p:nvGraphicFramePr>
        <p:xfrm>
          <a:off x="334566" y="1052736"/>
          <a:ext cx="11449272" cy="3519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3575">
                  <a:extLst>
                    <a:ext uri="{9D8B030D-6E8A-4147-A177-3AD203B41FA5}">
                      <a16:colId xmlns:a16="http://schemas.microsoft.com/office/drawing/2014/main" val="3550663840"/>
                    </a:ext>
                  </a:extLst>
                </a:gridCol>
                <a:gridCol w="4316483">
                  <a:extLst>
                    <a:ext uri="{9D8B030D-6E8A-4147-A177-3AD203B41FA5}">
                      <a16:colId xmlns:a16="http://schemas.microsoft.com/office/drawing/2014/main" val="1386251958"/>
                    </a:ext>
                  </a:extLst>
                </a:gridCol>
                <a:gridCol w="4879214">
                  <a:extLst>
                    <a:ext uri="{9D8B030D-6E8A-4147-A177-3AD203B41FA5}">
                      <a16:colId xmlns:a16="http://schemas.microsoft.com/office/drawing/2014/main" val="1775358920"/>
                    </a:ext>
                  </a:extLst>
                </a:gridCol>
              </a:tblGrid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FilesPipeline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ImagesPipeline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309943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导入路径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scrapy.pipelines.files.FilesPipeline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scrapy.pipelines.images. ImagesPipeline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644436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默认</a:t>
                      </a:r>
                      <a:r>
                        <a:rPr lang="en-US" sz="2000" kern="100">
                          <a:effectLst/>
                        </a:rPr>
                        <a:t>URL</a:t>
                      </a:r>
                      <a:r>
                        <a:rPr lang="zh-CN" sz="2000" kern="100">
                          <a:effectLst/>
                        </a:rPr>
                        <a:t>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file_urls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image_urls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046499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默认结果键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979224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自定义</a:t>
                      </a:r>
                      <a:r>
                        <a:rPr lang="en-US" sz="2000" kern="100">
                          <a:effectLst/>
                        </a:rPr>
                        <a:t>URL</a:t>
                      </a:r>
                      <a:r>
                        <a:rPr lang="zh-CN" sz="2000" kern="100">
                          <a:effectLst/>
                        </a:rPr>
                        <a:t>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FILES_URLS_FIELD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IMAGES_URLS_FIELD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887395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自定义结果键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FILES_RESULT_FIELD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IMAGES_RESULT_FIELD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939529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下载目录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FILES_STORE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IMAGES_STORE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92096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文件有效期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FILES_EXPIRES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IMAGES_EXPIRES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220244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图像缩略图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IMAGES_THUMBS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6657991"/>
                  </a:ext>
                </a:extLst>
              </a:tr>
              <a:tr h="4716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过滤过小图像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-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IMAGES_MIN_HEIGHT IMAGES_MIN_WIDTH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079166"/>
                  </a:ext>
                </a:extLst>
              </a:tr>
              <a:tr h="2358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重定向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MEDIA_ALLOW_REDIRECTS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99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39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624" y="1268760"/>
            <a:ext cx="4294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中增加保存图片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的字段</a:t>
            </a:r>
            <a:r>
              <a:rPr lang="zh-CN" altLang="en-US" sz="2000"/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43B28E-4600-497B-9C88-FFCC37C2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53" y="2256456"/>
            <a:ext cx="7250445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ShetuImageDownloadItem(scrapy.Item):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title = scrapy.Field()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#图片类型，用于设置文件夹名称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image_urls = scrapy.Field()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#图片url地址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images = scrapy.Field()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#图片下载信息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624" y="1268760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/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8717" y="1916832"/>
            <a:ext cx="2611612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获取详细页的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F81EEA-99F1-43A7-B8CB-B02D1BE7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717" y="2720855"/>
            <a:ext cx="102690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#解析函数-解析照片页，获取各个主题对应详细页url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parse(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response):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#使用xpath定位到每个主题对应的URL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urls = response.xpath(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"//div[@class='pl-list']/a[1]/@href"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).extract()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#遍历每个url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(urls)):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#使用url构造Request请求，并返回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yield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Request(urls[i],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callback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.parse_image)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624" y="1268760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、修改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zh-CN" altLang="en-US" sz="2000"/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3912" y="2255737"/>
            <a:ext cx="1919115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获取照片的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8C8B83-2150-4811-93BB-F9B30FF2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54" y="1400891"/>
            <a:ext cx="900100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#解析函数-获取照片url地址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parse_image(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,response):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#创建ShetuImageDownloadItem对象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 = ShetuImageDownloadItem()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#获取所有照片的url地址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urls = response.xpath(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"//li[@class='list']/a/img/@data-original"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).extract()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urls: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#如果获取到照片url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#照片主题名称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 = response.xpath(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"//li[@class='list']/a/img/@title"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).extract_first()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item[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title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#保存照片分类名称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#将图片的url地址保存到key为images_urls的Item中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item[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"image_urls"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urls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yield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#获取下一页url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next_url = response.xpath(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"//a[@class='downPage']/@href"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).extract()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next_url: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#如果获取到下一页的url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next_url = response.urljoin(next_url[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#绝对路径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#使用下一页url构造Request请求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yield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Request(next_url,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callback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.parse_image)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624" y="1268760"/>
            <a:ext cx="5275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、新建继承于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ImagesPipeline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的管道组件</a:t>
            </a:r>
            <a:r>
              <a:rPr lang="zh-CN" altLang="en-US" sz="2000"/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EEC64-2F66-46F1-90B7-3717BCC0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82" y="2050818"/>
            <a:ext cx="1105893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SaveImagePipeline(ImagesPipeline):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#构造图像下载的请求，url从item["image_urls"]中获取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get_media_requests(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item, info):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#将图片类型作为参数传递出去（用于设置存储图片存储路径）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[Request(x,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meta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:item[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]})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item.get(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.images_urls_field, [])]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#设置图片存储路径及名称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file_path(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self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request, response=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info=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#从Request中meta中获取图片类型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title = request.meta[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"title"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#图片名称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image_name = request.url.split(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)[-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#图片存储形式：图片类型/图片名称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"%s/%s"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%(title,image_name)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624" y="1268760"/>
            <a:ext cx="4742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、配置文件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settings.py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中设置配置项</a:t>
            </a:r>
            <a:r>
              <a:rPr lang="zh-CN" altLang="en-US" sz="2000"/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8700" y="2826802"/>
            <a:ext cx="33232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不遵守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reobts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设置用户代理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USER_AGENT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下载路径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启用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494583" y="1424389"/>
            <a:ext cx="362146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 Obey robots.txt rules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ROBOTSTXT_OBEY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False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89616" y="2376463"/>
            <a:ext cx="5790166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USER_AGENT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"Mozilla/5.0 (Windows NT 10.0;Win64; x64)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\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"AppleWebKit/537.36 (KHTML, like Gecko) 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\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  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"Chrome/68.0.3440.106 Safari/537.36"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447134" y="3284984"/>
            <a:ext cx="5371274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IMAGES_STORE =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'./img'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#文件路径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IMAGES_THUMBS ={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#缩略图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'small'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:(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),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'big'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:(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}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#过滤掉尺寸过小的图片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IMAGES_MIN_WIDTH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IMAGES_MIN_HEIGHT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47134" y="5437092"/>
            <a:ext cx="609520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ITEM_PIPELINES =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   </a:t>
            </a:r>
            <a:r>
              <a:rPr lang="zh-CN" altLang="zh-CN" sz="1400" b="1">
                <a:solidFill>
                  <a:srgbClr val="008080"/>
                </a:solidFill>
                <a:latin typeface="宋体" panose="02010600030101010101" pitchFamily="2" charset="-122"/>
              </a:rPr>
              <a:t>'shetu_image_download.pipelines.SaveImagePipeline'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: </a:t>
            </a:r>
            <a:r>
              <a:rPr lang="zh-CN" altLang="zh-CN" sz="1400">
                <a:solidFill>
                  <a:srgbClr val="0000FF"/>
                </a:solidFill>
                <a:latin typeface="宋体" panose="02010600030101010101" pitchFamily="2" charset="-122"/>
              </a:rPr>
              <a:t>300</a:t>
            </a:r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endParaRPr lang="zh-CN" altLang="zh-CN" sz="1600"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9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肘形连接符 5"/>
          <p:cNvCxnSpPr/>
          <p:nvPr/>
        </p:nvCxnSpPr>
        <p:spPr>
          <a:xfrm>
            <a:off x="0" y="785794"/>
            <a:ext cx="12190413" cy="214314"/>
          </a:xfrm>
          <a:prstGeom prst="bentConnector3">
            <a:avLst>
              <a:gd name="adj1" fmla="val 46666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095198" y="357166"/>
            <a:ext cx="3351936" cy="332656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0438" y="3571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实现图片的爬取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rot="10800000" flipV="1">
            <a:off x="0" y="6429396"/>
            <a:ext cx="12190413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 descr="机器人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" y="5857892"/>
            <a:ext cx="636121" cy="730046"/>
          </a:xfrm>
          <a:prstGeom prst="rect">
            <a:avLst/>
          </a:prstGeom>
        </p:spPr>
      </p:pic>
      <p:pic>
        <p:nvPicPr>
          <p:cNvPr id="11" name="Picture 2" descr="E:\讯飞工作文件\logo\讯飞教育圆形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66" y="142852"/>
            <a:ext cx="713635" cy="652445"/>
          </a:xfrm>
          <a:prstGeom prst="rect">
            <a:avLst/>
          </a:prstGeom>
          <a:noFill/>
        </p:spPr>
      </p:pic>
      <p:pic>
        <p:nvPicPr>
          <p:cNvPr id="13" name="Picture 4" descr="E:\讯飞工作文件\06讯飞PPT模板\素材\箭头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7533">
            <a:off x="11576615" y="5985937"/>
            <a:ext cx="549033" cy="52100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624" y="1268760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、运行爬虫</a:t>
            </a:r>
            <a:r>
              <a:rPr lang="zh-CN" altLang="en-US" sz="2000"/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096187" y="1844824"/>
            <a:ext cx="26749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scrapy crawl </a:t>
            </a:r>
            <a:r>
              <a:rPr kumimoji="0" lang="en-US" altLang="zh-CN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images</a:t>
            </a:r>
            <a:endParaRPr kumimoji="0" lang="zh-CN" altLang="zh-CN" i="0" u="none" strike="noStrike" cap="none" normalizeH="0" baseline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E9B030-A495-47DC-A22D-4068F4E62A5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71166" y="2558359"/>
            <a:ext cx="7101651" cy="33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 advTm="3000">
        <p14:switch dir="r"/>
      </p:transition>
    </mc:Choice>
    <mc:Fallback xmlns="">
      <p:transition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411</Words>
  <Application>Microsoft Office PowerPoint</Application>
  <PresentationFormat>自定义</PresentationFormat>
  <Paragraphs>82</Paragraphs>
  <Slides>11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Times New Roman</vt:lpstr>
      <vt:lpstr>Wingdings</vt:lpstr>
      <vt:lpstr>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 t</cp:lastModifiedBy>
  <cp:revision>407</cp:revision>
  <dcterms:created xsi:type="dcterms:W3CDTF">2015-07-08T10:50:00Z</dcterms:created>
  <dcterms:modified xsi:type="dcterms:W3CDTF">2019-05-16T01:33:50Z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